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70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71" r:id="rId15"/>
    <p:sldId id="272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3DE505-546E-4109-ABE9-1E27548E8FC1}" v="10" dt="2026-04-12T16:53:28.7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7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7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0.svg"/><Relationship Id="rId1" Type="http://schemas.openxmlformats.org/officeDocument/2006/relationships/image" Target="../media/image9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image" Target="../media/image17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0.svg"/><Relationship Id="rId1" Type="http://schemas.openxmlformats.org/officeDocument/2006/relationships/image" Target="../media/image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image" Target="../media/image11.svg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image" Target="../media/image17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636C2E-5A33-4807-B1BB-F07C09EF6A4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B1A189F-5869-46CF-B914-43AD93E51C4E}">
      <dgm:prSet/>
      <dgm:spPr/>
      <dgm:t>
        <a:bodyPr/>
        <a:lstStyle/>
        <a:p>
          <a:r>
            <a:rPr lang="en-US" dirty="0"/>
            <a:t>Business Plan Presentation</a:t>
          </a:r>
        </a:p>
      </dgm:t>
    </dgm:pt>
    <dgm:pt modelId="{6DB6D16B-A89F-4FD8-A005-099620801048}" type="parTrans" cxnId="{A3A74D38-E78F-4F5B-A9A4-CED3D55A75EB}">
      <dgm:prSet/>
      <dgm:spPr/>
      <dgm:t>
        <a:bodyPr/>
        <a:lstStyle/>
        <a:p>
          <a:endParaRPr lang="en-US"/>
        </a:p>
      </dgm:t>
    </dgm:pt>
    <dgm:pt modelId="{099B24D7-F293-49C4-BFA9-B6FF4372F2F6}" type="sibTrans" cxnId="{A3A74D38-E78F-4F5B-A9A4-CED3D55A75EB}">
      <dgm:prSet/>
      <dgm:spPr/>
      <dgm:t>
        <a:bodyPr/>
        <a:lstStyle/>
        <a:p>
          <a:endParaRPr lang="en-US"/>
        </a:p>
      </dgm:t>
    </dgm:pt>
    <dgm:pt modelId="{A9CF86FE-788A-46F7-81BD-302D7898EC32}">
      <dgm:prSet/>
      <dgm:spPr/>
      <dgm:t>
        <a:bodyPr/>
        <a:lstStyle/>
        <a:p>
          <a:r>
            <a:rPr lang="en-US"/>
            <a:t>Jason Holmes</a:t>
          </a:r>
        </a:p>
      </dgm:t>
    </dgm:pt>
    <dgm:pt modelId="{5FB034FC-EA4B-40EE-8A54-0071ACB8445E}" type="parTrans" cxnId="{B3FF0B63-9144-4582-A097-76E355F7BCF8}">
      <dgm:prSet/>
      <dgm:spPr/>
      <dgm:t>
        <a:bodyPr/>
        <a:lstStyle/>
        <a:p>
          <a:endParaRPr lang="en-US"/>
        </a:p>
      </dgm:t>
    </dgm:pt>
    <dgm:pt modelId="{98EE57A4-75F4-4D9D-99F0-7E4E7F0C707A}" type="sibTrans" cxnId="{B3FF0B63-9144-4582-A097-76E355F7BCF8}">
      <dgm:prSet/>
      <dgm:spPr/>
      <dgm:t>
        <a:bodyPr/>
        <a:lstStyle/>
        <a:p>
          <a:endParaRPr lang="en-US"/>
        </a:p>
      </dgm:t>
    </dgm:pt>
    <dgm:pt modelId="{76194DE8-DF6B-4908-A239-E907F9DE3D3E}">
      <dgm:prSet/>
      <dgm:spPr/>
      <dgm:t>
        <a:bodyPr/>
        <a:lstStyle/>
        <a:p>
          <a:r>
            <a:rPr lang="en-US"/>
            <a:t>Student ID: 2441865</a:t>
          </a:r>
        </a:p>
      </dgm:t>
    </dgm:pt>
    <dgm:pt modelId="{A08E1D50-6EA1-4251-98C7-0868B5431435}" type="parTrans" cxnId="{4588AD1D-44A3-4DBE-B72A-A4FA072A943A}">
      <dgm:prSet/>
      <dgm:spPr/>
      <dgm:t>
        <a:bodyPr/>
        <a:lstStyle/>
        <a:p>
          <a:endParaRPr lang="en-US"/>
        </a:p>
      </dgm:t>
    </dgm:pt>
    <dgm:pt modelId="{2EC5DA2A-B1F9-42B9-9D40-CA210B04B661}" type="sibTrans" cxnId="{4588AD1D-44A3-4DBE-B72A-A4FA072A943A}">
      <dgm:prSet/>
      <dgm:spPr/>
      <dgm:t>
        <a:bodyPr/>
        <a:lstStyle/>
        <a:p>
          <a:endParaRPr lang="en-US"/>
        </a:p>
      </dgm:t>
    </dgm:pt>
    <dgm:pt modelId="{BC75E9C9-149E-4047-AEFA-3F66888595EB}">
      <dgm:prSet/>
      <dgm:spPr/>
      <dgm:t>
        <a:bodyPr/>
        <a:lstStyle/>
        <a:p>
          <a:r>
            <a:rPr lang="en-US" dirty="0"/>
            <a:t>Lecturer: </a:t>
          </a:r>
        </a:p>
      </dgm:t>
    </dgm:pt>
    <dgm:pt modelId="{910F6B3A-E788-4B7A-8B9E-8DD607DC9BC1}" type="parTrans" cxnId="{F8B9E0BA-2589-480E-81FD-3DF939F640B4}">
      <dgm:prSet/>
      <dgm:spPr/>
      <dgm:t>
        <a:bodyPr/>
        <a:lstStyle/>
        <a:p>
          <a:endParaRPr lang="en-GB"/>
        </a:p>
      </dgm:t>
    </dgm:pt>
    <dgm:pt modelId="{39D38687-A2B8-4A52-BF1D-F9AA411251DC}" type="sibTrans" cxnId="{F8B9E0BA-2589-480E-81FD-3DF939F640B4}">
      <dgm:prSet/>
      <dgm:spPr/>
      <dgm:t>
        <a:bodyPr/>
        <a:lstStyle/>
        <a:p>
          <a:endParaRPr lang="en-GB"/>
        </a:p>
      </dgm:t>
    </dgm:pt>
    <dgm:pt modelId="{CEFB3B30-9ECC-4D27-860B-5DDE600CD731}" type="pres">
      <dgm:prSet presAssocID="{02636C2E-5A33-4807-B1BB-F07C09EF6A45}" presName="linear" presStyleCnt="0">
        <dgm:presLayoutVars>
          <dgm:animLvl val="lvl"/>
          <dgm:resizeHandles val="exact"/>
        </dgm:presLayoutVars>
      </dgm:prSet>
      <dgm:spPr/>
    </dgm:pt>
    <dgm:pt modelId="{7539D0D4-841A-411E-A215-6E6855256771}" type="pres">
      <dgm:prSet presAssocID="{CB1A189F-5869-46CF-B914-43AD93E51C4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ACB6F8E-358E-4EE6-B780-512727970A38}" type="pres">
      <dgm:prSet presAssocID="{099B24D7-F293-49C4-BFA9-B6FF4372F2F6}" presName="spacer" presStyleCnt="0"/>
      <dgm:spPr/>
    </dgm:pt>
    <dgm:pt modelId="{7818BE27-3953-40ED-B578-5C7E79931E10}" type="pres">
      <dgm:prSet presAssocID="{A9CF86FE-788A-46F7-81BD-302D7898EC3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8CF9A5A-1CE1-4918-8CB6-3C99169AC9F5}" type="pres">
      <dgm:prSet presAssocID="{98EE57A4-75F4-4D9D-99F0-7E4E7F0C707A}" presName="spacer" presStyleCnt="0"/>
      <dgm:spPr/>
    </dgm:pt>
    <dgm:pt modelId="{4FC35F3D-6A47-4E72-84EA-46C81E284DD0}" type="pres">
      <dgm:prSet presAssocID="{76194DE8-DF6B-4908-A239-E907F9DE3D3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3E10A82-DDA5-4702-9B02-150A1A90DF17}" type="pres">
      <dgm:prSet presAssocID="{2EC5DA2A-B1F9-42B9-9D40-CA210B04B661}" presName="spacer" presStyleCnt="0"/>
      <dgm:spPr/>
    </dgm:pt>
    <dgm:pt modelId="{BD2C4411-34D1-4223-9432-DA639422B18B}" type="pres">
      <dgm:prSet presAssocID="{BC75E9C9-149E-4047-AEFA-3F66888595E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588AD1D-44A3-4DBE-B72A-A4FA072A943A}" srcId="{02636C2E-5A33-4807-B1BB-F07C09EF6A45}" destId="{76194DE8-DF6B-4908-A239-E907F9DE3D3E}" srcOrd="2" destOrd="0" parTransId="{A08E1D50-6EA1-4251-98C7-0868B5431435}" sibTransId="{2EC5DA2A-B1F9-42B9-9D40-CA210B04B661}"/>
    <dgm:cxn modelId="{A3A74D38-E78F-4F5B-A9A4-CED3D55A75EB}" srcId="{02636C2E-5A33-4807-B1BB-F07C09EF6A45}" destId="{CB1A189F-5869-46CF-B914-43AD93E51C4E}" srcOrd="0" destOrd="0" parTransId="{6DB6D16B-A89F-4FD8-A005-099620801048}" sibTransId="{099B24D7-F293-49C4-BFA9-B6FF4372F2F6}"/>
    <dgm:cxn modelId="{B3FF0B63-9144-4582-A097-76E355F7BCF8}" srcId="{02636C2E-5A33-4807-B1BB-F07C09EF6A45}" destId="{A9CF86FE-788A-46F7-81BD-302D7898EC32}" srcOrd="1" destOrd="0" parTransId="{5FB034FC-EA4B-40EE-8A54-0071ACB8445E}" sibTransId="{98EE57A4-75F4-4D9D-99F0-7E4E7F0C707A}"/>
    <dgm:cxn modelId="{3A2EBE99-DE04-43E4-A84F-55F76F28D0CF}" type="presOf" srcId="{BC75E9C9-149E-4047-AEFA-3F66888595EB}" destId="{BD2C4411-34D1-4223-9432-DA639422B18B}" srcOrd="0" destOrd="0" presId="urn:microsoft.com/office/officeart/2005/8/layout/vList2"/>
    <dgm:cxn modelId="{0D2985AF-615C-452A-B2D5-6791E71AB028}" type="presOf" srcId="{76194DE8-DF6B-4908-A239-E907F9DE3D3E}" destId="{4FC35F3D-6A47-4E72-84EA-46C81E284DD0}" srcOrd="0" destOrd="0" presId="urn:microsoft.com/office/officeart/2005/8/layout/vList2"/>
    <dgm:cxn modelId="{F8B9E0BA-2589-480E-81FD-3DF939F640B4}" srcId="{02636C2E-5A33-4807-B1BB-F07C09EF6A45}" destId="{BC75E9C9-149E-4047-AEFA-3F66888595EB}" srcOrd="3" destOrd="0" parTransId="{910F6B3A-E788-4B7A-8B9E-8DD607DC9BC1}" sibTransId="{39D38687-A2B8-4A52-BF1D-F9AA411251DC}"/>
    <dgm:cxn modelId="{847D86D6-530A-4CA9-AE75-C72E9669F268}" type="presOf" srcId="{A9CF86FE-788A-46F7-81BD-302D7898EC32}" destId="{7818BE27-3953-40ED-B578-5C7E79931E10}" srcOrd="0" destOrd="0" presId="urn:microsoft.com/office/officeart/2005/8/layout/vList2"/>
    <dgm:cxn modelId="{55CDB5F6-B6B9-469E-978A-3D6EA2E27A63}" type="presOf" srcId="{02636C2E-5A33-4807-B1BB-F07C09EF6A45}" destId="{CEFB3B30-9ECC-4D27-860B-5DDE600CD731}" srcOrd="0" destOrd="0" presId="urn:microsoft.com/office/officeart/2005/8/layout/vList2"/>
    <dgm:cxn modelId="{B4D200F9-9DBD-4075-8AA1-CFD85DDF15A2}" type="presOf" srcId="{CB1A189F-5869-46CF-B914-43AD93E51C4E}" destId="{7539D0D4-841A-411E-A215-6E6855256771}" srcOrd="0" destOrd="0" presId="urn:microsoft.com/office/officeart/2005/8/layout/vList2"/>
    <dgm:cxn modelId="{48283C59-2588-4F76-A7F5-74A0130EE892}" type="presParOf" srcId="{CEFB3B30-9ECC-4D27-860B-5DDE600CD731}" destId="{7539D0D4-841A-411E-A215-6E6855256771}" srcOrd="0" destOrd="0" presId="urn:microsoft.com/office/officeart/2005/8/layout/vList2"/>
    <dgm:cxn modelId="{23ABDF99-7C82-4334-B0C9-D223B583E971}" type="presParOf" srcId="{CEFB3B30-9ECC-4D27-860B-5DDE600CD731}" destId="{6ACB6F8E-358E-4EE6-B780-512727970A38}" srcOrd="1" destOrd="0" presId="urn:microsoft.com/office/officeart/2005/8/layout/vList2"/>
    <dgm:cxn modelId="{E9F305AC-EA3E-4655-9522-5F3670AA708D}" type="presParOf" srcId="{CEFB3B30-9ECC-4D27-860B-5DDE600CD731}" destId="{7818BE27-3953-40ED-B578-5C7E79931E10}" srcOrd="2" destOrd="0" presId="urn:microsoft.com/office/officeart/2005/8/layout/vList2"/>
    <dgm:cxn modelId="{997507E0-FA1B-4637-9EF4-724B37312939}" type="presParOf" srcId="{CEFB3B30-9ECC-4D27-860B-5DDE600CD731}" destId="{38CF9A5A-1CE1-4918-8CB6-3C99169AC9F5}" srcOrd="3" destOrd="0" presId="urn:microsoft.com/office/officeart/2005/8/layout/vList2"/>
    <dgm:cxn modelId="{9390A0D4-D7CC-40C4-926C-0E5662F751A7}" type="presParOf" srcId="{CEFB3B30-9ECC-4D27-860B-5DDE600CD731}" destId="{4FC35F3D-6A47-4E72-84EA-46C81E284DD0}" srcOrd="4" destOrd="0" presId="urn:microsoft.com/office/officeart/2005/8/layout/vList2"/>
    <dgm:cxn modelId="{AAF12387-9EB6-4CB9-A6D3-DA44115D1AF3}" type="presParOf" srcId="{CEFB3B30-9ECC-4D27-860B-5DDE600CD731}" destId="{13E10A82-DDA5-4702-9B02-150A1A90DF17}" srcOrd="5" destOrd="0" presId="urn:microsoft.com/office/officeart/2005/8/layout/vList2"/>
    <dgm:cxn modelId="{44CAB7D0-8453-4962-BC30-325DE6A88383}" type="presParOf" srcId="{CEFB3B30-9ECC-4D27-860B-5DDE600CD731}" destId="{BD2C4411-34D1-4223-9432-DA639422B18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A2D2D5-358C-4521-A137-3057CE36CCFF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74AB5AFA-A75A-43EF-86EB-DE635A0012C0}">
      <dgm:prSet/>
      <dgm:spPr/>
      <dgm:t>
        <a:bodyPr/>
        <a:lstStyle/>
        <a:p>
          <a:pPr>
            <a:defRPr cap="all"/>
          </a:pPr>
          <a:r>
            <a:rPr lang="en-US"/>
            <a:t>Bricklaying + training business</a:t>
          </a:r>
        </a:p>
      </dgm:t>
    </dgm:pt>
    <dgm:pt modelId="{AC20AD48-FBAF-4E7D-ABC9-227467CC5B8E}" type="parTrans" cxnId="{DACC6C68-3F90-40AA-922A-26CFE6E2E6E1}">
      <dgm:prSet/>
      <dgm:spPr/>
      <dgm:t>
        <a:bodyPr/>
        <a:lstStyle/>
        <a:p>
          <a:endParaRPr lang="en-US"/>
        </a:p>
      </dgm:t>
    </dgm:pt>
    <dgm:pt modelId="{0F14347B-2555-46F3-84FA-BD7DED573FA7}" type="sibTrans" cxnId="{DACC6C68-3F90-40AA-922A-26CFE6E2E6E1}">
      <dgm:prSet/>
      <dgm:spPr/>
      <dgm:t>
        <a:bodyPr/>
        <a:lstStyle/>
        <a:p>
          <a:endParaRPr lang="en-US"/>
        </a:p>
      </dgm:t>
    </dgm:pt>
    <dgm:pt modelId="{1BDEF9EB-C586-4217-80A2-A3BF399B0A63}">
      <dgm:prSet/>
      <dgm:spPr/>
      <dgm:t>
        <a:bodyPr/>
        <a:lstStyle/>
        <a:p>
          <a:pPr>
            <a:defRPr cap="all"/>
          </a:pPr>
          <a:r>
            <a:rPr lang="en-US"/>
            <a:t>Addresses skills shortage</a:t>
          </a:r>
        </a:p>
      </dgm:t>
    </dgm:pt>
    <dgm:pt modelId="{9A9F456D-95CA-4737-908C-231C0A30D7DE}" type="parTrans" cxnId="{CB73456C-7864-4434-B3BF-0318E728030A}">
      <dgm:prSet/>
      <dgm:spPr/>
      <dgm:t>
        <a:bodyPr/>
        <a:lstStyle/>
        <a:p>
          <a:endParaRPr lang="en-US"/>
        </a:p>
      </dgm:t>
    </dgm:pt>
    <dgm:pt modelId="{F71F6F66-5459-4B4E-BF69-8F112542D65F}" type="sibTrans" cxnId="{CB73456C-7864-4434-B3BF-0318E728030A}">
      <dgm:prSet/>
      <dgm:spPr/>
      <dgm:t>
        <a:bodyPr/>
        <a:lstStyle/>
        <a:p>
          <a:endParaRPr lang="en-US"/>
        </a:p>
      </dgm:t>
    </dgm:pt>
    <dgm:pt modelId="{23A13AB3-0136-4010-9342-75B166C3AD74}">
      <dgm:prSet/>
      <dgm:spPr/>
      <dgm:t>
        <a:bodyPr/>
        <a:lstStyle/>
        <a:p>
          <a:pPr>
            <a:defRPr cap="all"/>
          </a:pPr>
          <a:r>
            <a:rPr lang="en-US"/>
            <a:t>Income from construction + training</a:t>
          </a:r>
        </a:p>
      </dgm:t>
    </dgm:pt>
    <dgm:pt modelId="{2201FE3D-2B0B-436F-BCBB-96B3A4749A37}" type="parTrans" cxnId="{AAD0F934-C377-4A48-B4AA-7717C4D09C5F}">
      <dgm:prSet/>
      <dgm:spPr/>
      <dgm:t>
        <a:bodyPr/>
        <a:lstStyle/>
        <a:p>
          <a:endParaRPr lang="en-US"/>
        </a:p>
      </dgm:t>
    </dgm:pt>
    <dgm:pt modelId="{41D34A39-367B-4BCD-B475-5BCCCF443CA2}" type="sibTrans" cxnId="{AAD0F934-C377-4A48-B4AA-7717C4D09C5F}">
      <dgm:prSet/>
      <dgm:spPr/>
      <dgm:t>
        <a:bodyPr/>
        <a:lstStyle/>
        <a:p>
          <a:endParaRPr lang="en-US"/>
        </a:p>
      </dgm:t>
    </dgm:pt>
    <dgm:pt modelId="{2B4BB8AE-F1B8-45ED-BDF9-0105FE5FF72C}" type="pres">
      <dgm:prSet presAssocID="{66A2D2D5-358C-4521-A137-3057CE36CCFF}" presName="root" presStyleCnt="0">
        <dgm:presLayoutVars>
          <dgm:dir/>
          <dgm:resizeHandles val="exact"/>
        </dgm:presLayoutVars>
      </dgm:prSet>
      <dgm:spPr/>
    </dgm:pt>
    <dgm:pt modelId="{D55AF4EA-D00F-4B6E-B48C-5B573DC27938}" type="pres">
      <dgm:prSet presAssocID="{74AB5AFA-A75A-43EF-86EB-DE635A0012C0}" presName="compNode" presStyleCnt="0"/>
      <dgm:spPr/>
    </dgm:pt>
    <dgm:pt modelId="{0CEBAEC3-6DC4-4991-A941-8B4492D8A028}" type="pres">
      <dgm:prSet presAssocID="{74AB5AFA-A75A-43EF-86EB-DE635A0012C0}" presName="iconBgRect" presStyleLbl="bgShp" presStyleIdx="0" presStyleCnt="3"/>
      <dgm:spPr/>
    </dgm:pt>
    <dgm:pt modelId="{84C1BCB9-A0EA-47ED-8217-0C0A69C6C04E}" type="pres">
      <dgm:prSet presAssocID="{74AB5AFA-A75A-43EF-86EB-DE635A0012C0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643E7B9-E4E0-4D6C-BE17-4E9FF82BA24A}" type="pres">
      <dgm:prSet presAssocID="{74AB5AFA-A75A-43EF-86EB-DE635A0012C0}" presName="spaceRect" presStyleCnt="0"/>
      <dgm:spPr/>
    </dgm:pt>
    <dgm:pt modelId="{4C34819D-39AA-4FB4-8625-81CC0E861377}" type="pres">
      <dgm:prSet presAssocID="{74AB5AFA-A75A-43EF-86EB-DE635A0012C0}" presName="textRect" presStyleLbl="revTx" presStyleIdx="0" presStyleCnt="3">
        <dgm:presLayoutVars>
          <dgm:chMax val="1"/>
          <dgm:chPref val="1"/>
        </dgm:presLayoutVars>
      </dgm:prSet>
      <dgm:spPr/>
    </dgm:pt>
    <dgm:pt modelId="{DABAB045-FF15-4C7F-BC0C-A7645E3059D4}" type="pres">
      <dgm:prSet presAssocID="{0F14347B-2555-46F3-84FA-BD7DED573FA7}" presName="sibTrans" presStyleCnt="0"/>
      <dgm:spPr/>
    </dgm:pt>
    <dgm:pt modelId="{E506A761-6802-4671-8179-05A4EDC96FE2}" type="pres">
      <dgm:prSet presAssocID="{1BDEF9EB-C586-4217-80A2-A3BF399B0A63}" presName="compNode" presStyleCnt="0"/>
      <dgm:spPr/>
    </dgm:pt>
    <dgm:pt modelId="{AA25D5C5-87B7-483B-994E-187C6EADB3FE}" type="pres">
      <dgm:prSet presAssocID="{1BDEF9EB-C586-4217-80A2-A3BF399B0A63}" presName="iconBgRect" presStyleLbl="bgShp" presStyleIdx="1" presStyleCnt="3"/>
      <dgm:spPr/>
    </dgm:pt>
    <dgm:pt modelId="{347ACE71-4E9A-4B3A-95F3-AF7728C04D48}" type="pres">
      <dgm:prSet presAssocID="{1BDEF9EB-C586-4217-80A2-A3BF399B0A6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67B42B6-2FF5-45CB-9CE7-A29DA4F5A553}" type="pres">
      <dgm:prSet presAssocID="{1BDEF9EB-C586-4217-80A2-A3BF399B0A63}" presName="spaceRect" presStyleCnt="0"/>
      <dgm:spPr/>
    </dgm:pt>
    <dgm:pt modelId="{AE729F9C-1429-4531-B9D6-99F524D76008}" type="pres">
      <dgm:prSet presAssocID="{1BDEF9EB-C586-4217-80A2-A3BF399B0A63}" presName="textRect" presStyleLbl="revTx" presStyleIdx="1" presStyleCnt="3">
        <dgm:presLayoutVars>
          <dgm:chMax val="1"/>
          <dgm:chPref val="1"/>
        </dgm:presLayoutVars>
      </dgm:prSet>
      <dgm:spPr/>
    </dgm:pt>
    <dgm:pt modelId="{7CD41AC2-36DA-40FA-8218-3EF27CB1B6A6}" type="pres">
      <dgm:prSet presAssocID="{F71F6F66-5459-4B4E-BF69-8F112542D65F}" presName="sibTrans" presStyleCnt="0"/>
      <dgm:spPr/>
    </dgm:pt>
    <dgm:pt modelId="{AA20E7D8-2F76-4988-AB22-DA26C06EE2F5}" type="pres">
      <dgm:prSet presAssocID="{23A13AB3-0136-4010-9342-75B166C3AD74}" presName="compNode" presStyleCnt="0"/>
      <dgm:spPr/>
    </dgm:pt>
    <dgm:pt modelId="{6C7B64B5-B5B7-4774-9C0C-9C61732C4239}" type="pres">
      <dgm:prSet presAssocID="{23A13AB3-0136-4010-9342-75B166C3AD74}" presName="iconBgRect" presStyleLbl="bgShp" presStyleIdx="2" presStyleCnt="3"/>
      <dgm:spPr/>
    </dgm:pt>
    <dgm:pt modelId="{54099FE7-9600-4AA7-92D6-0DFF76421912}" type="pres">
      <dgm:prSet presAssocID="{23A13AB3-0136-4010-9342-75B166C3AD7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1C15129C-9AF7-469C-B0FA-BD7FC93A058A}" type="pres">
      <dgm:prSet presAssocID="{23A13AB3-0136-4010-9342-75B166C3AD74}" presName="spaceRect" presStyleCnt="0"/>
      <dgm:spPr/>
    </dgm:pt>
    <dgm:pt modelId="{A77854A2-82C9-4768-8268-853CCF3C8F02}" type="pres">
      <dgm:prSet presAssocID="{23A13AB3-0136-4010-9342-75B166C3AD7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AD0F934-C377-4A48-B4AA-7717C4D09C5F}" srcId="{66A2D2D5-358C-4521-A137-3057CE36CCFF}" destId="{23A13AB3-0136-4010-9342-75B166C3AD74}" srcOrd="2" destOrd="0" parTransId="{2201FE3D-2B0B-436F-BCBB-96B3A4749A37}" sibTransId="{41D34A39-367B-4BCD-B475-5BCCCF443CA2}"/>
    <dgm:cxn modelId="{DACC6C68-3F90-40AA-922A-26CFE6E2E6E1}" srcId="{66A2D2D5-358C-4521-A137-3057CE36CCFF}" destId="{74AB5AFA-A75A-43EF-86EB-DE635A0012C0}" srcOrd="0" destOrd="0" parTransId="{AC20AD48-FBAF-4E7D-ABC9-227467CC5B8E}" sibTransId="{0F14347B-2555-46F3-84FA-BD7DED573FA7}"/>
    <dgm:cxn modelId="{CB73456C-7864-4434-B3BF-0318E728030A}" srcId="{66A2D2D5-358C-4521-A137-3057CE36CCFF}" destId="{1BDEF9EB-C586-4217-80A2-A3BF399B0A63}" srcOrd="1" destOrd="0" parTransId="{9A9F456D-95CA-4737-908C-231C0A30D7DE}" sibTransId="{F71F6F66-5459-4B4E-BF69-8F112542D65F}"/>
    <dgm:cxn modelId="{9E87B276-5AD1-4457-87FD-3CAB5486D779}" type="presOf" srcId="{74AB5AFA-A75A-43EF-86EB-DE635A0012C0}" destId="{4C34819D-39AA-4FB4-8625-81CC0E861377}" srcOrd="0" destOrd="0" presId="urn:microsoft.com/office/officeart/2018/5/layout/IconCircleLabelList"/>
    <dgm:cxn modelId="{7927FFBF-0152-4751-905C-F667474AE630}" type="presOf" srcId="{66A2D2D5-358C-4521-A137-3057CE36CCFF}" destId="{2B4BB8AE-F1B8-45ED-BDF9-0105FE5FF72C}" srcOrd="0" destOrd="0" presId="urn:microsoft.com/office/officeart/2018/5/layout/IconCircleLabelList"/>
    <dgm:cxn modelId="{38483CC2-8191-49B2-BBA9-3CCEC213E157}" type="presOf" srcId="{23A13AB3-0136-4010-9342-75B166C3AD74}" destId="{A77854A2-82C9-4768-8268-853CCF3C8F02}" srcOrd="0" destOrd="0" presId="urn:microsoft.com/office/officeart/2018/5/layout/IconCircleLabelList"/>
    <dgm:cxn modelId="{2A7D04C3-243F-41EF-A2DE-5ABB0562C447}" type="presOf" srcId="{1BDEF9EB-C586-4217-80A2-A3BF399B0A63}" destId="{AE729F9C-1429-4531-B9D6-99F524D76008}" srcOrd="0" destOrd="0" presId="urn:microsoft.com/office/officeart/2018/5/layout/IconCircleLabelList"/>
    <dgm:cxn modelId="{9652AD3C-4321-4AC9-96AE-E74E0B42BDF5}" type="presParOf" srcId="{2B4BB8AE-F1B8-45ED-BDF9-0105FE5FF72C}" destId="{D55AF4EA-D00F-4B6E-B48C-5B573DC27938}" srcOrd="0" destOrd="0" presId="urn:microsoft.com/office/officeart/2018/5/layout/IconCircleLabelList"/>
    <dgm:cxn modelId="{83AD49B3-E7B0-4DDD-B1B2-E10E814E03D6}" type="presParOf" srcId="{D55AF4EA-D00F-4B6E-B48C-5B573DC27938}" destId="{0CEBAEC3-6DC4-4991-A941-8B4492D8A028}" srcOrd="0" destOrd="0" presId="urn:microsoft.com/office/officeart/2018/5/layout/IconCircleLabelList"/>
    <dgm:cxn modelId="{839D0603-ACC5-49F2-A335-3EEF05AE19F9}" type="presParOf" srcId="{D55AF4EA-D00F-4B6E-B48C-5B573DC27938}" destId="{84C1BCB9-A0EA-47ED-8217-0C0A69C6C04E}" srcOrd="1" destOrd="0" presId="urn:microsoft.com/office/officeart/2018/5/layout/IconCircleLabelList"/>
    <dgm:cxn modelId="{60397D1A-A507-495C-82D7-BD06D2A87128}" type="presParOf" srcId="{D55AF4EA-D00F-4B6E-B48C-5B573DC27938}" destId="{E643E7B9-E4E0-4D6C-BE17-4E9FF82BA24A}" srcOrd="2" destOrd="0" presId="urn:microsoft.com/office/officeart/2018/5/layout/IconCircleLabelList"/>
    <dgm:cxn modelId="{F35F7DF2-6E46-4567-9717-F3C2DEE3A0D4}" type="presParOf" srcId="{D55AF4EA-D00F-4B6E-B48C-5B573DC27938}" destId="{4C34819D-39AA-4FB4-8625-81CC0E861377}" srcOrd="3" destOrd="0" presId="urn:microsoft.com/office/officeart/2018/5/layout/IconCircleLabelList"/>
    <dgm:cxn modelId="{8626FD38-65E9-4903-B871-10A2B26BA138}" type="presParOf" srcId="{2B4BB8AE-F1B8-45ED-BDF9-0105FE5FF72C}" destId="{DABAB045-FF15-4C7F-BC0C-A7645E3059D4}" srcOrd="1" destOrd="0" presId="urn:microsoft.com/office/officeart/2018/5/layout/IconCircleLabelList"/>
    <dgm:cxn modelId="{7A5A796E-49BE-42C8-B1CA-7A05ED187076}" type="presParOf" srcId="{2B4BB8AE-F1B8-45ED-BDF9-0105FE5FF72C}" destId="{E506A761-6802-4671-8179-05A4EDC96FE2}" srcOrd="2" destOrd="0" presId="urn:microsoft.com/office/officeart/2018/5/layout/IconCircleLabelList"/>
    <dgm:cxn modelId="{C9A13C98-74D9-4856-B0E3-88A687A70A19}" type="presParOf" srcId="{E506A761-6802-4671-8179-05A4EDC96FE2}" destId="{AA25D5C5-87B7-483B-994E-187C6EADB3FE}" srcOrd="0" destOrd="0" presId="urn:microsoft.com/office/officeart/2018/5/layout/IconCircleLabelList"/>
    <dgm:cxn modelId="{42C60382-BEC6-4709-860A-BCFCF3025EAF}" type="presParOf" srcId="{E506A761-6802-4671-8179-05A4EDC96FE2}" destId="{347ACE71-4E9A-4B3A-95F3-AF7728C04D48}" srcOrd="1" destOrd="0" presId="urn:microsoft.com/office/officeart/2018/5/layout/IconCircleLabelList"/>
    <dgm:cxn modelId="{70BF4EC9-43C8-4FC9-AA63-A88FD7AF9E68}" type="presParOf" srcId="{E506A761-6802-4671-8179-05A4EDC96FE2}" destId="{767B42B6-2FF5-45CB-9CE7-A29DA4F5A553}" srcOrd="2" destOrd="0" presId="urn:microsoft.com/office/officeart/2018/5/layout/IconCircleLabelList"/>
    <dgm:cxn modelId="{7F23FC77-C301-4021-A296-5C01614FAC0F}" type="presParOf" srcId="{E506A761-6802-4671-8179-05A4EDC96FE2}" destId="{AE729F9C-1429-4531-B9D6-99F524D76008}" srcOrd="3" destOrd="0" presId="urn:microsoft.com/office/officeart/2018/5/layout/IconCircleLabelList"/>
    <dgm:cxn modelId="{F0E2E19C-4448-4ABC-B1E3-258486E8F30A}" type="presParOf" srcId="{2B4BB8AE-F1B8-45ED-BDF9-0105FE5FF72C}" destId="{7CD41AC2-36DA-40FA-8218-3EF27CB1B6A6}" srcOrd="3" destOrd="0" presId="urn:microsoft.com/office/officeart/2018/5/layout/IconCircleLabelList"/>
    <dgm:cxn modelId="{C561E6BC-6E89-4CA7-A9D5-1F1C9155C90A}" type="presParOf" srcId="{2B4BB8AE-F1B8-45ED-BDF9-0105FE5FF72C}" destId="{AA20E7D8-2F76-4988-AB22-DA26C06EE2F5}" srcOrd="4" destOrd="0" presId="urn:microsoft.com/office/officeart/2018/5/layout/IconCircleLabelList"/>
    <dgm:cxn modelId="{2CF1D94F-7F63-410A-8B9F-5FEE781DCEE4}" type="presParOf" srcId="{AA20E7D8-2F76-4988-AB22-DA26C06EE2F5}" destId="{6C7B64B5-B5B7-4774-9C0C-9C61732C4239}" srcOrd="0" destOrd="0" presId="urn:microsoft.com/office/officeart/2018/5/layout/IconCircleLabelList"/>
    <dgm:cxn modelId="{C9D8A342-DD86-4A17-BC58-CB9E1B38BA9E}" type="presParOf" srcId="{AA20E7D8-2F76-4988-AB22-DA26C06EE2F5}" destId="{54099FE7-9600-4AA7-92D6-0DFF76421912}" srcOrd="1" destOrd="0" presId="urn:microsoft.com/office/officeart/2018/5/layout/IconCircleLabelList"/>
    <dgm:cxn modelId="{2ECE2C7F-E56E-447F-99D9-271BB17C4531}" type="presParOf" srcId="{AA20E7D8-2F76-4988-AB22-DA26C06EE2F5}" destId="{1C15129C-9AF7-469C-B0FA-BD7FC93A058A}" srcOrd="2" destOrd="0" presId="urn:microsoft.com/office/officeart/2018/5/layout/IconCircleLabelList"/>
    <dgm:cxn modelId="{5585F06A-A567-4374-90B9-67425D33893C}" type="presParOf" srcId="{AA20E7D8-2F76-4988-AB22-DA26C06EE2F5}" destId="{A77854A2-82C9-4768-8268-853CCF3C8F0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1B4189-475D-444B-96B8-484AD9A8616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51B43F9-FA3B-4CB1-B75D-86EBC95C2593}">
      <dgm:prSet/>
      <dgm:spPr/>
      <dgm:t>
        <a:bodyPr/>
        <a:lstStyle/>
        <a:p>
          <a:pPr>
            <a:defRPr cap="all"/>
          </a:pPr>
          <a:r>
            <a:rPr lang="en-US"/>
            <a:t>Construction &amp; training company</a:t>
          </a:r>
        </a:p>
      </dgm:t>
    </dgm:pt>
    <dgm:pt modelId="{ADDDC9E2-B301-48EF-B302-C35F2FD0EF29}" type="parTrans" cxnId="{0B7BCA9F-36B2-46FA-93B4-443B6A531160}">
      <dgm:prSet/>
      <dgm:spPr/>
      <dgm:t>
        <a:bodyPr/>
        <a:lstStyle/>
        <a:p>
          <a:endParaRPr lang="en-US"/>
        </a:p>
      </dgm:t>
    </dgm:pt>
    <dgm:pt modelId="{917CADFC-BDEB-433E-89B1-B0CCC4EE5C34}" type="sibTrans" cxnId="{0B7BCA9F-36B2-46FA-93B4-443B6A531160}">
      <dgm:prSet/>
      <dgm:spPr/>
      <dgm:t>
        <a:bodyPr/>
        <a:lstStyle/>
        <a:p>
          <a:endParaRPr lang="en-US"/>
        </a:p>
      </dgm:t>
    </dgm:pt>
    <dgm:pt modelId="{A43F7564-F0EE-4405-BD17-F2E7133D624C}">
      <dgm:prSet/>
      <dgm:spPr/>
      <dgm:t>
        <a:bodyPr/>
        <a:lstStyle/>
        <a:p>
          <a:pPr>
            <a:defRPr cap="all"/>
          </a:pPr>
          <a:r>
            <a:rPr lang="en-US"/>
            <a:t>Provides high-quality brickwork</a:t>
          </a:r>
        </a:p>
      </dgm:t>
    </dgm:pt>
    <dgm:pt modelId="{5F9A79D6-2AA9-4B21-BD1C-36FF376DB3BC}" type="parTrans" cxnId="{2457E894-7795-4031-8313-B11CBBD799E4}">
      <dgm:prSet/>
      <dgm:spPr/>
      <dgm:t>
        <a:bodyPr/>
        <a:lstStyle/>
        <a:p>
          <a:endParaRPr lang="en-US"/>
        </a:p>
      </dgm:t>
    </dgm:pt>
    <dgm:pt modelId="{52013ECA-34DB-4E29-BC60-5388EA996BBD}" type="sibTrans" cxnId="{2457E894-7795-4031-8313-B11CBBD799E4}">
      <dgm:prSet/>
      <dgm:spPr/>
      <dgm:t>
        <a:bodyPr/>
        <a:lstStyle/>
        <a:p>
          <a:endParaRPr lang="en-US"/>
        </a:p>
      </dgm:t>
    </dgm:pt>
    <dgm:pt modelId="{2D071AEC-8C2D-4E20-A4E0-34328C5E100D}">
      <dgm:prSet/>
      <dgm:spPr/>
      <dgm:t>
        <a:bodyPr/>
        <a:lstStyle/>
        <a:p>
          <a:pPr>
            <a:defRPr cap="all"/>
          </a:pPr>
          <a:r>
            <a:rPr lang="en-US"/>
            <a:t>Offers hands-on training</a:t>
          </a:r>
        </a:p>
      </dgm:t>
    </dgm:pt>
    <dgm:pt modelId="{E6A85262-D971-4A9B-A987-B5463ABD5200}" type="parTrans" cxnId="{4E4502CC-769E-4F22-8A8A-5C7B291841FD}">
      <dgm:prSet/>
      <dgm:spPr/>
      <dgm:t>
        <a:bodyPr/>
        <a:lstStyle/>
        <a:p>
          <a:endParaRPr lang="en-US"/>
        </a:p>
      </dgm:t>
    </dgm:pt>
    <dgm:pt modelId="{9F57D007-0651-4FB6-BB93-11FA06B8D5C8}" type="sibTrans" cxnId="{4E4502CC-769E-4F22-8A8A-5C7B291841FD}">
      <dgm:prSet/>
      <dgm:spPr/>
      <dgm:t>
        <a:bodyPr/>
        <a:lstStyle/>
        <a:p>
          <a:endParaRPr lang="en-US"/>
        </a:p>
      </dgm:t>
    </dgm:pt>
    <dgm:pt modelId="{C61D06A9-65B3-4934-A55D-3639C494F305}" type="pres">
      <dgm:prSet presAssocID="{B21B4189-475D-444B-96B8-484AD9A86161}" presName="root" presStyleCnt="0">
        <dgm:presLayoutVars>
          <dgm:dir/>
          <dgm:resizeHandles val="exact"/>
        </dgm:presLayoutVars>
      </dgm:prSet>
      <dgm:spPr/>
    </dgm:pt>
    <dgm:pt modelId="{041D9711-F98D-496D-90D1-E79B618A6E1D}" type="pres">
      <dgm:prSet presAssocID="{451B43F9-FA3B-4CB1-B75D-86EBC95C2593}" presName="compNode" presStyleCnt="0"/>
      <dgm:spPr/>
    </dgm:pt>
    <dgm:pt modelId="{3EA0A567-4D6F-43AA-8C2E-FE64E551E1AF}" type="pres">
      <dgm:prSet presAssocID="{451B43F9-FA3B-4CB1-B75D-86EBC95C2593}" presName="iconBgRect" presStyleLbl="bgShp" presStyleIdx="0" presStyleCnt="3"/>
      <dgm:spPr/>
    </dgm:pt>
    <dgm:pt modelId="{E9181FBC-CA29-43B0-9A0A-67DFF9F27D9C}" type="pres">
      <dgm:prSet presAssocID="{451B43F9-FA3B-4CB1-B75D-86EBC95C2593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xcavator"/>
        </a:ext>
      </dgm:extLst>
    </dgm:pt>
    <dgm:pt modelId="{D960D12C-CA3B-48CF-A9C4-CBAEC4F90726}" type="pres">
      <dgm:prSet presAssocID="{451B43F9-FA3B-4CB1-B75D-86EBC95C2593}" presName="spaceRect" presStyleCnt="0"/>
      <dgm:spPr/>
    </dgm:pt>
    <dgm:pt modelId="{E1228B3C-F1C8-4643-A950-A4D7B78A1324}" type="pres">
      <dgm:prSet presAssocID="{451B43F9-FA3B-4CB1-B75D-86EBC95C2593}" presName="textRect" presStyleLbl="revTx" presStyleIdx="0" presStyleCnt="3">
        <dgm:presLayoutVars>
          <dgm:chMax val="1"/>
          <dgm:chPref val="1"/>
        </dgm:presLayoutVars>
      </dgm:prSet>
      <dgm:spPr/>
    </dgm:pt>
    <dgm:pt modelId="{AA5E85BF-AB61-4A41-B56D-69C963E990ED}" type="pres">
      <dgm:prSet presAssocID="{917CADFC-BDEB-433E-89B1-B0CCC4EE5C34}" presName="sibTrans" presStyleCnt="0"/>
      <dgm:spPr/>
    </dgm:pt>
    <dgm:pt modelId="{132E81A0-B303-4D0E-95F9-D6050CC3BEA7}" type="pres">
      <dgm:prSet presAssocID="{A43F7564-F0EE-4405-BD17-F2E7133D624C}" presName="compNode" presStyleCnt="0"/>
      <dgm:spPr/>
    </dgm:pt>
    <dgm:pt modelId="{6AF4D713-CEF5-472D-B340-CDBE376A270A}" type="pres">
      <dgm:prSet presAssocID="{A43F7564-F0EE-4405-BD17-F2E7133D624C}" presName="iconBgRect" presStyleLbl="bgShp" presStyleIdx="1" presStyleCnt="3"/>
      <dgm:spPr/>
    </dgm:pt>
    <dgm:pt modelId="{9A486B97-A322-470E-B4B5-6460ED8EBB86}" type="pres">
      <dgm:prSet presAssocID="{A43F7564-F0EE-4405-BD17-F2E7133D624C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co"/>
        </a:ext>
      </dgm:extLst>
    </dgm:pt>
    <dgm:pt modelId="{F9137965-1D2D-4F3B-B53E-F78EDC1BC349}" type="pres">
      <dgm:prSet presAssocID="{A43F7564-F0EE-4405-BD17-F2E7133D624C}" presName="spaceRect" presStyleCnt="0"/>
      <dgm:spPr/>
    </dgm:pt>
    <dgm:pt modelId="{855D70CD-F35D-4508-AFAD-8651A8EC2044}" type="pres">
      <dgm:prSet presAssocID="{A43F7564-F0EE-4405-BD17-F2E7133D624C}" presName="textRect" presStyleLbl="revTx" presStyleIdx="1" presStyleCnt="3">
        <dgm:presLayoutVars>
          <dgm:chMax val="1"/>
          <dgm:chPref val="1"/>
        </dgm:presLayoutVars>
      </dgm:prSet>
      <dgm:spPr/>
    </dgm:pt>
    <dgm:pt modelId="{322FC1F7-15EA-4764-9AB9-3CC3D87206D7}" type="pres">
      <dgm:prSet presAssocID="{52013ECA-34DB-4E29-BC60-5388EA996BBD}" presName="sibTrans" presStyleCnt="0"/>
      <dgm:spPr/>
    </dgm:pt>
    <dgm:pt modelId="{FDDDABA7-AC08-4534-919D-7828A0769BB7}" type="pres">
      <dgm:prSet presAssocID="{2D071AEC-8C2D-4E20-A4E0-34328C5E100D}" presName="compNode" presStyleCnt="0"/>
      <dgm:spPr/>
    </dgm:pt>
    <dgm:pt modelId="{6065B197-1ED5-4955-9DA6-41CC04A53535}" type="pres">
      <dgm:prSet presAssocID="{2D071AEC-8C2D-4E20-A4E0-34328C5E100D}" presName="iconBgRect" presStyleLbl="bgShp" presStyleIdx="2" presStyleCnt="3"/>
      <dgm:spPr/>
    </dgm:pt>
    <dgm:pt modelId="{66859FAD-9B27-447A-9EEB-613C3353880D}" type="pres">
      <dgm:prSet presAssocID="{2D071AEC-8C2D-4E20-A4E0-34328C5E100D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ot"/>
        </a:ext>
      </dgm:extLst>
    </dgm:pt>
    <dgm:pt modelId="{3F9FA9D7-8A2B-49BB-8108-F69199D7CE54}" type="pres">
      <dgm:prSet presAssocID="{2D071AEC-8C2D-4E20-A4E0-34328C5E100D}" presName="spaceRect" presStyleCnt="0"/>
      <dgm:spPr/>
    </dgm:pt>
    <dgm:pt modelId="{2288F907-517F-416A-AA63-E7ED57F778D2}" type="pres">
      <dgm:prSet presAssocID="{2D071AEC-8C2D-4E20-A4E0-34328C5E100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FFC2F13-B371-443F-A0A0-1EF7EA0A6266}" type="presOf" srcId="{451B43F9-FA3B-4CB1-B75D-86EBC95C2593}" destId="{E1228B3C-F1C8-4643-A950-A4D7B78A1324}" srcOrd="0" destOrd="0" presId="urn:microsoft.com/office/officeart/2018/5/layout/IconCircleLabelList"/>
    <dgm:cxn modelId="{62AC8E75-1A9D-43B2-8BB8-CB1BB651E700}" type="presOf" srcId="{A43F7564-F0EE-4405-BD17-F2E7133D624C}" destId="{855D70CD-F35D-4508-AFAD-8651A8EC2044}" srcOrd="0" destOrd="0" presId="urn:microsoft.com/office/officeart/2018/5/layout/IconCircleLabelList"/>
    <dgm:cxn modelId="{2457E894-7795-4031-8313-B11CBBD799E4}" srcId="{B21B4189-475D-444B-96B8-484AD9A86161}" destId="{A43F7564-F0EE-4405-BD17-F2E7133D624C}" srcOrd="1" destOrd="0" parTransId="{5F9A79D6-2AA9-4B21-BD1C-36FF376DB3BC}" sibTransId="{52013ECA-34DB-4E29-BC60-5388EA996BBD}"/>
    <dgm:cxn modelId="{0B7BCA9F-36B2-46FA-93B4-443B6A531160}" srcId="{B21B4189-475D-444B-96B8-484AD9A86161}" destId="{451B43F9-FA3B-4CB1-B75D-86EBC95C2593}" srcOrd="0" destOrd="0" parTransId="{ADDDC9E2-B301-48EF-B302-C35F2FD0EF29}" sibTransId="{917CADFC-BDEB-433E-89B1-B0CCC4EE5C34}"/>
    <dgm:cxn modelId="{4E4502CC-769E-4F22-8A8A-5C7B291841FD}" srcId="{B21B4189-475D-444B-96B8-484AD9A86161}" destId="{2D071AEC-8C2D-4E20-A4E0-34328C5E100D}" srcOrd="2" destOrd="0" parTransId="{E6A85262-D971-4A9B-A987-B5463ABD5200}" sibTransId="{9F57D007-0651-4FB6-BB93-11FA06B8D5C8}"/>
    <dgm:cxn modelId="{253785DE-B294-4164-9D9C-7FAD072994C2}" type="presOf" srcId="{B21B4189-475D-444B-96B8-484AD9A86161}" destId="{C61D06A9-65B3-4934-A55D-3639C494F305}" srcOrd="0" destOrd="0" presId="urn:microsoft.com/office/officeart/2018/5/layout/IconCircleLabelList"/>
    <dgm:cxn modelId="{731743F0-79DC-4DCE-8976-BD319D190D27}" type="presOf" srcId="{2D071AEC-8C2D-4E20-A4E0-34328C5E100D}" destId="{2288F907-517F-416A-AA63-E7ED57F778D2}" srcOrd="0" destOrd="0" presId="urn:microsoft.com/office/officeart/2018/5/layout/IconCircleLabelList"/>
    <dgm:cxn modelId="{2E81C3AF-A82D-49D8-99D8-3FFFF17368B8}" type="presParOf" srcId="{C61D06A9-65B3-4934-A55D-3639C494F305}" destId="{041D9711-F98D-496D-90D1-E79B618A6E1D}" srcOrd="0" destOrd="0" presId="urn:microsoft.com/office/officeart/2018/5/layout/IconCircleLabelList"/>
    <dgm:cxn modelId="{B2901AAC-18F4-4D43-97C0-44B077587C62}" type="presParOf" srcId="{041D9711-F98D-496D-90D1-E79B618A6E1D}" destId="{3EA0A567-4D6F-43AA-8C2E-FE64E551E1AF}" srcOrd="0" destOrd="0" presId="urn:microsoft.com/office/officeart/2018/5/layout/IconCircleLabelList"/>
    <dgm:cxn modelId="{496FC490-58A4-4D79-AED6-6C6BF34B589E}" type="presParOf" srcId="{041D9711-F98D-496D-90D1-E79B618A6E1D}" destId="{E9181FBC-CA29-43B0-9A0A-67DFF9F27D9C}" srcOrd="1" destOrd="0" presId="urn:microsoft.com/office/officeart/2018/5/layout/IconCircleLabelList"/>
    <dgm:cxn modelId="{960ECFED-F8F4-428C-A884-A8333DCB90EF}" type="presParOf" srcId="{041D9711-F98D-496D-90D1-E79B618A6E1D}" destId="{D960D12C-CA3B-48CF-A9C4-CBAEC4F90726}" srcOrd="2" destOrd="0" presId="urn:microsoft.com/office/officeart/2018/5/layout/IconCircleLabelList"/>
    <dgm:cxn modelId="{F5A22896-D085-4FF6-AD1D-8D04F8398698}" type="presParOf" srcId="{041D9711-F98D-496D-90D1-E79B618A6E1D}" destId="{E1228B3C-F1C8-4643-A950-A4D7B78A1324}" srcOrd="3" destOrd="0" presId="urn:microsoft.com/office/officeart/2018/5/layout/IconCircleLabelList"/>
    <dgm:cxn modelId="{02278301-EAE3-4653-AB99-116AC6207EE7}" type="presParOf" srcId="{C61D06A9-65B3-4934-A55D-3639C494F305}" destId="{AA5E85BF-AB61-4A41-B56D-69C963E990ED}" srcOrd="1" destOrd="0" presId="urn:microsoft.com/office/officeart/2018/5/layout/IconCircleLabelList"/>
    <dgm:cxn modelId="{CDC3E1B5-4DF4-42D5-A555-118762DDA3FD}" type="presParOf" srcId="{C61D06A9-65B3-4934-A55D-3639C494F305}" destId="{132E81A0-B303-4D0E-95F9-D6050CC3BEA7}" srcOrd="2" destOrd="0" presId="urn:microsoft.com/office/officeart/2018/5/layout/IconCircleLabelList"/>
    <dgm:cxn modelId="{60C5A2F7-B2D9-4989-AFB0-69E866F73BFD}" type="presParOf" srcId="{132E81A0-B303-4D0E-95F9-D6050CC3BEA7}" destId="{6AF4D713-CEF5-472D-B340-CDBE376A270A}" srcOrd="0" destOrd="0" presId="urn:microsoft.com/office/officeart/2018/5/layout/IconCircleLabelList"/>
    <dgm:cxn modelId="{DC349899-544A-401C-B740-34CDFA1B03CC}" type="presParOf" srcId="{132E81A0-B303-4D0E-95F9-D6050CC3BEA7}" destId="{9A486B97-A322-470E-B4B5-6460ED8EBB86}" srcOrd="1" destOrd="0" presId="urn:microsoft.com/office/officeart/2018/5/layout/IconCircleLabelList"/>
    <dgm:cxn modelId="{12EF29FF-497E-49AC-9CC7-CFC863125E07}" type="presParOf" srcId="{132E81A0-B303-4D0E-95F9-D6050CC3BEA7}" destId="{F9137965-1D2D-4F3B-B53E-F78EDC1BC349}" srcOrd="2" destOrd="0" presId="urn:microsoft.com/office/officeart/2018/5/layout/IconCircleLabelList"/>
    <dgm:cxn modelId="{C1A9BBAC-4934-44B8-AE3B-A98710286C04}" type="presParOf" srcId="{132E81A0-B303-4D0E-95F9-D6050CC3BEA7}" destId="{855D70CD-F35D-4508-AFAD-8651A8EC2044}" srcOrd="3" destOrd="0" presId="urn:microsoft.com/office/officeart/2018/5/layout/IconCircleLabelList"/>
    <dgm:cxn modelId="{4CF8D580-71D4-4C03-893E-D98227CC7D81}" type="presParOf" srcId="{C61D06A9-65B3-4934-A55D-3639C494F305}" destId="{322FC1F7-15EA-4764-9AB9-3CC3D87206D7}" srcOrd="3" destOrd="0" presId="urn:microsoft.com/office/officeart/2018/5/layout/IconCircleLabelList"/>
    <dgm:cxn modelId="{878E0F46-07C5-4E80-9F61-820DFD6A8817}" type="presParOf" srcId="{C61D06A9-65B3-4934-A55D-3639C494F305}" destId="{FDDDABA7-AC08-4534-919D-7828A0769BB7}" srcOrd="4" destOrd="0" presId="urn:microsoft.com/office/officeart/2018/5/layout/IconCircleLabelList"/>
    <dgm:cxn modelId="{9C46C8FF-1F31-42A9-AEF5-C0D83938910D}" type="presParOf" srcId="{FDDDABA7-AC08-4534-919D-7828A0769BB7}" destId="{6065B197-1ED5-4955-9DA6-41CC04A53535}" srcOrd="0" destOrd="0" presId="urn:microsoft.com/office/officeart/2018/5/layout/IconCircleLabelList"/>
    <dgm:cxn modelId="{4A1EF30D-9880-4E94-B9D9-EE0337210DBD}" type="presParOf" srcId="{FDDDABA7-AC08-4534-919D-7828A0769BB7}" destId="{66859FAD-9B27-447A-9EEB-613C3353880D}" srcOrd="1" destOrd="0" presId="urn:microsoft.com/office/officeart/2018/5/layout/IconCircleLabelList"/>
    <dgm:cxn modelId="{2171F4FF-AD1F-4356-B9F1-F76C782F30CA}" type="presParOf" srcId="{FDDDABA7-AC08-4534-919D-7828A0769BB7}" destId="{3F9FA9D7-8A2B-49BB-8108-F69199D7CE54}" srcOrd="2" destOrd="0" presId="urn:microsoft.com/office/officeart/2018/5/layout/IconCircleLabelList"/>
    <dgm:cxn modelId="{85687866-3416-455C-B97C-6835AF05995B}" type="presParOf" srcId="{FDDDABA7-AC08-4534-919D-7828A0769BB7}" destId="{2288F907-517F-416A-AA63-E7ED57F778D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03D0A6-377D-4094-8331-9C1762DDF4DE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B08BB40-0758-470E-9A92-593307BF5B1F}">
      <dgm:prSet/>
      <dgm:spPr/>
      <dgm:t>
        <a:bodyPr/>
        <a:lstStyle/>
        <a:p>
          <a:pPr>
            <a:defRPr cap="all"/>
          </a:pPr>
          <a:r>
            <a:rPr lang="en-US"/>
            <a:t>Limited Liability Company</a:t>
          </a:r>
        </a:p>
      </dgm:t>
    </dgm:pt>
    <dgm:pt modelId="{BC4AE1AF-3B16-4971-8770-B5D0F49223F8}" type="parTrans" cxnId="{F8498389-0B38-4138-8269-BDC7FBE91E23}">
      <dgm:prSet/>
      <dgm:spPr/>
      <dgm:t>
        <a:bodyPr/>
        <a:lstStyle/>
        <a:p>
          <a:endParaRPr lang="en-US"/>
        </a:p>
      </dgm:t>
    </dgm:pt>
    <dgm:pt modelId="{A60E3D3A-B7C5-4609-A63B-3981DD17D2E6}" type="sibTrans" cxnId="{F8498389-0B38-4138-8269-BDC7FBE91E23}">
      <dgm:prSet/>
      <dgm:spPr/>
      <dgm:t>
        <a:bodyPr/>
        <a:lstStyle/>
        <a:p>
          <a:endParaRPr lang="en-US"/>
        </a:p>
      </dgm:t>
    </dgm:pt>
    <dgm:pt modelId="{5E628318-2873-41BB-B19F-57797B28BC02}">
      <dgm:prSet/>
      <dgm:spPr/>
      <dgm:t>
        <a:bodyPr/>
        <a:lstStyle/>
        <a:p>
          <a:pPr>
            <a:defRPr cap="all"/>
          </a:pPr>
          <a:r>
            <a:rPr lang="en-US"/>
            <a:t>Protects personal assets</a:t>
          </a:r>
        </a:p>
      </dgm:t>
    </dgm:pt>
    <dgm:pt modelId="{8D661EA7-D213-400C-A267-64EA71B36715}" type="parTrans" cxnId="{97C4B867-3BDD-49AC-9339-64F2150EA577}">
      <dgm:prSet/>
      <dgm:spPr/>
      <dgm:t>
        <a:bodyPr/>
        <a:lstStyle/>
        <a:p>
          <a:endParaRPr lang="en-US"/>
        </a:p>
      </dgm:t>
    </dgm:pt>
    <dgm:pt modelId="{BFC156AB-9539-45E2-ADD5-14678E70E79D}" type="sibTrans" cxnId="{97C4B867-3BDD-49AC-9339-64F2150EA577}">
      <dgm:prSet/>
      <dgm:spPr/>
      <dgm:t>
        <a:bodyPr/>
        <a:lstStyle/>
        <a:p>
          <a:endParaRPr lang="en-US"/>
        </a:p>
      </dgm:t>
    </dgm:pt>
    <dgm:pt modelId="{FC8E9AEB-9464-49FE-8078-2AB7E32AD127}">
      <dgm:prSet/>
      <dgm:spPr/>
      <dgm:t>
        <a:bodyPr/>
        <a:lstStyle/>
        <a:p>
          <a:pPr>
            <a:defRPr cap="all"/>
          </a:pPr>
          <a:r>
            <a:rPr lang="en-US"/>
            <a:t>Professional image</a:t>
          </a:r>
        </a:p>
      </dgm:t>
    </dgm:pt>
    <dgm:pt modelId="{12358D5C-0881-42FD-938C-A0CE119B859F}" type="parTrans" cxnId="{B74EE363-3F64-4992-91F1-A543F2234110}">
      <dgm:prSet/>
      <dgm:spPr/>
      <dgm:t>
        <a:bodyPr/>
        <a:lstStyle/>
        <a:p>
          <a:endParaRPr lang="en-US"/>
        </a:p>
      </dgm:t>
    </dgm:pt>
    <dgm:pt modelId="{8A20A64A-F08F-40FD-B03E-EF487E4B8654}" type="sibTrans" cxnId="{B74EE363-3F64-4992-91F1-A543F2234110}">
      <dgm:prSet/>
      <dgm:spPr/>
      <dgm:t>
        <a:bodyPr/>
        <a:lstStyle/>
        <a:p>
          <a:endParaRPr lang="en-US"/>
        </a:p>
      </dgm:t>
    </dgm:pt>
    <dgm:pt modelId="{AF2021A7-D004-416E-B2A0-62264370880B}">
      <dgm:prSet/>
      <dgm:spPr/>
      <dgm:t>
        <a:bodyPr/>
        <a:lstStyle/>
        <a:p>
          <a:pPr>
            <a:defRPr cap="all"/>
          </a:pPr>
          <a:r>
            <a:rPr lang="en-US"/>
            <a:t>Supports growth</a:t>
          </a:r>
        </a:p>
      </dgm:t>
    </dgm:pt>
    <dgm:pt modelId="{AA331A44-B2D3-414F-B96D-EF1EE2D1D84B}" type="parTrans" cxnId="{C70E4B3C-EA3D-4373-B50C-9ACDAD075413}">
      <dgm:prSet/>
      <dgm:spPr/>
      <dgm:t>
        <a:bodyPr/>
        <a:lstStyle/>
        <a:p>
          <a:endParaRPr lang="en-US"/>
        </a:p>
      </dgm:t>
    </dgm:pt>
    <dgm:pt modelId="{7ECF93FD-E8EE-45B2-A4F5-2DB3D6B615E5}" type="sibTrans" cxnId="{C70E4B3C-EA3D-4373-B50C-9ACDAD075413}">
      <dgm:prSet/>
      <dgm:spPr/>
      <dgm:t>
        <a:bodyPr/>
        <a:lstStyle/>
        <a:p>
          <a:endParaRPr lang="en-US"/>
        </a:p>
      </dgm:t>
    </dgm:pt>
    <dgm:pt modelId="{BD27B5E0-143E-4364-AD32-8B1E2212CF8D}" type="pres">
      <dgm:prSet presAssocID="{3A03D0A6-377D-4094-8331-9C1762DDF4DE}" presName="outerComposite" presStyleCnt="0">
        <dgm:presLayoutVars>
          <dgm:chMax val="5"/>
          <dgm:dir/>
          <dgm:resizeHandles val="exact"/>
        </dgm:presLayoutVars>
      </dgm:prSet>
      <dgm:spPr/>
    </dgm:pt>
    <dgm:pt modelId="{CEBBE440-3D0E-4BA5-9DD1-5B5E6B059F45}" type="pres">
      <dgm:prSet presAssocID="{3A03D0A6-377D-4094-8331-9C1762DDF4DE}" presName="dummyMaxCanvas" presStyleCnt="0">
        <dgm:presLayoutVars/>
      </dgm:prSet>
      <dgm:spPr/>
    </dgm:pt>
    <dgm:pt modelId="{9D328239-72D2-4406-809C-8B512B5887E8}" type="pres">
      <dgm:prSet presAssocID="{3A03D0A6-377D-4094-8331-9C1762DDF4DE}" presName="FourNodes_1" presStyleLbl="node1" presStyleIdx="0" presStyleCnt="4">
        <dgm:presLayoutVars>
          <dgm:bulletEnabled val="1"/>
        </dgm:presLayoutVars>
      </dgm:prSet>
      <dgm:spPr/>
    </dgm:pt>
    <dgm:pt modelId="{D50F7D06-F02D-4417-90C6-EBD417A42256}" type="pres">
      <dgm:prSet presAssocID="{3A03D0A6-377D-4094-8331-9C1762DDF4DE}" presName="FourNodes_2" presStyleLbl="node1" presStyleIdx="1" presStyleCnt="4">
        <dgm:presLayoutVars>
          <dgm:bulletEnabled val="1"/>
        </dgm:presLayoutVars>
      </dgm:prSet>
      <dgm:spPr/>
    </dgm:pt>
    <dgm:pt modelId="{3D8F0924-F96B-49D4-9EFF-E5D8B3D2224A}" type="pres">
      <dgm:prSet presAssocID="{3A03D0A6-377D-4094-8331-9C1762DDF4DE}" presName="FourNodes_3" presStyleLbl="node1" presStyleIdx="2" presStyleCnt="4">
        <dgm:presLayoutVars>
          <dgm:bulletEnabled val="1"/>
        </dgm:presLayoutVars>
      </dgm:prSet>
      <dgm:spPr/>
    </dgm:pt>
    <dgm:pt modelId="{446C6D49-6FF8-492D-AE32-A517FA7839E3}" type="pres">
      <dgm:prSet presAssocID="{3A03D0A6-377D-4094-8331-9C1762DDF4DE}" presName="FourNodes_4" presStyleLbl="node1" presStyleIdx="3" presStyleCnt="4">
        <dgm:presLayoutVars>
          <dgm:bulletEnabled val="1"/>
        </dgm:presLayoutVars>
      </dgm:prSet>
      <dgm:spPr/>
    </dgm:pt>
    <dgm:pt modelId="{558F0F7D-FE59-4F19-A7F1-C6C9C99BEB31}" type="pres">
      <dgm:prSet presAssocID="{3A03D0A6-377D-4094-8331-9C1762DDF4DE}" presName="FourConn_1-2" presStyleLbl="fgAccFollowNode1" presStyleIdx="0" presStyleCnt="3">
        <dgm:presLayoutVars>
          <dgm:bulletEnabled val="1"/>
        </dgm:presLayoutVars>
      </dgm:prSet>
      <dgm:spPr/>
    </dgm:pt>
    <dgm:pt modelId="{3ECA6398-D730-4D80-A30A-32CEB3D2F2DC}" type="pres">
      <dgm:prSet presAssocID="{3A03D0A6-377D-4094-8331-9C1762DDF4DE}" presName="FourConn_2-3" presStyleLbl="fgAccFollowNode1" presStyleIdx="1" presStyleCnt="3">
        <dgm:presLayoutVars>
          <dgm:bulletEnabled val="1"/>
        </dgm:presLayoutVars>
      </dgm:prSet>
      <dgm:spPr/>
    </dgm:pt>
    <dgm:pt modelId="{5F217C0E-4708-4F3D-9284-CA4C68098036}" type="pres">
      <dgm:prSet presAssocID="{3A03D0A6-377D-4094-8331-9C1762DDF4DE}" presName="FourConn_3-4" presStyleLbl="fgAccFollowNode1" presStyleIdx="2" presStyleCnt="3">
        <dgm:presLayoutVars>
          <dgm:bulletEnabled val="1"/>
        </dgm:presLayoutVars>
      </dgm:prSet>
      <dgm:spPr/>
    </dgm:pt>
    <dgm:pt modelId="{2093591D-14EF-425D-BF13-4533E2751640}" type="pres">
      <dgm:prSet presAssocID="{3A03D0A6-377D-4094-8331-9C1762DDF4DE}" presName="FourNodes_1_text" presStyleLbl="node1" presStyleIdx="3" presStyleCnt="4">
        <dgm:presLayoutVars>
          <dgm:bulletEnabled val="1"/>
        </dgm:presLayoutVars>
      </dgm:prSet>
      <dgm:spPr/>
    </dgm:pt>
    <dgm:pt modelId="{862122D9-D914-40F1-AC57-175A1293E38A}" type="pres">
      <dgm:prSet presAssocID="{3A03D0A6-377D-4094-8331-9C1762DDF4DE}" presName="FourNodes_2_text" presStyleLbl="node1" presStyleIdx="3" presStyleCnt="4">
        <dgm:presLayoutVars>
          <dgm:bulletEnabled val="1"/>
        </dgm:presLayoutVars>
      </dgm:prSet>
      <dgm:spPr/>
    </dgm:pt>
    <dgm:pt modelId="{5E73591B-7D32-4229-9C99-71AAA5ACF878}" type="pres">
      <dgm:prSet presAssocID="{3A03D0A6-377D-4094-8331-9C1762DDF4DE}" presName="FourNodes_3_text" presStyleLbl="node1" presStyleIdx="3" presStyleCnt="4">
        <dgm:presLayoutVars>
          <dgm:bulletEnabled val="1"/>
        </dgm:presLayoutVars>
      </dgm:prSet>
      <dgm:spPr/>
    </dgm:pt>
    <dgm:pt modelId="{9C7A4F1E-D8BE-42AE-8F1A-FB0AE63FD91E}" type="pres">
      <dgm:prSet presAssocID="{3A03D0A6-377D-4094-8331-9C1762DDF4D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950D013-AC55-4C1B-ACD1-41847908FC52}" type="presOf" srcId="{4B08BB40-0758-470E-9A92-593307BF5B1F}" destId="{2093591D-14EF-425D-BF13-4533E2751640}" srcOrd="1" destOrd="0" presId="urn:microsoft.com/office/officeart/2005/8/layout/vProcess5"/>
    <dgm:cxn modelId="{C70E4B3C-EA3D-4373-B50C-9ACDAD075413}" srcId="{3A03D0A6-377D-4094-8331-9C1762DDF4DE}" destId="{AF2021A7-D004-416E-B2A0-62264370880B}" srcOrd="3" destOrd="0" parTransId="{AA331A44-B2D3-414F-B96D-EF1EE2D1D84B}" sibTransId="{7ECF93FD-E8EE-45B2-A4F5-2DB3D6B615E5}"/>
    <dgm:cxn modelId="{B74EE363-3F64-4992-91F1-A543F2234110}" srcId="{3A03D0A6-377D-4094-8331-9C1762DDF4DE}" destId="{FC8E9AEB-9464-49FE-8078-2AB7E32AD127}" srcOrd="2" destOrd="0" parTransId="{12358D5C-0881-42FD-938C-A0CE119B859F}" sibTransId="{8A20A64A-F08F-40FD-B03E-EF487E4B8654}"/>
    <dgm:cxn modelId="{7C121067-CA20-41A1-A11B-478D8EF203DE}" type="presOf" srcId="{A60E3D3A-B7C5-4609-A63B-3981DD17D2E6}" destId="{558F0F7D-FE59-4F19-A7F1-C6C9C99BEB31}" srcOrd="0" destOrd="0" presId="urn:microsoft.com/office/officeart/2005/8/layout/vProcess5"/>
    <dgm:cxn modelId="{97C4B867-3BDD-49AC-9339-64F2150EA577}" srcId="{3A03D0A6-377D-4094-8331-9C1762DDF4DE}" destId="{5E628318-2873-41BB-B19F-57797B28BC02}" srcOrd="1" destOrd="0" parTransId="{8D661EA7-D213-400C-A267-64EA71B36715}" sibTransId="{BFC156AB-9539-45E2-ADD5-14678E70E79D}"/>
    <dgm:cxn modelId="{A92AB468-E42A-4BE1-96AF-18039309A1DB}" type="presOf" srcId="{5E628318-2873-41BB-B19F-57797B28BC02}" destId="{D50F7D06-F02D-4417-90C6-EBD417A42256}" srcOrd="0" destOrd="0" presId="urn:microsoft.com/office/officeart/2005/8/layout/vProcess5"/>
    <dgm:cxn modelId="{0509AF86-9B54-4077-B728-26A5B10E933F}" type="presOf" srcId="{3A03D0A6-377D-4094-8331-9C1762DDF4DE}" destId="{BD27B5E0-143E-4364-AD32-8B1E2212CF8D}" srcOrd="0" destOrd="0" presId="urn:microsoft.com/office/officeart/2005/8/layout/vProcess5"/>
    <dgm:cxn modelId="{F8498389-0B38-4138-8269-BDC7FBE91E23}" srcId="{3A03D0A6-377D-4094-8331-9C1762DDF4DE}" destId="{4B08BB40-0758-470E-9A92-593307BF5B1F}" srcOrd="0" destOrd="0" parTransId="{BC4AE1AF-3B16-4971-8770-B5D0F49223F8}" sibTransId="{A60E3D3A-B7C5-4609-A63B-3981DD17D2E6}"/>
    <dgm:cxn modelId="{FAE1D4A3-37F1-492F-BCFB-82A3DCF8B4AB}" type="presOf" srcId="{4B08BB40-0758-470E-9A92-593307BF5B1F}" destId="{9D328239-72D2-4406-809C-8B512B5887E8}" srcOrd="0" destOrd="0" presId="urn:microsoft.com/office/officeart/2005/8/layout/vProcess5"/>
    <dgm:cxn modelId="{B8E450AF-2ADB-4E6F-9B00-18AF81B690D6}" type="presOf" srcId="{8A20A64A-F08F-40FD-B03E-EF487E4B8654}" destId="{5F217C0E-4708-4F3D-9284-CA4C68098036}" srcOrd="0" destOrd="0" presId="urn:microsoft.com/office/officeart/2005/8/layout/vProcess5"/>
    <dgm:cxn modelId="{98CDADB1-27C5-4B7A-85B7-A5DCC0680DB1}" type="presOf" srcId="{FC8E9AEB-9464-49FE-8078-2AB7E32AD127}" destId="{3D8F0924-F96B-49D4-9EFF-E5D8B3D2224A}" srcOrd="0" destOrd="0" presId="urn:microsoft.com/office/officeart/2005/8/layout/vProcess5"/>
    <dgm:cxn modelId="{D968DEB3-B233-43F3-B669-11731C2668F3}" type="presOf" srcId="{AF2021A7-D004-416E-B2A0-62264370880B}" destId="{9C7A4F1E-D8BE-42AE-8F1A-FB0AE63FD91E}" srcOrd="1" destOrd="0" presId="urn:microsoft.com/office/officeart/2005/8/layout/vProcess5"/>
    <dgm:cxn modelId="{29AD18BF-1A55-4A26-9CC1-1D0240213A0C}" type="presOf" srcId="{BFC156AB-9539-45E2-ADD5-14678E70E79D}" destId="{3ECA6398-D730-4D80-A30A-32CEB3D2F2DC}" srcOrd="0" destOrd="0" presId="urn:microsoft.com/office/officeart/2005/8/layout/vProcess5"/>
    <dgm:cxn modelId="{FF8031CE-4B82-4879-8AD2-0ED451CF2511}" type="presOf" srcId="{FC8E9AEB-9464-49FE-8078-2AB7E32AD127}" destId="{5E73591B-7D32-4229-9C99-71AAA5ACF878}" srcOrd="1" destOrd="0" presId="urn:microsoft.com/office/officeart/2005/8/layout/vProcess5"/>
    <dgm:cxn modelId="{390F6ADB-C740-4267-982C-1F3A0501AF97}" type="presOf" srcId="{AF2021A7-D004-416E-B2A0-62264370880B}" destId="{446C6D49-6FF8-492D-AE32-A517FA7839E3}" srcOrd="0" destOrd="0" presId="urn:microsoft.com/office/officeart/2005/8/layout/vProcess5"/>
    <dgm:cxn modelId="{60ECD6E7-BFDB-44B0-A450-1B140D07825D}" type="presOf" srcId="{5E628318-2873-41BB-B19F-57797B28BC02}" destId="{862122D9-D914-40F1-AC57-175A1293E38A}" srcOrd="1" destOrd="0" presId="urn:microsoft.com/office/officeart/2005/8/layout/vProcess5"/>
    <dgm:cxn modelId="{4829E8B0-3A2E-4249-8516-68D02AC552BF}" type="presParOf" srcId="{BD27B5E0-143E-4364-AD32-8B1E2212CF8D}" destId="{CEBBE440-3D0E-4BA5-9DD1-5B5E6B059F45}" srcOrd="0" destOrd="0" presId="urn:microsoft.com/office/officeart/2005/8/layout/vProcess5"/>
    <dgm:cxn modelId="{47387F94-37BA-4786-944C-60270B06C04D}" type="presParOf" srcId="{BD27B5E0-143E-4364-AD32-8B1E2212CF8D}" destId="{9D328239-72D2-4406-809C-8B512B5887E8}" srcOrd="1" destOrd="0" presId="urn:microsoft.com/office/officeart/2005/8/layout/vProcess5"/>
    <dgm:cxn modelId="{FC39CD21-616C-4DED-8AEB-94BB13C4FAE0}" type="presParOf" srcId="{BD27B5E0-143E-4364-AD32-8B1E2212CF8D}" destId="{D50F7D06-F02D-4417-90C6-EBD417A42256}" srcOrd="2" destOrd="0" presId="urn:microsoft.com/office/officeart/2005/8/layout/vProcess5"/>
    <dgm:cxn modelId="{2FA55E66-B702-49F0-A23F-8F2FA2AA61BD}" type="presParOf" srcId="{BD27B5E0-143E-4364-AD32-8B1E2212CF8D}" destId="{3D8F0924-F96B-49D4-9EFF-E5D8B3D2224A}" srcOrd="3" destOrd="0" presId="urn:microsoft.com/office/officeart/2005/8/layout/vProcess5"/>
    <dgm:cxn modelId="{4E12930F-CC6A-4CB5-A73F-FE6A81EB316D}" type="presParOf" srcId="{BD27B5E0-143E-4364-AD32-8B1E2212CF8D}" destId="{446C6D49-6FF8-492D-AE32-A517FA7839E3}" srcOrd="4" destOrd="0" presId="urn:microsoft.com/office/officeart/2005/8/layout/vProcess5"/>
    <dgm:cxn modelId="{0B90236C-9F52-4034-A6BA-76C705475F79}" type="presParOf" srcId="{BD27B5E0-143E-4364-AD32-8B1E2212CF8D}" destId="{558F0F7D-FE59-4F19-A7F1-C6C9C99BEB31}" srcOrd="5" destOrd="0" presId="urn:microsoft.com/office/officeart/2005/8/layout/vProcess5"/>
    <dgm:cxn modelId="{E1FBC56C-1DDA-48CE-9D03-030A02EEC267}" type="presParOf" srcId="{BD27B5E0-143E-4364-AD32-8B1E2212CF8D}" destId="{3ECA6398-D730-4D80-A30A-32CEB3D2F2DC}" srcOrd="6" destOrd="0" presId="urn:microsoft.com/office/officeart/2005/8/layout/vProcess5"/>
    <dgm:cxn modelId="{ED800333-0F25-4959-95DA-1D8900F46D75}" type="presParOf" srcId="{BD27B5E0-143E-4364-AD32-8B1E2212CF8D}" destId="{5F217C0E-4708-4F3D-9284-CA4C68098036}" srcOrd="7" destOrd="0" presId="urn:microsoft.com/office/officeart/2005/8/layout/vProcess5"/>
    <dgm:cxn modelId="{7FE5C474-433B-484B-B50F-88DD388C15C9}" type="presParOf" srcId="{BD27B5E0-143E-4364-AD32-8B1E2212CF8D}" destId="{2093591D-14EF-425D-BF13-4533E2751640}" srcOrd="8" destOrd="0" presId="urn:microsoft.com/office/officeart/2005/8/layout/vProcess5"/>
    <dgm:cxn modelId="{F81FA8DD-B772-4DCC-925D-92967C346E30}" type="presParOf" srcId="{BD27B5E0-143E-4364-AD32-8B1E2212CF8D}" destId="{862122D9-D914-40F1-AC57-175A1293E38A}" srcOrd="9" destOrd="0" presId="urn:microsoft.com/office/officeart/2005/8/layout/vProcess5"/>
    <dgm:cxn modelId="{EBFD2181-2A76-4058-A75E-D0ADE122707E}" type="presParOf" srcId="{BD27B5E0-143E-4364-AD32-8B1E2212CF8D}" destId="{5E73591B-7D32-4229-9C99-71AAA5ACF878}" srcOrd="10" destOrd="0" presId="urn:microsoft.com/office/officeart/2005/8/layout/vProcess5"/>
    <dgm:cxn modelId="{813BC2D2-37DC-4B64-B71B-FFDBD4537316}" type="presParOf" srcId="{BD27B5E0-143E-4364-AD32-8B1E2212CF8D}" destId="{9C7A4F1E-D8BE-42AE-8F1A-FB0AE63FD91E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D9626F-E366-49FA-9F93-C6579C1D9BB9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76E73AA-F8DE-47CF-9A13-C34316747B5E}">
      <dgm:prSet/>
      <dgm:spPr/>
      <dgm:t>
        <a:bodyPr/>
        <a:lstStyle/>
        <a:p>
          <a:pPr>
            <a:defRPr cap="all"/>
          </a:pPr>
          <a:r>
            <a:rPr lang="en-US"/>
            <a:t>Target: homeowners, developers, trainees</a:t>
          </a:r>
        </a:p>
      </dgm:t>
    </dgm:pt>
    <dgm:pt modelId="{416F0F78-DBCB-43C0-B693-014E956EC302}" type="parTrans" cxnId="{F2F76CAE-AE0C-4639-AC7C-372AF653CD3E}">
      <dgm:prSet/>
      <dgm:spPr/>
      <dgm:t>
        <a:bodyPr/>
        <a:lstStyle/>
        <a:p>
          <a:endParaRPr lang="en-US"/>
        </a:p>
      </dgm:t>
    </dgm:pt>
    <dgm:pt modelId="{9F9898D0-0686-4D1B-8829-14BDD6D4B650}" type="sibTrans" cxnId="{F2F76CAE-AE0C-4639-AC7C-372AF653CD3E}">
      <dgm:prSet/>
      <dgm:spPr/>
      <dgm:t>
        <a:bodyPr/>
        <a:lstStyle/>
        <a:p>
          <a:endParaRPr lang="en-US"/>
        </a:p>
      </dgm:t>
    </dgm:pt>
    <dgm:pt modelId="{8F62B839-8865-4CB5-B18C-EAD7D8BBBB50}">
      <dgm:prSet/>
      <dgm:spPr/>
      <dgm:t>
        <a:bodyPr/>
        <a:lstStyle/>
        <a:p>
          <a:pPr>
            <a:defRPr cap="all"/>
          </a:pPr>
          <a:r>
            <a:rPr lang="en-US"/>
            <a:t>High demand for bricklayers</a:t>
          </a:r>
        </a:p>
      </dgm:t>
    </dgm:pt>
    <dgm:pt modelId="{C6730966-A3CB-4792-8B0A-3375CDA765A1}" type="parTrans" cxnId="{A8A2BFA5-8C4D-4549-A377-FC80F46C956B}">
      <dgm:prSet/>
      <dgm:spPr/>
      <dgm:t>
        <a:bodyPr/>
        <a:lstStyle/>
        <a:p>
          <a:endParaRPr lang="en-US"/>
        </a:p>
      </dgm:t>
    </dgm:pt>
    <dgm:pt modelId="{9B63E767-3C17-496C-B364-173E6CE63339}" type="sibTrans" cxnId="{A8A2BFA5-8C4D-4549-A377-FC80F46C956B}">
      <dgm:prSet/>
      <dgm:spPr/>
      <dgm:t>
        <a:bodyPr/>
        <a:lstStyle/>
        <a:p>
          <a:endParaRPr lang="en-US"/>
        </a:p>
      </dgm:t>
    </dgm:pt>
    <dgm:pt modelId="{47528E17-F7C7-474D-8129-51F9E583A44C}">
      <dgm:prSet/>
      <dgm:spPr/>
      <dgm:t>
        <a:bodyPr/>
        <a:lstStyle/>
        <a:p>
          <a:pPr>
            <a:defRPr cap="all"/>
          </a:pPr>
          <a:r>
            <a:rPr lang="en-US"/>
            <a:t>Skills shortage</a:t>
          </a:r>
        </a:p>
      </dgm:t>
    </dgm:pt>
    <dgm:pt modelId="{6BA05D52-D829-475C-8BE3-7A767A907C72}" type="parTrans" cxnId="{8E3DE486-9852-4B4D-9080-7950E413C35F}">
      <dgm:prSet/>
      <dgm:spPr/>
      <dgm:t>
        <a:bodyPr/>
        <a:lstStyle/>
        <a:p>
          <a:endParaRPr lang="en-US"/>
        </a:p>
      </dgm:t>
    </dgm:pt>
    <dgm:pt modelId="{D77F2A96-9458-40E8-9D44-5DA079309406}" type="sibTrans" cxnId="{8E3DE486-9852-4B4D-9080-7950E413C35F}">
      <dgm:prSet/>
      <dgm:spPr/>
      <dgm:t>
        <a:bodyPr/>
        <a:lstStyle/>
        <a:p>
          <a:endParaRPr lang="en-US"/>
        </a:p>
      </dgm:t>
    </dgm:pt>
    <dgm:pt modelId="{9A77492B-F7C4-479C-A042-85428880A2E1}" type="pres">
      <dgm:prSet presAssocID="{B9D9626F-E366-49FA-9F93-C6579C1D9BB9}" presName="root" presStyleCnt="0">
        <dgm:presLayoutVars>
          <dgm:dir/>
          <dgm:resizeHandles val="exact"/>
        </dgm:presLayoutVars>
      </dgm:prSet>
      <dgm:spPr/>
    </dgm:pt>
    <dgm:pt modelId="{E3A51739-85AF-4F2D-8DB8-F6F7E8FDDAF7}" type="pres">
      <dgm:prSet presAssocID="{676E73AA-F8DE-47CF-9A13-C34316747B5E}" presName="compNode" presStyleCnt="0"/>
      <dgm:spPr/>
    </dgm:pt>
    <dgm:pt modelId="{06DDBF47-1DB7-4BA7-9C3F-87D87924A7D4}" type="pres">
      <dgm:prSet presAssocID="{676E73AA-F8DE-47CF-9A13-C34316747B5E}" presName="iconBgRect" presStyleLbl="bgShp" presStyleIdx="0" presStyleCnt="3"/>
      <dgm:spPr/>
    </dgm:pt>
    <dgm:pt modelId="{11A9D660-3C8C-4F88-9147-18B6258BB4E0}" type="pres">
      <dgm:prSet presAssocID="{676E73AA-F8DE-47CF-9A13-C34316747B5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14AF7D41-097D-41A8-860A-921D2E24EE06}" type="pres">
      <dgm:prSet presAssocID="{676E73AA-F8DE-47CF-9A13-C34316747B5E}" presName="spaceRect" presStyleCnt="0"/>
      <dgm:spPr/>
    </dgm:pt>
    <dgm:pt modelId="{6BC305B9-52E9-43A5-B9DB-0A6CAAE62529}" type="pres">
      <dgm:prSet presAssocID="{676E73AA-F8DE-47CF-9A13-C34316747B5E}" presName="textRect" presStyleLbl="revTx" presStyleIdx="0" presStyleCnt="3">
        <dgm:presLayoutVars>
          <dgm:chMax val="1"/>
          <dgm:chPref val="1"/>
        </dgm:presLayoutVars>
      </dgm:prSet>
      <dgm:spPr/>
    </dgm:pt>
    <dgm:pt modelId="{9FC68235-A1F5-43CA-A921-DD2497E88EFB}" type="pres">
      <dgm:prSet presAssocID="{9F9898D0-0686-4D1B-8829-14BDD6D4B650}" presName="sibTrans" presStyleCnt="0"/>
      <dgm:spPr/>
    </dgm:pt>
    <dgm:pt modelId="{C2BDAD6F-2696-49E3-B581-88E3364979F8}" type="pres">
      <dgm:prSet presAssocID="{8F62B839-8865-4CB5-B18C-EAD7D8BBBB50}" presName="compNode" presStyleCnt="0"/>
      <dgm:spPr/>
    </dgm:pt>
    <dgm:pt modelId="{AC3FA693-5BBB-46EC-ACFA-A00236DCDDB6}" type="pres">
      <dgm:prSet presAssocID="{8F62B839-8865-4CB5-B18C-EAD7D8BBBB50}" presName="iconBgRect" presStyleLbl="bgShp" presStyleIdx="1" presStyleCnt="3"/>
      <dgm:spPr/>
    </dgm:pt>
    <dgm:pt modelId="{6884A847-0A52-4950-A967-F116AC9D9054}" type="pres">
      <dgm:prSet presAssocID="{8F62B839-8865-4CB5-B18C-EAD7D8BBBB50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B881C716-2DDE-465F-ADBF-2DE444E040E1}" type="pres">
      <dgm:prSet presAssocID="{8F62B839-8865-4CB5-B18C-EAD7D8BBBB50}" presName="spaceRect" presStyleCnt="0"/>
      <dgm:spPr/>
    </dgm:pt>
    <dgm:pt modelId="{E07A96D1-52EA-4CCD-A61D-185F3C9CC8FC}" type="pres">
      <dgm:prSet presAssocID="{8F62B839-8865-4CB5-B18C-EAD7D8BBBB50}" presName="textRect" presStyleLbl="revTx" presStyleIdx="1" presStyleCnt="3">
        <dgm:presLayoutVars>
          <dgm:chMax val="1"/>
          <dgm:chPref val="1"/>
        </dgm:presLayoutVars>
      </dgm:prSet>
      <dgm:spPr/>
    </dgm:pt>
    <dgm:pt modelId="{E71F4D1D-0AD2-4853-9605-562CAD41FDFB}" type="pres">
      <dgm:prSet presAssocID="{9B63E767-3C17-496C-B364-173E6CE63339}" presName="sibTrans" presStyleCnt="0"/>
      <dgm:spPr/>
    </dgm:pt>
    <dgm:pt modelId="{13A304C1-AF45-4724-B714-EC170326BBE3}" type="pres">
      <dgm:prSet presAssocID="{47528E17-F7C7-474D-8129-51F9E583A44C}" presName="compNode" presStyleCnt="0"/>
      <dgm:spPr/>
    </dgm:pt>
    <dgm:pt modelId="{85CAC071-A4F9-477C-9803-8DAF853EEECB}" type="pres">
      <dgm:prSet presAssocID="{47528E17-F7C7-474D-8129-51F9E583A44C}" presName="iconBgRect" presStyleLbl="bgShp" presStyleIdx="2" presStyleCnt="3"/>
      <dgm:spPr/>
    </dgm:pt>
    <dgm:pt modelId="{C97CBC96-55F7-4568-B70E-1A6C6AC85BA5}" type="pres">
      <dgm:prSet presAssocID="{47528E17-F7C7-474D-8129-51F9E583A44C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2701D51-0DA9-48D1-A91E-DAA7EDBC662B}" type="pres">
      <dgm:prSet presAssocID="{47528E17-F7C7-474D-8129-51F9E583A44C}" presName="spaceRect" presStyleCnt="0"/>
      <dgm:spPr/>
    </dgm:pt>
    <dgm:pt modelId="{AC7E90DE-60E4-4309-A856-5E92CF329A65}" type="pres">
      <dgm:prSet presAssocID="{47528E17-F7C7-474D-8129-51F9E583A44C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DF17408-72E0-49F4-A710-349F7F0BA633}" type="presOf" srcId="{8F62B839-8865-4CB5-B18C-EAD7D8BBBB50}" destId="{E07A96D1-52EA-4CCD-A61D-185F3C9CC8FC}" srcOrd="0" destOrd="0" presId="urn:microsoft.com/office/officeart/2018/5/layout/IconCircleLabelList"/>
    <dgm:cxn modelId="{C21D144F-778F-4CC3-A3EB-EB12CC4C31B4}" type="presOf" srcId="{47528E17-F7C7-474D-8129-51F9E583A44C}" destId="{AC7E90DE-60E4-4309-A856-5E92CF329A65}" srcOrd="0" destOrd="0" presId="urn:microsoft.com/office/officeart/2018/5/layout/IconCircleLabelList"/>
    <dgm:cxn modelId="{8E3DE486-9852-4B4D-9080-7950E413C35F}" srcId="{B9D9626F-E366-49FA-9F93-C6579C1D9BB9}" destId="{47528E17-F7C7-474D-8129-51F9E583A44C}" srcOrd="2" destOrd="0" parTransId="{6BA05D52-D829-475C-8BE3-7A767A907C72}" sibTransId="{D77F2A96-9458-40E8-9D44-5DA079309406}"/>
    <dgm:cxn modelId="{A8A2BFA5-8C4D-4549-A377-FC80F46C956B}" srcId="{B9D9626F-E366-49FA-9F93-C6579C1D9BB9}" destId="{8F62B839-8865-4CB5-B18C-EAD7D8BBBB50}" srcOrd="1" destOrd="0" parTransId="{C6730966-A3CB-4792-8B0A-3375CDA765A1}" sibTransId="{9B63E767-3C17-496C-B364-173E6CE63339}"/>
    <dgm:cxn modelId="{F2F76CAE-AE0C-4639-AC7C-372AF653CD3E}" srcId="{B9D9626F-E366-49FA-9F93-C6579C1D9BB9}" destId="{676E73AA-F8DE-47CF-9A13-C34316747B5E}" srcOrd="0" destOrd="0" parTransId="{416F0F78-DBCB-43C0-B693-014E956EC302}" sibTransId="{9F9898D0-0686-4D1B-8829-14BDD6D4B650}"/>
    <dgm:cxn modelId="{401C21DF-EB7C-4B91-9095-2B6CBA2624B9}" type="presOf" srcId="{B9D9626F-E366-49FA-9F93-C6579C1D9BB9}" destId="{9A77492B-F7C4-479C-A042-85428880A2E1}" srcOrd="0" destOrd="0" presId="urn:microsoft.com/office/officeart/2018/5/layout/IconCircleLabelList"/>
    <dgm:cxn modelId="{54EB55F7-456D-4D15-BBDA-25F5D2279D52}" type="presOf" srcId="{676E73AA-F8DE-47CF-9A13-C34316747B5E}" destId="{6BC305B9-52E9-43A5-B9DB-0A6CAAE62529}" srcOrd="0" destOrd="0" presId="urn:microsoft.com/office/officeart/2018/5/layout/IconCircleLabelList"/>
    <dgm:cxn modelId="{667BC536-9FD2-4BA9-AEA6-9E41EB666029}" type="presParOf" srcId="{9A77492B-F7C4-479C-A042-85428880A2E1}" destId="{E3A51739-85AF-4F2D-8DB8-F6F7E8FDDAF7}" srcOrd="0" destOrd="0" presId="urn:microsoft.com/office/officeart/2018/5/layout/IconCircleLabelList"/>
    <dgm:cxn modelId="{E48435A5-155A-43A7-B2F7-DC7B82F2C5C3}" type="presParOf" srcId="{E3A51739-85AF-4F2D-8DB8-F6F7E8FDDAF7}" destId="{06DDBF47-1DB7-4BA7-9C3F-87D87924A7D4}" srcOrd="0" destOrd="0" presId="urn:microsoft.com/office/officeart/2018/5/layout/IconCircleLabelList"/>
    <dgm:cxn modelId="{68849AAA-2ECA-47D0-9E59-7A6B853F7243}" type="presParOf" srcId="{E3A51739-85AF-4F2D-8DB8-F6F7E8FDDAF7}" destId="{11A9D660-3C8C-4F88-9147-18B6258BB4E0}" srcOrd="1" destOrd="0" presId="urn:microsoft.com/office/officeart/2018/5/layout/IconCircleLabelList"/>
    <dgm:cxn modelId="{6BA9210C-1EC4-440D-ACFE-134FC557849A}" type="presParOf" srcId="{E3A51739-85AF-4F2D-8DB8-F6F7E8FDDAF7}" destId="{14AF7D41-097D-41A8-860A-921D2E24EE06}" srcOrd="2" destOrd="0" presId="urn:microsoft.com/office/officeart/2018/5/layout/IconCircleLabelList"/>
    <dgm:cxn modelId="{E78AECD2-26C2-4EE1-8EC5-28633A423547}" type="presParOf" srcId="{E3A51739-85AF-4F2D-8DB8-F6F7E8FDDAF7}" destId="{6BC305B9-52E9-43A5-B9DB-0A6CAAE62529}" srcOrd="3" destOrd="0" presId="urn:microsoft.com/office/officeart/2018/5/layout/IconCircleLabelList"/>
    <dgm:cxn modelId="{3D54A4FD-87B6-4778-89B3-45029866C2CA}" type="presParOf" srcId="{9A77492B-F7C4-479C-A042-85428880A2E1}" destId="{9FC68235-A1F5-43CA-A921-DD2497E88EFB}" srcOrd="1" destOrd="0" presId="urn:microsoft.com/office/officeart/2018/5/layout/IconCircleLabelList"/>
    <dgm:cxn modelId="{703DBA41-295C-41B3-8666-EA1F6D7471B1}" type="presParOf" srcId="{9A77492B-F7C4-479C-A042-85428880A2E1}" destId="{C2BDAD6F-2696-49E3-B581-88E3364979F8}" srcOrd="2" destOrd="0" presId="urn:microsoft.com/office/officeart/2018/5/layout/IconCircleLabelList"/>
    <dgm:cxn modelId="{E9814452-87A3-441A-816F-6E9E918AAB0E}" type="presParOf" srcId="{C2BDAD6F-2696-49E3-B581-88E3364979F8}" destId="{AC3FA693-5BBB-46EC-ACFA-A00236DCDDB6}" srcOrd="0" destOrd="0" presId="urn:microsoft.com/office/officeart/2018/5/layout/IconCircleLabelList"/>
    <dgm:cxn modelId="{A9565DF6-C3BD-4CE2-B8EF-09E2836DCE40}" type="presParOf" srcId="{C2BDAD6F-2696-49E3-B581-88E3364979F8}" destId="{6884A847-0A52-4950-A967-F116AC9D9054}" srcOrd="1" destOrd="0" presId="urn:microsoft.com/office/officeart/2018/5/layout/IconCircleLabelList"/>
    <dgm:cxn modelId="{F7EEEBE5-48A2-43FD-B2D2-FB7CBC96C29E}" type="presParOf" srcId="{C2BDAD6F-2696-49E3-B581-88E3364979F8}" destId="{B881C716-2DDE-465F-ADBF-2DE444E040E1}" srcOrd="2" destOrd="0" presId="urn:microsoft.com/office/officeart/2018/5/layout/IconCircleLabelList"/>
    <dgm:cxn modelId="{17B1F798-2665-4F75-A287-9902AF33B9BA}" type="presParOf" srcId="{C2BDAD6F-2696-49E3-B581-88E3364979F8}" destId="{E07A96D1-52EA-4CCD-A61D-185F3C9CC8FC}" srcOrd="3" destOrd="0" presId="urn:microsoft.com/office/officeart/2018/5/layout/IconCircleLabelList"/>
    <dgm:cxn modelId="{ABD6C797-4DB6-4607-A14D-425BF197145A}" type="presParOf" srcId="{9A77492B-F7C4-479C-A042-85428880A2E1}" destId="{E71F4D1D-0AD2-4853-9605-562CAD41FDFB}" srcOrd="3" destOrd="0" presId="urn:microsoft.com/office/officeart/2018/5/layout/IconCircleLabelList"/>
    <dgm:cxn modelId="{CE3DD4DD-B499-4D35-8C31-196E965E9845}" type="presParOf" srcId="{9A77492B-F7C4-479C-A042-85428880A2E1}" destId="{13A304C1-AF45-4724-B714-EC170326BBE3}" srcOrd="4" destOrd="0" presId="urn:microsoft.com/office/officeart/2018/5/layout/IconCircleLabelList"/>
    <dgm:cxn modelId="{739F7A04-45D3-4B2F-8E88-B001E6D001DE}" type="presParOf" srcId="{13A304C1-AF45-4724-B714-EC170326BBE3}" destId="{85CAC071-A4F9-477C-9803-8DAF853EEECB}" srcOrd="0" destOrd="0" presId="urn:microsoft.com/office/officeart/2018/5/layout/IconCircleLabelList"/>
    <dgm:cxn modelId="{4991F2CE-910B-41E2-B7DB-D35A72B86E00}" type="presParOf" srcId="{13A304C1-AF45-4724-B714-EC170326BBE3}" destId="{C97CBC96-55F7-4568-B70E-1A6C6AC85BA5}" srcOrd="1" destOrd="0" presId="urn:microsoft.com/office/officeart/2018/5/layout/IconCircleLabelList"/>
    <dgm:cxn modelId="{DCB1BB15-B1FD-4392-9AD5-0D1EF1249F8B}" type="presParOf" srcId="{13A304C1-AF45-4724-B714-EC170326BBE3}" destId="{92701D51-0DA9-48D1-A91E-DAA7EDBC662B}" srcOrd="2" destOrd="0" presId="urn:microsoft.com/office/officeart/2018/5/layout/IconCircleLabelList"/>
    <dgm:cxn modelId="{C4FDC4C1-B1FD-4384-A31D-9CF8DF3D1BF0}" type="presParOf" srcId="{13A304C1-AF45-4724-B714-EC170326BBE3}" destId="{AC7E90DE-60E4-4309-A856-5E92CF329A6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1CB778-8089-46C6-B930-074DFB7C2F3A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90B03427-55AF-42C8-AF49-04B645D1302E}">
      <dgm:prSet/>
      <dgm:spPr/>
      <dgm:t>
        <a:bodyPr/>
        <a:lstStyle/>
        <a:p>
          <a:pPr>
            <a:defRPr cap="all"/>
          </a:pPr>
          <a:r>
            <a:rPr lang="en-US" dirty="0"/>
            <a:t>Political: </a:t>
          </a:r>
        </a:p>
        <a:p>
          <a:pPr>
            <a:defRPr cap="all"/>
          </a:pPr>
          <a:r>
            <a:rPr lang="en-US" dirty="0"/>
            <a:t>* housing investment</a:t>
          </a:r>
        </a:p>
        <a:p>
          <a:pPr>
            <a:defRPr cap="all"/>
          </a:pPr>
          <a:r>
            <a:rPr lang="en-US" dirty="0"/>
            <a:t>* Apprenticeships</a:t>
          </a:r>
        </a:p>
      </dgm:t>
    </dgm:pt>
    <dgm:pt modelId="{7D52C2CC-0AE8-475B-BA9A-1C1C3FF059AE}" type="parTrans" cxnId="{DA8E0DFA-17F6-412C-A68C-FD22F67C1179}">
      <dgm:prSet/>
      <dgm:spPr/>
      <dgm:t>
        <a:bodyPr/>
        <a:lstStyle/>
        <a:p>
          <a:endParaRPr lang="en-US"/>
        </a:p>
      </dgm:t>
    </dgm:pt>
    <dgm:pt modelId="{3B8372BC-58C8-47C2-BBE4-0C122BBDEE18}" type="sibTrans" cxnId="{DA8E0DFA-17F6-412C-A68C-FD22F67C1179}">
      <dgm:prSet/>
      <dgm:spPr/>
      <dgm:t>
        <a:bodyPr/>
        <a:lstStyle/>
        <a:p>
          <a:endParaRPr lang="en-US"/>
        </a:p>
      </dgm:t>
    </dgm:pt>
    <dgm:pt modelId="{D3FC4B2B-DBEC-4CA3-BC31-EF04166E2C99}">
      <dgm:prSet/>
      <dgm:spPr/>
      <dgm:t>
        <a:bodyPr/>
        <a:lstStyle/>
        <a:p>
          <a:pPr>
            <a:defRPr cap="all"/>
          </a:pPr>
          <a:r>
            <a:rPr lang="en-US" dirty="0"/>
            <a:t>Economic: </a:t>
          </a:r>
        </a:p>
        <a:p>
          <a:pPr>
            <a:defRPr cap="all"/>
          </a:pPr>
          <a:r>
            <a:rPr lang="en-US" dirty="0"/>
            <a:t>* inflation impact</a:t>
          </a:r>
        </a:p>
        <a:p>
          <a:pPr>
            <a:defRPr cap="all"/>
          </a:pPr>
          <a:r>
            <a:rPr lang="en-US" dirty="0"/>
            <a:t>* Economy may reduce demand</a:t>
          </a:r>
        </a:p>
      </dgm:t>
    </dgm:pt>
    <dgm:pt modelId="{F52B9230-BC8D-41F8-9553-84AE1166EACB}" type="parTrans" cxnId="{5469E4AC-D581-42A7-8D58-77C34E692E40}">
      <dgm:prSet/>
      <dgm:spPr/>
      <dgm:t>
        <a:bodyPr/>
        <a:lstStyle/>
        <a:p>
          <a:endParaRPr lang="en-US"/>
        </a:p>
      </dgm:t>
    </dgm:pt>
    <dgm:pt modelId="{00401880-43D1-48C5-840E-97E617B4AB2B}" type="sibTrans" cxnId="{5469E4AC-D581-42A7-8D58-77C34E692E40}">
      <dgm:prSet/>
      <dgm:spPr/>
      <dgm:t>
        <a:bodyPr/>
        <a:lstStyle/>
        <a:p>
          <a:endParaRPr lang="en-US"/>
        </a:p>
      </dgm:t>
    </dgm:pt>
    <dgm:pt modelId="{3BB0FE28-259C-426E-8F7C-8C3FBB3505FC}">
      <dgm:prSet/>
      <dgm:spPr/>
      <dgm:t>
        <a:bodyPr/>
        <a:lstStyle/>
        <a:p>
          <a:pPr>
            <a:defRPr cap="all"/>
          </a:pPr>
          <a:r>
            <a:rPr lang="en-US" dirty="0"/>
            <a:t>Social: </a:t>
          </a:r>
        </a:p>
        <a:p>
          <a:pPr>
            <a:defRPr cap="all"/>
          </a:pPr>
          <a:r>
            <a:rPr lang="en-US" dirty="0"/>
            <a:t>* trade demand</a:t>
          </a:r>
        </a:p>
        <a:p>
          <a:pPr>
            <a:defRPr cap="all"/>
          </a:pPr>
          <a:r>
            <a:rPr lang="en-US" dirty="0"/>
            <a:t>* Trade Shortage</a:t>
          </a:r>
        </a:p>
      </dgm:t>
    </dgm:pt>
    <dgm:pt modelId="{C28C8C75-DA66-4295-82F9-9EF8097F160C}" type="parTrans" cxnId="{8C980F18-3979-4680-9EB3-B9B13E161B9C}">
      <dgm:prSet/>
      <dgm:spPr/>
      <dgm:t>
        <a:bodyPr/>
        <a:lstStyle/>
        <a:p>
          <a:endParaRPr lang="en-US"/>
        </a:p>
      </dgm:t>
    </dgm:pt>
    <dgm:pt modelId="{03FBDC6D-E3B3-4908-BC5B-3AC332FDAB3D}" type="sibTrans" cxnId="{8C980F18-3979-4680-9EB3-B9B13E161B9C}">
      <dgm:prSet/>
      <dgm:spPr/>
      <dgm:t>
        <a:bodyPr/>
        <a:lstStyle/>
        <a:p>
          <a:endParaRPr lang="en-US"/>
        </a:p>
      </dgm:t>
    </dgm:pt>
    <dgm:pt modelId="{386C66EC-B2ED-488F-B4C1-E6E3B1917221}">
      <dgm:prSet/>
      <dgm:spPr/>
      <dgm:t>
        <a:bodyPr/>
        <a:lstStyle/>
        <a:p>
          <a:pPr>
            <a:defRPr cap="all"/>
          </a:pPr>
          <a:r>
            <a:rPr lang="en-US" dirty="0"/>
            <a:t>Tech: </a:t>
          </a:r>
        </a:p>
        <a:p>
          <a:pPr>
            <a:defRPr cap="all"/>
          </a:pPr>
          <a:r>
            <a:rPr lang="en-US" dirty="0"/>
            <a:t>* social media</a:t>
          </a:r>
        </a:p>
        <a:p>
          <a:pPr>
            <a:defRPr cap="all"/>
          </a:pPr>
          <a:r>
            <a:rPr lang="en-US" dirty="0"/>
            <a:t>* Social Media Marketing</a:t>
          </a:r>
        </a:p>
      </dgm:t>
    </dgm:pt>
    <dgm:pt modelId="{9A21D748-5E4B-460B-940E-AD8119DFAE1A}" type="parTrans" cxnId="{1C8ABFE7-5D02-4B9B-8EE5-683D4C64E27A}">
      <dgm:prSet/>
      <dgm:spPr/>
      <dgm:t>
        <a:bodyPr/>
        <a:lstStyle/>
        <a:p>
          <a:endParaRPr lang="en-US"/>
        </a:p>
      </dgm:t>
    </dgm:pt>
    <dgm:pt modelId="{BFA41914-94F7-4EC4-A972-757861D25708}" type="sibTrans" cxnId="{1C8ABFE7-5D02-4B9B-8EE5-683D4C64E27A}">
      <dgm:prSet/>
      <dgm:spPr/>
      <dgm:t>
        <a:bodyPr/>
        <a:lstStyle/>
        <a:p>
          <a:endParaRPr lang="en-US"/>
        </a:p>
      </dgm:t>
    </dgm:pt>
    <dgm:pt modelId="{DC3844D7-8BC0-475B-B803-693CDEA459A3}">
      <dgm:prSet/>
      <dgm:spPr/>
      <dgm:t>
        <a:bodyPr/>
        <a:lstStyle/>
        <a:p>
          <a:pPr>
            <a:defRPr cap="all"/>
          </a:pPr>
          <a:r>
            <a:rPr lang="en-US" dirty="0"/>
            <a:t>Environmental: </a:t>
          </a:r>
        </a:p>
        <a:p>
          <a:pPr>
            <a:defRPr cap="all"/>
          </a:pPr>
          <a:r>
            <a:rPr lang="en-US" dirty="0"/>
            <a:t>* Sustainability</a:t>
          </a:r>
        </a:p>
        <a:p>
          <a:pPr>
            <a:defRPr cap="all"/>
          </a:pPr>
          <a:r>
            <a:rPr lang="en-US" dirty="0"/>
            <a:t>* Adverse Weather</a:t>
          </a:r>
        </a:p>
      </dgm:t>
    </dgm:pt>
    <dgm:pt modelId="{117E1B41-6635-4150-8A29-C5D6718BBE19}" type="parTrans" cxnId="{CD4CD6F2-F879-41F6-A18F-077D57F99FEF}">
      <dgm:prSet/>
      <dgm:spPr/>
      <dgm:t>
        <a:bodyPr/>
        <a:lstStyle/>
        <a:p>
          <a:endParaRPr lang="en-US"/>
        </a:p>
      </dgm:t>
    </dgm:pt>
    <dgm:pt modelId="{4D52A6A3-65DB-432D-A22B-7204D6750FF4}" type="sibTrans" cxnId="{CD4CD6F2-F879-41F6-A18F-077D57F99FEF}">
      <dgm:prSet/>
      <dgm:spPr/>
      <dgm:t>
        <a:bodyPr/>
        <a:lstStyle/>
        <a:p>
          <a:endParaRPr lang="en-US"/>
        </a:p>
      </dgm:t>
    </dgm:pt>
    <dgm:pt modelId="{BACE3693-1D2E-44F4-868E-D671DC8765DA}">
      <dgm:prSet/>
      <dgm:spPr/>
      <dgm:t>
        <a:bodyPr/>
        <a:lstStyle/>
        <a:p>
          <a:pPr>
            <a:defRPr cap="all"/>
          </a:pPr>
          <a:r>
            <a:rPr lang="en-US" dirty="0"/>
            <a:t>Legal: </a:t>
          </a:r>
        </a:p>
        <a:p>
          <a:pPr>
            <a:defRPr cap="all"/>
          </a:pPr>
          <a:r>
            <a:rPr lang="en-US" dirty="0"/>
            <a:t>* safety laws</a:t>
          </a:r>
        </a:p>
        <a:p>
          <a:pPr>
            <a:defRPr cap="all"/>
          </a:pPr>
          <a:r>
            <a:rPr lang="en-US" dirty="0"/>
            <a:t>* Employment insurance </a:t>
          </a:r>
        </a:p>
      </dgm:t>
    </dgm:pt>
    <dgm:pt modelId="{03DDA878-B1F0-4E5E-AE68-3D48D463249E}" type="parTrans" cxnId="{629DB25F-7B69-4024-9B71-B6FE3304FA9E}">
      <dgm:prSet/>
      <dgm:spPr/>
      <dgm:t>
        <a:bodyPr/>
        <a:lstStyle/>
        <a:p>
          <a:endParaRPr lang="en-US"/>
        </a:p>
      </dgm:t>
    </dgm:pt>
    <dgm:pt modelId="{54AD6CB3-777A-491D-A278-0973667DD553}" type="sibTrans" cxnId="{629DB25F-7B69-4024-9B71-B6FE3304FA9E}">
      <dgm:prSet/>
      <dgm:spPr/>
      <dgm:t>
        <a:bodyPr/>
        <a:lstStyle/>
        <a:p>
          <a:endParaRPr lang="en-US"/>
        </a:p>
      </dgm:t>
    </dgm:pt>
    <dgm:pt modelId="{F5442664-BC97-4936-BB4E-CB5DB531CF73}" type="pres">
      <dgm:prSet presAssocID="{7E1CB778-8089-46C6-B930-074DFB7C2F3A}" presName="root" presStyleCnt="0">
        <dgm:presLayoutVars>
          <dgm:dir/>
          <dgm:resizeHandles val="exact"/>
        </dgm:presLayoutVars>
      </dgm:prSet>
      <dgm:spPr/>
    </dgm:pt>
    <dgm:pt modelId="{7008C9BD-3BE9-4C3D-AF84-4BE1A79E92E4}" type="pres">
      <dgm:prSet presAssocID="{90B03427-55AF-42C8-AF49-04B645D1302E}" presName="compNode" presStyleCnt="0"/>
      <dgm:spPr/>
    </dgm:pt>
    <dgm:pt modelId="{211E1871-3C5E-412A-90EB-E1C4BB2F0A4D}" type="pres">
      <dgm:prSet presAssocID="{90B03427-55AF-42C8-AF49-04B645D1302E}" presName="iconBgRect" presStyleLbl="bgShp" presStyleIdx="0" presStyleCnt="6"/>
      <dgm:spPr/>
    </dgm:pt>
    <dgm:pt modelId="{F8BECF9E-1072-471F-9484-7E6E6B10337F}" type="pres">
      <dgm:prSet presAssocID="{90B03427-55AF-42C8-AF49-04B645D1302E}" presName="iconRect" presStyleLbl="node1" presStyleIdx="0" presStyleCnt="6" custLinFactNeighborX="-1877" custLinFactNeighborY="-375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C98CC812-036F-4ABB-BC63-A48A6CB8FF99}" type="pres">
      <dgm:prSet presAssocID="{90B03427-55AF-42C8-AF49-04B645D1302E}" presName="spaceRect" presStyleCnt="0"/>
      <dgm:spPr/>
    </dgm:pt>
    <dgm:pt modelId="{569641BC-CF2E-49F9-BF03-90A883C56858}" type="pres">
      <dgm:prSet presAssocID="{90B03427-55AF-42C8-AF49-04B645D1302E}" presName="textRect" presStyleLbl="revTx" presStyleIdx="0" presStyleCnt="6">
        <dgm:presLayoutVars>
          <dgm:chMax val="1"/>
          <dgm:chPref val="1"/>
        </dgm:presLayoutVars>
      </dgm:prSet>
      <dgm:spPr/>
    </dgm:pt>
    <dgm:pt modelId="{02FDD518-4C42-4CE4-8F06-A2196ADEE634}" type="pres">
      <dgm:prSet presAssocID="{3B8372BC-58C8-47C2-BBE4-0C122BBDEE18}" presName="sibTrans" presStyleCnt="0"/>
      <dgm:spPr/>
    </dgm:pt>
    <dgm:pt modelId="{61B49427-A8C7-4C97-92F2-9659DCA5CBD3}" type="pres">
      <dgm:prSet presAssocID="{D3FC4B2B-DBEC-4CA3-BC31-EF04166E2C99}" presName="compNode" presStyleCnt="0"/>
      <dgm:spPr/>
    </dgm:pt>
    <dgm:pt modelId="{993F44B4-009B-414B-978C-6F3D1CAEC0A5}" type="pres">
      <dgm:prSet presAssocID="{D3FC4B2B-DBEC-4CA3-BC31-EF04166E2C99}" presName="iconBgRect" presStyleLbl="bgShp" presStyleIdx="1" presStyleCnt="6"/>
      <dgm:spPr/>
    </dgm:pt>
    <dgm:pt modelId="{DFF4D09C-3BC4-4790-9561-62CB7C60CC95}" type="pres">
      <dgm:prSet presAssocID="{D3FC4B2B-DBEC-4CA3-BC31-EF04166E2C99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BA8C8B90-5B2A-4A91-A26A-6C3D4CBAAB8E}" type="pres">
      <dgm:prSet presAssocID="{D3FC4B2B-DBEC-4CA3-BC31-EF04166E2C99}" presName="spaceRect" presStyleCnt="0"/>
      <dgm:spPr/>
    </dgm:pt>
    <dgm:pt modelId="{F5206AD0-C48D-4E68-B08B-1305C6742B9C}" type="pres">
      <dgm:prSet presAssocID="{D3FC4B2B-DBEC-4CA3-BC31-EF04166E2C99}" presName="textRect" presStyleLbl="revTx" presStyleIdx="1" presStyleCnt="6">
        <dgm:presLayoutVars>
          <dgm:chMax val="1"/>
          <dgm:chPref val="1"/>
        </dgm:presLayoutVars>
      </dgm:prSet>
      <dgm:spPr/>
    </dgm:pt>
    <dgm:pt modelId="{C3E011BB-DA7E-4C6B-AC57-3929713413AA}" type="pres">
      <dgm:prSet presAssocID="{00401880-43D1-48C5-840E-97E617B4AB2B}" presName="sibTrans" presStyleCnt="0"/>
      <dgm:spPr/>
    </dgm:pt>
    <dgm:pt modelId="{8D104071-4504-478D-9A85-207F9E099434}" type="pres">
      <dgm:prSet presAssocID="{3BB0FE28-259C-426E-8F7C-8C3FBB3505FC}" presName="compNode" presStyleCnt="0"/>
      <dgm:spPr/>
    </dgm:pt>
    <dgm:pt modelId="{658A3C32-F8BA-428C-9EAB-345B89F9BC5B}" type="pres">
      <dgm:prSet presAssocID="{3BB0FE28-259C-426E-8F7C-8C3FBB3505FC}" presName="iconBgRect" presStyleLbl="bgShp" presStyleIdx="2" presStyleCnt="6"/>
      <dgm:spPr/>
    </dgm:pt>
    <dgm:pt modelId="{735A7A03-F4CE-403C-B383-FACA9C024953}" type="pres">
      <dgm:prSet presAssocID="{3BB0FE28-259C-426E-8F7C-8C3FBB3505FC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AEE4F8D3-AB13-4799-8180-9B3D82134DC8}" type="pres">
      <dgm:prSet presAssocID="{3BB0FE28-259C-426E-8F7C-8C3FBB3505FC}" presName="spaceRect" presStyleCnt="0"/>
      <dgm:spPr/>
    </dgm:pt>
    <dgm:pt modelId="{280BD56A-0982-4E12-9E14-847D8C15D204}" type="pres">
      <dgm:prSet presAssocID="{3BB0FE28-259C-426E-8F7C-8C3FBB3505FC}" presName="textRect" presStyleLbl="revTx" presStyleIdx="2" presStyleCnt="6">
        <dgm:presLayoutVars>
          <dgm:chMax val="1"/>
          <dgm:chPref val="1"/>
        </dgm:presLayoutVars>
      </dgm:prSet>
      <dgm:spPr/>
    </dgm:pt>
    <dgm:pt modelId="{58AF577D-D99D-4370-8FD7-0D0753DE118E}" type="pres">
      <dgm:prSet presAssocID="{03FBDC6D-E3B3-4908-BC5B-3AC332FDAB3D}" presName="sibTrans" presStyleCnt="0"/>
      <dgm:spPr/>
    </dgm:pt>
    <dgm:pt modelId="{21D2BE04-216C-46C4-B658-21CC06338DE3}" type="pres">
      <dgm:prSet presAssocID="{386C66EC-B2ED-488F-B4C1-E6E3B1917221}" presName="compNode" presStyleCnt="0"/>
      <dgm:spPr/>
    </dgm:pt>
    <dgm:pt modelId="{7A6D81EF-4A0C-4E81-9A71-6BF8278211B6}" type="pres">
      <dgm:prSet presAssocID="{386C66EC-B2ED-488F-B4C1-E6E3B1917221}" presName="iconBgRect" presStyleLbl="bgShp" presStyleIdx="3" presStyleCnt="6"/>
      <dgm:spPr/>
    </dgm:pt>
    <dgm:pt modelId="{638A95E7-3378-4596-A072-BC3EEF7127A7}" type="pres">
      <dgm:prSet presAssocID="{386C66EC-B2ED-488F-B4C1-E6E3B1917221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9173EF4-71E5-4933-8D22-61F5B6CD06D2}" type="pres">
      <dgm:prSet presAssocID="{386C66EC-B2ED-488F-B4C1-E6E3B1917221}" presName="spaceRect" presStyleCnt="0"/>
      <dgm:spPr/>
    </dgm:pt>
    <dgm:pt modelId="{975CADE1-3CE0-45A5-815F-11D2ACAB0BDE}" type="pres">
      <dgm:prSet presAssocID="{386C66EC-B2ED-488F-B4C1-E6E3B1917221}" presName="textRect" presStyleLbl="revTx" presStyleIdx="3" presStyleCnt="6">
        <dgm:presLayoutVars>
          <dgm:chMax val="1"/>
          <dgm:chPref val="1"/>
        </dgm:presLayoutVars>
      </dgm:prSet>
      <dgm:spPr/>
    </dgm:pt>
    <dgm:pt modelId="{D8D5634E-8583-4DB2-AB9C-0BDFA81452F6}" type="pres">
      <dgm:prSet presAssocID="{BFA41914-94F7-4EC4-A972-757861D25708}" presName="sibTrans" presStyleCnt="0"/>
      <dgm:spPr/>
    </dgm:pt>
    <dgm:pt modelId="{F3B6B047-5DF8-4A4A-9899-99DC9DEECB73}" type="pres">
      <dgm:prSet presAssocID="{DC3844D7-8BC0-475B-B803-693CDEA459A3}" presName="compNode" presStyleCnt="0"/>
      <dgm:spPr/>
    </dgm:pt>
    <dgm:pt modelId="{4E954274-B105-46CE-B8DF-12FD6908E34B}" type="pres">
      <dgm:prSet presAssocID="{DC3844D7-8BC0-475B-B803-693CDEA459A3}" presName="iconBgRect" presStyleLbl="bgShp" presStyleIdx="4" presStyleCnt="6"/>
      <dgm:spPr/>
    </dgm:pt>
    <dgm:pt modelId="{FED346AD-3C93-42A6-BBB7-5968EB200F1A}" type="pres">
      <dgm:prSet presAssocID="{DC3844D7-8BC0-475B-B803-693CDEA459A3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5FE625CE-9B07-4582-8CB1-2AC53FE978C3}" type="pres">
      <dgm:prSet presAssocID="{DC3844D7-8BC0-475B-B803-693CDEA459A3}" presName="spaceRect" presStyleCnt="0"/>
      <dgm:spPr/>
    </dgm:pt>
    <dgm:pt modelId="{151F971F-77A4-482F-8646-527AD2B5B2F4}" type="pres">
      <dgm:prSet presAssocID="{DC3844D7-8BC0-475B-B803-693CDEA459A3}" presName="textRect" presStyleLbl="revTx" presStyleIdx="4" presStyleCnt="6">
        <dgm:presLayoutVars>
          <dgm:chMax val="1"/>
          <dgm:chPref val="1"/>
        </dgm:presLayoutVars>
      </dgm:prSet>
      <dgm:spPr/>
    </dgm:pt>
    <dgm:pt modelId="{9C2213FA-DD44-43E4-AA41-E98780D285A5}" type="pres">
      <dgm:prSet presAssocID="{4D52A6A3-65DB-432D-A22B-7204D6750FF4}" presName="sibTrans" presStyleCnt="0"/>
      <dgm:spPr/>
    </dgm:pt>
    <dgm:pt modelId="{4B9C39D8-227E-4C29-B817-1E0D3938E924}" type="pres">
      <dgm:prSet presAssocID="{BACE3693-1D2E-44F4-868E-D671DC8765DA}" presName="compNode" presStyleCnt="0"/>
      <dgm:spPr/>
    </dgm:pt>
    <dgm:pt modelId="{FE373F39-E620-4807-BBFD-1213D974CCD0}" type="pres">
      <dgm:prSet presAssocID="{BACE3693-1D2E-44F4-868E-D671DC8765DA}" presName="iconBgRect" presStyleLbl="bgShp" presStyleIdx="5" presStyleCnt="6"/>
      <dgm:spPr/>
    </dgm:pt>
    <dgm:pt modelId="{75049B99-E625-4284-9B1D-B7A062790466}" type="pres">
      <dgm:prSet presAssocID="{BACE3693-1D2E-44F4-868E-D671DC8765DA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1889CB7D-BA9D-4C13-8EF3-D903F04E2463}" type="pres">
      <dgm:prSet presAssocID="{BACE3693-1D2E-44F4-868E-D671DC8765DA}" presName="spaceRect" presStyleCnt="0"/>
      <dgm:spPr/>
    </dgm:pt>
    <dgm:pt modelId="{AA2189D6-838B-4859-A33C-7A000AC51913}" type="pres">
      <dgm:prSet presAssocID="{BACE3693-1D2E-44F4-868E-D671DC8765DA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CC555108-73A5-4AA5-8BAC-2D3DB928470E}" type="presOf" srcId="{D3FC4B2B-DBEC-4CA3-BC31-EF04166E2C99}" destId="{F5206AD0-C48D-4E68-B08B-1305C6742B9C}" srcOrd="0" destOrd="0" presId="urn:microsoft.com/office/officeart/2018/5/layout/IconCircleLabelList"/>
    <dgm:cxn modelId="{35595109-9A62-417C-97D1-F6106C413332}" type="presOf" srcId="{3BB0FE28-259C-426E-8F7C-8C3FBB3505FC}" destId="{280BD56A-0982-4E12-9E14-847D8C15D204}" srcOrd="0" destOrd="0" presId="urn:microsoft.com/office/officeart/2018/5/layout/IconCircleLabelList"/>
    <dgm:cxn modelId="{7DE8BA13-EF45-4437-AE47-A0BA8C496FD7}" type="presOf" srcId="{90B03427-55AF-42C8-AF49-04B645D1302E}" destId="{569641BC-CF2E-49F9-BF03-90A883C56858}" srcOrd="0" destOrd="0" presId="urn:microsoft.com/office/officeart/2018/5/layout/IconCircleLabelList"/>
    <dgm:cxn modelId="{8C980F18-3979-4680-9EB3-B9B13E161B9C}" srcId="{7E1CB778-8089-46C6-B930-074DFB7C2F3A}" destId="{3BB0FE28-259C-426E-8F7C-8C3FBB3505FC}" srcOrd="2" destOrd="0" parTransId="{C28C8C75-DA66-4295-82F9-9EF8097F160C}" sibTransId="{03FBDC6D-E3B3-4908-BC5B-3AC332FDAB3D}"/>
    <dgm:cxn modelId="{629DB25F-7B69-4024-9B71-B6FE3304FA9E}" srcId="{7E1CB778-8089-46C6-B930-074DFB7C2F3A}" destId="{BACE3693-1D2E-44F4-868E-D671DC8765DA}" srcOrd="5" destOrd="0" parTransId="{03DDA878-B1F0-4E5E-AE68-3D48D463249E}" sibTransId="{54AD6CB3-777A-491D-A278-0973667DD553}"/>
    <dgm:cxn modelId="{413BB698-3AEA-427A-BEB8-A13530105B91}" type="presOf" srcId="{7E1CB778-8089-46C6-B930-074DFB7C2F3A}" destId="{F5442664-BC97-4936-BB4E-CB5DB531CF73}" srcOrd="0" destOrd="0" presId="urn:microsoft.com/office/officeart/2018/5/layout/IconCircleLabelList"/>
    <dgm:cxn modelId="{5469E4AC-D581-42A7-8D58-77C34E692E40}" srcId="{7E1CB778-8089-46C6-B930-074DFB7C2F3A}" destId="{D3FC4B2B-DBEC-4CA3-BC31-EF04166E2C99}" srcOrd="1" destOrd="0" parTransId="{F52B9230-BC8D-41F8-9553-84AE1166EACB}" sibTransId="{00401880-43D1-48C5-840E-97E617B4AB2B}"/>
    <dgm:cxn modelId="{71808BB8-4E7D-481D-9261-269BE2AF3BD6}" type="presOf" srcId="{386C66EC-B2ED-488F-B4C1-E6E3B1917221}" destId="{975CADE1-3CE0-45A5-815F-11D2ACAB0BDE}" srcOrd="0" destOrd="0" presId="urn:microsoft.com/office/officeart/2018/5/layout/IconCircleLabelList"/>
    <dgm:cxn modelId="{E9C183D6-C5A8-4E17-9932-C7A24F412AD4}" type="presOf" srcId="{BACE3693-1D2E-44F4-868E-D671DC8765DA}" destId="{AA2189D6-838B-4859-A33C-7A000AC51913}" srcOrd="0" destOrd="0" presId="urn:microsoft.com/office/officeart/2018/5/layout/IconCircleLabelList"/>
    <dgm:cxn modelId="{1C8ABFE7-5D02-4B9B-8EE5-683D4C64E27A}" srcId="{7E1CB778-8089-46C6-B930-074DFB7C2F3A}" destId="{386C66EC-B2ED-488F-B4C1-E6E3B1917221}" srcOrd="3" destOrd="0" parTransId="{9A21D748-5E4B-460B-940E-AD8119DFAE1A}" sibTransId="{BFA41914-94F7-4EC4-A972-757861D25708}"/>
    <dgm:cxn modelId="{CD4CD6F2-F879-41F6-A18F-077D57F99FEF}" srcId="{7E1CB778-8089-46C6-B930-074DFB7C2F3A}" destId="{DC3844D7-8BC0-475B-B803-693CDEA459A3}" srcOrd="4" destOrd="0" parTransId="{117E1B41-6635-4150-8A29-C5D6718BBE19}" sibTransId="{4D52A6A3-65DB-432D-A22B-7204D6750FF4}"/>
    <dgm:cxn modelId="{DA8E0DFA-17F6-412C-A68C-FD22F67C1179}" srcId="{7E1CB778-8089-46C6-B930-074DFB7C2F3A}" destId="{90B03427-55AF-42C8-AF49-04B645D1302E}" srcOrd="0" destOrd="0" parTransId="{7D52C2CC-0AE8-475B-BA9A-1C1C3FF059AE}" sibTransId="{3B8372BC-58C8-47C2-BBE4-0C122BBDEE18}"/>
    <dgm:cxn modelId="{C1ED87FC-9500-408B-BE93-BC2663D14AE8}" type="presOf" srcId="{DC3844D7-8BC0-475B-B803-693CDEA459A3}" destId="{151F971F-77A4-482F-8646-527AD2B5B2F4}" srcOrd="0" destOrd="0" presId="urn:microsoft.com/office/officeart/2018/5/layout/IconCircleLabelList"/>
    <dgm:cxn modelId="{7C732D71-E085-4700-9DEF-FA91014F8390}" type="presParOf" srcId="{F5442664-BC97-4936-BB4E-CB5DB531CF73}" destId="{7008C9BD-3BE9-4C3D-AF84-4BE1A79E92E4}" srcOrd="0" destOrd="0" presId="urn:microsoft.com/office/officeart/2018/5/layout/IconCircleLabelList"/>
    <dgm:cxn modelId="{B4698E4D-BAC2-49BD-AAFD-62DFDEF1A83A}" type="presParOf" srcId="{7008C9BD-3BE9-4C3D-AF84-4BE1A79E92E4}" destId="{211E1871-3C5E-412A-90EB-E1C4BB2F0A4D}" srcOrd="0" destOrd="0" presId="urn:microsoft.com/office/officeart/2018/5/layout/IconCircleLabelList"/>
    <dgm:cxn modelId="{67BD5EB6-F29D-4164-BA90-B33ABFB29503}" type="presParOf" srcId="{7008C9BD-3BE9-4C3D-AF84-4BE1A79E92E4}" destId="{F8BECF9E-1072-471F-9484-7E6E6B10337F}" srcOrd="1" destOrd="0" presId="urn:microsoft.com/office/officeart/2018/5/layout/IconCircleLabelList"/>
    <dgm:cxn modelId="{770E0F35-5C83-42A9-A9B2-6EAEBEF4BA4A}" type="presParOf" srcId="{7008C9BD-3BE9-4C3D-AF84-4BE1A79E92E4}" destId="{C98CC812-036F-4ABB-BC63-A48A6CB8FF99}" srcOrd="2" destOrd="0" presId="urn:microsoft.com/office/officeart/2018/5/layout/IconCircleLabelList"/>
    <dgm:cxn modelId="{A393B1DB-CBE1-4CC9-B7A0-A3358EFA8CC6}" type="presParOf" srcId="{7008C9BD-3BE9-4C3D-AF84-4BE1A79E92E4}" destId="{569641BC-CF2E-49F9-BF03-90A883C56858}" srcOrd="3" destOrd="0" presId="urn:microsoft.com/office/officeart/2018/5/layout/IconCircleLabelList"/>
    <dgm:cxn modelId="{18EAFBF6-9738-4518-B28C-3C7A68145AAE}" type="presParOf" srcId="{F5442664-BC97-4936-BB4E-CB5DB531CF73}" destId="{02FDD518-4C42-4CE4-8F06-A2196ADEE634}" srcOrd="1" destOrd="0" presId="urn:microsoft.com/office/officeart/2018/5/layout/IconCircleLabelList"/>
    <dgm:cxn modelId="{DC216245-7EA4-4C97-8F43-C2C3AE9532C1}" type="presParOf" srcId="{F5442664-BC97-4936-BB4E-CB5DB531CF73}" destId="{61B49427-A8C7-4C97-92F2-9659DCA5CBD3}" srcOrd="2" destOrd="0" presId="urn:microsoft.com/office/officeart/2018/5/layout/IconCircleLabelList"/>
    <dgm:cxn modelId="{94E26E55-F19A-4818-8516-6EE658B22121}" type="presParOf" srcId="{61B49427-A8C7-4C97-92F2-9659DCA5CBD3}" destId="{993F44B4-009B-414B-978C-6F3D1CAEC0A5}" srcOrd="0" destOrd="0" presId="urn:microsoft.com/office/officeart/2018/5/layout/IconCircleLabelList"/>
    <dgm:cxn modelId="{5718D98D-1907-4BE5-9A8C-3AC2846D9E6C}" type="presParOf" srcId="{61B49427-A8C7-4C97-92F2-9659DCA5CBD3}" destId="{DFF4D09C-3BC4-4790-9561-62CB7C60CC95}" srcOrd="1" destOrd="0" presId="urn:microsoft.com/office/officeart/2018/5/layout/IconCircleLabelList"/>
    <dgm:cxn modelId="{C2C39103-D2C0-4394-948E-1D91EAF55BA2}" type="presParOf" srcId="{61B49427-A8C7-4C97-92F2-9659DCA5CBD3}" destId="{BA8C8B90-5B2A-4A91-A26A-6C3D4CBAAB8E}" srcOrd="2" destOrd="0" presId="urn:microsoft.com/office/officeart/2018/5/layout/IconCircleLabelList"/>
    <dgm:cxn modelId="{1DC2FBD2-5F33-4686-A86F-FD47EDE68976}" type="presParOf" srcId="{61B49427-A8C7-4C97-92F2-9659DCA5CBD3}" destId="{F5206AD0-C48D-4E68-B08B-1305C6742B9C}" srcOrd="3" destOrd="0" presId="urn:microsoft.com/office/officeart/2018/5/layout/IconCircleLabelList"/>
    <dgm:cxn modelId="{CB6F3DF9-80C1-41B3-83D6-4AE1B6216ADA}" type="presParOf" srcId="{F5442664-BC97-4936-BB4E-CB5DB531CF73}" destId="{C3E011BB-DA7E-4C6B-AC57-3929713413AA}" srcOrd="3" destOrd="0" presId="urn:microsoft.com/office/officeart/2018/5/layout/IconCircleLabelList"/>
    <dgm:cxn modelId="{43E085E4-E7E8-49BC-8022-1A8ACE539431}" type="presParOf" srcId="{F5442664-BC97-4936-BB4E-CB5DB531CF73}" destId="{8D104071-4504-478D-9A85-207F9E099434}" srcOrd="4" destOrd="0" presId="urn:microsoft.com/office/officeart/2018/5/layout/IconCircleLabelList"/>
    <dgm:cxn modelId="{A94A807E-23A2-4DB9-A54E-490E4A77F1B5}" type="presParOf" srcId="{8D104071-4504-478D-9A85-207F9E099434}" destId="{658A3C32-F8BA-428C-9EAB-345B89F9BC5B}" srcOrd="0" destOrd="0" presId="urn:microsoft.com/office/officeart/2018/5/layout/IconCircleLabelList"/>
    <dgm:cxn modelId="{7E5D3B12-9F4C-47C0-9A67-1F2F4CE42C5B}" type="presParOf" srcId="{8D104071-4504-478D-9A85-207F9E099434}" destId="{735A7A03-F4CE-403C-B383-FACA9C024953}" srcOrd="1" destOrd="0" presId="urn:microsoft.com/office/officeart/2018/5/layout/IconCircleLabelList"/>
    <dgm:cxn modelId="{BE67E505-9359-464F-8133-BAA803870E8D}" type="presParOf" srcId="{8D104071-4504-478D-9A85-207F9E099434}" destId="{AEE4F8D3-AB13-4799-8180-9B3D82134DC8}" srcOrd="2" destOrd="0" presId="urn:microsoft.com/office/officeart/2018/5/layout/IconCircleLabelList"/>
    <dgm:cxn modelId="{9B22B80C-5557-4A9C-BD12-05EA93CAE72E}" type="presParOf" srcId="{8D104071-4504-478D-9A85-207F9E099434}" destId="{280BD56A-0982-4E12-9E14-847D8C15D204}" srcOrd="3" destOrd="0" presId="urn:microsoft.com/office/officeart/2018/5/layout/IconCircleLabelList"/>
    <dgm:cxn modelId="{BD4E01D7-2576-4B31-9550-1B5881690A5B}" type="presParOf" srcId="{F5442664-BC97-4936-BB4E-CB5DB531CF73}" destId="{58AF577D-D99D-4370-8FD7-0D0753DE118E}" srcOrd="5" destOrd="0" presId="urn:microsoft.com/office/officeart/2018/5/layout/IconCircleLabelList"/>
    <dgm:cxn modelId="{26070381-0420-46A9-81C9-4429614C6785}" type="presParOf" srcId="{F5442664-BC97-4936-BB4E-CB5DB531CF73}" destId="{21D2BE04-216C-46C4-B658-21CC06338DE3}" srcOrd="6" destOrd="0" presId="urn:microsoft.com/office/officeart/2018/5/layout/IconCircleLabelList"/>
    <dgm:cxn modelId="{C1F82742-EC2E-4ABD-983E-24CAF75C4812}" type="presParOf" srcId="{21D2BE04-216C-46C4-B658-21CC06338DE3}" destId="{7A6D81EF-4A0C-4E81-9A71-6BF8278211B6}" srcOrd="0" destOrd="0" presId="urn:microsoft.com/office/officeart/2018/5/layout/IconCircleLabelList"/>
    <dgm:cxn modelId="{0B17A36A-F429-4225-8972-B3BA6E5CE7D8}" type="presParOf" srcId="{21D2BE04-216C-46C4-B658-21CC06338DE3}" destId="{638A95E7-3378-4596-A072-BC3EEF7127A7}" srcOrd="1" destOrd="0" presId="urn:microsoft.com/office/officeart/2018/5/layout/IconCircleLabelList"/>
    <dgm:cxn modelId="{C826932F-D7A8-4AA8-B464-F82B123E525E}" type="presParOf" srcId="{21D2BE04-216C-46C4-B658-21CC06338DE3}" destId="{E9173EF4-71E5-4933-8D22-61F5B6CD06D2}" srcOrd="2" destOrd="0" presId="urn:microsoft.com/office/officeart/2018/5/layout/IconCircleLabelList"/>
    <dgm:cxn modelId="{663FC19B-079C-4FD2-AC24-45D3FA49B99D}" type="presParOf" srcId="{21D2BE04-216C-46C4-B658-21CC06338DE3}" destId="{975CADE1-3CE0-45A5-815F-11D2ACAB0BDE}" srcOrd="3" destOrd="0" presId="urn:microsoft.com/office/officeart/2018/5/layout/IconCircleLabelList"/>
    <dgm:cxn modelId="{1DF2A2A2-3879-4989-AB88-88A655A37305}" type="presParOf" srcId="{F5442664-BC97-4936-BB4E-CB5DB531CF73}" destId="{D8D5634E-8583-4DB2-AB9C-0BDFA81452F6}" srcOrd="7" destOrd="0" presId="urn:microsoft.com/office/officeart/2018/5/layout/IconCircleLabelList"/>
    <dgm:cxn modelId="{E913E3AD-414E-4249-AADA-0783DDD9C803}" type="presParOf" srcId="{F5442664-BC97-4936-BB4E-CB5DB531CF73}" destId="{F3B6B047-5DF8-4A4A-9899-99DC9DEECB73}" srcOrd="8" destOrd="0" presId="urn:microsoft.com/office/officeart/2018/5/layout/IconCircleLabelList"/>
    <dgm:cxn modelId="{BA58CD1F-9346-445A-BF87-C1965DEEC9EB}" type="presParOf" srcId="{F3B6B047-5DF8-4A4A-9899-99DC9DEECB73}" destId="{4E954274-B105-46CE-B8DF-12FD6908E34B}" srcOrd="0" destOrd="0" presId="urn:microsoft.com/office/officeart/2018/5/layout/IconCircleLabelList"/>
    <dgm:cxn modelId="{B59763FE-26F9-46C3-943B-75C1029681B3}" type="presParOf" srcId="{F3B6B047-5DF8-4A4A-9899-99DC9DEECB73}" destId="{FED346AD-3C93-42A6-BBB7-5968EB200F1A}" srcOrd="1" destOrd="0" presId="urn:microsoft.com/office/officeart/2018/5/layout/IconCircleLabelList"/>
    <dgm:cxn modelId="{ABBBF7E4-B609-41D5-B45D-CCC06F0EFD1B}" type="presParOf" srcId="{F3B6B047-5DF8-4A4A-9899-99DC9DEECB73}" destId="{5FE625CE-9B07-4582-8CB1-2AC53FE978C3}" srcOrd="2" destOrd="0" presId="urn:microsoft.com/office/officeart/2018/5/layout/IconCircleLabelList"/>
    <dgm:cxn modelId="{121E0952-2477-4272-873C-2CCCD3AE466D}" type="presParOf" srcId="{F3B6B047-5DF8-4A4A-9899-99DC9DEECB73}" destId="{151F971F-77A4-482F-8646-527AD2B5B2F4}" srcOrd="3" destOrd="0" presId="urn:microsoft.com/office/officeart/2018/5/layout/IconCircleLabelList"/>
    <dgm:cxn modelId="{A65C7E4F-F0C3-4A42-AC44-C90600A9192D}" type="presParOf" srcId="{F5442664-BC97-4936-BB4E-CB5DB531CF73}" destId="{9C2213FA-DD44-43E4-AA41-E98780D285A5}" srcOrd="9" destOrd="0" presId="urn:microsoft.com/office/officeart/2018/5/layout/IconCircleLabelList"/>
    <dgm:cxn modelId="{2E4FB929-2445-4E5C-A586-DA27101E3208}" type="presParOf" srcId="{F5442664-BC97-4936-BB4E-CB5DB531CF73}" destId="{4B9C39D8-227E-4C29-B817-1E0D3938E924}" srcOrd="10" destOrd="0" presId="urn:microsoft.com/office/officeart/2018/5/layout/IconCircleLabelList"/>
    <dgm:cxn modelId="{368E7428-F9DE-43FD-9E65-0F1A237FF2DB}" type="presParOf" srcId="{4B9C39D8-227E-4C29-B817-1E0D3938E924}" destId="{FE373F39-E620-4807-BBFD-1213D974CCD0}" srcOrd="0" destOrd="0" presId="urn:microsoft.com/office/officeart/2018/5/layout/IconCircleLabelList"/>
    <dgm:cxn modelId="{9792B679-2BAA-4AAB-889E-B75EEA6AD160}" type="presParOf" srcId="{4B9C39D8-227E-4C29-B817-1E0D3938E924}" destId="{75049B99-E625-4284-9B1D-B7A062790466}" srcOrd="1" destOrd="0" presId="urn:microsoft.com/office/officeart/2018/5/layout/IconCircleLabelList"/>
    <dgm:cxn modelId="{7DC1C65D-3DC6-49C1-BFD6-F99D7250F5F0}" type="presParOf" srcId="{4B9C39D8-227E-4C29-B817-1E0D3938E924}" destId="{1889CB7D-BA9D-4C13-8EF3-D903F04E2463}" srcOrd="2" destOrd="0" presId="urn:microsoft.com/office/officeart/2018/5/layout/IconCircleLabelList"/>
    <dgm:cxn modelId="{FE5058B2-B97A-4702-BAB5-A1474B0B60FC}" type="presParOf" srcId="{4B9C39D8-227E-4C29-B817-1E0D3938E924}" destId="{AA2189D6-838B-4859-A33C-7A000AC5191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9CCF95-D5B4-4952-AAE1-C3A8E6FEADDD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3A6E7D4-A903-449A-BCA4-326F4D656E25}">
      <dgm:prSet/>
      <dgm:spPr/>
      <dgm:t>
        <a:bodyPr/>
        <a:lstStyle/>
        <a:p>
          <a:pPr>
            <a:defRPr cap="all"/>
          </a:pPr>
          <a:r>
            <a:rPr lang="en-US"/>
            <a:t>Bricklaying: walls, extensions, repairs</a:t>
          </a:r>
        </a:p>
      </dgm:t>
    </dgm:pt>
    <dgm:pt modelId="{2CBE1C3C-9139-4A56-A363-F28F636910DD}" type="parTrans" cxnId="{AE067EB8-D07B-472B-B6DF-4D8209C13CF0}">
      <dgm:prSet/>
      <dgm:spPr/>
      <dgm:t>
        <a:bodyPr/>
        <a:lstStyle/>
        <a:p>
          <a:endParaRPr lang="en-US"/>
        </a:p>
      </dgm:t>
    </dgm:pt>
    <dgm:pt modelId="{CBAB8A38-E2BA-4984-869E-9D2F9ACC62AB}" type="sibTrans" cxnId="{AE067EB8-D07B-472B-B6DF-4D8209C13CF0}">
      <dgm:prSet/>
      <dgm:spPr/>
      <dgm:t>
        <a:bodyPr/>
        <a:lstStyle/>
        <a:p>
          <a:endParaRPr lang="en-US"/>
        </a:p>
      </dgm:t>
    </dgm:pt>
    <dgm:pt modelId="{12C1D14A-5E77-4684-95D9-5041F1C4AF74}">
      <dgm:prSet/>
      <dgm:spPr/>
      <dgm:t>
        <a:bodyPr/>
        <a:lstStyle/>
        <a:p>
          <a:pPr>
            <a:defRPr cap="all"/>
          </a:pPr>
          <a:r>
            <a:rPr lang="en-US"/>
            <a:t>Training: beginner courses, on-site learning</a:t>
          </a:r>
        </a:p>
      </dgm:t>
    </dgm:pt>
    <dgm:pt modelId="{69BF01DA-46DD-4994-8C7A-60E1F0769AC3}" type="parTrans" cxnId="{87FEFAA9-AA7E-4516-981A-03409E8CF27B}">
      <dgm:prSet/>
      <dgm:spPr/>
      <dgm:t>
        <a:bodyPr/>
        <a:lstStyle/>
        <a:p>
          <a:endParaRPr lang="en-US"/>
        </a:p>
      </dgm:t>
    </dgm:pt>
    <dgm:pt modelId="{CF54F848-C0DE-4F33-9E79-2E3A50B8AE97}" type="sibTrans" cxnId="{87FEFAA9-AA7E-4516-981A-03409E8CF27B}">
      <dgm:prSet/>
      <dgm:spPr/>
      <dgm:t>
        <a:bodyPr/>
        <a:lstStyle/>
        <a:p>
          <a:endParaRPr lang="en-US"/>
        </a:p>
      </dgm:t>
    </dgm:pt>
    <dgm:pt modelId="{8F606264-B3DC-4DE3-9881-21F7F9787CE4}" type="pres">
      <dgm:prSet presAssocID="{A89CCF95-D5B4-4952-AAE1-C3A8E6FEADDD}" presName="root" presStyleCnt="0">
        <dgm:presLayoutVars>
          <dgm:dir/>
          <dgm:resizeHandles val="exact"/>
        </dgm:presLayoutVars>
      </dgm:prSet>
      <dgm:spPr/>
    </dgm:pt>
    <dgm:pt modelId="{64863D4D-6962-46B4-B898-767E9BCE54C8}" type="pres">
      <dgm:prSet presAssocID="{23A6E7D4-A903-449A-BCA4-326F4D656E25}" presName="compNode" presStyleCnt="0"/>
      <dgm:spPr/>
    </dgm:pt>
    <dgm:pt modelId="{C4EB2930-B52E-459C-B1B1-E60A1C76AB12}" type="pres">
      <dgm:prSet presAssocID="{23A6E7D4-A903-449A-BCA4-326F4D656E25}" presName="iconBgRect" presStyleLbl="bgShp" presStyleIdx="0" presStyleCnt="2"/>
      <dgm:spPr/>
    </dgm:pt>
    <dgm:pt modelId="{6074ED30-7180-4582-AF63-DB2A04212B19}" type="pres">
      <dgm:prSet presAssocID="{23A6E7D4-A903-449A-BCA4-326F4D656E25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F2B97BE7-3809-40C9-AE15-186558E330FA}" type="pres">
      <dgm:prSet presAssocID="{23A6E7D4-A903-449A-BCA4-326F4D656E25}" presName="spaceRect" presStyleCnt="0"/>
      <dgm:spPr/>
    </dgm:pt>
    <dgm:pt modelId="{435B0E5F-A616-4425-A992-DD6667BB521A}" type="pres">
      <dgm:prSet presAssocID="{23A6E7D4-A903-449A-BCA4-326F4D656E25}" presName="textRect" presStyleLbl="revTx" presStyleIdx="0" presStyleCnt="2">
        <dgm:presLayoutVars>
          <dgm:chMax val="1"/>
          <dgm:chPref val="1"/>
        </dgm:presLayoutVars>
      </dgm:prSet>
      <dgm:spPr/>
    </dgm:pt>
    <dgm:pt modelId="{402D88AC-17A1-472F-8301-A1E78FA406EA}" type="pres">
      <dgm:prSet presAssocID="{CBAB8A38-E2BA-4984-869E-9D2F9ACC62AB}" presName="sibTrans" presStyleCnt="0"/>
      <dgm:spPr/>
    </dgm:pt>
    <dgm:pt modelId="{AA405DA4-2D31-4581-9C19-FFBBFCF956F7}" type="pres">
      <dgm:prSet presAssocID="{12C1D14A-5E77-4684-95D9-5041F1C4AF74}" presName="compNode" presStyleCnt="0"/>
      <dgm:spPr/>
    </dgm:pt>
    <dgm:pt modelId="{D0110B16-8BD3-4809-9602-4A9B9F404E27}" type="pres">
      <dgm:prSet presAssocID="{12C1D14A-5E77-4684-95D9-5041F1C4AF74}" presName="iconBgRect" presStyleLbl="bgShp" presStyleIdx="1" presStyleCnt="2"/>
      <dgm:spPr/>
    </dgm:pt>
    <dgm:pt modelId="{2FB6DD21-1F62-471D-8EE0-FD1683BA7FF7}" type="pres">
      <dgm:prSet presAssocID="{12C1D14A-5E77-4684-95D9-5041F1C4AF74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3580D68-5000-4DA6-871D-247BB72973CD}" type="pres">
      <dgm:prSet presAssocID="{12C1D14A-5E77-4684-95D9-5041F1C4AF74}" presName="spaceRect" presStyleCnt="0"/>
      <dgm:spPr/>
    </dgm:pt>
    <dgm:pt modelId="{C3D14CF3-746F-476E-970D-D6394038D124}" type="pres">
      <dgm:prSet presAssocID="{12C1D14A-5E77-4684-95D9-5041F1C4AF7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B5B5A141-CBBB-4E50-AF1A-536F8FDBF24F}" type="presOf" srcId="{23A6E7D4-A903-449A-BCA4-326F4D656E25}" destId="{435B0E5F-A616-4425-A992-DD6667BB521A}" srcOrd="0" destOrd="0" presId="urn:microsoft.com/office/officeart/2018/5/layout/IconCircleLabelList"/>
    <dgm:cxn modelId="{DCBDC49F-C7FC-44BF-B280-465DB2DD420C}" type="presOf" srcId="{A89CCF95-D5B4-4952-AAE1-C3A8E6FEADDD}" destId="{8F606264-B3DC-4DE3-9881-21F7F9787CE4}" srcOrd="0" destOrd="0" presId="urn:microsoft.com/office/officeart/2018/5/layout/IconCircleLabelList"/>
    <dgm:cxn modelId="{87FEFAA9-AA7E-4516-981A-03409E8CF27B}" srcId="{A89CCF95-D5B4-4952-AAE1-C3A8E6FEADDD}" destId="{12C1D14A-5E77-4684-95D9-5041F1C4AF74}" srcOrd="1" destOrd="0" parTransId="{69BF01DA-46DD-4994-8C7A-60E1F0769AC3}" sibTransId="{CF54F848-C0DE-4F33-9E79-2E3A50B8AE97}"/>
    <dgm:cxn modelId="{AE067EB8-D07B-472B-B6DF-4D8209C13CF0}" srcId="{A89CCF95-D5B4-4952-AAE1-C3A8E6FEADDD}" destId="{23A6E7D4-A903-449A-BCA4-326F4D656E25}" srcOrd="0" destOrd="0" parTransId="{2CBE1C3C-9139-4A56-A363-F28F636910DD}" sibTransId="{CBAB8A38-E2BA-4984-869E-9D2F9ACC62AB}"/>
    <dgm:cxn modelId="{FE7ED5F2-B068-4D43-8FE8-3D140BA3ABEE}" type="presOf" srcId="{12C1D14A-5E77-4684-95D9-5041F1C4AF74}" destId="{C3D14CF3-746F-476E-970D-D6394038D124}" srcOrd="0" destOrd="0" presId="urn:microsoft.com/office/officeart/2018/5/layout/IconCircleLabelList"/>
    <dgm:cxn modelId="{0417390A-A7BA-4CBE-9398-EBDB3A7B3832}" type="presParOf" srcId="{8F606264-B3DC-4DE3-9881-21F7F9787CE4}" destId="{64863D4D-6962-46B4-B898-767E9BCE54C8}" srcOrd="0" destOrd="0" presId="urn:microsoft.com/office/officeart/2018/5/layout/IconCircleLabelList"/>
    <dgm:cxn modelId="{6EDFEEDD-F101-4E65-A19F-002335653B53}" type="presParOf" srcId="{64863D4D-6962-46B4-B898-767E9BCE54C8}" destId="{C4EB2930-B52E-459C-B1B1-E60A1C76AB12}" srcOrd="0" destOrd="0" presId="urn:microsoft.com/office/officeart/2018/5/layout/IconCircleLabelList"/>
    <dgm:cxn modelId="{D29A4EBD-2B9F-45B8-91CB-BAA3C66A5800}" type="presParOf" srcId="{64863D4D-6962-46B4-B898-767E9BCE54C8}" destId="{6074ED30-7180-4582-AF63-DB2A04212B19}" srcOrd="1" destOrd="0" presId="urn:microsoft.com/office/officeart/2018/5/layout/IconCircleLabelList"/>
    <dgm:cxn modelId="{0C051CD4-8180-4665-9473-BCEC448387AA}" type="presParOf" srcId="{64863D4D-6962-46B4-B898-767E9BCE54C8}" destId="{F2B97BE7-3809-40C9-AE15-186558E330FA}" srcOrd="2" destOrd="0" presId="urn:microsoft.com/office/officeart/2018/5/layout/IconCircleLabelList"/>
    <dgm:cxn modelId="{CD824CBF-0EA9-4641-8212-ACF19E59FECE}" type="presParOf" srcId="{64863D4D-6962-46B4-B898-767E9BCE54C8}" destId="{435B0E5F-A616-4425-A992-DD6667BB521A}" srcOrd="3" destOrd="0" presId="urn:microsoft.com/office/officeart/2018/5/layout/IconCircleLabelList"/>
    <dgm:cxn modelId="{A4F15052-6D65-4D4D-90B6-34457461BD3A}" type="presParOf" srcId="{8F606264-B3DC-4DE3-9881-21F7F9787CE4}" destId="{402D88AC-17A1-472F-8301-A1E78FA406EA}" srcOrd="1" destOrd="0" presId="urn:microsoft.com/office/officeart/2018/5/layout/IconCircleLabelList"/>
    <dgm:cxn modelId="{29236723-B962-4DD8-A48D-9C8823883D0B}" type="presParOf" srcId="{8F606264-B3DC-4DE3-9881-21F7F9787CE4}" destId="{AA405DA4-2D31-4581-9C19-FFBBFCF956F7}" srcOrd="2" destOrd="0" presId="urn:microsoft.com/office/officeart/2018/5/layout/IconCircleLabelList"/>
    <dgm:cxn modelId="{EC6F570A-1E46-48EC-A236-1DF601FE57D7}" type="presParOf" srcId="{AA405DA4-2D31-4581-9C19-FFBBFCF956F7}" destId="{D0110B16-8BD3-4809-9602-4A9B9F404E27}" srcOrd="0" destOrd="0" presId="urn:microsoft.com/office/officeart/2018/5/layout/IconCircleLabelList"/>
    <dgm:cxn modelId="{255DCE7A-08DB-4A60-A912-B5076B229C6E}" type="presParOf" srcId="{AA405DA4-2D31-4581-9C19-FFBBFCF956F7}" destId="{2FB6DD21-1F62-471D-8EE0-FD1683BA7FF7}" srcOrd="1" destOrd="0" presId="urn:microsoft.com/office/officeart/2018/5/layout/IconCircleLabelList"/>
    <dgm:cxn modelId="{CDC9A4DA-3BF5-4DAA-93A2-A20765BA217F}" type="presParOf" srcId="{AA405DA4-2D31-4581-9C19-FFBBFCF956F7}" destId="{83580D68-5000-4DA6-871D-247BB72973CD}" srcOrd="2" destOrd="0" presId="urn:microsoft.com/office/officeart/2018/5/layout/IconCircleLabelList"/>
    <dgm:cxn modelId="{9C56C559-2FCB-4D0E-9734-72387F712A8A}" type="presParOf" srcId="{AA405DA4-2D31-4581-9C19-FFBBFCF956F7}" destId="{C3D14CF3-746F-476E-970D-D6394038D12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6D022B-FF4E-4388-951B-D430054E90CA}" type="doc">
      <dgm:prSet loTypeId="urn:microsoft.com/office/officeart/2005/8/layout/vList5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5A0067-3FCF-464A-9808-8EBBF95FEB9F}">
      <dgm:prSet/>
      <dgm:spPr/>
      <dgm:t>
        <a:bodyPr/>
        <a:lstStyle/>
        <a:p>
          <a:r>
            <a:rPr lang="en-US"/>
            <a:t>Social media promotion</a:t>
          </a:r>
        </a:p>
      </dgm:t>
    </dgm:pt>
    <dgm:pt modelId="{CC332AF0-DDC7-4220-85D6-20F71A41B695}" type="parTrans" cxnId="{257F7818-CF55-429B-B865-038A3BC796AD}">
      <dgm:prSet/>
      <dgm:spPr/>
      <dgm:t>
        <a:bodyPr/>
        <a:lstStyle/>
        <a:p>
          <a:endParaRPr lang="en-US"/>
        </a:p>
      </dgm:t>
    </dgm:pt>
    <dgm:pt modelId="{494D1549-874C-4955-920E-297CD9EF6EE2}" type="sibTrans" cxnId="{257F7818-CF55-429B-B865-038A3BC796AD}">
      <dgm:prSet/>
      <dgm:spPr/>
      <dgm:t>
        <a:bodyPr/>
        <a:lstStyle/>
        <a:p>
          <a:endParaRPr lang="en-US"/>
        </a:p>
      </dgm:t>
    </dgm:pt>
    <dgm:pt modelId="{6E2428C5-97EE-4479-A57C-4DB35CAE6FA7}">
      <dgm:prSet/>
      <dgm:spPr/>
      <dgm:t>
        <a:bodyPr/>
        <a:lstStyle/>
        <a:p>
          <a:r>
            <a:rPr lang="en-US"/>
            <a:t>Word of mouth</a:t>
          </a:r>
        </a:p>
      </dgm:t>
    </dgm:pt>
    <dgm:pt modelId="{4ADAE616-18CA-4B18-AD4A-C92B8416C7F3}" type="parTrans" cxnId="{E784316E-B1C7-4B54-9E46-4E41DAEF964C}">
      <dgm:prSet/>
      <dgm:spPr/>
      <dgm:t>
        <a:bodyPr/>
        <a:lstStyle/>
        <a:p>
          <a:endParaRPr lang="en-US"/>
        </a:p>
      </dgm:t>
    </dgm:pt>
    <dgm:pt modelId="{A8B606F7-453E-4910-96BF-DA2728C9FBB0}" type="sibTrans" cxnId="{E784316E-B1C7-4B54-9E46-4E41DAEF964C}">
      <dgm:prSet/>
      <dgm:spPr/>
      <dgm:t>
        <a:bodyPr/>
        <a:lstStyle/>
        <a:p>
          <a:endParaRPr lang="en-US"/>
        </a:p>
      </dgm:t>
    </dgm:pt>
    <dgm:pt modelId="{B7C483E9-D87B-4E6C-91FA-B0F2C55FFE5D}">
      <dgm:prSet/>
      <dgm:spPr/>
      <dgm:t>
        <a:bodyPr/>
        <a:lstStyle/>
        <a:p>
          <a:r>
            <a:rPr lang="en-US"/>
            <a:t>Focus on personal relationships</a:t>
          </a:r>
        </a:p>
      </dgm:t>
    </dgm:pt>
    <dgm:pt modelId="{CB0E3B0F-BE45-46C6-8963-B917F6022FF0}" type="parTrans" cxnId="{E7956163-278C-4C6B-8DEA-289A13E87D96}">
      <dgm:prSet/>
      <dgm:spPr/>
      <dgm:t>
        <a:bodyPr/>
        <a:lstStyle/>
        <a:p>
          <a:endParaRPr lang="en-US"/>
        </a:p>
      </dgm:t>
    </dgm:pt>
    <dgm:pt modelId="{CBB88675-176B-4D33-B793-C44177202AB5}" type="sibTrans" cxnId="{E7956163-278C-4C6B-8DEA-289A13E87D96}">
      <dgm:prSet/>
      <dgm:spPr/>
      <dgm:t>
        <a:bodyPr/>
        <a:lstStyle/>
        <a:p>
          <a:endParaRPr lang="en-US"/>
        </a:p>
      </dgm:t>
    </dgm:pt>
    <dgm:pt modelId="{23C713C5-8A5D-477E-AA54-DE944D0AB175}">
      <dgm:prSet/>
      <dgm:spPr/>
      <dgm:t>
        <a:bodyPr/>
        <a:lstStyle/>
        <a:p>
          <a:r>
            <a:rPr lang="en-US"/>
            <a:t>Build trust &amp; repeat business</a:t>
          </a:r>
        </a:p>
      </dgm:t>
    </dgm:pt>
    <dgm:pt modelId="{D4EC3E62-3812-4EFB-A9E7-0584EE8F4BD7}" type="parTrans" cxnId="{38F8AA1E-E0A2-4D17-AD03-4D2ACB20B9E8}">
      <dgm:prSet/>
      <dgm:spPr/>
      <dgm:t>
        <a:bodyPr/>
        <a:lstStyle/>
        <a:p>
          <a:endParaRPr lang="en-US"/>
        </a:p>
      </dgm:t>
    </dgm:pt>
    <dgm:pt modelId="{44BF6AF9-9857-4213-A4A4-D615611325B1}" type="sibTrans" cxnId="{38F8AA1E-E0A2-4D17-AD03-4D2ACB20B9E8}">
      <dgm:prSet/>
      <dgm:spPr/>
      <dgm:t>
        <a:bodyPr/>
        <a:lstStyle/>
        <a:p>
          <a:endParaRPr lang="en-US"/>
        </a:p>
      </dgm:t>
    </dgm:pt>
    <dgm:pt modelId="{106D256E-91AC-47D2-898F-28115648E01E}" type="pres">
      <dgm:prSet presAssocID="{BB6D022B-FF4E-4388-951B-D430054E90CA}" presName="Name0" presStyleCnt="0">
        <dgm:presLayoutVars>
          <dgm:dir/>
          <dgm:animLvl val="lvl"/>
          <dgm:resizeHandles val="exact"/>
        </dgm:presLayoutVars>
      </dgm:prSet>
      <dgm:spPr/>
    </dgm:pt>
    <dgm:pt modelId="{EB8288FB-7059-44B9-923F-F910DE665450}" type="pres">
      <dgm:prSet presAssocID="{895A0067-3FCF-464A-9808-8EBBF95FEB9F}" presName="linNode" presStyleCnt="0"/>
      <dgm:spPr/>
    </dgm:pt>
    <dgm:pt modelId="{C810881D-CFFA-4F2D-BE23-B9303120C68F}" type="pres">
      <dgm:prSet presAssocID="{895A0067-3FCF-464A-9808-8EBBF95FEB9F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39E2499E-5323-4336-B37D-E258177BFFC1}" type="pres">
      <dgm:prSet presAssocID="{494D1549-874C-4955-920E-297CD9EF6EE2}" presName="sp" presStyleCnt="0"/>
      <dgm:spPr/>
    </dgm:pt>
    <dgm:pt modelId="{A64C9484-E863-49C8-8C77-70D9292ED2CE}" type="pres">
      <dgm:prSet presAssocID="{6E2428C5-97EE-4479-A57C-4DB35CAE6FA7}" presName="linNode" presStyleCnt="0"/>
      <dgm:spPr/>
    </dgm:pt>
    <dgm:pt modelId="{F64A4B3C-B1F3-464F-B3F9-A0BC386179B8}" type="pres">
      <dgm:prSet presAssocID="{6E2428C5-97EE-4479-A57C-4DB35CAE6FA7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59041852-41D7-436F-B738-FC1B5071493B}" type="pres">
      <dgm:prSet presAssocID="{A8B606F7-453E-4910-96BF-DA2728C9FBB0}" presName="sp" presStyleCnt="0"/>
      <dgm:spPr/>
    </dgm:pt>
    <dgm:pt modelId="{DD8A21A4-DE29-4403-98EB-70159D4077EB}" type="pres">
      <dgm:prSet presAssocID="{B7C483E9-D87B-4E6C-91FA-B0F2C55FFE5D}" presName="linNode" presStyleCnt="0"/>
      <dgm:spPr/>
    </dgm:pt>
    <dgm:pt modelId="{7966547B-04EB-4594-A680-14217A4C87FD}" type="pres">
      <dgm:prSet presAssocID="{B7C483E9-D87B-4E6C-91FA-B0F2C55FFE5D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00F5066-0D31-44FA-9D96-F3E2A2BF6092}" type="pres">
      <dgm:prSet presAssocID="{CBB88675-176B-4D33-B793-C44177202AB5}" presName="sp" presStyleCnt="0"/>
      <dgm:spPr/>
    </dgm:pt>
    <dgm:pt modelId="{3328D93F-90CE-4C20-A97A-F2DA9A60243C}" type="pres">
      <dgm:prSet presAssocID="{23C713C5-8A5D-477E-AA54-DE944D0AB175}" presName="linNode" presStyleCnt="0"/>
      <dgm:spPr/>
    </dgm:pt>
    <dgm:pt modelId="{AF17CDE7-B436-45B7-8F67-0494F6DE6630}" type="pres">
      <dgm:prSet presAssocID="{23C713C5-8A5D-477E-AA54-DE944D0AB175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4CB62217-43E3-43C3-9A4F-B851E7D357E5}" type="presOf" srcId="{895A0067-3FCF-464A-9808-8EBBF95FEB9F}" destId="{C810881D-CFFA-4F2D-BE23-B9303120C68F}" srcOrd="0" destOrd="0" presId="urn:microsoft.com/office/officeart/2005/8/layout/vList5"/>
    <dgm:cxn modelId="{257F7818-CF55-429B-B865-038A3BC796AD}" srcId="{BB6D022B-FF4E-4388-951B-D430054E90CA}" destId="{895A0067-3FCF-464A-9808-8EBBF95FEB9F}" srcOrd="0" destOrd="0" parTransId="{CC332AF0-DDC7-4220-85D6-20F71A41B695}" sibTransId="{494D1549-874C-4955-920E-297CD9EF6EE2}"/>
    <dgm:cxn modelId="{38F8AA1E-E0A2-4D17-AD03-4D2ACB20B9E8}" srcId="{BB6D022B-FF4E-4388-951B-D430054E90CA}" destId="{23C713C5-8A5D-477E-AA54-DE944D0AB175}" srcOrd="3" destOrd="0" parTransId="{D4EC3E62-3812-4EFB-A9E7-0584EE8F4BD7}" sibTransId="{44BF6AF9-9857-4213-A4A4-D615611325B1}"/>
    <dgm:cxn modelId="{CDB1B52D-1D2F-4883-8EB8-D0A998EA73E8}" type="presOf" srcId="{BB6D022B-FF4E-4388-951B-D430054E90CA}" destId="{106D256E-91AC-47D2-898F-28115648E01E}" srcOrd="0" destOrd="0" presId="urn:microsoft.com/office/officeart/2005/8/layout/vList5"/>
    <dgm:cxn modelId="{E7956163-278C-4C6B-8DEA-289A13E87D96}" srcId="{BB6D022B-FF4E-4388-951B-D430054E90CA}" destId="{B7C483E9-D87B-4E6C-91FA-B0F2C55FFE5D}" srcOrd="2" destOrd="0" parTransId="{CB0E3B0F-BE45-46C6-8963-B917F6022FF0}" sibTransId="{CBB88675-176B-4D33-B793-C44177202AB5}"/>
    <dgm:cxn modelId="{E784316E-B1C7-4B54-9E46-4E41DAEF964C}" srcId="{BB6D022B-FF4E-4388-951B-D430054E90CA}" destId="{6E2428C5-97EE-4479-A57C-4DB35CAE6FA7}" srcOrd="1" destOrd="0" parTransId="{4ADAE616-18CA-4B18-AD4A-C92B8416C7F3}" sibTransId="{A8B606F7-453E-4910-96BF-DA2728C9FBB0}"/>
    <dgm:cxn modelId="{7351AA6E-6824-455E-9CA7-381436C933DE}" type="presOf" srcId="{23C713C5-8A5D-477E-AA54-DE944D0AB175}" destId="{AF17CDE7-B436-45B7-8F67-0494F6DE6630}" srcOrd="0" destOrd="0" presId="urn:microsoft.com/office/officeart/2005/8/layout/vList5"/>
    <dgm:cxn modelId="{2703A47D-77AC-4C9F-869A-FFF874E82105}" type="presOf" srcId="{B7C483E9-D87B-4E6C-91FA-B0F2C55FFE5D}" destId="{7966547B-04EB-4594-A680-14217A4C87FD}" srcOrd="0" destOrd="0" presId="urn:microsoft.com/office/officeart/2005/8/layout/vList5"/>
    <dgm:cxn modelId="{DBC466E8-C47B-49F3-A55E-6A7AAA9B83B2}" type="presOf" srcId="{6E2428C5-97EE-4479-A57C-4DB35CAE6FA7}" destId="{F64A4B3C-B1F3-464F-B3F9-A0BC386179B8}" srcOrd="0" destOrd="0" presId="urn:microsoft.com/office/officeart/2005/8/layout/vList5"/>
    <dgm:cxn modelId="{11D27EE6-1B2A-422D-BADB-942EF8154672}" type="presParOf" srcId="{106D256E-91AC-47D2-898F-28115648E01E}" destId="{EB8288FB-7059-44B9-923F-F910DE665450}" srcOrd="0" destOrd="0" presId="urn:microsoft.com/office/officeart/2005/8/layout/vList5"/>
    <dgm:cxn modelId="{FFC97441-90BC-40A7-8CDB-FE1E71E7D7C9}" type="presParOf" srcId="{EB8288FB-7059-44B9-923F-F910DE665450}" destId="{C810881D-CFFA-4F2D-BE23-B9303120C68F}" srcOrd="0" destOrd="0" presId="urn:microsoft.com/office/officeart/2005/8/layout/vList5"/>
    <dgm:cxn modelId="{78C2AB59-FF6A-4770-A258-395894B9F365}" type="presParOf" srcId="{106D256E-91AC-47D2-898F-28115648E01E}" destId="{39E2499E-5323-4336-B37D-E258177BFFC1}" srcOrd="1" destOrd="0" presId="urn:microsoft.com/office/officeart/2005/8/layout/vList5"/>
    <dgm:cxn modelId="{6DBD98C6-843A-4CC7-A03A-8A3DE8310FFA}" type="presParOf" srcId="{106D256E-91AC-47D2-898F-28115648E01E}" destId="{A64C9484-E863-49C8-8C77-70D9292ED2CE}" srcOrd="2" destOrd="0" presId="urn:microsoft.com/office/officeart/2005/8/layout/vList5"/>
    <dgm:cxn modelId="{29B887AA-3595-43EE-B2A6-6E0A67A250D3}" type="presParOf" srcId="{A64C9484-E863-49C8-8C77-70D9292ED2CE}" destId="{F64A4B3C-B1F3-464F-B3F9-A0BC386179B8}" srcOrd="0" destOrd="0" presId="urn:microsoft.com/office/officeart/2005/8/layout/vList5"/>
    <dgm:cxn modelId="{70DEA221-EF17-41ED-A115-1E2199CE908F}" type="presParOf" srcId="{106D256E-91AC-47D2-898F-28115648E01E}" destId="{59041852-41D7-436F-B738-FC1B5071493B}" srcOrd="3" destOrd="0" presId="urn:microsoft.com/office/officeart/2005/8/layout/vList5"/>
    <dgm:cxn modelId="{9B076860-51CD-4471-A683-968D1A39E7D1}" type="presParOf" srcId="{106D256E-91AC-47D2-898F-28115648E01E}" destId="{DD8A21A4-DE29-4403-98EB-70159D4077EB}" srcOrd="4" destOrd="0" presId="urn:microsoft.com/office/officeart/2005/8/layout/vList5"/>
    <dgm:cxn modelId="{8C0E3CFA-898C-4984-94F9-D73E15B4091D}" type="presParOf" srcId="{DD8A21A4-DE29-4403-98EB-70159D4077EB}" destId="{7966547B-04EB-4594-A680-14217A4C87FD}" srcOrd="0" destOrd="0" presId="urn:microsoft.com/office/officeart/2005/8/layout/vList5"/>
    <dgm:cxn modelId="{693658D7-52F6-4382-B053-7B75FDCBE041}" type="presParOf" srcId="{106D256E-91AC-47D2-898F-28115648E01E}" destId="{100F5066-0D31-44FA-9D96-F3E2A2BF6092}" srcOrd="5" destOrd="0" presId="urn:microsoft.com/office/officeart/2005/8/layout/vList5"/>
    <dgm:cxn modelId="{BB87E77F-4880-47AD-889B-11B7C0F6B4A3}" type="presParOf" srcId="{106D256E-91AC-47D2-898F-28115648E01E}" destId="{3328D93F-90CE-4C20-A97A-F2DA9A60243C}" srcOrd="6" destOrd="0" presId="urn:microsoft.com/office/officeart/2005/8/layout/vList5"/>
    <dgm:cxn modelId="{7A5ADF2A-9CEB-4076-946D-37D34F612651}" type="presParOf" srcId="{3328D93F-90CE-4C20-A97A-F2DA9A60243C}" destId="{AF17CDE7-B436-45B7-8F67-0494F6DE663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CE68363-2FE1-4C84-9CAC-392F594916C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2DB88D2-534F-42C5-9D4F-EDE81B29F9FF}">
      <dgm:prSet/>
      <dgm:spPr/>
      <dgm:t>
        <a:bodyPr/>
        <a:lstStyle/>
        <a:p>
          <a:r>
            <a:rPr lang="en-US"/>
            <a:t>Owner-led business</a:t>
          </a:r>
        </a:p>
      </dgm:t>
    </dgm:pt>
    <dgm:pt modelId="{DFAF7CDB-AB8C-4ABA-B9B5-D3F6AAE54752}" type="parTrans" cxnId="{5106080D-14D2-4718-9C1D-8FF508A544F6}">
      <dgm:prSet/>
      <dgm:spPr/>
      <dgm:t>
        <a:bodyPr/>
        <a:lstStyle/>
        <a:p>
          <a:endParaRPr lang="en-US"/>
        </a:p>
      </dgm:t>
    </dgm:pt>
    <dgm:pt modelId="{CAB44E5A-9B0F-4793-864D-2A01C4C9AFB6}" type="sibTrans" cxnId="{5106080D-14D2-4718-9C1D-8FF508A544F6}">
      <dgm:prSet/>
      <dgm:spPr/>
      <dgm:t>
        <a:bodyPr/>
        <a:lstStyle/>
        <a:p>
          <a:endParaRPr lang="en-US"/>
        </a:p>
      </dgm:t>
    </dgm:pt>
    <dgm:pt modelId="{D29B0421-3FF8-4FC2-B3E1-296E4E5330D1}">
      <dgm:prSet/>
      <dgm:spPr/>
      <dgm:t>
        <a:bodyPr/>
        <a:lstStyle/>
        <a:p>
          <a:r>
            <a:rPr lang="en-US"/>
            <a:t>Small team</a:t>
          </a:r>
        </a:p>
      </dgm:t>
    </dgm:pt>
    <dgm:pt modelId="{BEE4792C-4683-46C5-90B2-F87EF11CAD0C}" type="parTrans" cxnId="{FC77FBC6-5A91-430B-97FD-FABB6945A372}">
      <dgm:prSet/>
      <dgm:spPr/>
      <dgm:t>
        <a:bodyPr/>
        <a:lstStyle/>
        <a:p>
          <a:endParaRPr lang="en-US"/>
        </a:p>
      </dgm:t>
    </dgm:pt>
    <dgm:pt modelId="{BA040ABE-9F95-4B6B-A1B8-1066B4A4BC4A}" type="sibTrans" cxnId="{FC77FBC6-5A91-430B-97FD-FABB6945A372}">
      <dgm:prSet/>
      <dgm:spPr/>
      <dgm:t>
        <a:bodyPr/>
        <a:lstStyle/>
        <a:p>
          <a:endParaRPr lang="en-US"/>
        </a:p>
      </dgm:t>
    </dgm:pt>
    <dgm:pt modelId="{C5D43A8F-05B1-4CBB-93AD-91C2C43CE597}">
      <dgm:prSet/>
      <dgm:spPr/>
      <dgm:t>
        <a:bodyPr/>
        <a:lstStyle/>
        <a:p>
          <a:r>
            <a:rPr lang="en-US"/>
            <a:t>Training on-site</a:t>
          </a:r>
        </a:p>
      </dgm:t>
    </dgm:pt>
    <dgm:pt modelId="{CA0DFEE9-CD9D-47AC-9EF1-C9DAD017C7B0}" type="parTrans" cxnId="{2B6926A2-54A1-4F49-B987-A5231AE108DC}">
      <dgm:prSet/>
      <dgm:spPr/>
      <dgm:t>
        <a:bodyPr/>
        <a:lstStyle/>
        <a:p>
          <a:endParaRPr lang="en-US"/>
        </a:p>
      </dgm:t>
    </dgm:pt>
    <dgm:pt modelId="{B26FDB00-19CA-4B6B-A143-820A93AF53F8}" type="sibTrans" cxnId="{2B6926A2-54A1-4F49-B987-A5231AE108DC}">
      <dgm:prSet/>
      <dgm:spPr/>
      <dgm:t>
        <a:bodyPr/>
        <a:lstStyle/>
        <a:p>
          <a:endParaRPr lang="en-US"/>
        </a:p>
      </dgm:t>
    </dgm:pt>
    <dgm:pt modelId="{415A5260-D1D9-4571-9051-F56070639221}" type="pres">
      <dgm:prSet presAssocID="{4CE68363-2FE1-4C84-9CAC-392F594916CE}" presName="diagram" presStyleCnt="0">
        <dgm:presLayoutVars>
          <dgm:dir/>
          <dgm:resizeHandles val="exact"/>
        </dgm:presLayoutVars>
      </dgm:prSet>
      <dgm:spPr/>
    </dgm:pt>
    <dgm:pt modelId="{FCC6D723-9289-4EC4-AC88-B2F99D5CC22C}" type="pres">
      <dgm:prSet presAssocID="{C2DB88D2-534F-42C5-9D4F-EDE81B29F9FF}" presName="node" presStyleLbl="node1" presStyleIdx="0" presStyleCnt="3">
        <dgm:presLayoutVars>
          <dgm:bulletEnabled val="1"/>
        </dgm:presLayoutVars>
      </dgm:prSet>
      <dgm:spPr/>
    </dgm:pt>
    <dgm:pt modelId="{79F8D864-3309-4707-ABD1-0440C126B433}" type="pres">
      <dgm:prSet presAssocID="{CAB44E5A-9B0F-4793-864D-2A01C4C9AFB6}" presName="sibTrans" presStyleCnt="0"/>
      <dgm:spPr/>
    </dgm:pt>
    <dgm:pt modelId="{543304C4-0B0A-42BC-8488-89ED78AB0D6D}" type="pres">
      <dgm:prSet presAssocID="{D29B0421-3FF8-4FC2-B3E1-296E4E5330D1}" presName="node" presStyleLbl="node1" presStyleIdx="1" presStyleCnt="3">
        <dgm:presLayoutVars>
          <dgm:bulletEnabled val="1"/>
        </dgm:presLayoutVars>
      </dgm:prSet>
      <dgm:spPr/>
    </dgm:pt>
    <dgm:pt modelId="{525EA0FD-21A8-45E6-9E19-0EE28A9C6318}" type="pres">
      <dgm:prSet presAssocID="{BA040ABE-9F95-4B6B-A1B8-1066B4A4BC4A}" presName="sibTrans" presStyleCnt="0"/>
      <dgm:spPr/>
    </dgm:pt>
    <dgm:pt modelId="{7AE97262-BE52-402E-95AA-AC14CFB2E9A4}" type="pres">
      <dgm:prSet presAssocID="{C5D43A8F-05B1-4CBB-93AD-91C2C43CE597}" presName="node" presStyleLbl="node1" presStyleIdx="2" presStyleCnt="3">
        <dgm:presLayoutVars>
          <dgm:bulletEnabled val="1"/>
        </dgm:presLayoutVars>
      </dgm:prSet>
      <dgm:spPr/>
    </dgm:pt>
  </dgm:ptLst>
  <dgm:cxnLst>
    <dgm:cxn modelId="{270B8003-3E72-4807-B8BD-5F887DBA7FA5}" type="presOf" srcId="{C2DB88D2-534F-42C5-9D4F-EDE81B29F9FF}" destId="{FCC6D723-9289-4EC4-AC88-B2F99D5CC22C}" srcOrd="0" destOrd="0" presId="urn:microsoft.com/office/officeart/2005/8/layout/default"/>
    <dgm:cxn modelId="{DA852504-C72C-46B9-85FE-AA188B94C35E}" type="presOf" srcId="{D29B0421-3FF8-4FC2-B3E1-296E4E5330D1}" destId="{543304C4-0B0A-42BC-8488-89ED78AB0D6D}" srcOrd="0" destOrd="0" presId="urn:microsoft.com/office/officeart/2005/8/layout/default"/>
    <dgm:cxn modelId="{5106080D-14D2-4718-9C1D-8FF508A544F6}" srcId="{4CE68363-2FE1-4C84-9CAC-392F594916CE}" destId="{C2DB88D2-534F-42C5-9D4F-EDE81B29F9FF}" srcOrd="0" destOrd="0" parTransId="{DFAF7CDB-AB8C-4ABA-B9B5-D3F6AAE54752}" sibTransId="{CAB44E5A-9B0F-4793-864D-2A01C4C9AFB6}"/>
    <dgm:cxn modelId="{1C20D552-294B-4409-8DAC-92D6A89C5C01}" type="presOf" srcId="{C5D43A8F-05B1-4CBB-93AD-91C2C43CE597}" destId="{7AE97262-BE52-402E-95AA-AC14CFB2E9A4}" srcOrd="0" destOrd="0" presId="urn:microsoft.com/office/officeart/2005/8/layout/default"/>
    <dgm:cxn modelId="{932BBE57-E91E-488D-8C90-FB334E9A1C94}" type="presOf" srcId="{4CE68363-2FE1-4C84-9CAC-392F594916CE}" destId="{415A5260-D1D9-4571-9051-F56070639221}" srcOrd="0" destOrd="0" presId="urn:microsoft.com/office/officeart/2005/8/layout/default"/>
    <dgm:cxn modelId="{2B6926A2-54A1-4F49-B987-A5231AE108DC}" srcId="{4CE68363-2FE1-4C84-9CAC-392F594916CE}" destId="{C5D43A8F-05B1-4CBB-93AD-91C2C43CE597}" srcOrd="2" destOrd="0" parTransId="{CA0DFEE9-CD9D-47AC-9EF1-C9DAD017C7B0}" sibTransId="{B26FDB00-19CA-4B6B-A143-820A93AF53F8}"/>
    <dgm:cxn modelId="{FC77FBC6-5A91-430B-97FD-FABB6945A372}" srcId="{4CE68363-2FE1-4C84-9CAC-392F594916CE}" destId="{D29B0421-3FF8-4FC2-B3E1-296E4E5330D1}" srcOrd="1" destOrd="0" parTransId="{BEE4792C-4683-46C5-90B2-F87EF11CAD0C}" sibTransId="{BA040ABE-9F95-4B6B-A1B8-1066B4A4BC4A}"/>
    <dgm:cxn modelId="{BA2BAD91-BFA6-4313-94FA-8AA7D32BF7A4}" type="presParOf" srcId="{415A5260-D1D9-4571-9051-F56070639221}" destId="{FCC6D723-9289-4EC4-AC88-B2F99D5CC22C}" srcOrd="0" destOrd="0" presId="urn:microsoft.com/office/officeart/2005/8/layout/default"/>
    <dgm:cxn modelId="{597697C2-ACF0-41DB-8DC3-358424E20A0A}" type="presParOf" srcId="{415A5260-D1D9-4571-9051-F56070639221}" destId="{79F8D864-3309-4707-ABD1-0440C126B433}" srcOrd="1" destOrd="0" presId="urn:microsoft.com/office/officeart/2005/8/layout/default"/>
    <dgm:cxn modelId="{846D36CC-9797-4D74-A1AE-2954DD22B6C2}" type="presParOf" srcId="{415A5260-D1D9-4571-9051-F56070639221}" destId="{543304C4-0B0A-42BC-8488-89ED78AB0D6D}" srcOrd="2" destOrd="0" presId="urn:microsoft.com/office/officeart/2005/8/layout/default"/>
    <dgm:cxn modelId="{47B028D0-5BA5-4B15-95B0-3D90DD7AA7AC}" type="presParOf" srcId="{415A5260-D1D9-4571-9051-F56070639221}" destId="{525EA0FD-21A8-45E6-9E19-0EE28A9C6318}" srcOrd="3" destOrd="0" presId="urn:microsoft.com/office/officeart/2005/8/layout/default"/>
    <dgm:cxn modelId="{08373E90-0692-4AB3-A723-CBCE43C5D500}" type="presParOf" srcId="{415A5260-D1D9-4571-9051-F56070639221}" destId="{7AE97262-BE52-402E-95AA-AC14CFB2E9A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E0CF7A1-E12B-4FD4-8811-7998DC14783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FAB3E2B-8917-4D62-9193-6CB383D1CD5C}">
      <dgm:prSet/>
      <dgm:spPr/>
      <dgm:t>
        <a:bodyPr/>
        <a:lstStyle/>
        <a:p>
          <a:r>
            <a:rPr lang="en-US"/>
            <a:t>Strengths: skills + dual income</a:t>
          </a:r>
        </a:p>
      </dgm:t>
    </dgm:pt>
    <dgm:pt modelId="{7F0B3B37-CCA5-4110-9A72-7624E6BB2CAC}" type="parTrans" cxnId="{FAEF4CE8-01D2-4B82-B3F2-1439DF456513}">
      <dgm:prSet/>
      <dgm:spPr/>
      <dgm:t>
        <a:bodyPr/>
        <a:lstStyle/>
        <a:p>
          <a:endParaRPr lang="en-US"/>
        </a:p>
      </dgm:t>
    </dgm:pt>
    <dgm:pt modelId="{C5B70C33-98E7-40BD-9528-1DEBF458A975}" type="sibTrans" cxnId="{FAEF4CE8-01D2-4B82-B3F2-1439DF456513}">
      <dgm:prSet/>
      <dgm:spPr/>
      <dgm:t>
        <a:bodyPr/>
        <a:lstStyle/>
        <a:p>
          <a:endParaRPr lang="en-US"/>
        </a:p>
      </dgm:t>
    </dgm:pt>
    <dgm:pt modelId="{1AF19C82-B253-4507-9C99-046D94BDB2E8}">
      <dgm:prSet/>
      <dgm:spPr/>
      <dgm:t>
        <a:bodyPr/>
        <a:lstStyle/>
        <a:p>
          <a:r>
            <a:rPr lang="en-US"/>
            <a:t>Weaknesses: new business</a:t>
          </a:r>
        </a:p>
      </dgm:t>
    </dgm:pt>
    <dgm:pt modelId="{917F81C9-0155-4EC4-94F0-18B1EBE184D7}" type="parTrans" cxnId="{924F3A7C-A4E4-49A7-AE5E-676F0FE57631}">
      <dgm:prSet/>
      <dgm:spPr/>
      <dgm:t>
        <a:bodyPr/>
        <a:lstStyle/>
        <a:p>
          <a:endParaRPr lang="en-US"/>
        </a:p>
      </dgm:t>
    </dgm:pt>
    <dgm:pt modelId="{B3325AE3-D589-4691-B284-B809654763B9}" type="sibTrans" cxnId="{924F3A7C-A4E4-49A7-AE5E-676F0FE57631}">
      <dgm:prSet/>
      <dgm:spPr/>
      <dgm:t>
        <a:bodyPr/>
        <a:lstStyle/>
        <a:p>
          <a:endParaRPr lang="en-US"/>
        </a:p>
      </dgm:t>
    </dgm:pt>
    <dgm:pt modelId="{C37D418E-BF1A-4EBD-9770-262F82ED313C}">
      <dgm:prSet/>
      <dgm:spPr/>
      <dgm:t>
        <a:bodyPr/>
        <a:lstStyle/>
        <a:p>
          <a:r>
            <a:rPr lang="en-US"/>
            <a:t>Opportunities: demand</a:t>
          </a:r>
        </a:p>
      </dgm:t>
    </dgm:pt>
    <dgm:pt modelId="{42D824EC-0083-45EB-8310-AA4F29BE4766}" type="parTrans" cxnId="{9867939A-2058-4E61-BCA9-8640BC1E67F5}">
      <dgm:prSet/>
      <dgm:spPr/>
      <dgm:t>
        <a:bodyPr/>
        <a:lstStyle/>
        <a:p>
          <a:endParaRPr lang="en-US"/>
        </a:p>
      </dgm:t>
    </dgm:pt>
    <dgm:pt modelId="{57AE5C30-C541-4D7F-BEEB-77F38C63ED47}" type="sibTrans" cxnId="{9867939A-2058-4E61-BCA9-8640BC1E67F5}">
      <dgm:prSet/>
      <dgm:spPr/>
      <dgm:t>
        <a:bodyPr/>
        <a:lstStyle/>
        <a:p>
          <a:endParaRPr lang="en-US"/>
        </a:p>
      </dgm:t>
    </dgm:pt>
    <dgm:pt modelId="{9BBA2C0E-5EB5-4312-A5FB-5A5378757243}">
      <dgm:prSet/>
      <dgm:spPr/>
      <dgm:t>
        <a:bodyPr/>
        <a:lstStyle/>
        <a:p>
          <a:r>
            <a:rPr lang="en-US"/>
            <a:t>Threats: competition</a:t>
          </a:r>
        </a:p>
      </dgm:t>
    </dgm:pt>
    <dgm:pt modelId="{83C4DBC5-266D-43FE-A77F-0E784AAD1886}" type="parTrans" cxnId="{CBEBD9AB-F05C-4171-97C2-E21BE171DB45}">
      <dgm:prSet/>
      <dgm:spPr/>
      <dgm:t>
        <a:bodyPr/>
        <a:lstStyle/>
        <a:p>
          <a:endParaRPr lang="en-US"/>
        </a:p>
      </dgm:t>
    </dgm:pt>
    <dgm:pt modelId="{FE7D21DE-9C8E-48F2-A92C-660ED2398654}" type="sibTrans" cxnId="{CBEBD9AB-F05C-4171-97C2-E21BE171DB45}">
      <dgm:prSet/>
      <dgm:spPr/>
      <dgm:t>
        <a:bodyPr/>
        <a:lstStyle/>
        <a:p>
          <a:endParaRPr lang="en-US"/>
        </a:p>
      </dgm:t>
    </dgm:pt>
    <dgm:pt modelId="{42D670C0-0B3F-4A70-B9D0-C7E6CF03FF93}" type="pres">
      <dgm:prSet presAssocID="{4E0CF7A1-E12B-4FD4-8811-7998DC14783C}" presName="linear" presStyleCnt="0">
        <dgm:presLayoutVars>
          <dgm:animLvl val="lvl"/>
          <dgm:resizeHandles val="exact"/>
        </dgm:presLayoutVars>
      </dgm:prSet>
      <dgm:spPr/>
    </dgm:pt>
    <dgm:pt modelId="{7304794F-5EEC-4C6D-9E69-FA02FE0D5465}" type="pres">
      <dgm:prSet presAssocID="{9FAB3E2B-8917-4D62-9193-6CB383D1CD5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750DCCA-3F16-4C77-9161-A5F424464B15}" type="pres">
      <dgm:prSet presAssocID="{C5B70C33-98E7-40BD-9528-1DEBF458A975}" presName="spacer" presStyleCnt="0"/>
      <dgm:spPr/>
    </dgm:pt>
    <dgm:pt modelId="{42DE50DE-A26A-4034-AF63-2913BF3A862A}" type="pres">
      <dgm:prSet presAssocID="{1AF19C82-B253-4507-9C99-046D94BDB2E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466261D-0787-412F-95CB-65AAA63732C4}" type="pres">
      <dgm:prSet presAssocID="{B3325AE3-D589-4691-B284-B809654763B9}" presName="spacer" presStyleCnt="0"/>
      <dgm:spPr/>
    </dgm:pt>
    <dgm:pt modelId="{5FE5319A-9905-4023-A070-13C65D5B51D2}" type="pres">
      <dgm:prSet presAssocID="{C37D418E-BF1A-4EBD-9770-262F82ED313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16B2FE2-BFED-4616-A634-8B95B1D24F3D}" type="pres">
      <dgm:prSet presAssocID="{57AE5C30-C541-4D7F-BEEB-77F38C63ED47}" presName="spacer" presStyleCnt="0"/>
      <dgm:spPr/>
    </dgm:pt>
    <dgm:pt modelId="{1FB8F651-F2D1-4273-A9F4-3C0F14C3354D}" type="pres">
      <dgm:prSet presAssocID="{9BBA2C0E-5EB5-4312-A5FB-5A537875724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86F3801-279C-4E8D-B3BC-8C4A92E9C853}" type="presOf" srcId="{C37D418E-BF1A-4EBD-9770-262F82ED313C}" destId="{5FE5319A-9905-4023-A070-13C65D5B51D2}" srcOrd="0" destOrd="0" presId="urn:microsoft.com/office/officeart/2005/8/layout/vList2"/>
    <dgm:cxn modelId="{08239E2A-0F11-4E16-8C42-D81493F2C54C}" type="presOf" srcId="{4E0CF7A1-E12B-4FD4-8811-7998DC14783C}" destId="{42D670C0-0B3F-4A70-B9D0-C7E6CF03FF93}" srcOrd="0" destOrd="0" presId="urn:microsoft.com/office/officeart/2005/8/layout/vList2"/>
    <dgm:cxn modelId="{1BCA5774-C7A2-4CFF-9277-8E4FBE504C39}" type="presOf" srcId="{1AF19C82-B253-4507-9C99-046D94BDB2E8}" destId="{42DE50DE-A26A-4034-AF63-2913BF3A862A}" srcOrd="0" destOrd="0" presId="urn:microsoft.com/office/officeart/2005/8/layout/vList2"/>
    <dgm:cxn modelId="{924F3A7C-A4E4-49A7-AE5E-676F0FE57631}" srcId="{4E0CF7A1-E12B-4FD4-8811-7998DC14783C}" destId="{1AF19C82-B253-4507-9C99-046D94BDB2E8}" srcOrd="1" destOrd="0" parTransId="{917F81C9-0155-4EC4-94F0-18B1EBE184D7}" sibTransId="{B3325AE3-D589-4691-B284-B809654763B9}"/>
    <dgm:cxn modelId="{D6163A81-9CE6-4A9D-9E2D-99856D4972C0}" type="presOf" srcId="{9BBA2C0E-5EB5-4312-A5FB-5A5378757243}" destId="{1FB8F651-F2D1-4273-A9F4-3C0F14C3354D}" srcOrd="0" destOrd="0" presId="urn:microsoft.com/office/officeart/2005/8/layout/vList2"/>
    <dgm:cxn modelId="{9867939A-2058-4E61-BCA9-8640BC1E67F5}" srcId="{4E0CF7A1-E12B-4FD4-8811-7998DC14783C}" destId="{C37D418E-BF1A-4EBD-9770-262F82ED313C}" srcOrd="2" destOrd="0" parTransId="{42D824EC-0083-45EB-8310-AA4F29BE4766}" sibTransId="{57AE5C30-C541-4D7F-BEEB-77F38C63ED47}"/>
    <dgm:cxn modelId="{CBEBD9AB-F05C-4171-97C2-E21BE171DB45}" srcId="{4E0CF7A1-E12B-4FD4-8811-7998DC14783C}" destId="{9BBA2C0E-5EB5-4312-A5FB-5A5378757243}" srcOrd="3" destOrd="0" parTransId="{83C4DBC5-266D-43FE-A77F-0E784AAD1886}" sibTransId="{FE7D21DE-9C8E-48F2-A92C-660ED2398654}"/>
    <dgm:cxn modelId="{1DBCFECB-6CC5-47A8-AA8D-4B18D8CAED8E}" type="presOf" srcId="{9FAB3E2B-8917-4D62-9193-6CB383D1CD5C}" destId="{7304794F-5EEC-4C6D-9E69-FA02FE0D5465}" srcOrd="0" destOrd="0" presId="urn:microsoft.com/office/officeart/2005/8/layout/vList2"/>
    <dgm:cxn modelId="{FAEF4CE8-01D2-4B82-B3F2-1439DF456513}" srcId="{4E0CF7A1-E12B-4FD4-8811-7998DC14783C}" destId="{9FAB3E2B-8917-4D62-9193-6CB383D1CD5C}" srcOrd="0" destOrd="0" parTransId="{7F0B3B37-CCA5-4110-9A72-7624E6BB2CAC}" sibTransId="{C5B70C33-98E7-40BD-9528-1DEBF458A975}"/>
    <dgm:cxn modelId="{501AFD5E-B2FC-4F5F-BB1F-0BF5DA141CFD}" type="presParOf" srcId="{42D670C0-0B3F-4A70-B9D0-C7E6CF03FF93}" destId="{7304794F-5EEC-4C6D-9E69-FA02FE0D5465}" srcOrd="0" destOrd="0" presId="urn:microsoft.com/office/officeart/2005/8/layout/vList2"/>
    <dgm:cxn modelId="{BF4DD63C-537E-481C-8978-1D6FF125A9BD}" type="presParOf" srcId="{42D670C0-0B3F-4A70-B9D0-C7E6CF03FF93}" destId="{9750DCCA-3F16-4C77-9161-A5F424464B15}" srcOrd="1" destOrd="0" presId="urn:microsoft.com/office/officeart/2005/8/layout/vList2"/>
    <dgm:cxn modelId="{69E9C901-0118-4453-9F35-175839DFCF11}" type="presParOf" srcId="{42D670C0-0B3F-4A70-B9D0-C7E6CF03FF93}" destId="{42DE50DE-A26A-4034-AF63-2913BF3A862A}" srcOrd="2" destOrd="0" presId="urn:microsoft.com/office/officeart/2005/8/layout/vList2"/>
    <dgm:cxn modelId="{3EBC0535-BED2-4735-A0D9-DCEF8D233AFE}" type="presParOf" srcId="{42D670C0-0B3F-4A70-B9D0-C7E6CF03FF93}" destId="{C466261D-0787-412F-95CB-65AAA63732C4}" srcOrd="3" destOrd="0" presId="urn:microsoft.com/office/officeart/2005/8/layout/vList2"/>
    <dgm:cxn modelId="{47E53CD2-B46D-457A-A1F9-1938E20D9DA3}" type="presParOf" srcId="{42D670C0-0B3F-4A70-B9D0-C7E6CF03FF93}" destId="{5FE5319A-9905-4023-A070-13C65D5B51D2}" srcOrd="4" destOrd="0" presId="urn:microsoft.com/office/officeart/2005/8/layout/vList2"/>
    <dgm:cxn modelId="{5816F923-39E2-43A6-9820-0C2639D07B06}" type="presParOf" srcId="{42D670C0-0B3F-4A70-B9D0-C7E6CF03FF93}" destId="{B16B2FE2-BFED-4616-A634-8B95B1D24F3D}" srcOrd="5" destOrd="0" presId="urn:microsoft.com/office/officeart/2005/8/layout/vList2"/>
    <dgm:cxn modelId="{5783A537-17CA-4352-9C6D-A01E6E2EA227}" type="presParOf" srcId="{42D670C0-0B3F-4A70-B9D0-C7E6CF03FF93}" destId="{1FB8F651-F2D1-4273-A9F4-3C0F14C3354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ABD53FE-3A10-4888-9D55-44F28263893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1D9121B-0CBC-46BD-A846-504FE0982F8F}">
      <dgm:prSet/>
      <dgm:spPr/>
      <dgm:t>
        <a:bodyPr/>
        <a:lstStyle/>
        <a:p>
          <a:r>
            <a:rPr lang="en-US"/>
            <a:t>Strong growth potential</a:t>
          </a:r>
        </a:p>
      </dgm:t>
    </dgm:pt>
    <dgm:pt modelId="{BC549C35-0DFE-4BE1-B5BB-82B1815759FE}" type="parTrans" cxnId="{83D97B29-77A6-485D-8320-3318CC67DCC4}">
      <dgm:prSet/>
      <dgm:spPr/>
      <dgm:t>
        <a:bodyPr/>
        <a:lstStyle/>
        <a:p>
          <a:endParaRPr lang="en-US"/>
        </a:p>
      </dgm:t>
    </dgm:pt>
    <dgm:pt modelId="{82BB5620-77BE-4C0F-864A-4D4E114EC635}" type="sibTrans" cxnId="{83D97B29-77A6-485D-8320-3318CC67DCC4}">
      <dgm:prSet/>
      <dgm:spPr/>
      <dgm:t>
        <a:bodyPr/>
        <a:lstStyle/>
        <a:p>
          <a:endParaRPr lang="en-US"/>
        </a:p>
      </dgm:t>
    </dgm:pt>
    <dgm:pt modelId="{511343C4-C0F2-4BA6-8D7F-6AE313767E7C}">
      <dgm:prSet/>
      <dgm:spPr/>
      <dgm:t>
        <a:bodyPr/>
        <a:lstStyle/>
        <a:p>
          <a:r>
            <a:rPr lang="en-US"/>
            <a:t>Meets market demand</a:t>
          </a:r>
        </a:p>
      </dgm:t>
    </dgm:pt>
    <dgm:pt modelId="{B2D17887-E4ED-4D41-B62F-F9F0F43D1554}" type="parTrans" cxnId="{5D707117-473E-464C-97D0-4D61E9F8AACB}">
      <dgm:prSet/>
      <dgm:spPr/>
      <dgm:t>
        <a:bodyPr/>
        <a:lstStyle/>
        <a:p>
          <a:endParaRPr lang="en-US"/>
        </a:p>
      </dgm:t>
    </dgm:pt>
    <dgm:pt modelId="{783F7FF6-A0CC-4F64-8E48-889B704015B2}" type="sibTrans" cxnId="{5D707117-473E-464C-97D0-4D61E9F8AACB}">
      <dgm:prSet/>
      <dgm:spPr/>
      <dgm:t>
        <a:bodyPr/>
        <a:lstStyle/>
        <a:p>
          <a:endParaRPr lang="en-US"/>
        </a:p>
      </dgm:t>
    </dgm:pt>
    <dgm:pt modelId="{C790E693-F1F5-404C-A2A0-B5994B7B60EA}">
      <dgm:prSet/>
      <dgm:spPr/>
      <dgm:t>
        <a:bodyPr/>
        <a:lstStyle/>
        <a:p>
          <a:r>
            <a:rPr lang="en-US"/>
            <a:t>Focus on quality &amp; relationships</a:t>
          </a:r>
        </a:p>
      </dgm:t>
    </dgm:pt>
    <dgm:pt modelId="{EBE80813-65AF-47DC-9F97-530A92F026ED}" type="parTrans" cxnId="{AB6E2D6F-590C-4418-9DBA-81D1821AF11D}">
      <dgm:prSet/>
      <dgm:spPr/>
      <dgm:t>
        <a:bodyPr/>
        <a:lstStyle/>
        <a:p>
          <a:endParaRPr lang="en-US"/>
        </a:p>
      </dgm:t>
    </dgm:pt>
    <dgm:pt modelId="{18B0969C-5E9B-4B37-BA00-64F510F8C5F4}" type="sibTrans" cxnId="{AB6E2D6F-590C-4418-9DBA-81D1821AF11D}">
      <dgm:prSet/>
      <dgm:spPr/>
      <dgm:t>
        <a:bodyPr/>
        <a:lstStyle/>
        <a:p>
          <a:endParaRPr lang="en-US"/>
        </a:p>
      </dgm:t>
    </dgm:pt>
    <dgm:pt modelId="{B6B55F63-2BA3-42A9-8FB0-F0F904C3ACDC}" type="pres">
      <dgm:prSet presAssocID="{1ABD53FE-3A10-4888-9D55-44F282638932}" presName="root" presStyleCnt="0">
        <dgm:presLayoutVars>
          <dgm:dir/>
          <dgm:resizeHandles val="exact"/>
        </dgm:presLayoutVars>
      </dgm:prSet>
      <dgm:spPr/>
    </dgm:pt>
    <dgm:pt modelId="{9C659AFE-F02E-4983-9D16-08C9107EADF1}" type="pres">
      <dgm:prSet presAssocID="{51D9121B-0CBC-46BD-A846-504FE0982F8F}" presName="compNode" presStyleCnt="0"/>
      <dgm:spPr/>
    </dgm:pt>
    <dgm:pt modelId="{03E82CDE-2777-4109-A19F-EDB1458B2E07}" type="pres">
      <dgm:prSet presAssocID="{51D9121B-0CBC-46BD-A846-504FE0982F8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D120A1B2-76E7-4B36-8735-15960787990C}" type="pres">
      <dgm:prSet presAssocID="{51D9121B-0CBC-46BD-A846-504FE0982F8F}" presName="spaceRect" presStyleCnt="0"/>
      <dgm:spPr/>
    </dgm:pt>
    <dgm:pt modelId="{0EB8F2DE-1717-470F-A334-E13F51076657}" type="pres">
      <dgm:prSet presAssocID="{51D9121B-0CBC-46BD-A846-504FE0982F8F}" presName="textRect" presStyleLbl="revTx" presStyleIdx="0" presStyleCnt="3">
        <dgm:presLayoutVars>
          <dgm:chMax val="1"/>
          <dgm:chPref val="1"/>
        </dgm:presLayoutVars>
      </dgm:prSet>
      <dgm:spPr/>
    </dgm:pt>
    <dgm:pt modelId="{43646003-77A5-4D90-B03D-747283D074EB}" type="pres">
      <dgm:prSet presAssocID="{82BB5620-77BE-4C0F-864A-4D4E114EC635}" presName="sibTrans" presStyleCnt="0"/>
      <dgm:spPr/>
    </dgm:pt>
    <dgm:pt modelId="{5487A07B-5AA4-471F-A7BF-47594CB9D2AE}" type="pres">
      <dgm:prSet presAssocID="{511343C4-C0F2-4BA6-8D7F-6AE313767E7C}" presName="compNode" presStyleCnt="0"/>
      <dgm:spPr/>
    </dgm:pt>
    <dgm:pt modelId="{B13E1C5A-6611-4E82-93AF-C48AE8648C5C}" type="pres">
      <dgm:prSet presAssocID="{511343C4-C0F2-4BA6-8D7F-6AE313767E7C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1547859-FDC5-4D85-B5CD-357136521BD0}" type="pres">
      <dgm:prSet presAssocID="{511343C4-C0F2-4BA6-8D7F-6AE313767E7C}" presName="spaceRect" presStyleCnt="0"/>
      <dgm:spPr/>
    </dgm:pt>
    <dgm:pt modelId="{2BA7E539-68EE-466F-9068-936E972FEB3F}" type="pres">
      <dgm:prSet presAssocID="{511343C4-C0F2-4BA6-8D7F-6AE313767E7C}" presName="textRect" presStyleLbl="revTx" presStyleIdx="1" presStyleCnt="3">
        <dgm:presLayoutVars>
          <dgm:chMax val="1"/>
          <dgm:chPref val="1"/>
        </dgm:presLayoutVars>
      </dgm:prSet>
      <dgm:spPr/>
    </dgm:pt>
    <dgm:pt modelId="{A7CF1E8F-F6F7-447A-ACDF-92733647B1A2}" type="pres">
      <dgm:prSet presAssocID="{783F7FF6-A0CC-4F64-8E48-889B704015B2}" presName="sibTrans" presStyleCnt="0"/>
      <dgm:spPr/>
    </dgm:pt>
    <dgm:pt modelId="{5E40900A-2869-446C-B263-387BAFFAE326}" type="pres">
      <dgm:prSet presAssocID="{C790E693-F1F5-404C-A2A0-B5994B7B60EA}" presName="compNode" presStyleCnt="0"/>
      <dgm:spPr/>
    </dgm:pt>
    <dgm:pt modelId="{1AAD3BBB-60DC-4AF5-8FF8-D44E4EA8D7B7}" type="pres">
      <dgm:prSet presAssocID="{C790E693-F1F5-404C-A2A0-B5994B7B60E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1F27E0ED-744E-4EC0-9CCB-D9C84ED4B132}" type="pres">
      <dgm:prSet presAssocID="{C790E693-F1F5-404C-A2A0-B5994B7B60EA}" presName="spaceRect" presStyleCnt="0"/>
      <dgm:spPr/>
    </dgm:pt>
    <dgm:pt modelId="{2F20DC75-C8E2-4797-9381-5D0455D984C5}" type="pres">
      <dgm:prSet presAssocID="{C790E693-F1F5-404C-A2A0-B5994B7B60E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E500A0F-19CF-4845-9608-047BB1E2249C}" type="presOf" srcId="{51D9121B-0CBC-46BD-A846-504FE0982F8F}" destId="{0EB8F2DE-1717-470F-A334-E13F51076657}" srcOrd="0" destOrd="0" presId="urn:microsoft.com/office/officeart/2018/2/layout/IconLabelList"/>
    <dgm:cxn modelId="{5D707117-473E-464C-97D0-4D61E9F8AACB}" srcId="{1ABD53FE-3A10-4888-9D55-44F282638932}" destId="{511343C4-C0F2-4BA6-8D7F-6AE313767E7C}" srcOrd="1" destOrd="0" parTransId="{B2D17887-E4ED-4D41-B62F-F9F0F43D1554}" sibTransId="{783F7FF6-A0CC-4F64-8E48-889B704015B2}"/>
    <dgm:cxn modelId="{D1A6BC27-221B-444A-A314-E1EC1E702069}" type="presOf" srcId="{C790E693-F1F5-404C-A2A0-B5994B7B60EA}" destId="{2F20DC75-C8E2-4797-9381-5D0455D984C5}" srcOrd="0" destOrd="0" presId="urn:microsoft.com/office/officeart/2018/2/layout/IconLabelList"/>
    <dgm:cxn modelId="{83D97B29-77A6-485D-8320-3318CC67DCC4}" srcId="{1ABD53FE-3A10-4888-9D55-44F282638932}" destId="{51D9121B-0CBC-46BD-A846-504FE0982F8F}" srcOrd="0" destOrd="0" parTransId="{BC549C35-0DFE-4BE1-B5BB-82B1815759FE}" sibTransId="{82BB5620-77BE-4C0F-864A-4D4E114EC635}"/>
    <dgm:cxn modelId="{AB6E2D6F-590C-4418-9DBA-81D1821AF11D}" srcId="{1ABD53FE-3A10-4888-9D55-44F282638932}" destId="{C790E693-F1F5-404C-A2A0-B5994B7B60EA}" srcOrd="2" destOrd="0" parTransId="{EBE80813-65AF-47DC-9F97-530A92F026ED}" sibTransId="{18B0969C-5E9B-4B37-BA00-64F510F8C5F4}"/>
    <dgm:cxn modelId="{09518BBF-6FD6-4B26-A8CC-73EABBA7768F}" type="presOf" srcId="{1ABD53FE-3A10-4888-9D55-44F282638932}" destId="{B6B55F63-2BA3-42A9-8FB0-F0F904C3ACDC}" srcOrd="0" destOrd="0" presId="urn:microsoft.com/office/officeart/2018/2/layout/IconLabelList"/>
    <dgm:cxn modelId="{C4F628E7-448A-471E-B29D-07B08A638763}" type="presOf" srcId="{511343C4-C0F2-4BA6-8D7F-6AE313767E7C}" destId="{2BA7E539-68EE-466F-9068-936E972FEB3F}" srcOrd="0" destOrd="0" presId="urn:microsoft.com/office/officeart/2018/2/layout/IconLabelList"/>
    <dgm:cxn modelId="{10B51970-FD1B-4B87-BF76-171E3C731620}" type="presParOf" srcId="{B6B55F63-2BA3-42A9-8FB0-F0F904C3ACDC}" destId="{9C659AFE-F02E-4983-9D16-08C9107EADF1}" srcOrd="0" destOrd="0" presId="urn:microsoft.com/office/officeart/2018/2/layout/IconLabelList"/>
    <dgm:cxn modelId="{20EC8CE8-F846-414D-AF7A-C36C40714209}" type="presParOf" srcId="{9C659AFE-F02E-4983-9D16-08C9107EADF1}" destId="{03E82CDE-2777-4109-A19F-EDB1458B2E07}" srcOrd="0" destOrd="0" presId="urn:microsoft.com/office/officeart/2018/2/layout/IconLabelList"/>
    <dgm:cxn modelId="{FCBCCDCF-E74D-4DB6-A1FE-1A2B7ABC6E43}" type="presParOf" srcId="{9C659AFE-F02E-4983-9D16-08C9107EADF1}" destId="{D120A1B2-76E7-4B36-8735-15960787990C}" srcOrd="1" destOrd="0" presId="urn:microsoft.com/office/officeart/2018/2/layout/IconLabelList"/>
    <dgm:cxn modelId="{F54B9473-6D34-419D-A1ED-EF4906EC4CE5}" type="presParOf" srcId="{9C659AFE-F02E-4983-9D16-08C9107EADF1}" destId="{0EB8F2DE-1717-470F-A334-E13F51076657}" srcOrd="2" destOrd="0" presId="urn:microsoft.com/office/officeart/2018/2/layout/IconLabelList"/>
    <dgm:cxn modelId="{79CEA6AA-702E-4083-9EB2-BF7B54FDD48F}" type="presParOf" srcId="{B6B55F63-2BA3-42A9-8FB0-F0F904C3ACDC}" destId="{43646003-77A5-4D90-B03D-747283D074EB}" srcOrd="1" destOrd="0" presId="urn:microsoft.com/office/officeart/2018/2/layout/IconLabelList"/>
    <dgm:cxn modelId="{58E20360-68F0-4D71-B15A-F88E7D12D29B}" type="presParOf" srcId="{B6B55F63-2BA3-42A9-8FB0-F0F904C3ACDC}" destId="{5487A07B-5AA4-471F-A7BF-47594CB9D2AE}" srcOrd="2" destOrd="0" presId="urn:microsoft.com/office/officeart/2018/2/layout/IconLabelList"/>
    <dgm:cxn modelId="{11429E89-60F2-40F5-86C2-5CA9219E2F1C}" type="presParOf" srcId="{5487A07B-5AA4-471F-A7BF-47594CB9D2AE}" destId="{B13E1C5A-6611-4E82-93AF-C48AE8648C5C}" srcOrd="0" destOrd="0" presId="urn:microsoft.com/office/officeart/2018/2/layout/IconLabelList"/>
    <dgm:cxn modelId="{E2553E88-7267-4FE6-8F3F-2A0F5A8AF482}" type="presParOf" srcId="{5487A07B-5AA4-471F-A7BF-47594CB9D2AE}" destId="{51547859-FDC5-4D85-B5CD-357136521BD0}" srcOrd="1" destOrd="0" presId="urn:microsoft.com/office/officeart/2018/2/layout/IconLabelList"/>
    <dgm:cxn modelId="{185F0538-B617-4A52-840A-30A4D259BA16}" type="presParOf" srcId="{5487A07B-5AA4-471F-A7BF-47594CB9D2AE}" destId="{2BA7E539-68EE-466F-9068-936E972FEB3F}" srcOrd="2" destOrd="0" presId="urn:microsoft.com/office/officeart/2018/2/layout/IconLabelList"/>
    <dgm:cxn modelId="{C84DAB0D-0281-4925-A682-28827978AEBA}" type="presParOf" srcId="{B6B55F63-2BA3-42A9-8FB0-F0F904C3ACDC}" destId="{A7CF1E8F-F6F7-447A-ACDF-92733647B1A2}" srcOrd="3" destOrd="0" presId="urn:microsoft.com/office/officeart/2018/2/layout/IconLabelList"/>
    <dgm:cxn modelId="{15524C25-CF42-4BC1-B17A-5842542C9A51}" type="presParOf" srcId="{B6B55F63-2BA3-42A9-8FB0-F0F904C3ACDC}" destId="{5E40900A-2869-446C-B263-387BAFFAE326}" srcOrd="4" destOrd="0" presId="urn:microsoft.com/office/officeart/2018/2/layout/IconLabelList"/>
    <dgm:cxn modelId="{6EB46334-E17B-4170-9822-555B98F57D52}" type="presParOf" srcId="{5E40900A-2869-446C-B263-387BAFFAE326}" destId="{1AAD3BBB-60DC-4AF5-8FF8-D44E4EA8D7B7}" srcOrd="0" destOrd="0" presId="urn:microsoft.com/office/officeart/2018/2/layout/IconLabelList"/>
    <dgm:cxn modelId="{4BA7B130-ACCC-4FAB-9014-336E02665AD1}" type="presParOf" srcId="{5E40900A-2869-446C-B263-387BAFFAE326}" destId="{1F27E0ED-744E-4EC0-9CCB-D9C84ED4B132}" srcOrd="1" destOrd="0" presId="urn:microsoft.com/office/officeart/2018/2/layout/IconLabelList"/>
    <dgm:cxn modelId="{7B906829-751A-407C-8621-74F5DC22E068}" type="presParOf" srcId="{5E40900A-2869-446C-B263-387BAFFAE326}" destId="{2F20DC75-C8E2-4797-9381-5D0455D984C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9D0D4-841A-411E-A215-6E6855256771}">
      <dsp:nvSpPr>
        <dsp:cNvPr id="0" name=""/>
        <dsp:cNvSpPr/>
      </dsp:nvSpPr>
      <dsp:spPr>
        <a:xfrm>
          <a:off x="0" y="43715"/>
          <a:ext cx="7776055" cy="1127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Business Plan Presentation</a:t>
          </a:r>
        </a:p>
      </dsp:txBody>
      <dsp:txXfrm>
        <a:off x="55030" y="98745"/>
        <a:ext cx="7665995" cy="1017235"/>
      </dsp:txXfrm>
    </dsp:sp>
    <dsp:sp modelId="{7818BE27-3953-40ED-B578-5C7E79931E10}">
      <dsp:nvSpPr>
        <dsp:cNvPr id="0" name=""/>
        <dsp:cNvSpPr/>
      </dsp:nvSpPr>
      <dsp:spPr>
        <a:xfrm>
          <a:off x="0" y="1306370"/>
          <a:ext cx="7776055" cy="112729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Jason Holmes</a:t>
          </a:r>
        </a:p>
      </dsp:txBody>
      <dsp:txXfrm>
        <a:off x="55030" y="1361400"/>
        <a:ext cx="7665995" cy="1017235"/>
      </dsp:txXfrm>
    </dsp:sp>
    <dsp:sp modelId="{4FC35F3D-6A47-4E72-84EA-46C81E284DD0}">
      <dsp:nvSpPr>
        <dsp:cNvPr id="0" name=""/>
        <dsp:cNvSpPr/>
      </dsp:nvSpPr>
      <dsp:spPr>
        <a:xfrm>
          <a:off x="0" y="2569025"/>
          <a:ext cx="7776055" cy="112729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Student ID: 2441865</a:t>
          </a:r>
        </a:p>
      </dsp:txBody>
      <dsp:txXfrm>
        <a:off x="55030" y="2624055"/>
        <a:ext cx="7665995" cy="1017235"/>
      </dsp:txXfrm>
    </dsp:sp>
    <dsp:sp modelId="{BD2C4411-34D1-4223-9432-DA639422B18B}">
      <dsp:nvSpPr>
        <dsp:cNvPr id="0" name=""/>
        <dsp:cNvSpPr/>
      </dsp:nvSpPr>
      <dsp:spPr>
        <a:xfrm>
          <a:off x="0" y="3831680"/>
          <a:ext cx="7776055" cy="112729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Lecturer: </a:t>
          </a:r>
        </a:p>
      </dsp:txBody>
      <dsp:txXfrm>
        <a:off x="55030" y="3886710"/>
        <a:ext cx="7665995" cy="10172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EBAEC3-6DC4-4991-A941-8B4492D8A028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C1BCB9-A0EA-47ED-8217-0C0A69C6C04E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34819D-39AA-4FB4-8625-81CC0E861377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Bricklaying + training business</a:t>
          </a:r>
        </a:p>
      </dsp:txBody>
      <dsp:txXfrm>
        <a:off x="46529" y="2703902"/>
        <a:ext cx="2418750" cy="720000"/>
      </dsp:txXfrm>
    </dsp:sp>
    <dsp:sp modelId="{AA25D5C5-87B7-483B-994E-187C6EADB3FE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7ACE71-4E9A-4B3A-95F3-AF7728C04D48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729F9C-1429-4531-B9D6-99F524D76008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Addresses skills shortage</a:t>
          </a:r>
        </a:p>
      </dsp:txBody>
      <dsp:txXfrm>
        <a:off x="2888560" y="2703902"/>
        <a:ext cx="2418750" cy="720000"/>
      </dsp:txXfrm>
    </dsp:sp>
    <dsp:sp modelId="{6C7B64B5-B5B7-4774-9C0C-9C61732C4239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099FE7-9600-4AA7-92D6-0DFF76421912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7854A2-82C9-4768-8268-853CCF3C8F02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Income from construction + training</a:t>
          </a:r>
        </a:p>
      </dsp:txBody>
      <dsp:txXfrm>
        <a:off x="5730591" y="2703902"/>
        <a:ext cx="24187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A0A567-4D6F-43AA-8C2E-FE64E551E1AF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181FBC-CA29-43B0-9A0A-67DFF9F27D9C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28B3C-F1C8-4643-A950-A4D7B78A1324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Construction &amp; training company</a:t>
          </a:r>
        </a:p>
      </dsp:txBody>
      <dsp:txXfrm>
        <a:off x="46529" y="2703902"/>
        <a:ext cx="2418750" cy="720000"/>
      </dsp:txXfrm>
    </dsp:sp>
    <dsp:sp modelId="{6AF4D713-CEF5-472D-B340-CDBE376A270A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86B97-A322-470E-B4B5-6460ED8EBB86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D70CD-F35D-4508-AFAD-8651A8EC2044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Provides high-quality brickwork</a:t>
          </a:r>
        </a:p>
      </dsp:txBody>
      <dsp:txXfrm>
        <a:off x="2888560" y="2703902"/>
        <a:ext cx="2418750" cy="720000"/>
      </dsp:txXfrm>
    </dsp:sp>
    <dsp:sp modelId="{6065B197-1ED5-4955-9DA6-41CC04A53535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859FAD-9B27-447A-9EEB-613C3353880D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88F907-517F-416A-AA63-E7ED57F778D2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Offers hands-on training</a:t>
          </a:r>
        </a:p>
      </dsp:txBody>
      <dsp:txXfrm>
        <a:off x="5730591" y="2703902"/>
        <a:ext cx="24187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328239-72D2-4406-809C-8B512B5887E8}">
      <dsp:nvSpPr>
        <dsp:cNvPr id="0" name=""/>
        <dsp:cNvSpPr/>
      </dsp:nvSpPr>
      <dsp:spPr>
        <a:xfrm>
          <a:off x="0" y="0"/>
          <a:ext cx="6556696" cy="811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400" kern="1200"/>
            <a:t>Limited Liability Company</a:t>
          </a:r>
        </a:p>
      </dsp:txBody>
      <dsp:txXfrm>
        <a:off x="23773" y="23773"/>
        <a:ext cx="5612256" cy="764123"/>
      </dsp:txXfrm>
    </dsp:sp>
    <dsp:sp modelId="{D50F7D06-F02D-4417-90C6-EBD417A42256}">
      <dsp:nvSpPr>
        <dsp:cNvPr id="0" name=""/>
        <dsp:cNvSpPr/>
      </dsp:nvSpPr>
      <dsp:spPr>
        <a:xfrm>
          <a:off x="549123" y="959245"/>
          <a:ext cx="6556696" cy="811669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400" kern="1200"/>
            <a:t>Protects personal assets</a:t>
          </a:r>
        </a:p>
      </dsp:txBody>
      <dsp:txXfrm>
        <a:off x="572896" y="983018"/>
        <a:ext cx="5432442" cy="764123"/>
      </dsp:txXfrm>
    </dsp:sp>
    <dsp:sp modelId="{3D8F0924-F96B-49D4-9EFF-E5D8B3D2224A}">
      <dsp:nvSpPr>
        <dsp:cNvPr id="0" name=""/>
        <dsp:cNvSpPr/>
      </dsp:nvSpPr>
      <dsp:spPr>
        <a:xfrm>
          <a:off x="1090050" y="1918490"/>
          <a:ext cx="6556696" cy="811669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400" kern="1200"/>
            <a:t>Professional image</a:t>
          </a:r>
        </a:p>
      </dsp:txBody>
      <dsp:txXfrm>
        <a:off x="1113823" y="1942263"/>
        <a:ext cx="5440638" cy="764123"/>
      </dsp:txXfrm>
    </dsp:sp>
    <dsp:sp modelId="{446C6D49-6FF8-492D-AE32-A517FA7839E3}">
      <dsp:nvSpPr>
        <dsp:cNvPr id="0" name=""/>
        <dsp:cNvSpPr/>
      </dsp:nvSpPr>
      <dsp:spPr>
        <a:xfrm>
          <a:off x="1639174" y="2877735"/>
          <a:ext cx="6556696" cy="811669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400" kern="1200"/>
            <a:t>Supports growth</a:t>
          </a:r>
        </a:p>
      </dsp:txBody>
      <dsp:txXfrm>
        <a:off x="1662947" y="2901508"/>
        <a:ext cx="5432442" cy="764123"/>
      </dsp:txXfrm>
    </dsp:sp>
    <dsp:sp modelId="{558F0F7D-FE59-4F19-A7F1-C6C9C99BEB31}">
      <dsp:nvSpPr>
        <dsp:cNvPr id="0" name=""/>
        <dsp:cNvSpPr/>
      </dsp:nvSpPr>
      <dsp:spPr>
        <a:xfrm>
          <a:off x="6029111" y="621664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6147817" y="621664"/>
        <a:ext cx="290172" cy="397007"/>
      </dsp:txXfrm>
    </dsp:sp>
    <dsp:sp modelId="{3ECA6398-D730-4D80-A30A-32CEB3D2F2DC}">
      <dsp:nvSpPr>
        <dsp:cNvPr id="0" name=""/>
        <dsp:cNvSpPr/>
      </dsp:nvSpPr>
      <dsp:spPr>
        <a:xfrm>
          <a:off x="6578235" y="1580910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6696941" y="1580910"/>
        <a:ext cx="290172" cy="397007"/>
      </dsp:txXfrm>
    </dsp:sp>
    <dsp:sp modelId="{5F217C0E-4708-4F3D-9284-CA4C68098036}">
      <dsp:nvSpPr>
        <dsp:cNvPr id="0" name=""/>
        <dsp:cNvSpPr/>
      </dsp:nvSpPr>
      <dsp:spPr>
        <a:xfrm>
          <a:off x="7119162" y="2540155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7237868" y="2540155"/>
        <a:ext cx="290172" cy="3970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DDBF47-1DB7-4BA7-9C3F-87D87924A7D4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A9D660-3C8C-4F88-9147-18B6258BB4E0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305B9-52E9-43A5-B9DB-0A6CAAE62529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Target: homeowners, developers, trainees</a:t>
          </a:r>
        </a:p>
      </dsp:txBody>
      <dsp:txXfrm>
        <a:off x="46529" y="2703902"/>
        <a:ext cx="2418750" cy="720000"/>
      </dsp:txXfrm>
    </dsp:sp>
    <dsp:sp modelId="{AC3FA693-5BBB-46EC-ACFA-A00236DCDDB6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4A847-0A52-4950-A967-F116AC9D9054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A96D1-52EA-4CCD-A61D-185F3C9CC8FC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High demand for bricklayers</a:t>
          </a:r>
        </a:p>
      </dsp:txBody>
      <dsp:txXfrm>
        <a:off x="2888560" y="2703902"/>
        <a:ext cx="2418750" cy="720000"/>
      </dsp:txXfrm>
    </dsp:sp>
    <dsp:sp modelId="{85CAC071-A4F9-477C-9803-8DAF853EEECB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CBC96-55F7-4568-B70E-1A6C6AC85BA5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7E90DE-60E4-4309-A856-5E92CF329A65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Skills shortage</a:t>
          </a:r>
        </a:p>
      </dsp:txBody>
      <dsp:txXfrm>
        <a:off x="5730591" y="2703902"/>
        <a:ext cx="241875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1E1871-3C5E-412A-90EB-E1C4BB2F0A4D}">
      <dsp:nvSpPr>
        <dsp:cNvPr id="0" name=""/>
        <dsp:cNvSpPr/>
      </dsp:nvSpPr>
      <dsp:spPr>
        <a:xfrm>
          <a:off x="776546" y="1743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BECF9E-1072-471F-9484-7E6E6B10337F}">
      <dsp:nvSpPr>
        <dsp:cNvPr id="0" name=""/>
        <dsp:cNvSpPr/>
      </dsp:nvSpPr>
      <dsp:spPr>
        <a:xfrm>
          <a:off x="997853" y="211277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9641BC-CF2E-49F9-BF03-90A883C56858}">
      <dsp:nvSpPr>
        <dsp:cNvPr id="0" name=""/>
        <dsp:cNvSpPr/>
      </dsp:nvSpPr>
      <dsp:spPr>
        <a:xfrm>
          <a:off x="426917" y="1436118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Political: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housing investment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Apprenticeships</a:t>
          </a:r>
        </a:p>
      </dsp:txBody>
      <dsp:txXfrm>
        <a:off x="426917" y="1436118"/>
        <a:ext cx="1792968" cy="739599"/>
      </dsp:txXfrm>
    </dsp:sp>
    <dsp:sp modelId="{993F44B4-009B-414B-978C-6F3D1CAEC0A5}">
      <dsp:nvSpPr>
        <dsp:cNvPr id="0" name=""/>
        <dsp:cNvSpPr/>
      </dsp:nvSpPr>
      <dsp:spPr>
        <a:xfrm>
          <a:off x="2883284" y="1743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F4D09C-3BC4-4790-9561-62CB7C60CC95}">
      <dsp:nvSpPr>
        <dsp:cNvPr id="0" name=""/>
        <dsp:cNvSpPr/>
      </dsp:nvSpPr>
      <dsp:spPr>
        <a:xfrm>
          <a:off x="3116370" y="234829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06AD0-C48D-4E68-B08B-1305C6742B9C}">
      <dsp:nvSpPr>
        <dsp:cNvPr id="0" name=""/>
        <dsp:cNvSpPr/>
      </dsp:nvSpPr>
      <dsp:spPr>
        <a:xfrm>
          <a:off x="2533655" y="1436118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Economic: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inflation impact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Economy may reduce demand</a:t>
          </a:r>
        </a:p>
      </dsp:txBody>
      <dsp:txXfrm>
        <a:off x="2533655" y="1436118"/>
        <a:ext cx="1792968" cy="739599"/>
      </dsp:txXfrm>
    </dsp:sp>
    <dsp:sp modelId="{658A3C32-F8BA-428C-9EAB-345B89F9BC5B}">
      <dsp:nvSpPr>
        <dsp:cNvPr id="0" name=""/>
        <dsp:cNvSpPr/>
      </dsp:nvSpPr>
      <dsp:spPr>
        <a:xfrm>
          <a:off x="4990023" y="1743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A7A03-F4CE-403C-B383-FACA9C024953}">
      <dsp:nvSpPr>
        <dsp:cNvPr id="0" name=""/>
        <dsp:cNvSpPr/>
      </dsp:nvSpPr>
      <dsp:spPr>
        <a:xfrm>
          <a:off x="5223109" y="234829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0BD56A-0982-4E12-9E14-847D8C15D204}">
      <dsp:nvSpPr>
        <dsp:cNvPr id="0" name=""/>
        <dsp:cNvSpPr/>
      </dsp:nvSpPr>
      <dsp:spPr>
        <a:xfrm>
          <a:off x="4640394" y="1436118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Social: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trade demand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Trade Shortage</a:t>
          </a:r>
        </a:p>
      </dsp:txBody>
      <dsp:txXfrm>
        <a:off x="4640394" y="1436118"/>
        <a:ext cx="1792968" cy="739599"/>
      </dsp:txXfrm>
    </dsp:sp>
    <dsp:sp modelId="{7A6D81EF-4A0C-4E81-9A71-6BF8278211B6}">
      <dsp:nvSpPr>
        <dsp:cNvPr id="0" name=""/>
        <dsp:cNvSpPr/>
      </dsp:nvSpPr>
      <dsp:spPr>
        <a:xfrm>
          <a:off x="7096761" y="1743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8A95E7-3378-4596-A072-BC3EEF7127A7}">
      <dsp:nvSpPr>
        <dsp:cNvPr id="0" name=""/>
        <dsp:cNvSpPr/>
      </dsp:nvSpPr>
      <dsp:spPr>
        <a:xfrm>
          <a:off x="7329847" y="234829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CADE1-3CE0-45A5-815F-11D2ACAB0BDE}">
      <dsp:nvSpPr>
        <dsp:cNvPr id="0" name=""/>
        <dsp:cNvSpPr/>
      </dsp:nvSpPr>
      <dsp:spPr>
        <a:xfrm>
          <a:off x="6747132" y="1436118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Tech: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social media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Social Media Marketing</a:t>
          </a:r>
        </a:p>
      </dsp:txBody>
      <dsp:txXfrm>
        <a:off x="6747132" y="1436118"/>
        <a:ext cx="1792968" cy="739599"/>
      </dsp:txXfrm>
    </dsp:sp>
    <dsp:sp modelId="{4E954274-B105-46CE-B8DF-12FD6908E34B}">
      <dsp:nvSpPr>
        <dsp:cNvPr id="0" name=""/>
        <dsp:cNvSpPr/>
      </dsp:nvSpPr>
      <dsp:spPr>
        <a:xfrm>
          <a:off x="2883284" y="2623960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D346AD-3C93-42A6-BBB7-5968EB200F1A}">
      <dsp:nvSpPr>
        <dsp:cNvPr id="0" name=""/>
        <dsp:cNvSpPr/>
      </dsp:nvSpPr>
      <dsp:spPr>
        <a:xfrm>
          <a:off x="3116370" y="2857046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1F971F-77A4-482F-8646-527AD2B5B2F4}">
      <dsp:nvSpPr>
        <dsp:cNvPr id="0" name=""/>
        <dsp:cNvSpPr/>
      </dsp:nvSpPr>
      <dsp:spPr>
        <a:xfrm>
          <a:off x="2533655" y="4058335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Environmental: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Sustainability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Adverse Weather</a:t>
          </a:r>
        </a:p>
      </dsp:txBody>
      <dsp:txXfrm>
        <a:off x="2533655" y="4058335"/>
        <a:ext cx="1792968" cy="739599"/>
      </dsp:txXfrm>
    </dsp:sp>
    <dsp:sp modelId="{FE373F39-E620-4807-BBFD-1213D974CCD0}">
      <dsp:nvSpPr>
        <dsp:cNvPr id="0" name=""/>
        <dsp:cNvSpPr/>
      </dsp:nvSpPr>
      <dsp:spPr>
        <a:xfrm>
          <a:off x="4990023" y="2623960"/>
          <a:ext cx="1093710" cy="109371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049B99-E625-4284-9B1D-B7A062790466}">
      <dsp:nvSpPr>
        <dsp:cNvPr id="0" name=""/>
        <dsp:cNvSpPr/>
      </dsp:nvSpPr>
      <dsp:spPr>
        <a:xfrm>
          <a:off x="5223109" y="2857046"/>
          <a:ext cx="627539" cy="627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2189D6-838B-4859-A33C-7A000AC51913}">
      <dsp:nvSpPr>
        <dsp:cNvPr id="0" name=""/>
        <dsp:cNvSpPr/>
      </dsp:nvSpPr>
      <dsp:spPr>
        <a:xfrm>
          <a:off x="4640394" y="4058335"/>
          <a:ext cx="1792968" cy="73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Legal: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safety laws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* Employment insurance </a:t>
          </a:r>
        </a:p>
      </dsp:txBody>
      <dsp:txXfrm>
        <a:off x="4640394" y="4058335"/>
        <a:ext cx="1792968" cy="7395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EB2930-B52E-459C-B1B1-E60A1C76AB12}">
      <dsp:nvSpPr>
        <dsp:cNvPr id="0" name=""/>
        <dsp:cNvSpPr/>
      </dsp:nvSpPr>
      <dsp:spPr>
        <a:xfrm>
          <a:off x="884935" y="296402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74ED30-7180-4582-AF63-DB2A04212B19}">
      <dsp:nvSpPr>
        <dsp:cNvPr id="0" name=""/>
        <dsp:cNvSpPr/>
      </dsp:nvSpPr>
      <dsp:spPr>
        <a:xfrm>
          <a:off x="1352935" y="764402"/>
          <a:ext cx="1260000" cy="126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5B0E5F-A616-4425-A992-DD6667BB521A}">
      <dsp:nvSpPr>
        <dsp:cNvPr id="0" name=""/>
        <dsp:cNvSpPr/>
      </dsp:nvSpPr>
      <dsp:spPr>
        <a:xfrm>
          <a:off x="18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Bricklaying: walls, extensions, repairs</a:t>
          </a:r>
        </a:p>
      </dsp:txBody>
      <dsp:txXfrm>
        <a:off x="182935" y="3176402"/>
        <a:ext cx="3600000" cy="720000"/>
      </dsp:txXfrm>
    </dsp:sp>
    <dsp:sp modelId="{D0110B16-8BD3-4809-9602-4A9B9F404E27}">
      <dsp:nvSpPr>
        <dsp:cNvPr id="0" name=""/>
        <dsp:cNvSpPr/>
      </dsp:nvSpPr>
      <dsp:spPr>
        <a:xfrm>
          <a:off x="5114935" y="296402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B6DD21-1F62-471D-8EE0-FD1683BA7FF7}">
      <dsp:nvSpPr>
        <dsp:cNvPr id="0" name=""/>
        <dsp:cNvSpPr/>
      </dsp:nvSpPr>
      <dsp:spPr>
        <a:xfrm>
          <a:off x="5582935" y="764402"/>
          <a:ext cx="1260000" cy="126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D14CF3-746F-476E-970D-D6394038D124}">
      <dsp:nvSpPr>
        <dsp:cNvPr id="0" name=""/>
        <dsp:cNvSpPr/>
      </dsp:nvSpPr>
      <dsp:spPr>
        <a:xfrm>
          <a:off x="441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Training: beginner courses, on-site learning</a:t>
          </a:r>
        </a:p>
      </dsp:txBody>
      <dsp:txXfrm>
        <a:off x="4412935" y="3176402"/>
        <a:ext cx="360000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10881D-CFFA-4F2D-BE23-B9303120C68F}">
      <dsp:nvSpPr>
        <dsp:cNvPr id="0" name=""/>
        <dsp:cNvSpPr/>
      </dsp:nvSpPr>
      <dsp:spPr>
        <a:xfrm>
          <a:off x="2712130" y="2368"/>
          <a:ext cx="3051146" cy="113900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Social media promotion</a:t>
          </a:r>
        </a:p>
      </dsp:txBody>
      <dsp:txXfrm>
        <a:off x="2767732" y="57970"/>
        <a:ext cx="2939942" cy="1027804"/>
      </dsp:txXfrm>
    </dsp:sp>
    <dsp:sp modelId="{F64A4B3C-B1F3-464F-B3F9-A0BC386179B8}">
      <dsp:nvSpPr>
        <dsp:cNvPr id="0" name=""/>
        <dsp:cNvSpPr/>
      </dsp:nvSpPr>
      <dsp:spPr>
        <a:xfrm>
          <a:off x="2712130" y="1198326"/>
          <a:ext cx="3051146" cy="1139008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Word of mouth</a:t>
          </a:r>
        </a:p>
      </dsp:txBody>
      <dsp:txXfrm>
        <a:off x="2767732" y="1253928"/>
        <a:ext cx="2939942" cy="1027804"/>
      </dsp:txXfrm>
    </dsp:sp>
    <dsp:sp modelId="{7966547B-04EB-4594-A680-14217A4C87FD}">
      <dsp:nvSpPr>
        <dsp:cNvPr id="0" name=""/>
        <dsp:cNvSpPr/>
      </dsp:nvSpPr>
      <dsp:spPr>
        <a:xfrm>
          <a:off x="2712130" y="2394285"/>
          <a:ext cx="3051146" cy="1139008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Focus on personal relationships</a:t>
          </a:r>
        </a:p>
      </dsp:txBody>
      <dsp:txXfrm>
        <a:off x="2767732" y="2449887"/>
        <a:ext cx="2939942" cy="1027804"/>
      </dsp:txXfrm>
    </dsp:sp>
    <dsp:sp modelId="{AF17CDE7-B436-45B7-8F67-0494F6DE6630}">
      <dsp:nvSpPr>
        <dsp:cNvPr id="0" name=""/>
        <dsp:cNvSpPr/>
      </dsp:nvSpPr>
      <dsp:spPr>
        <a:xfrm>
          <a:off x="2712130" y="3590244"/>
          <a:ext cx="3051146" cy="113900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Build trust &amp; repeat business</a:t>
          </a:r>
        </a:p>
      </dsp:txBody>
      <dsp:txXfrm>
        <a:off x="2767732" y="3645846"/>
        <a:ext cx="2939942" cy="102780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C6D723-9289-4EC4-AC88-B2F99D5CC22C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Owner-led business</a:t>
          </a:r>
        </a:p>
      </dsp:txBody>
      <dsp:txXfrm>
        <a:off x="715337" y="2413"/>
        <a:ext cx="3221521" cy="1932912"/>
      </dsp:txXfrm>
    </dsp:sp>
    <dsp:sp modelId="{543304C4-0B0A-42BC-8488-89ED78AB0D6D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Small team</a:t>
          </a:r>
        </a:p>
      </dsp:txBody>
      <dsp:txXfrm>
        <a:off x="4259011" y="2413"/>
        <a:ext cx="3221521" cy="1932912"/>
      </dsp:txXfrm>
    </dsp:sp>
    <dsp:sp modelId="{7AE97262-BE52-402E-95AA-AC14CFB2E9A4}">
      <dsp:nvSpPr>
        <dsp:cNvPr id="0" name=""/>
        <dsp:cNvSpPr/>
      </dsp:nvSpPr>
      <dsp:spPr>
        <a:xfrm>
          <a:off x="2487174" y="2257478"/>
          <a:ext cx="3221521" cy="193291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kern="1200"/>
            <a:t>Training on-site</a:t>
          </a:r>
        </a:p>
      </dsp:txBody>
      <dsp:txXfrm>
        <a:off x="2487174" y="2257478"/>
        <a:ext cx="3221521" cy="19329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4794F-5EEC-4C6D-9E69-FA02FE0D5465}">
      <dsp:nvSpPr>
        <dsp:cNvPr id="0" name=""/>
        <dsp:cNvSpPr/>
      </dsp:nvSpPr>
      <dsp:spPr>
        <a:xfrm>
          <a:off x="0" y="4802"/>
          <a:ext cx="8195871" cy="959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Strengths: skills + dual income</a:t>
          </a:r>
        </a:p>
      </dsp:txBody>
      <dsp:txXfrm>
        <a:off x="46834" y="51636"/>
        <a:ext cx="8102203" cy="865732"/>
      </dsp:txXfrm>
    </dsp:sp>
    <dsp:sp modelId="{42DE50DE-A26A-4034-AF63-2913BF3A862A}">
      <dsp:nvSpPr>
        <dsp:cNvPr id="0" name=""/>
        <dsp:cNvSpPr/>
      </dsp:nvSpPr>
      <dsp:spPr>
        <a:xfrm>
          <a:off x="0" y="1079402"/>
          <a:ext cx="8195871" cy="95940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Weaknesses: new business</a:t>
          </a:r>
        </a:p>
      </dsp:txBody>
      <dsp:txXfrm>
        <a:off x="46834" y="1126236"/>
        <a:ext cx="8102203" cy="865732"/>
      </dsp:txXfrm>
    </dsp:sp>
    <dsp:sp modelId="{5FE5319A-9905-4023-A070-13C65D5B51D2}">
      <dsp:nvSpPr>
        <dsp:cNvPr id="0" name=""/>
        <dsp:cNvSpPr/>
      </dsp:nvSpPr>
      <dsp:spPr>
        <a:xfrm>
          <a:off x="0" y="2154002"/>
          <a:ext cx="8195871" cy="95940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Opportunities: demand</a:t>
          </a:r>
        </a:p>
      </dsp:txBody>
      <dsp:txXfrm>
        <a:off x="46834" y="2200836"/>
        <a:ext cx="8102203" cy="865732"/>
      </dsp:txXfrm>
    </dsp:sp>
    <dsp:sp modelId="{1FB8F651-F2D1-4273-A9F4-3C0F14C3354D}">
      <dsp:nvSpPr>
        <dsp:cNvPr id="0" name=""/>
        <dsp:cNvSpPr/>
      </dsp:nvSpPr>
      <dsp:spPr>
        <a:xfrm>
          <a:off x="0" y="3228602"/>
          <a:ext cx="8195871" cy="9594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Threats: competition</a:t>
          </a:r>
        </a:p>
      </dsp:txBody>
      <dsp:txXfrm>
        <a:off x="46834" y="3275436"/>
        <a:ext cx="8102203" cy="86573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E82CDE-2777-4109-A19F-EDB1458B2E07}">
      <dsp:nvSpPr>
        <dsp:cNvPr id="0" name=""/>
        <dsp:cNvSpPr/>
      </dsp:nvSpPr>
      <dsp:spPr>
        <a:xfrm>
          <a:off x="738477" y="1037662"/>
          <a:ext cx="1079825" cy="10798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B8F2DE-1717-470F-A334-E13F51076657}">
      <dsp:nvSpPr>
        <dsp:cNvPr id="0" name=""/>
        <dsp:cNvSpPr/>
      </dsp:nvSpPr>
      <dsp:spPr>
        <a:xfrm>
          <a:off x="78583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Strong growth potential</a:t>
          </a:r>
        </a:p>
      </dsp:txBody>
      <dsp:txXfrm>
        <a:off x="78583" y="2435142"/>
        <a:ext cx="2399612" cy="720000"/>
      </dsp:txXfrm>
    </dsp:sp>
    <dsp:sp modelId="{B13E1C5A-6611-4E82-93AF-C48AE8648C5C}">
      <dsp:nvSpPr>
        <dsp:cNvPr id="0" name=""/>
        <dsp:cNvSpPr/>
      </dsp:nvSpPr>
      <dsp:spPr>
        <a:xfrm>
          <a:off x="3558022" y="1037662"/>
          <a:ext cx="1079825" cy="10798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A7E539-68EE-466F-9068-936E972FEB3F}">
      <dsp:nvSpPr>
        <dsp:cNvPr id="0" name=""/>
        <dsp:cNvSpPr/>
      </dsp:nvSpPr>
      <dsp:spPr>
        <a:xfrm>
          <a:off x="2898129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Meets market demand</a:t>
          </a:r>
        </a:p>
      </dsp:txBody>
      <dsp:txXfrm>
        <a:off x="2898129" y="2435142"/>
        <a:ext cx="2399612" cy="720000"/>
      </dsp:txXfrm>
    </dsp:sp>
    <dsp:sp modelId="{1AAD3BBB-60DC-4AF5-8FF8-D44E4EA8D7B7}">
      <dsp:nvSpPr>
        <dsp:cNvPr id="0" name=""/>
        <dsp:cNvSpPr/>
      </dsp:nvSpPr>
      <dsp:spPr>
        <a:xfrm>
          <a:off x="6377567" y="1037662"/>
          <a:ext cx="1079825" cy="10798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20DC75-C8E2-4797-9381-5D0455D984C5}">
      <dsp:nvSpPr>
        <dsp:cNvPr id="0" name=""/>
        <dsp:cNvSpPr/>
      </dsp:nvSpPr>
      <dsp:spPr>
        <a:xfrm>
          <a:off x="5717674" y="2435142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Focus on quality &amp; relationships</a:t>
          </a:r>
        </a:p>
      </dsp:txBody>
      <dsp:txXfrm>
        <a:off x="5717674" y="2435142"/>
        <a:ext cx="239961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972" y="348865"/>
            <a:ext cx="7776055" cy="989190"/>
          </a:xfrm>
        </p:spPr>
        <p:txBody>
          <a:bodyPr anchor="ctr"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Precise Brickwork Ltd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0836049-59A9-7232-E003-02E6785C6C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040662"/>
              </p:ext>
            </p:extLst>
          </p:nvPr>
        </p:nvGraphicFramePr>
        <p:xfrm>
          <a:off x="785660" y="1596682"/>
          <a:ext cx="7776055" cy="5002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8EBDF9-0915-AD9D-BC53-AC2946F25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Table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42AED-7756-6029-05BD-C669F84E4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5271" y="10139"/>
            <a:ext cx="3028378" cy="8018113"/>
          </a:xfrm>
        </p:spPr>
        <p:txBody>
          <a:bodyPr anchor="ctr">
            <a:normAutofit/>
          </a:bodyPr>
          <a:lstStyle/>
          <a:p>
            <a:r>
              <a:rPr lang="en-GB" sz="2400" dirty="0"/>
              <a:t>Executive Summary</a:t>
            </a:r>
          </a:p>
          <a:p>
            <a:r>
              <a:rPr lang="en-GB" sz="2400" dirty="0"/>
              <a:t>Business Description</a:t>
            </a:r>
          </a:p>
          <a:p>
            <a:r>
              <a:rPr lang="en-GB" sz="2400" dirty="0"/>
              <a:t>Legal Structure</a:t>
            </a:r>
          </a:p>
          <a:p>
            <a:r>
              <a:rPr lang="en-GB" sz="2400" dirty="0"/>
              <a:t>Management Structure</a:t>
            </a:r>
          </a:p>
          <a:p>
            <a:r>
              <a:rPr lang="en-GB" sz="2400" dirty="0"/>
              <a:t>Market Analysis</a:t>
            </a:r>
          </a:p>
          <a:p>
            <a:r>
              <a:rPr lang="en-GB" sz="2400" dirty="0"/>
              <a:t>Pestel Analysis</a:t>
            </a:r>
          </a:p>
          <a:p>
            <a:r>
              <a:rPr lang="en-GB" sz="2400" dirty="0"/>
              <a:t>Services</a:t>
            </a:r>
          </a:p>
          <a:p>
            <a:r>
              <a:rPr lang="en-GB" sz="2400" dirty="0"/>
              <a:t>Marketing Strategy</a:t>
            </a:r>
          </a:p>
          <a:p>
            <a:r>
              <a:rPr lang="en-GB" sz="2400" dirty="0"/>
              <a:t>Operations Plan</a:t>
            </a:r>
          </a:p>
          <a:p>
            <a:r>
              <a:rPr lang="en-GB" sz="2400" dirty="0"/>
              <a:t>Financial Plan</a:t>
            </a:r>
          </a:p>
          <a:p>
            <a:r>
              <a:rPr lang="en-GB" sz="2400" dirty="0"/>
              <a:t>SWOT Analysis</a:t>
            </a:r>
          </a:p>
          <a:p>
            <a:r>
              <a:rPr lang="en-GB" sz="2400" dirty="0"/>
              <a:t>Conclusion</a:t>
            </a:r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</p:txBody>
      </p:sp>
      <p:pic>
        <p:nvPicPr>
          <p:cNvPr id="7" name="Graphic 6" descr="CheckList">
            <a:extLst>
              <a:ext uri="{FF2B5EF4-FFF2-40B4-BE49-F238E27FC236}">
                <a16:creationId xmlns:a16="http://schemas.microsoft.com/office/drawing/2014/main" id="{81A7B4D6-B7F5-C236-E1CF-49A31A33A2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406765" y="2062944"/>
            <a:ext cx="2711832" cy="271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58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Summary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4F5D61E-5ADF-D78B-77BB-87385C173D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911438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Business Description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748987-BEA6-E807-3A82-81D1660E4B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547819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Legal Structure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EB8414-E91F-7B5B-F17E-D93EA46C88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6112453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A604E4-7307-451C-93BE-F1F7E1BF3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4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F3A0AA-35E5-4085-942B-737839030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82344"/>
            <a:ext cx="9143997" cy="159074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2F5C38-C747-4173-ABBF-656E39E82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5282344"/>
            <a:ext cx="6086475" cy="1590742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5282344"/>
            <a:ext cx="9143998" cy="1590742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A2B7AC-915A-8C42-1DAB-1F8B77962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5" y="5490971"/>
            <a:ext cx="5221554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Management Structuretgted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7023BE-5DE7-EECC-8EA9-D612D0D62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809" y="390832"/>
            <a:ext cx="6925845" cy="451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435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Market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CEF2EF-6B4D-30A5-E644-CF2F03B292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70428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PESTEL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8BED635-AD65-A349-B0EA-E72DC85295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6472489"/>
              </p:ext>
            </p:extLst>
          </p:nvPr>
        </p:nvGraphicFramePr>
        <p:xfrm>
          <a:off x="98323" y="1709457"/>
          <a:ext cx="8967019" cy="4799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Services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72B437-C431-FA8B-7798-48B21C11E1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8300591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123FF4-5280-B5A6-D1D0-4E58002930E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0723"/>
            <a:ext cx="7886700" cy="1325563"/>
          </a:xfrm>
        </p:spPr>
        <p:txBody>
          <a:bodyPr>
            <a:normAutofit/>
          </a:bodyPr>
          <a:lstStyle/>
          <a:p>
            <a:r>
              <a:rPr lang="en-GB" dirty="0"/>
              <a:t>Marketing Strategy</a:t>
            </a: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50E28C7A-422B-63F7-A2A5-903BB107A6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323031"/>
              </p:ext>
            </p:extLst>
          </p:nvPr>
        </p:nvGraphicFramePr>
        <p:xfrm>
          <a:off x="285135" y="1445342"/>
          <a:ext cx="8475407" cy="4731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Operations Plan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BD5FEC-FC5C-5395-362A-832A7A0815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294920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SWOT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06E41A-BA5C-FE79-A20D-FC27E06216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851190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F0A604E4-7307-451C-93BE-F1F7E1BF3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4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7F3A0AA-35E5-4085-942B-737839030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82344"/>
            <a:ext cx="9143997" cy="159074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02F5C38-C747-4173-ABBF-656E39E82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5282344"/>
            <a:ext cx="6086475" cy="1590742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5282344"/>
            <a:ext cx="9143998" cy="1590742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85" y="5490971"/>
            <a:ext cx="5221554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Financial Plan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1BE344B-7664-3CBA-96A3-0EA938F64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090407"/>
              </p:ext>
            </p:extLst>
          </p:nvPr>
        </p:nvGraphicFramePr>
        <p:xfrm>
          <a:off x="358901" y="772041"/>
          <a:ext cx="8495663" cy="3756702"/>
        </p:xfrm>
        <a:graphic>
          <a:graphicData uri="http://schemas.openxmlformats.org/drawingml/2006/table">
            <a:tbl>
              <a:tblPr firstRow="1" bandRow="1"/>
              <a:tblGrid>
                <a:gridCol w="2069792">
                  <a:extLst>
                    <a:ext uri="{9D8B030D-6E8A-4147-A177-3AD203B41FA5}">
                      <a16:colId xmlns:a16="http://schemas.microsoft.com/office/drawing/2014/main" val="1799272656"/>
                    </a:ext>
                  </a:extLst>
                </a:gridCol>
                <a:gridCol w="1721510">
                  <a:extLst>
                    <a:ext uri="{9D8B030D-6E8A-4147-A177-3AD203B41FA5}">
                      <a16:colId xmlns:a16="http://schemas.microsoft.com/office/drawing/2014/main" val="57245923"/>
                    </a:ext>
                  </a:extLst>
                </a:gridCol>
                <a:gridCol w="1097887">
                  <a:extLst>
                    <a:ext uri="{9D8B030D-6E8A-4147-A177-3AD203B41FA5}">
                      <a16:colId xmlns:a16="http://schemas.microsoft.com/office/drawing/2014/main" val="4069810796"/>
                    </a:ext>
                  </a:extLst>
                </a:gridCol>
                <a:gridCol w="1864237">
                  <a:extLst>
                    <a:ext uri="{9D8B030D-6E8A-4147-A177-3AD203B41FA5}">
                      <a16:colId xmlns:a16="http://schemas.microsoft.com/office/drawing/2014/main" val="1489107844"/>
                    </a:ext>
                  </a:extLst>
                </a:gridCol>
                <a:gridCol w="1742237">
                  <a:extLst>
                    <a:ext uri="{9D8B030D-6E8A-4147-A177-3AD203B41FA5}">
                      <a16:colId xmlns:a16="http://schemas.microsoft.com/office/drawing/2014/main" val="2654494021"/>
                    </a:ext>
                  </a:extLst>
                </a:gridCol>
              </a:tblGrid>
              <a:tr h="48267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Startup cost 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3CC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3CC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Fixed Costs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 month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197090"/>
                  </a:ext>
                </a:extLst>
              </a:tr>
              <a:tr h="48267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Website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£200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van hire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£300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228009"/>
                  </a:ext>
                </a:extLst>
              </a:tr>
              <a:tr h="913005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Deposit for veachal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Accountant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£150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759664"/>
                  </a:ext>
                </a:extLst>
              </a:tr>
              <a:tr h="913005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Matirals + equapmant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insurance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£200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9539530"/>
                  </a:ext>
                </a:extLst>
              </a:tr>
              <a:tr h="48267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£3,000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rent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£250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3774992"/>
                  </a:ext>
                </a:extLst>
              </a:tr>
              <a:tr h="48267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cost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£900</a:t>
                      </a:r>
                      <a:endParaRPr lang="en-GB" sz="2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028" marR="11028" marT="1102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2946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1AF829F-0986-12BE-F843-6BA00C459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06869"/>
              </p:ext>
            </p:extLst>
          </p:nvPr>
        </p:nvGraphicFramePr>
        <p:xfrm>
          <a:off x="342900" y="2494917"/>
          <a:ext cx="8458200" cy="1868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224">
                  <a:extLst>
                    <a:ext uri="{9D8B030D-6E8A-4147-A177-3AD203B41FA5}">
                      <a16:colId xmlns:a16="http://schemas.microsoft.com/office/drawing/2014/main" val="2761661566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2891601457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461614088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260990315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3916947725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848127531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664128422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4160703652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1427603225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206108604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2900262984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3907247860"/>
                    </a:ext>
                  </a:extLst>
                </a:gridCol>
                <a:gridCol w="624998">
                  <a:extLst>
                    <a:ext uri="{9D8B030D-6E8A-4147-A177-3AD203B41FA5}">
                      <a16:colId xmlns:a16="http://schemas.microsoft.com/office/drawing/2014/main" val="4252920834"/>
                    </a:ext>
                  </a:extLst>
                </a:gridCol>
              </a:tblGrid>
              <a:tr h="44140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Variable Costs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Jan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Feb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Mar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Apr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May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Jun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Jul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Aug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Sep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Oct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Nov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Dec</a:t>
                      </a:r>
                      <a:endParaRPr lang="en-GB" sz="13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468" marR="4468" marT="4468" marB="0" anchor="b"/>
                </a:tc>
                <a:extLst>
                  <a:ext uri="{0D108BD9-81ED-4DB2-BD59-A6C34878D82A}">
                    <a16:rowId xmlns:a16="http://schemas.microsoft.com/office/drawing/2014/main" val="1906778676"/>
                  </a:ext>
                </a:extLst>
              </a:tr>
              <a:tr h="24634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utilities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£520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£560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£600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£640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£680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£720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£760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£800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£840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val="1285807920"/>
                  </a:ext>
                </a:extLst>
              </a:tr>
              <a:tr h="24634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Petrol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val="1143583749"/>
                  </a:ext>
                </a:extLst>
              </a:tr>
              <a:tr h="24634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Equapment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£250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£275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£325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£350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£375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£425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£450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£475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£500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£525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val="4268552903"/>
                  </a:ext>
                </a:extLst>
              </a:tr>
              <a:tr h="24634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Weges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£2,000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£2,080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£2,160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£2,240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£2,320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£2,400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£2,480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£2,560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£2,640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£2,720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£2,800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£2,880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val="1703876158"/>
                  </a:ext>
                </a:extLst>
              </a:tr>
              <a:tr h="44140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Total Var cost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£2,850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£3,015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£3,180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£3,345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£3,510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£3,675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£3,840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£4,005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£4,170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£4,335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£4,500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300" u="none" strike="noStrike">
                          <a:effectLst/>
                        </a:rPr>
                        <a:t>£4,665</a:t>
                      </a:r>
                      <a:endParaRPr lang="en-GB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val="416075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0340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833AFA-65F0-776B-C655-4D1480DA0B5E}"/>
              </a:ext>
            </a:extLst>
          </p:cNvPr>
          <p:cNvSpPr txBox="1"/>
          <p:nvPr/>
        </p:nvSpPr>
        <p:spPr>
          <a:xfrm>
            <a:off x="298766" y="4590107"/>
            <a:ext cx="8229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Investment capital needed = £3700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9B1DE10-0227-0D1D-808F-B86A1001574C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2654300"/>
          <a:ext cx="8229598" cy="15500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3046">
                  <a:extLst>
                    <a:ext uri="{9D8B030D-6E8A-4147-A177-3AD203B41FA5}">
                      <a16:colId xmlns:a16="http://schemas.microsoft.com/office/drawing/2014/main" val="1473216347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1114624407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480278419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30903446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66374443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321596557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3341651618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202497569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426253799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807253205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753455822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2213346162"/>
                    </a:ext>
                  </a:extLst>
                </a:gridCol>
                <a:gridCol w="633046">
                  <a:extLst>
                    <a:ext uri="{9D8B030D-6E8A-4147-A177-3AD203B41FA5}">
                      <a16:colId xmlns:a16="http://schemas.microsoft.com/office/drawing/2014/main" val="505262706"/>
                    </a:ext>
                  </a:extLst>
                </a:gridCol>
              </a:tblGrid>
              <a:tr h="2583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Jan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Feb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Mar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Apr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May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Jun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Jul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Aug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Sep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Oct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Nov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Dec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236822508"/>
                  </a:ext>
                </a:extLst>
              </a:tr>
              <a:tr h="258339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Fixed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1204272498"/>
                  </a:ext>
                </a:extLst>
              </a:tr>
              <a:tr h="258339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Variable cost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£2,850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£3,015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£3,180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£3,345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£3,510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£3,675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£3,840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£4,005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£4,170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£4,335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£4,500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£4,665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1532558603"/>
                  </a:ext>
                </a:extLst>
              </a:tr>
              <a:tr h="258339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Total cost</a:t>
                      </a:r>
                      <a:endParaRPr lang="en-GB" sz="900" b="0" i="0" u="none" strike="noStrike">
                        <a:solidFill>
                          <a:srgbClr val="FF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£3,915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£4,080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£4,245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£4,410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£4,575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£4,740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£4,905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£5,070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£5,235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£5,400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£5,565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641915994"/>
                  </a:ext>
                </a:extLst>
              </a:tr>
              <a:tr h="258339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Revenue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£4,250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£5,750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£6,250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£6,750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£7,250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£7,750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£8,250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£8,750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£9,250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£9,750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3553394640"/>
                  </a:ext>
                </a:extLst>
              </a:tr>
              <a:tr h="258339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Profit/loss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-£500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-£165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£170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£1,505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£1,840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£2,175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£2,510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£2,845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£3,180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£3,515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>
                          <a:effectLst/>
                        </a:rPr>
                        <a:t>£3,850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en-GB" sz="900" u="none" strike="noStrike" dirty="0">
                          <a:effectLst/>
                        </a:rPr>
                        <a:t>£4,185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3491" marR="3491" marT="3491" marB="0" anchor="b"/>
                </a:tc>
                <a:extLst>
                  <a:ext uri="{0D108BD9-81ED-4DB2-BD59-A6C34878D82A}">
                    <a16:rowId xmlns:a16="http://schemas.microsoft.com/office/drawing/2014/main" val="2156234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753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0DCDEA-E673-CFBD-7BC1-46C4154E53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785612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543</Words>
  <Application>Microsoft Office PowerPoint</Application>
  <PresentationFormat>On-screen Show (4:3)</PresentationFormat>
  <Paragraphs>259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Precise Brickwork Ltd</vt:lpstr>
      <vt:lpstr>Table of Contents</vt:lpstr>
      <vt:lpstr>Summary</vt:lpstr>
      <vt:lpstr>Business Description</vt:lpstr>
      <vt:lpstr>Legal Structure</vt:lpstr>
      <vt:lpstr>Management Structuretgted</vt:lpstr>
      <vt:lpstr>Market Analysis</vt:lpstr>
      <vt:lpstr>PESTEL Analysis</vt:lpstr>
      <vt:lpstr>Services</vt:lpstr>
      <vt:lpstr>Marketing Strategy</vt:lpstr>
      <vt:lpstr>Operations Plan</vt:lpstr>
      <vt:lpstr>SWOT Analysis</vt:lpstr>
      <vt:lpstr>Financial Plan</vt:lpstr>
      <vt:lpstr>PowerPoint Presentation</vt:lpstr>
      <vt:lpstr>PowerPoint Presentation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cp:lastModifiedBy>Jason Holmes (2441865)</cp:lastModifiedBy>
  <cp:revision>2</cp:revision>
  <dcterms:created xsi:type="dcterms:W3CDTF">2013-01-27T09:14:16Z</dcterms:created>
  <dcterms:modified xsi:type="dcterms:W3CDTF">2026-04-13T17:27:34Z</dcterms:modified>
  <cp:category/>
</cp:coreProperties>
</file>