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6"/>
  </p:notesMasterIdLst>
  <p:sldIdLst>
    <p:sldId id="719" r:id="rId7"/>
    <p:sldId id="301" r:id="rId8"/>
    <p:sldId id="1197" r:id="rId9"/>
    <p:sldId id="1175" r:id="rId10"/>
    <p:sldId id="1198" r:id="rId11"/>
    <p:sldId id="1183" r:id="rId12"/>
    <p:sldId id="1209" r:id="rId13"/>
    <p:sldId id="1190" r:id="rId14"/>
    <p:sldId id="1199" r:id="rId15"/>
    <p:sldId id="1208" r:id="rId16"/>
    <p:sldId id="1210" r:id="rId17"/>
    <p:sldId id="1189" r:id="rId18"/>
    <p:sldId id="1215" r:id="rId19"/>
    <p:sldId id="1191" r:id="rId20"/>
    <p:sldId id="1211" r:id="rId21"/>
    <p:sldId id="1192" r:id="rId22"/>
    <p:sldId id="1193" r:id="rId23"/>
    <p:sldId id="1194" r:id="rId24"/>
    <p:sldId id="1212" r:id="rId25"/>
    <p:sldId id="1213" r:id="rId26"/>
    <p:sldId id="1186" r:id="rId27"/>
    <p:sldId id="1188" r:id="rId28"/>
    <p:sldId id="1202" r:id="rId29"/>
    <p:sldId id="1200" r:id="rId30"/>
    <p:sldId id="1203" r:id="rId31"/>
    <p:sldId id="1216" r:id="rId32"/>
    <p:sldId id="1196" r:id="rId33"/>
    <p:sldId id="1214" r:id="rId34"/>
    <p:sldId id="74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FE8A74-770B-4E31-A110-693987C20B4F}" v="468" dt="2025-03-28T08:08:45.266"/>
    <p1510:client id="{EA8BE746-CC35-47D6-9001-5FB70C05CAE6}" v="1" dt="2025-03-28T09:07:35.0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0433" autoAdjust="0"/>
  </p:normalViewPr>
  <p:slideViewPr>
    <p:cSldViewPr snapToGrid="0">
      <p:cViewPr varScale="1">
        <p:scale>
          <a:sx n="52" d="100"/>
          <a:sy n="52" d="100"/>
        </p:scale>
        <p:origin x="72" y="2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5BFE8A74-770B-4E31-A110-693987C20B4F}"/>
    <pc:docChg chg="undo custSel addSld delSld modSld sldOrd delMainMaster">
      <pc:chgData name="Stalin Jacob Wilson Packia Dhas" userId="050d7d71-3621-4503-95e8-1c9a9d962492" providerId="ADAL" clId="{5BFE8A74-770B-4E31-A110-693987C20B4F}" dt="2025-03-28T08:12:27.118" v="2987" actId="6549"/>
      <pc:docMkLst>
        <pc:docMk/>
      </pc:docMkLst>
      <pc:sldChg chg="modSp mod">
        <pc:chgData name="Stalin Jacob Wilson Packia Dhas" userId="050d7d71-3621-4503-95e8-1c9a9d962492" providerId="ADAL" clId="{5BFE8A74-770B-4E31-A110-693987C20B4F}" dt="2025-03-25T22:57:01.120" v="5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5BFE8A74-770B-4E31-A110-693987C20B4F}" dt="2025-03-25T22:57:01.120" v="5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5BFE8A74-770B-4E31-A110-693987C20B4F}" dt="2025-03-25T22:56:56.420" v="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5BFE8A74-770B-4E31-A110-693987C20B4F}" dt="2025-03-25T22:56:56.420" v="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5BFE8A74-770B-4E31-A110-693987C20B4F}" dt="2025-03-28T05:33:28.563" v="1898" actId="20577"/>
        <pc:sldMkLst>
          <pc:docMk/>
          <pc:sldMk cId="1383176616" sldId="1175"/>
        </pc:sldMkLst>
        <pc:spChg chg="mod">
          <ac:chgData name="Stalin Jacob Wilson Packia Dhas" userId="050d7d71-3621-4503-95e8-1c9a9d962492" providerId="ADAL" clId="{5BFE8A74-770B-4E31-A110-693987C20B4F}" dt="2025-03-27T17:30:40.796" v="532" actId="1076"/>
          <ac:spMkLst>
            <pc:docMk/>
            <pc:sldMk cId="1383176616" sldId="1175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5BFE8A74-770B-4E31-A110-693987C20B4F}" dt="2025-03-28T05:33:28.563" v="1898" actId="20577"/>
          <ac:spMkLst>
            <pc:docMk/>
            <pc:sldMk cId="1383176616" sldId="1175"/>
            <ac:spMk id="6" creationId="{5316A813-4112-C4AD-F656-33C202D7EC2A}"/>
          </ac:spMkLst>
        </pc:spChg>
      </pc:sldChg>
      <pc:sldChg chg="del">
        <pc:chgData name="Stalin Jacob Wilson Packia Dhas" userId="050d7d71-3621-4503-95e8-1c9a9d962492" providerId="ADAL" clId="{5BFE8A74-770B-4E31-A110-693987C20B4F}" dt="2025-03-27T22:12:00.348" v="942" actId="2696"/>
        <pc:sldMkLst>
          <pc:docMk/>
          <pc:sldMk cId="2175754628" sldId="1183"/>
        </pc:sldMkLst>
      </pc:sldChg>
      <pc:sldChg chg="addSp modSp add mod ord modNotesTx">
        <pc:chgData name="Stalin Jacob Wilson Packia Dhas" userId="050d7d71-3621-4503-95e8-1c9a9d962492" providerId="ADAL" clId="{5BFE8A74-770B-4E31-A110-693987C20B4F}" dt="2025-03-28T06:02:46.837" v="1937"/>
        <pc:sldMkLst>
          <pc:docMk/>
          <pc:sldMk cId="3337199548" sldId="1183"/>
        </pc:sldMkLst>
        <pc:spChg chg="mod">
          <ac:chgData name="Stalin Jacob Wilson Packia Dhas" userId="050d7d71-3621-4503-95e8-1c9a9d962492" providerId="ADAL" clId="{5BFE8A74-770B-4E31-A110-693987C20B4F}" dt="2025-03-28T05:34:18.892" v="1899" actId="403"/>
          <ac:spMkLst>
            <pc:docMk/>
            <pc:sldMk cId="3337199548" sldId="1183"/>
            <ac:spMk id="2" creationId="{2058DB17-F5D3-269D-A50E-C71D475DFB03}"/>
          </ac:spMkLst>
        </pc:spChg>
        <pc:spChg chg="add">
          <ac:chgData name="Stalin Jacob Wilson Packia Dhas" userId="050d7d71-3621-4503-95e8-1c9a9d962492" providerId="ADAL" clId="{5BFE8A74-770B-4E31-A110-693987C20B4F}" dt="2025-03-27T22:31:45.355" v="971"/>
          <ac:spMkLst>
            <pc:docMk/>
            <pc:sldMk cId="3337199548" sldId="1183"/>
            <ac:spMk id="3" creationId="{76132955-5DD5-7630-D722-E19F94136D72}"/>
          </ac:spMkLst>
        </pc:spChg>
        <pc:spChg chg="mod">
          <ac:chgData name="Stalin Jacob Wilson Packia Dhas" userId="050d7d71-3621-4503-95e8-1c9a9d962492" providerId="ADAL" clId="{5BFE8A74-770B-4E31-A110-693987C20B4F}" dt="2025-03-28T05:54:29.279" v="1929" actId="113"/>
          <ac:spMkLst>
            <pc:docMk/>
            <pc:sldMk cId="3337199548" sldId="1183"/>
            <ac:spMk id="6" creationId="{5316A813-4112-C4AD-F656-33C202D7EC2A}"/>
          </ac:spMkLst>
        </pc:spChg>
      </pc:sldChg>
      <pc:sldChg chg="modSp add del mod">
        <pc:chgData name="Stalin Jacob Wilson Packia Dhas" userId="050d7d71-3621-4503-95e8-1c9a9d962492" providerId="ADAL" clId="{5BFE8A74-770B-4E31-A110-693987C20B4F}" dt="2025-03-27T22:17:39.231" v="963" actId="47"/>
        <pc:sldMkLst>
          <pc:docMk/>
          <pc:sldMk cId="70578341" sldId="1184"/>
        </pc:sldMkLst>
        <pc:spChg chg="mod">
          <ac:chgData name="Stalin Jacob Wilson Packia Dhas" userId="050d7d71-3621-4503-95e8-1c9a9d962492" providerId="ADAL" clId="{5BFE8A74-770B-4E31-A110-693987C20B4F}" dt="2025-03-27T22:17:31.451" v="959" actId="21"/>
          <ac:spMkLst>
            <pc:docMk/>
            <pc:sldMk cId="70578341" sldId="1184"/>
            <ac:spMk id="6" creationId="{5316A813-4112-C4AD-F656-33C202D7EC2A}"/>
          </ac:spMkLst>
        </pc:spChg>
      </pc:sldChg>
      <pc:sldChg chg="del">
        <pc:chgData name="Stalin Jacob Wilson Packia Dhas" userId="050d7d71-3621-4503-95e8-1c9a9d962492" providerId="ADAL" clId="{5BFE8A74-770B-4E31-A110-693987C20B4F}" dt="2025-03-27T22:12:00.348" v="942" actId="2696"/>
        <pc:sldMkLst>
          <pc:docMk/>
          <pc:sldMk cId="1055331762" sldId="1184"/>
        </pc:sldMkLst>
      </pc:sldChg>
      <pc:sldChg chg="modSp mod ord">
        <pc:chgData name="Stalin Jacob Wilson Packia Dhas" userId="050d7d71-3621-4503-95e8-1c9a9d962492" providerId="ADAL" clId="{5BFE8A74-770B-4E31-A110-693987C20B4F}" dt="2025-03-28T07:40:20.702" v="2772" actId="113"/>
        <pc:sldMkLst>
          <pc:docMk/>
          <pc:sldMk cId="2741541503" sldId="1186"/>
        </pc:sldMkLst>
        <pc:spChg chg="mod">
          <ac:chgData name="Stalin Jacob Wilson Packia Dhas" userId="050d7d71-3621-4503-95e8-1c9a9d962492" providerId="ADAL" clId="{5BFE8A74-770B-4E31-A110-693987C20B4F}" dt="2025-03-28T01:14:36.283" v="1561"/>
          <ac:spMkLst>
            <pc:docMk/>
            <pc:sldMk cId="2741541503" sldId="1186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5BFE8A74-770B-4E31-A110-693987C20B4F}" dt="2025-03-28T07:40:20.702" v="2772" actId="113"/>
          <ac:spMkLst>
            <pc:docMk/>
            <pc:sldMk cId="2741541503" sldId="1186"/>
            <ac:spMk id="6" creationId="{5316A813-4112-C4AD-F656-33C202D7EC2A}"/>
          </ac:spMkLst>
        </pc:spChg>
      </pc:sldChg>
      <pc:sldChg chg="ord">
        <pc:chgData name="Stalin Jacob Wilson Packia Dhas" userId="050d7d71-3621-4503-95e8-1c9a9d962492" providerId="ADAL" clId="{5BFE8A74-770B-4E31-A110-693987C20B4F}" dt="2025-03-28T01:14:56.860" v="1565"/>
        <pc:sldMkLst>
          <pc:docMk/>
          <pc:sldMk cId="1174151139" sldId="1188"/>
        </pc:sldMkLst>
      </pc:sldChg>
      <pc:sldChg chg="addSp modSp add mod">
        <pc:chgData name="Stalin Jacob Wilson Packia Dhas" userId="050d7d71-3621-4503-95e8-1c9a9d962492" providerId="ADAL" clId="{5BFE8A74-770B-4E31-A110-693987C20B4F}" dt="2025-03-28T06:19:31.369" v="2027" actId="21"/>
        <pc:sldMkLst>
          <pc:docMk/>
          <pc:sldMk cId="1126230723" sldId="1189"/>
        </pc:sldMkLst>
        <pc:spChg chg="mod">
          <ac:chgData name="Stalin Jacob Wilson Packia Dhas" userId="050d7d71-3621-4503-95e8-1c9a9d962492" providerId="ADAL" clId="{5BFE8A74-770B-4E31-A110-693987C20B4F}" dt="2025-03-28T06:19:31.369" v="2027" actId="21"/>
          <ac:spMkLst>
            <pc:docMk/>
            <pc:sldMk cId="1126230723" sldId="1189"/>
            <ac:spMk id="6" creationId="{5316A813-4112-C4AD-F656-33C202D7EC2A}"/>
          </ac:spMkLst>
        </pc:spChg>
        <pc:picChg chg="add mod">
          <ac:chgData name="Stalin Jacob Wilson Packia Dhas" userId="050d7d71-3621-4503-95e8-1c9a9d962492" providerId="ADAL" clId="{5BFE8A74-770B-4E31-A110-693987C20B4F}" dt="2025-03-28T06:11:59.600" v="1981" actId="1076"/>
          <ac:picMkLst>
            <pc:docMk/>
            <pc:sldMk cId="1126230723" sldId="1189"/>
            <ac:picMk id="9218" creationId="{F3D9EB5D-FDD2-F679-ECC4-0310627D5E10}"/>
          </ac:picMkLst>
        </pc:picChg>
      </pc:sldChg>
      <pc:sldChg chg="del">
        <pc:chgData name="Stalin Jacob Wilson Packia Dhas" userId="050d7d71-3621-4503-95e8-1c9a9d962492" providerId="ADAL" clId="{5BFE8A74-770B-4E31-A110-693987C20B4F}" dt="2025-03-27T22:57:26.900" v="1103" actId="2696"/>
        <pc:sldMkLst>
          <pc:docMk/>
          <pc:sldMk cId="3749384422" sldId="1189"/>
        </pc:sldMkLst>
      </pc:sldChg>
      <pc:sldChg chg="modSp add mod ord">
        <pc:chgData name="Stalin Jacob Wilson Packia Dhas" userId="050d7d71-3621-4503-95e8-1c9a9d962492" providerId="ADAL" clId="{5BFE8A74-770B-4E31-A110-693987C20B4F}" dt="2025-03-28T06:05:07.357" v="1973" actId="1076"/>
        <pc:sldMkLst>
          <pc:docMk/>
          <pc:sldMk cId="842982298" sldId="1190"/>
        </pc:sldMkLst>
        <pc:picChg chg="mod">
          <ac:chgData name="Stalin Jacob Wilson Packia Dhas" userId="050d7d71-3621-4503-95e8-1c9a9d962492" providerId="ADAL" clId="{5BFE8A74-770B-4E31-A110-693987C20B4F}" dt="2025-03-28T06:05:07.357" v="1973" actId="1076"/>
          <ac:picMkLst>
            <pc:docMk/>
            <pc:sldMk cId="842982298" sldId="1190"/>
            <ac:picMk id="7" creationId="{9CF5A013-AD7E-735E-046E-9FA0C1F4AE04}"/>
          </ac:picMkLst>
        </pc:picChg>
      </pc:sldChg>
      <pc:sldChg chg="del">
        <pc:chgData name="Stalin Jacob Wilson Packia Dhas" userId="050d7d71-3621-4503-95e8-1c9a9d962492" providerId="ADAL" clId="{5BFE8A74-770B-4E31-A110-693987C20B4F}" dt="2025-03-27T22:12:00.348" v="942" actId="2696"/>
        <pc:sldMkLst>
          <pc:docMk/>
          <pc:sldMk cId="1393470028" sldId="1190"/>
        </pc:sldMkLst>
      </pc:sldChg>
      <pc:sldChg chg="del">
        <pc:chgData name="Stalin Jacob Wilson Packia Dhas" userId="050d7d71-3621-4503-95e8-1c9a9d962492" providerId="ADAL" clId="{5BFE8A74-770B-4E31-A110-693987C20B4F}" dt="2025-03-27T22:57:26.900" v="1103" actId="2696"/>
        <pc:sldMkLst>
          <pc:docMk/>
          <pc:sldMk cId="1437201283" sldId="1191"/>
        </pc:sldMkLst>
      </pc:sldChg>
      <pc:sldChg chg="delSp modSp add mod modNotesTx">
        <pc:chgData name="Stalin Jacob Wilson Packia Dhas" userId="050d7d71-3621-4503-95e8-1c9a9d962492" providerId="ADAL" clId="{5BFE8A74-770B-4E31-A110-693987C20B4F}" dt="2025-03-28T06:49:37.460" v="2527" actId="113"/>
        <pc:sldMkLst>
          <pc:docMk/>
          <pc:sldMk cId="1932575699" sldId="1191"/>
        </pc:sldMkLst>
        <pc:spChg chg="mod">
          <ac:chgData name="Stalin Jacob Wilson Packia Dhas" userId="050d7d71-3621-4503-95e8-1c9a9d962492" providerId="ADAL" clId="{5BFE8A74-770B-4E31-A110-693987C20B4F}" dt="2025-03-27T23:54:36.230" v="1268" actId="122"/>
          <ac:spMkLst>
            <pc:docMk/>
            <pc:sldMk cId="1932575699" sldId="1191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5BFE8A74-770B-4E31-A110-693987C20B4F}" dt="2025-03-28T06:23:27.231" v="2030" actId="113"/>
          <ac:spMkLst>
            <pc:docMk/>
            <pc:sldMk cId="1932575699" sldId="1191"/>
            <ac:spMk id="6" creationId="{5316A813-4112-C4AD-F656-33C202D7EC2A}"/>
          </ac:spMkLst>
        </pc:spChg>
        <pc:picChg chg="del mod">
          <ac:chgData name="Stalin Jacob Wilson Packia Dhas" userId="050d7d71-3621-4503-95e8-1c9a9d962492" providerId="ADAL" clId="{5BFE8A74-770B-4E31-A110-693987C20B4F}" dt="2025-03-27T23:54:30.216" v="1266" actId="478"/>
          <ac:picMkLst>
            <pc:docMk/>
            <pc:sldMk cId="1932575699" sldId="1191"/>
            <ac:picMk id="1026" creationId="{23F28869-57F8-D60F-34CD-E1FB77150DAF}"/>
          </ac:picMkLst>
        </pc:picChg>
      </pc:sldChg>
      <pc:sldChg chg="del">
        <pc:chgData name="Stalin Jacob Wilson Packia Dhas" userId="050d7d71-3621-4503-95e8-1c9a9d962492" providerId="ADAL" clId="{5BFE8A74-770B-4E31-A110-693987C20B4F}" dt="2025-03-27T22:57:26.900" v="1103" actId="2696"/>
        <pc:sldMkLst>
          <pc:docMk/>
          <pc:sldMk cId="881021689" sldId="1192"/>
        </pc:sldMkLst>
      </pc:sldChg>
      <pc:sldChg chg="modSp add mod">
        <pc:chgData name="Stalin Jacob Wilson Packia Dhas" userId="050d7d71-3621-4503-95e8-1c9a9d962492" providerId="ADAL" clId="{5BFE8A74-770B-4E31-A110-693987C20B4F}" dt="2025-03-28T07:07:55.005" v="2531" actId="113"/>
        <pc:sldMkLst>
          <pc:docMk/>
          <pc:sldMk cId="3870448326" sldId="1192"/>
        </pc:sldMkLst>
        <pc:spChg chg="mod">
          <ac:chgData name="Stalin Jacob Wilson Packia Dhas" userId="050d7d71-3621-4503-95e8-1c9a9d962492" providerId="ADAL" clId="{5BFE8A74-770B-4E31-A110-693987C20B4F}" dt="2025-03-28T07:07:55.005" v="2531" actId="113"/>
          <ac:spMkLst>
            <pc:docMk/>
            <pc:sldMk cId="3870448326" sldId="1192"/>
            <ac:spMk id="6" creationId="{5316A813-4112-C4AD-F656-33C202D7EC2A}"/>
          </ac:spMkLst>
        </pc:spChg>
      </pc:sldChg>
      <pc:sldChg chg="addSp modSp add mod modNotesTx">
        <pc:chgData name="Stalin Jacob Wilson Packia Dhas" userId="050d7d71-3621-4503-95e8-1c9a9d962492" providerId="ADAL" clId="{5BFE8A74-770B-4E31-A110-693987C20B4F}" dt="2025-03-28T07:14:37.932" v="2566"/>
        <pc:sldMkLst>
          <pc:docMk/>
          <pc:sldMk cId="857789158" sldId="1193"/>
        </pc:sldMkLst>
        <pc:spChg chg="add">
          <ac:chgData name="Stalin Jacob Wilson Packia Dhas" userId="050d7d71-3621-4503-95e8-1c9a9d962492" providerId="ADAL" clId="{5BFE8A74-770B-4E31-A110-693987C20B4F}" dt="2025-03-28T00:14:41.148" v="1329"/>
          <ac:spMkLst>
            <pc:docMk/>
            <pc:sldMk cId="857789158" sldId="1193"/>
            <ac:spMk id="3" creationId="{A5A72BCA-8F39-5E78-91E0-6B249B0D3EEC}"/>
          </ac:spMkLst>
        </pc:spChg>
        <pc:spChg chg="mod">
          <ac:chgData name="Stalin Jacob Wilson Packia Dhas" userId="050d7d71-3621-4503-95e8-1c9a9d962492" providerId="ADAL" clId="{5BFE8A74-770B-4E31-A110-693987C20B4F}" dt="2025-03-28T07:13:11.593" v="2565" actId="113"/>
          <ac:spMkLst>
            <pc:docMk/>
            <pc:sldMk cId="857789158" sldId="1193"/>
            <ac:spMk id="6" creationId="{5316A813-4112-C4AD-F656-33C202D7EC2A}"/>
          </ac:spMkLst>
        </pc:spChg>
        <pc:spChg chg="add">
          <ac:chgData name="Stalin Jacob Wilson Packia Dhas" userId="050d7d71-3621-4503-95e8-1c9a9d962492" providerId="ADAL" clId="{5BFE8A74-770B-4E31-A110-693987C20B4F}" dt="2025-03-28T07:10:34.245" v="2536"/>
          <ac:spMkLst>
            <pc:docMk/>
            <pc:sldMk cId="857789158" sldId="1193"/>
            <ac:spMk id="7" creationId="{B5C19DCA-E160-918F-4889-E55C3E060D95}"/>
          </ac:spMkLst>
        </pc:spChg>
        <pc:spChg chg="add">
          <ac:chgData name="Stalin Jacob Wilson Packia Dhas" userId="050d7d71-3621-4503-95e8-1c9a9d962492" providerId="ADAL" clId="{5BFE8A74-770B-4E31-A110-693987C20B4F}" dt="2025-03-28T07:10:38.998" v="2537"/>
          <ac:spMkLst>
            <pc:docMk/>
            <pc:sldMk cId="857789158" sldId="1193"/>
            <ac:spMk id="8" creationId="{F1669A00-9A91-BE7E-23BE-6219C81F4BAC}"/>
          </ac:spMkLst>
        </pc:spChg>
        <pc:spChg chg="add">
          <ac:chgData name="Stalin Jacob Wilson Packia Dhas" userId="050d7d71-3621-4503-95e8-1c9a9d962492" providerId="ADAL" clId="{5BFE8A74-770B-4E31-A110-693987C20B4F}" dt="2025-03-28T07:10:43.613" v="2540"/>
          <ac:spMkLst>
            <pc:docMk/>
            <pc:sldMk cId="857789158" sldId="1193"/>
            <ac:spMk id="9" creationId="{81A5AB13-884F-5070-9BA3-CA24349E8504}"/>
          </ac:spMkLst>
        </pc:spChg>
      </pc:sldChg>
      <pc:sldChg chg="del">
        <pc:chgData name="Stalin Jacob Wilson Packia Dhas" userId="050d7d71-3621-4503-95e8-1c9a9d962492" providerId="ADAL" clId="{5BFE8A74-770B-4E31-A110-693987C20B4F}" dt="2025-03-27T22:57:26.900" v="1103" actId="2696"/>
        <pc:sldMkLst>
          <pc:docMk/>
          <pc:sldMk cId="2530432605" sldId="1193"/>
        </pc:sldMkLst>
      </pc:sldChg>
      <pc:sldChg chg="add">
        <pc:chgData name="Stalin Jacob Wilson Packia Dhas" userId="050d7d71-3621-4503-95e8-1c9a9d962492" providerId="ADAL" clId="{5BFE8A74-770B-4E31-A110-693987C20B4F}" dt="2025-03-27T22:57:34.169" v="1104"/>
        <pc:sldMkLst>
          <pc:docMk/>
          <pc:sldMk cId="1201838836" sldId="1194"/>
        </pc:sldMkLst>
      </pc:sldChg>
      <pc:sldChg chg="del">
        <pc:chgData name="Stalin Jacob Wilson Packia Dhas" userId="050d7d71-3621-4503-95e8-1c9a9d962492" providerId="ADAL" clId="{5BFE8A74-770B-4E31-A110-693987C20B4F}" dt="2025-03-27T22:57:26.900" v="1103" actId="2696"/>
        <pc:sldMkLst>
          <pc:docMk/>
          <pc:sldMk cId="2376311214" sldId="1194"/>
        </pc:sldMkLst>
      </pc:sldChg>
      <pc:sldChg chg="addSp modSp del mod modNotesTx">
        <pc:chgData name="Stalin Jacob Wilson Packia Dhas" userId="050d7d71-3621-4503-95e8-1c9a9d962492" providerId="ADAL" clId="{5BFE8A74-770B-4E31-A110-693987C20B4F}" dt="2025-03-28T07:53:44.085" v="2835" actId="47"/>
        <pc:sldMkLst>
          <pc:docMk/>
          <pc:sldMk cId="815016116" sldId="1195"/>
        </pc:sldMkLst>
        <pc:spChg chg="mod">
          <ac:chgData name="Stalin Jacob Wilson Packia Dhas" userId="050d7d71-3621-4503-95e8-1c9a9d962492" providerId="ADAL" clId="{5BFE8A74-770B-4E31-A110-693987C20B4F}" dt="2025-03-28T01:19:10.564" v="1598" actId="20577"/>
          <ac:spMkLst>
            <pc:docMk/>
            <pc:sldMk cId="815016116" sldId="1195"/>
            <ac:spMk id="2" creationId="{2058DB17-F5D3-269D-A50E-C71D475DFB03}"/>
          </ac:spMkLst>
        </pc:spChg>
        <pc:spChg chg="add">
          <ac:chgData name="Stalin Jacob Wilson Packia Dhas" userId="050d7d71-3621-4503-95e8-1c9a9d962492" providerId="ADAL" clId="{5BFE8A74-770B-4E31-A110-693987C20B4F}" dt="2025-03-28T01:28:42.910" v="1822"/>
          <ac:spMkLst>
            <pc:docMk/>
            <pc:sldMk cId="815016116" sldId="1195"/>
            <ac:spMk id="3" creationId="{BBD75764-2250-B1EA-0357-763A75F21981}"/>
          </ac:spMkLst>
        </pc:spChg>
        <pc:spChg chg="mod">
          <ac:chgData name="Stalin Jacob Wilson Packia Dhas" userId="050d7d71-3621-4503-95e8-1c9a9d962492" providerId="ADAL" clId="{5BFE8A74-770B-4E31-A110-693987C20B4F}" dt="2025-03-28T07:53:41.853" v="2834" actId="6549"/>
          <ac:spMkLst>
            <pc:docMk/>
            <pc:sldMk cId="815016116" sldId="1195"/>
            <ac:spMk id="6" creationId="{5316A813-4112-C4AD-F656-33C202D7EC2A}"/>
          </ac:spMkLst>
        </pc:spChg>
        <pc:spChg chg="add">
          <ac:chgData name="Stalin Jacob Wilson Packia Dhas" userId="050d7d71-3621-4503-95e8-1c9a9d962492" providerId="ADAL" clId="{5BFE8A74-770B-4E31-A110-693987C20B4F}" dt="2025-03-28T01:29:12.296" v="1827"/>
          <ac:spMkLst>
            <pc:docMk/>
            <pc:sldMk cId="815016116" sldId="1195"/>
            <ac:spMk id="7" creationId="{1D1CA987-F2F2-B408-1273-1D9ED177A239}"/>
          </ac:spMkLst>
        </pc:spChg>
      </pc:sldChg>
      <pc:sldChg chg="addSp delSp modSp mod ord">
        <pc:chgData name="Stalin Jacob Wilson Packia Dhas" userId="050d7d71-3621-4503-95e8-1c9a9d962492" providerId="ADAL" clId="{5BFE8A74-770B-4E31-A110-693987C20B4F}" dt="2025-03-28T08:04:12.906" v="2854" actId="20577"/>
        <pc:sldMkLst>
          <pc:docMk/>
          <pc:sldMk cId="1775979303" sldId="1196"/>
        </pc:sldMkLst>
        <pc:spChg chg="mod">
          <ac:chgData name="Stalin Jacob Wilson Packia Dhas" userId="050d7d71-3621-4503-95e8-1c9a9d962492" providerId="ADAL" clId="{5BFE8A74-770B-4E31-A110-693987C20B4F}" dt="2025-03-28T07:53:33.226" v="2833"/>
          <ac:spMkLst>
            <pc:docMk/>
            <pc:sldMk cId="1775979303" sldId="1196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5BFE8A74-770B-4E31-A110-693987C20B4F}" dt="2025-03-28T08:04:12.906" v="2854" actId="20577"/>
          <ac:spMkLst>
            <pc:docMk/>
            <pc:sldMk cId="1775979303" sldId="1196"/>
            <ac:spMk id="6" creationId="{5316A813-4112-C4AD-F656-33C202D7EC2A}"/>
          </ac:spMkLst>
        </pc:spChg>
        <pc:picChg chg="del">
          <ac:chgData name="Stalin Jacob Wilson Packia Dhas" userId="050d7d71-3621-4503-95e8-1c9a9d962492" providerId="ADAL" clId="{5BFE8A74-770B-4E31-A110-693987C20B4F}" dt="2025-03-28T01:30:44.451" v="1831" actId="478"/>
          <ac:picMkLst>
            <pc:docMk/>
            <pc:sldMk cId="1775979303" sldId="1196"/>
            <ac:picMk id="3074" creationId="{819D01F2-2D1F-C038-A7E7-B2B6F9AF920D}"/>
          </ac:picMkLst>
        </pc:picChg>
        <pc:picChg chg="add mod">
          <ac:chgData name="Stalin Jacob Wilson Packia Dhas" userId="050d7d71-3621-4503-95e8-1c9a9d962492" providerId="ADAL" clId="{5BFE8A74-770B-4E31-A110-693987C20B4F}" dt="2025-03-28T07:53:20.414" v="2830" actId="1076"/>
          <ac:picMkLst>
            <pc:docMk/>
            <pc:sldMk cId="1775979303" sldId="1196"/>
            <ac:picMk id="8194" creationId="{8F7BF64F-3699-C40C-D36E-C9DA47FE6909}"/>
          </ac:picMkLst>
        </pc:picChg>
      </pc:sldChg>
      <pc:sldChg chg="modSp add mod ord">
        <pc:chgData name="Stalin Jacob Wilson Packia Dhas" userId="050d7d71-3621-4503-95e8-1c9a9d962492" providerId="ADAL" clId="{5BFE8A74-770B-4E31-A110-693987C20B4F}" dt="2025-03-28T05:29:46.358" v="1852" actId="20577"/>
        <pc:sldMkLst>
          <pc:docMk/>
          <pc:sldMk cId="2437726981" sldId="1197"/>
        </pc:sldMkLst>
        <pc:spChg chg="mod">
          <ac:chgData name="Stalin Jacob Wilson Packia Dhas" userId="050d7d71-3621-4503-95e8-1c9a9d962492" providerId="ADAL" clId="{5BFE8A74-770B-4E31-A110-693987C20B4F}" dt="2025-03-27T17:21:21.840" v="466" actId="20577"/>
          <ac:spMkLst>
            <pc:docMk/>
            <pc:sldMk cId="2437726981" sldId="1197"/>
            <ac:spMk id="2" creationId="{B6823995-92BC-1E87-C275-DE12EED0534E}"/>
          </ac:spMkLst>
        </pc:spChg>
        <pc:spChg chg="mod">
          <ac:chgData name="Stalin Jacob Wilson Packia Dhas" userId="050d7d71-3621-4503-95e8-1c9a9d962492" providerId="ADAL" clId="{5BFE8A74-770B-4E31-A110-693987C20B4F}" dt="2025-03-28T05:29:46.358" v="1852" actId="20577"/>
          <ac:spMkLst>
            <pc:docMk/>
            <pc:sldMk cId="2437726981" sldId="1197"/>
            <ac:spMk id="6" creationId="{8B404FA9-EECB-1103-FE25-195BCC84640B}"/>
          </ac:spMkLst>
        </pc:spChg>
      </pc:sldChg>
      <pc:sldChg chg="modSp add mod modNotesTx">
        <pc:chgData name="Stalin Jacob Wilson Packia Dhas" userId="050d7d71-3621-4503-95e8-1c9a9d962492" providerId="ADAL" clId="{5BFE8A74-770B-4E31-A110-693987C20B4F}" dt="2025-03-28T05:50:16.536" v="1920"/>
        <pc:sldMkLst>
          <pc:docMk/>
          <pc:sldMk cId="2128206987" sldId="1198"/>
        </pc:sldMkLst>
        <pc:spChg chg="mod">
          <ac:chgData name="Stalin Jacob Wilson Packia Dhas" userId="050d7d71-3621-4503-95e8-1c9a9d962492" providerId="ADAL" clId="{5BFE8A74-770B-4E31-A110-693987C20B4F}" dt="2025-03-27T20:30:29.432" v="733" actId="404"/>
          <ac:spMkLst>
            <pc:docMk/>
            <pc:sldMk cId="2128206987" sldId="1198"/>
            <ac:spMk id="2" creationId="{7FDAACED-1328-B310-0E66-4C954AB4786F}"/>
          </ac:spMkLst>
        </pc:spChg>
        <pc:spChg chg="mod">
          <ac:chgData name="Stalin Jacob Wilson Packia Dhas" userId="050d7d71-3621-4503-95e8-1c9a9d962492" providerId="ADAL" clId="{5BFE8A74-770B-4E31-A110-693987C20B4F}" dt="2025-03-28T05:43:34.174" v="1911" actId="20577"/>
          <ac:spMkLst>
            <pc:docMk/>
            <pc:sldMk cId="2128206987" sldId="1198"/>
            <ac:spMk id="6" creationId="{88C18C44-5F28-28FC-193F-ADDA51B64735}"/>
          </ac:spMkLst>
        </pc:spChg>
      </pc:sldChg>
      <pc:sldChg chg="new del">
        <pc:chgData name="Stalin Jacob Wilson Packia Dhas" userId="050d7d71-3621-4503-95e8-1c9a9d962492" providerId="ADAL" clId="{5BFE8A74-770B-4E31-A110-693987C20B4F}" dt="2025-03-27T15:06:09.592" v="126" actId="680"/>
        <pc:sldMkLst>
          <pc:docMk/>
          <pc:sldMk cId="3763171574" sldId="1198"/>
        </pc:sldMkLst>
      </pc:sldChg>
      <pc:sldChg chg="addSp delSp modSp add mod">
        <pc:chgData name="Stalin Jacob Wilson Packia Dhas" userId="050d7d71-3621-4503-95e8-1c9a9d962492" providerId="ADAL" clId="{5BFE8A74-770B-4E31-A110-693987C20B4F}" dt="2025-03-28T06:06:48.349" v="1979" actId="313"/>
        <pc:sldMkLst>
          <pc:docMk/>
          <pc:sldMk cId="951207335" sldId="1199"/>
        </pc:sldMkLst>
        <pc:spChg chg="mod">
          <ac:chgData name="Stalin Jacob Wilson Packia Dhas" userId="050d7d71-3621-4503-95e8-1c9a9d962492" providerId="ADAL" clId="{5BFE8A74-770B-4E31-A110-693987C20B4F}" dt="2025-03-27T21:56:09.234" v="776" actId="207"/>
          <ac:spMkLst>
            <pc:docMk/>
            <pc:sldMk cId="951207335" sldId="1199"/>
            <ac:spMk id="2" creationId="{9C439383-7EB5-779C-1F3A-C1EF61B8F6A1}"/>
          </ac:spMkLst>
        </pc:spChg>
        <pc:spChg chg="add mod">
          <ac:chgData name="Stalin Jacob Wilson Packia Dhas" userId="050d7d71-3621-4503-95e8-1c9a9d962492" providerId="ADAL" clId="{5BFE8A74-770B-4E31-A110-693987C20B4F}" dt="2025-03-27T21:56:23.460" v="778"/>
          <ac:spMkLst>
            <pc:docMk/>
            <pc:sldMk cId="951207335" sldId="1199"/>
            <ac:spMk id="3" creationId="{51282958-63D6-7888-1684-CEB811104D4E}"/>
          </ac:spMkLst>
        </pc:spChg>
        <pc:spChg chg="add del mod">
          <ac:chgData name="Stalin Jacob Wilson Packia Dhas" userId="050d7d71-3621-4503-95e8-1c9a9d962492" providerId="ADAL" clId="{5BFE8A74-770B-4E31-A110-693987C20B4F}" dt="2025-03-28T06:06:48.349" v="1979" actId="313"/>
          <ac:spMkLst>
            <pc:docMk/>
            <pc:sldMk cId="951207335" sldId="1199"/>
            <ac:spMk id="6" creationId="{32E60225-3E01-CB6E-8926-73A2E1263EAB}"/>
          </ac:spMkLst>
        </pc:spChg>
      </pc:sldChg>
      <pc:sldChg chg="addSp modSp add mod ord">
        <pc:chgData name="Stalin Jacob Wilson Packia Dhas" userId="050d7d71-3621-4503-95e8-1c9a9d962492" providerId="ADAL" clId="{5BFE8A74-770B-4E31-A110-693987C20B4F}" dt="2025-03-28T01:15:15.699" v="1567"/>
        <pc:sldMkLst>
          <pc:docMk/>
          <pc:sldMk cId="2327131587" sldId="1200"/>
        </pc:sldMkLst>
        <pc:spChg chg="mod">
          <ac:chgData name="Stalin Jacob Wilson Packia Dhas" userId="050d7d71-3621-4503-95e8-1c9a9d962492" providerId="ADAL" clId="{5BFE8A74-770B-4E31-A110-693987C20B4F}" dt="2025-03-28T01:14:00.731" v="1553" actId="20577"/>
          <ac:spMkLst>
            <pc:docMk/>
            <pc:sldMk cId="2327131587" sldId="1200"/>
            <ac:spMk id="2" creationId="{838CA37B-4A60-99AC-6F81-A2C1E8EF3D81}"/>
          </ac:spMkLst>
        </pc:spChg>
        <pc:spChg chg="mod">
          <ac:chgData name="Stalin Jacob Wilson Packia Dhas" userId="050d7d71-3621-4503-95e8-1c9a9d962492" providerId="ADAL" clId="{5BFE8A74-770B-4E31-A110-693987C20B4F}" dt="2025-03-27T16:18:24.452" v="381" actId="6549"/>
          <ac:spMkLst>
            <pc:docMk/>
            <pc:sldMk cId="2327131587" sldId="1200"/>
            <ac:spMk id="6" creationId="{15E8ECE5-8020-8AAB-1B9E-59CD24067C7D}"/>
          </ac:spMkLst>
        </pc:spChg>
        <pc:picChg chg="add mod">
          <ac:chgData name="Stalin Jacob Wilson Packia Dhas" userId="050d7d71-3621-4503-95e8-1c9a9d962492" providerId="ADAL" clId="{5BFE8A74-770B-4E31-A110-693987C20B4F}" dt="2025-03-27T16:18:32.318" v="384" actId="1076"/>
          <ac:picMkLst>
            <pc:docMk/>
            <pc:sldMk cId="2327131587" sldId="1200"/>
            <ac:picMk id="7" creationId="{86DFE80C-B2F8-22D7-4480-2D5CC4925DF7}"/>
          </ac:picMkLst>
        </pc:picChg>
      </pc:sldChg>
      <pc:sldChg chg="modSp add del mod">
        <pc:chgData name="Stalin Jacob Wilson Packia Dhas" userId="050d7d71-3621-4503-95e8-1c9a9d962492" providerId="ADAL" clId="{5BFE8A74-770B-4E31-A110-693987C20B4F}" dt="2025-03-27T22:09:11.324" v="890" actId="47"/>
        <pc:sldMkLst>
          <pc:docMk/>
          <pc:sldMk cId="3488624196" sldId="1201"/>
        </pc:sldMkLst>
        <pc:spChg chg="mod">
          <ac:chgData name="Stalin Jacob Wilson Packia Dhas" userId="050d7d71-3621-4503-95e8-1c9a9d962492" providerId="ADAL" clId="{5BFE8A74-770B-4E31-A110-693987C20B4F}" dt="2025-03-27T16:19:39.110" v="392" actId="20577"/>
          <ac:spMkLst>
            <pc:docMk/>
            <pc:sldMk cId="3488624196" sldId="1201"/>
            <ac:spMk id="6" creationId="{1D757034-A8BB-F0CC-1B77-D21CDDAFFD81}"/>
          </ac:spMkLst>
        </pc:spChg>
      </pc:sldChg>
      <pc:sldChg chg="delSp modSp add mod">
        <pc:chgData name="Stalin Jacob Wilson Packia Dhas" userId="050d7d71-3621-4503-95e8-1c9a9d962492" providerId="ADAL" clId="{5BFE8A74-770B-4E31-A110-693987C20B4F}" dt="2025-03-28T07:41:29.952" v="2794" actId="113"/>
        <pc:sldMkLst>
          <pc:docMk/>
          <pc:sldMk cId="2291418170" sldId="1202"/>
        </pc:sldMkLst>
        <pc:spChg chg="mod">
          <ac:chgData name="Stalin Jacob Wilson Packia Dhas" userId="050d7d71-3621-4503-95e8-1c9a9d962492" providerId="ADAL" clId="{5BFE8A74-770B-4E31-A110-693987C20B4F}" dt="2025-03-28T01:14:09.737" v="1554"/>
          <ac:spMkLst>
            <pc:docMk/>
            <pc:sldMk cId="2291418170" sldId="1202"/>
            <ac:spMk id="2" creationId="{FD2C63D8-285A-E45F-15F4-9C3DA2745436}"/>
          </ac:spMkLst>
        </pc:spChg>
        <pc:spChg chg="mod">
          <ac:chgData name="Stalin Jacob Wilson Packia Dhas" userId="050d7d71-3621-4503-95e8-1c9a9d962492" providerId="ADAL" clId="{5BFE8A74-770B-4E31-A110-693987C20B4F}" dt="2025-03-28T07:41:29.952" v="2794" actId="113"/>
          <ac:spMkLst>
            <pc:docMk/>
            <pc:sldMk cId="2291418170" sldId="1202"/>
            <ac:spMk id="6" creationId="{88784A58-F30C-DA38-95F4-3C2097D7F9E3}"/>
          </ac:spMkLst>
        </pc:spChg>
        <pc:picChg chg="del">
          <ac:chgData name="Stalin Jacob Wilson Packia Dhas" userId="050d7d71-3621-4503-95e8-1c9a9d962492" providerId="ADAL" clId="{5BFE8A74-770B-4E31-A110-693987C20B4F}" dt="2025-03-27T16:21:24.563" v="394" actId="478"/>
          <ac:picMkLst>
            <pc:docMk/>
            <pc:sldMk cId="2291418170" sldId="1202"/>
            <ac:picMk id="7" creationId="{A4D2BE7C-31EB-AF65-1206-EB4343603896}"/>
          </ac:picMkLst>
        </pc:picChg>
      </pc:sldChg>
      <pc:sldChg chg="modSp add mod">
        <pc:chgData name="Stalin Jacob Wilson Packia Dhas" userId="050d7d71-3621-4503-95e8-1c9a9d962492" providerId="ADAL" clId="{5BFE8A74-770B-4E31-A110-693987C20B4F}" dt="2025-03-28T07:51:53.057" v="2812" actId="113"/>
        <pc:sldMkLst>
          <pc:docMk/>
          <pc:sldMk cId="4014190538" sldId="1203"/>
        </pc:sldMkLst>
        <pc:spChg chg="mod">
          <ac:chgData name="Stalin Jacob Wilson Packia Dhas" userId="050d7d71-3621-4503-95e8-1c9a9d962492" providerId="ADAL" clId="{5BFE8A74-770B-4E31-A110-693987C20B4F}" dt="2025-03-28T01:14:14.412" v="1555"/>
          <ac:spMkLst>
            <pc:docMk/>
            <pc:sldMk cId="4014190538" sldId="1203"/>
            <ac:spMk id="2" creationId="{BD3355A3-F0C1-7A37-381D-C15DD7EB9D79}"/>
          </ac:spMkLst>
        </pc:spChg>
        <pc:spChg chg="mod">
          <ac:chgData name="Stalin Jacob Wilson Packia Dhas" userId="050d7d71-3621-4503-95e8-1c9a9d962492" providerId="ADAL" clId="{5BFE8A74-770B-4E31-A110-693987C20B4F}" dt="2025-03-28T07:51:53.057" v="2812" actId="113"/>
          <ac:spMkLst>
            <pc:docMk/>
            <pc:sldMk cId="4014190538" sldId="1203"/>
            <ac:spMk id="6" creationId="{82BA24DB-6910-1827-DDEC-448E291F3EE1}"/>
          </ac:spMkLst>
        </pc:spChg>
      </pc:sldChg>
      <pc:sldChg chg="modSp add del mod">
        <pc:chgData name="Stalin Jacob Wilson Packia Dhas" userId="050d7d71-3621-4503-95e8-1c9a9d962492" providerId="ADAL" clId="{5BFE8A74-770B-4E31-A110-693987C20B4F}" dt="2025-03-28T01:18:08.705" v="1579" actId="47"/>
        <pc:sldMkLst>
          <pc:docMk/>
          <pc:sldMk cId="284823264" sldId="1204"/>
        </pc:sldMkLst>
        <pc:spChg chg="mod">
          <ac:chgData name="Stalin Jacob Wilson Packia Dhas" userId="050d7d71-3621-4503-95e8-1c9a9d962492" providerId="ADAL" clId="{5BFE8A74-770B-4E31-A110-693987C20B4F}" dt="2025-03-28T01:14:18.278" v="1556"/>
          <ac:spMkLst>
            <pc:docMk/>
            <pc:sldMk cId="284823264" sldId="1204"/>
            <ac:spMk id="2" creationId="{8A8429F9-C9D2-4EF4-5C86-7FFF99DB48EA}"/>
          </ac:spMkLst>
        </pc:spChg>
        <pc:spChg chg="mod">
          <ac:chgData name="Stalin Jacob Wilson Packia Dhas" userId="050d7d71-3621-4503-95e8-1c9a9d962492" providerId="ADAL" clId="{5BFE8A74-770B-4E31-A110-693987C20B4F}" dt="2025-03-27T16:57:40.343" v="408" actId="27636"/>
          <ac:spMkLst>
            <pc:docMk/>
            <pc:sldMk cId="284823264" sldId="1204"/>
            <ac:spMk id="6" creationId="{F7BD826E-3C3F-6D60-73BF-48185A684FE9}"/>
          </ac:spMkLst>
        </pc:spChg>
      </pc:sldChg>
      <pc:sldChg chg="addSp delSp modSp add del mod">
        <pc:chgData name="Stalin Jacob Wilson Packia Dhas" userId="050d7d71-3621-4503-95e8-1c9a9d962492" providerId="ADAL" clId="{5BFE8A74-770B-4E31-A110-693987C20B4F}" dt="2025-03-28T01:18:12.598" v="1580" actId="47"/>
        <pc:sldMkLst>
          <pc:docMk/>
          <pc:sldMk cId="2340334781" sldId="1205"/>
        </pc:sldMkLst>
        <pc:spChg chg="mod">
          <ac:chgData name="Stalin Jacob Wilson Packia Dhas" userId="050d7d71-3621-4503-95e8-1c9a9d962492" providerId="ADAL" clId="{5BFE8A74-770B-4E31-A110-693987C20B4F}" dt="2025-03-28T01:14:23.256" v="1558"/>
          <ac:spMkLst>
            <pc:docMk/>
            <pc:sldMk cId="2340334781" sldId="1205"/>
            <ac:spMk id="2" creationId="{D040EE3A-B1E6-D838-4FD1-057CB63A9084}"/>
          </ac:spMkLst>
        </pc:spChg>
        <pc:spChg chg="add del mod">
          <ac:chgData name="Stalin Jacob Wilson Packia Dhas" userId="050d7d71-3621-4503-95e8-1c9a9d962492" providerId="ADAL" clId="{5BFE8A74-770B-4E31-A110-693987C20B4F}" dt="2025-03-27T17:00:41.609" v="413" actId="22"/>
          <ac:spMkLst>
            <pc:docMk/>
            <pc:sldMk cId="2340334781" sldId="1205"/>
            <ac:spMk id="6" creationId="{CAB41E94-A792-4AF2-B306-32FAD879B995}"/>
          </ac:spMkLst>
        </pc:spChg>
        <pc:picChg chg="add del mod ord">
          <ac:chgData name="Stalin Jacob Wilson Packia Dhas" userId="050d7d71-3621-4503-95e8-1c9a9d962492" providerId="ADAL" clId="{5BFE8A74-770B-4E31-A110-693987C20B4F}" dt="2025-03-27T17:00:41.609" v="413" actId="22"/>
          <ac:picMkLst>
            <pc:docMk/>
            <pc:sldMk cId="2340334781" sldId="1205"/>
            <ac:picMk id="7" creationId="{70308174-4653-0D5B-0BE1-F334C16C53FF}"/>
          </ac:picMkLst>
        </pc:picChg>
        <pc:picChg chg="add mod">
          <ac:chgData name="Stalin Jacob Wilson Packia Dhas" userId="050d7d71-3621-4503-95e8-1c9a9d962492" providerId="ADAL" clId="{5BFE8A74-770B-4E31-A110-693987C20B4F}" dt="2025-03-28T01:14:21.298" v="1557" actId="1076"/>
          <ac:picMkLst>
            <pc:docMk/>
            <pc:sldMk cId="2340334781" sldId="1205"/>
            <ac:picMk id="9" creationId="{CC8E53BE-BB3B-A861-4340-3C959BE7169D}"/>
          </ac:picMkLst>
        </pc:picChg>
      </pc:sldChg>
      <pc:sldChg chg="addSp delSp modSp add del mod">
        <pc:chgData name="Stalin Jacob Wilson Packia Dhas" userId="050d7d71-3621-4503-95e8-1c9a9d962492" providerId="ADAL" clId="{5BFE8A74-770B-4E31-A110-693987C20B4F}" dt="2025-03-28T01:18:24.413" v="1581" actId="47"/>
        <pc:sldMkLst>
          <pc:docMk/>
          <pc:sldMk cId="3909599553" sldId="1206"/>
        </pc:sldMkLst>
        <pc:spChg chg="mod">
          <ac:chgData name="Stalin Jacob Wilson Packia Dhas" userId="050d7d71-3621-4503-95e8-1c9a9d962492" providerId="ADAL" clId="{5BFE8A74-770B-4E31-A110-693987C20B4F}" dt="2025-03-28T01:14:26.969" v="1559"/>
          <ac:spMkLst>
            <pc:docMk/>
            <pc:sldMk cId="3909599553" sldId="1206"/>
            <ac:spMk id="2" creationId="{5FC5B996-F0CD-0A8E-20B8-9BB4E3294A1C}"/>
          </ac:spMkLst>
        </pc:spChg>
        <pc:spChg chg="mod">
          <ac:chgData name="Stalin Jacob Wilson Packia Dhas" userId="050d7d71-3621-4503-95e8-1c9a9d962492" providerId="ADAL" clId="{5BFE8A74-770B-4E31-A110-693987C20B4F}" dt="2025-03-27T17:12:07.077" v="420" actId="20577"/>
          <ac:spMkLst>
            <pc:docMk/>
            <pc:sldMk cId="3909599553" sldId="1206"/>
            <ac:spMk id="6" creationId="{491E7B80-8EE3-951F-10A6-61E8F7CFE233}"/>
          </ac:spMkLst>
        </pc:spChg>
        <pc:spChg chg="add del">
          <ac:chgData name="Stalin Jacob Wilson Packia Dhas" userId="050d7d71-3621-4503-95e8-1c9a9d962492" providerId="ADAL" clId="{5BFE8A74-770B-4E31-A110-693987C20B4F}" dt="2025-03-27T17:01:26.614" v="418" actId="22"/>
          <ac:spMkLst>
            <pc:docMk/>
            <pc:sldMk cId="3909599553" sldId="1206"/>
            <ac:spMk id="7" creationId="{7A332F0B-CFF2-74DB-D30B-838F73DCE384}"/>
          </ac:spMkLst>
        </pc:spChg>
        <pc:picChg chg="del">
          <ac:chgData name="Stalin Jacob Wilson Packia Dhas" userId="050d7d71-3621-4503-95e8-1c9a9d962492" providerId="ADAL" clId="{5BFE8A74-770B-4E31-A110-693987C20B4F}" dt="2025-03-27T17:01:24.761" v="416" actId="478"/>
          <ac:picMkLst>
            <pc:docMk/>
            <pc:sldMk cId="3909599553" sldId="1206"/>
            <ac:picMk id="9" creationId="{32D9DBAD-4D7B-7FE4-5B1F-F7AF18662EAD}"/>
          </ac:picMkLst>
        </pc:picChg>
      </pc:sldChg>
      <pc:sldChg chg="modSp add del mod">
        <pc:chgData name="Stalin Jacob Wilson Packia Dhas" userId="050d7d71-3621-4503-95e8-1c9a9d962492" providerId="ADAL" clId="{5BFE8A74-770B-4E31-A110-693987C20B4F}" dt="2025-03-28T01:18:55.005" v="1582" actId="47"/>
        <pc:sldMkLst>
          <pc:docMk/>
          <pc:sldMk cId="3529791033" sldId="1207"/>
        </pc:sldMkLst>
        <pc:spChg chg="mod">
          <ac:chgData name="Stalin Jacob Wilson Packia Dhas" userId="050d7d71-3621-4503-95e8-1c9a9d962492" providerId="ADAL" clId="{5BFE8A74-770B-4E31-A110-693987C20B4F}" dt="2025-03-28T01:14:30.933" v="1560"/>
          <ac:spMkLst>
            <pc:docMk/>
            <pc:sldMk cId="3529791033" sldId="1207"/>
            <ac:spMk id="2" creationId="{D02DA7E8-A4AE-47C1-3D9F-1DDABAF359CB}"/>
          </ac:spMkLst>
        </pc:spChg>
        <pc:spChg chg="mod">
          <ac:chgData name="Stalin Jacob Wilson Packia Dhas" userId="050d7d71-3621-4503-95e8-1c9a9d962492" providerId="ADAL" clId="{5BFE8A74-770B-4E31-A110-693987C20B4F}" dt="2025-03-27T17:12:27.991" v="427" actId="27636"/>
          <ac:spMkLst>
            <pc:docMk/>
            <pc:sldMk cId="3529791033" sldId="1207"/>
            <ac:spMk id="6" creationId="{79A979E2-77CA-13E3-E18A-7C7E55CDB2BC}"/>
          </ac:spMkLst>
        </pc:spChg>
      </pc:sldChg>
      <pc:sldChg chg="modSp add mod">
        <pc:chgData name="Stalin Jacob Wilson Packia Dhas" userId="050d7d71-3621-4503-95e8-1c9a9d962492" providerId="ADAL" clId="{5BFE8A74-770B-4E31-A110-693987C20B4F}" dt="2025-03-27T22:45:36.972" v="1030" actId="6549"/>
        <pc:sldMkLst>
          <pc:docMk/>
          <pc:sldMk cId="2980992484" sldId="1208"/>
        </pc:sldMkLst>
        <pc:spChg chg="mod">
          <ac:chgData name="Stalin Jacob Wilson Packia Dhas" userId="050d7d71-3621-4503-95e8-1c9a9d962492" providerId="ADAL" clId="{5BFE8A74-770B-4E31-A110-693987C20B4F}" dt="2025-03-27T22:45:36.972" v="1030" actId="6549"/>
          <ac:spMkLst>
            <pc:docMk/>
            <pc:sldMk cId="2980992484" sldId="1208"/>
            <ac:spMk id="6" creationId="{2053BE24-ACA5-FAE1-6128-20A4939FF33A}"/>
          </ac:spMkLst>
        </pc:spChg>
      </pc:sldChg>
      <pc:sldChg chg="modSp add mod modNotesTx">
        <pc:chgData name="Stalin Jacob Wilson Packia Dhas" userId="050d7d71-3621-4503-95e8-1c9a9d962492" providerId="ADAL" clId="{5BFE8A74-770B-4E31-A110-693987C20B4F}" dt="2025-03-28T06:04:20.845" v="1972" actId="20577"/>
        <pc:sldMkLst>
          <pc:docMk/>
          <pc:sldMk cId="3855898417" sldId="1209"/>
        </pc:sldMkLst>
        <pc:spChg chg="mod">
          <ac:chgData name="Stalin Jacob Wilson Packia Dhas" userId="050d7d71-3621-4503-95e8-1c9a9d962492" providerId="ADAL" clId="{5BFE8A74-770B-4E31-A110-693987C20B4F}" dt="2025-03-27T22:39:00.938" v="1005" actId="403"/>
          <ac:spMkLst>
            <pc:docMk/>
            <pc:sldMk cId="3855898417" sldId="1209"/>
            <ac:spMk id="2" creationId="{F419C6C8-0F0B-FD22-DFBF-07ABBE98A97D}"/>
          </ac:spMkLst>
        </pc:spChg>
        <pc:spChg chg="mod">
          <ac:chgData name="Stalin Jacob Wilson Packia Dhas" userId="050d7d71-3621-4503-95e8-1c9a9d962492" providerId="ADAL" clId="{5BFE8A74-770B-4E31-A110-693987C20B4F}" dt="2025-03-28T06:04:20.845" v="1972" actId="20577"/>
          <ac:spMkLst>
            <pc:docMk/>
            <pc:sldMk cId="3855898417" sldId="1209"/>
            <ac:spMk id="6" creationId="{48DBB5D2-EDC2-0BB7-BD5E-B00A212AC849}"/>
          </ac:spMkLst>
        </pc:spChg>
      </pc:sldChg>
      <pc:sldChg chg="modSp add mod">
        <pc:chgData name="Stalin Jacob Wilson Packia Dhas" userId="050d7d71-3621-4503-95e8-1c9a9d962492" providerId="ADAL" clId="{5BFE8A74-770B-4E31-A110-693987C20B4F}" dt="2025-03-28T00:31:36.703" v="1406" actId="6549"/>
        <pc:sldMkLst>
          <pc:docMk/>
          <pc:sldMk cId="3494891080" sldId="1210"/>
        </pc:sldMkLst>
        <pc:spChg chg="mod">
          <ac:chgData name="Stalin Jacob Wilson Packia Dhas" userId="050d7d71-3621-4503-95e8-1c9a9d962492" providerId="ADAL" clId="{5BFE8A74-770B-4E31-A110-693987C20B4F}" dt="2025-03-27T22:45:11.359" v="1027" actId="20577"/>
          <ac:spMkLst>
            <pc:docMk/>
            <pc:sldMk cId="3494891080" sldId="1210"/>
            <ac:spMk id="2" creationId="{B9BECBBB-9337-CA5B-4011-AE45EFB9DEB3}"/>
          </ac:spMkLst>
        </pc:spChg>
        <pc:spChg chg="mod">
          <ac:chgData name="Stalin Jacob Wilson Packia Dhas" userId="050d7d71-3621-4503-95e8-1c9a9d962492" providerId="ADAL" clId="{5BFE8A74-770B-4E31-A110-693987C20B4F}" dt="2025-03-28T00:31:36.703" v="1406" actId="6549"/>
          <ac:spMkLst>
            <pc:docMk/>
            <pc:sldMk cId="3494891080" sldId="1210"/>
            <ac:spMk id="6" creationId="{75CF7727-A4CC-890B-6509-141FA52711B5}"/>
          </ac:spMkLst>
        </pc:spChg>
      </pc:sldChg>
      <pc:sldChg chg="addSp delSp modSp add mod modNotesTx">
        <pc:chgData name="Stalin Jacob Wilson Packia Dhas" userId="050d7d71-3621-4503-95e8-1c9a9d962492" providerId="ADAL" clId="{5BFE8A74-770B-4E31-A110-693987C20B4F}" dt="2025-03-28T07:07:14.518" v="2528"/>
        <pc:sldMkLst>
          <pc:docMk/>
          <pc:sldMk cId="3439711581" sldId="1211"/>
        </pc:sldMkLst>
        <pc:spChg chg="add">
          <ac:chgData name="Stalin Jacob Wilson Packia Dhas" userId="050d7d71-3621-4503-95e8-1c9a9d962492" providerId="ADAL" clId="{5BFE8A74-770B-4E31-A110-693987C20B4F}" dt="2025-03-28T00:12:01.441" v="1315"/>
          <ac:spMkLst>
            <pc:docMk/>
            <pc:sldMk cId="3439711581" sldId="1211"/>
            <ac:spMk id="3" creationId="{3BF368CF-6063-E27E-D3DB-F8F378B8AD44}"/>
          </ac:spMkLst>
        </pc:spChg>
        <pc:spChg chg="mod">
          <ac:chgData name="Stalin Jacob Wilson Packia Dhas" userId="050d7d71-3621-4503-95e8-1c9a9d962492" providerId="ADAL" clId="{5BFE8A74-770B-4E31-A110-693987C20B4F}" dt="2025-03-28T06:39:10.960" v="2514" actId="113"/>
          <ac:spMkLst>
            <pc:docMk/>
            <pc:sldMk cId="3439711581" sldId="1211"/>
            <ac:spMk id="6" creationId="{2B57B4F5-C79D-6156-377B-9996F152DA3F}"/>
          </ac:spMkLst>
        </pc:spChg>
        <pc:picChg chg="del mod">
          <ac:chgData name="Stalin Jacob Wilson Packia Dhas" userId="050d7d71-3621-4503-95e8-1c9a9d962492" providerId="ADAL" clId="{5BFE8A74-770B-4E31-A110-693987C20B4F}" dt="2025-03-28T00:16:07.603" v="1336" actId="478"/>
          <ac:picMkLst>
            <pc:docMk/>
            <pc:sldMk cId="3439711581" sldId="1211"/>
            <ac:picMk id="1026" creationId="{3B5C2635-4B79-726E-4E46-DCD63E17699E}"/>
          </ac:picMkLst>
        </pc:picChg>
        <pc:picChg chg="add mod">
          <ac:chgData name="Stalin Jacob Wilson Packia Dhas" userId="050d7d71-3621-4503-95e8-1c9a9d962492" providerId="ADAL" clId="{5BFE8A74-770B-4E31-A110-693987C20B4F}" dt="2025-03-28T06:33:32.675" v="2044" actId="1076"/>
          <ac:picMkLst>
            <pc:docMk/>
            <pc:sldMk cId="3439711581" sldId="1211"/>
            <ac:picMk id="3075" creationId="{B12939BF-0B3B-9E3D-5194-CE37C77E59C4}"/>
          </ac:picMkLst>
        </pc:picChg>
      </pc:sldChg>
      <pc:sldChg chg="modSp add del mod">
        <pc:chgData name="Stalin Jacob Wilson Packia Dhas" userId="050d7d71-3621-4503-95e8-1c9a9d962492" providerId="ADAL" clId="{5BFE8A74-770B-4E31-A110-693987C20B4F}" dt="2025-03-27T22:57:39.326" v="1105" actId="47"/>
        <pc:sldMkLst>
          <pc:docMk/>
          <pc:sldMk cId="4009235086" sldId="1211"/>
        </pc:sldMkLst>
        <pc:spChg chg="mod">
          <ac:chgData name="Stalin Jacob Wilson Packia Dhas" userId="050d7d71-3621-4503-95e8-1c9a9d962492" providerId="ADAL" clId="{5BFE8A74-770B-4E31-A110-693987C20B4F}" dt="2025-03-27T22:56:17.359" v="1100" actId="403"/>
          <ac:spMkLst>
            <pc:docMk/>
            <pc:sldMk cId="4009235086" sldId="1211"/>
            <ac:spMk id="2" creationId="{510C67F9-7D29-654A-34B8-1C2B8FC0B3B4}"/>
          </ac:spMkLst>
        </pc:spChg>
        <pc:spChg chg="mod">
          <ac:chgData name="Stalin Jacob Wilson Packia Dhas" userId="050d7d71-3621-4503-95e8-1c9a9d962492" providerId="ADAL" clId="{5BFE8A74-770B-4E31-A110-693987C20B4F}" dt="2025-03-27T22:56:26.350" v="1102" actId="6549"/>
          <ac:spMkLst>
            <pc:docMk/>
            <pc:sldMk cId="4009235086" sldId="1211"/>
            <ac:spMk id="6" creationId="{4FDE6F3B-7320-EFB9-6B0B-1F4B24B9D623}"/>
          </ac:spMkLst>
        </pc:spChg>
      </pc:sldChg>
      <pc:sldChg chg="addSp delSp modSp add mod modNotesTx">
        <pc:chgData name="Stalin Jacob Wilson Packia Dhas" userId="050d7d71-3621-4503-95e8-1c9a9d962492" providerId="ADAL" clId="{5BFE8A74-770B-4E31-A110-693987C20B4F}" dt="2025-03-28T07:23:51.316" v="2760" actId="6549"/>
        <pc:sldMkLst>
          <pc:docMk/>
          <pc:sldMk cId="3111236422" sldId="1212"/>
        </pc:sldMkLst>
        <pc:spChg chg="mod">
          <ac:chgData name="Stalin Jacob Wilson Packia Dhas" userId="050d7d71-3621-4503-95e8-1c9a9d962492" providerId="ADAL" clId="{5BFE8A74-770B-4E31-A110-693987C20B4F}" dt="2025-03-28T00:36:39.117" v="1409" actId="207"/>
          <ac:spMkLst>
            <pc:docMk/>
            <pc:sldMk cId="3111236422" sldId="1212"/>
            <ac:spMk id="2" creationId="{8A870C90-CCAD-7C77-D1FC-FD6B86983EDD}"/>
          </ac:spMkLst>
        </pc:spChg>
        <pc:spChg chg="add">
          <ac:chgData name="Stalin Jacob Wilson Packia Dhas" userId="050d7d71-3621-4503-95e8-1c9a9d962492" providerId="ADAL" clId="{5BFE8A74-770B-4E31-A110-693987C20B4F}" dt="2025-03-28T00:37:17.163" v="1410"/>
          <ac:spMkLst>
            <pc:docMk/>
            <pc:sldMk cId="3111236422" sldId="1212"/>
            <ac:spMk id="3" creationId="{730E5777-20E3-5378-F94C-0D41685C8108}"/>
          </ac:spMkLst>
        </pc:spChg>
        <pc:spChg chg="mod">
          <ac:chgData name="Stalin Jacob Wilson Packia Dhas" userId="050d7d71-3621-4503-95e8-1c9a9d962492" providerId="ADAL" clId="{5BFE8A74-770B-4E31-A110-693987C20B4F}" dt="2025-03-28T07:18:50.617" v="2581" actId="20577"/>
          <ac:spMkLst>
            <pc:docMk/>
            <pc:sldMk cId="3111236422" sldId="1212"/>
            <ac:spMk id="6" creationId="{E2522BA1-D577-9544-22D1-3C215A785119}"/>
          </ac:spMkLst>
        </pc:spChg>
        <pc:spChg chg="add">
          <ac:chgData name="Stalin Jacob Wilson Packia Dhas" userId="050d7d71-3621-4503-95e8-1c9a9d962492" providerId="ADAL" clId="{5BFE8A74-770B-4E31-A110-693987C20B4F}" dt="2025-03-28T00:39:19.246" v="1420"/>
          <ac:spMkLst>
            <pc:docMk/>
            <pc:sldMk cId="3111236422" sldId="1212"/>
            <ac:spMk id="7" creationId="{5226CD7F-D606-0BE8-BA6B-B05036C63E74}"/>
          </ac:spMkLst>
        </pc:spChg>
        <pc:picChg chg="del">
          <ac:chgData name="Stalin Jacob Wilson Packia Dhas" userId="050d7d71-3621-4503-95e8-1c9a9d962492" providerId="ADAL" clId="{5BFE8A74-770B-4E31-A110-693987C20B4F}" dt="2025-03-28T00:23:44.913" v="1345" actId="478"/>
          <ac:picMkLst>
            <pc:docMk/>
            <pc:sldMk cId="3111236422" sldId="1212"/>
            <ac:picMk id="2050" creationId="{6EBF01D5-955E-976C-EF5C-B0FED609D417}"/>
          </ac:picMkLst>
        </pc:picChg>
      </pc:sldChg>
      <pc:sldChg chg="addSp delSp modSp add mod modNotesTx">
        <pc:chgData name="Stalin Jacob Wilson Packia Dhas" userId="050d7d71-3621-4503-95e8-1c9a9d962492" providerId="ADAL" clId="{5BFE8A74-770B-4E31-A110-693987C20B4F}" dt="2025-03-28T08:12:27.118" v="2987" actId="6549"/>
        <pc:sldMkLst>
          <pc:docMk/>
          <pc:sldMk cId="3039631920" sldId="1213"/>
        </pc:sldMkLst>
        <pc:spChg chg="mod">
          <ac:chgData name="Stalin Jacob Wilson Packia Dhas" userId="050d7d71-3621-4503-95e8-1c9a9d962492" providerId="ADAL" clId="{5BFE8A74-770B-4E31-A110-693987C20B4F}" dt="2025-03-28T08:08:45.266" v="2899" actId="6549"/>
          <ac:spMkLst>
            <pc:docMk/>
            <pc:sldMk cId="3039631920" sldId="1213"/>
            <ac:spMk id="6" creationId="{54B4DB25-9C61-F513-F77D-80154E0D57DB}"/>
          </ac:spMkLst>
        </pc:spChg>
        <pc:picChg chg="add del mod">
          <ac:chgData name="Stalin Jacob Wilson Packia Dhas" userId="050d7d71-3621-4503-95e8-1c9a9d962492" providerId="ADAL" clId="{5BFE8A74-770B-4E31-A110-693987C20B4F}" dt="2025-03-28T08:09:37.811" v="2900" actId="478"/>
          <ac:picMkLst>
            <pc:docMk/>
            <pc:sldMk cId="3039631920" sldId="1213"/>
            <ac:picMk id="7" creationId="{D771A67E-5500-42BC-56B2-8D19F9B04223}"/>
          </ac:picMkLst>
        </pc:picChg>
        <pc:picChg chg="add del mod">
          <ac:chgData name="Stalin Jacob Wilson Packia Dhas" userId="050d7d71-3621-4503-95e8-1c9a9d962492" providerId="ADAL" clId="{5BFE8A74-770B-4E31-A110-693987C20B4F}" dt="2025-03-28T08:11:16.534" v="2903" actId="478"/>
          <ac:picMkLst>
            <pc:docMk/>
            <pc:sldMk cId="3039631920" sldId="1213"/>
            <ac:picMk id="9" creationId="{9856CACE-B594-1B23-CA9C-A035B69E2C3E}"/>
          </ac:picMkLst>
        </pc:picChg>
        <pc:picChg chg="add mod">
          <ac:chgData name="Stalin Jacob Wilson Packia Dhas" userId="050d7d71-3621-4503-95e8-1c9a9d962492" providerId="ADAL" clId="{5BFE8A74-770B-4E31-A110-693987C20B4F}" dt="2025-03-28T08:11:20.443" v="2905" actId="1076"/>
          <ac:picMkLst>
            <pc:docMk/>
            <pc:sldMk cId="3039631920" sldId="1213"/>
            <ac:picMk id="11" creationId="{EF02F549-E8B7-D1D5-1967-E5F13A137B57}"/>
          </ac:picMkLst>
        </pc:picChg>
        <pc:picChg chg="add del mod">
          <ac:chgData name="Stalin Jacob Wilson Packia Dhas" userId="050d7d71-3621-4503-95e8-1c9a9d962492" providerId="ADAL" clId="{5BFE8A74-770B-4E31-A110-693987C20B4F}" dt="2025-03-28T00:53:41.327" v="1514" actId="478"/>
          <ac:picMkLst>
            <pc:docMk/>
            <pc:sldMk cId="3039631920" sldId="1213"/>
            <ac:picMk id="6146" creationId="{FF72C936-FB20-6ADF-5230-B219250B6FD7}"/>
          </ac:picMkLst>
        </pc:picChg>
      </pc:sldChg>
      <pc:sldChg chg="add">
        <pc:chgData name="Stalin Jacob Wilson Packia Dhas" userId="050d7d71-3621-4503-95e8-1c9a9d962492" providerId="ADAL" clId="{5BFE8A74-770B-4E31-A110-693987C20B4F}" dt="2025-03-28T01:21:31.887" v="1599" actId="2890"/>
        <pc:sldMkLst>
          <pc:docMk/>
          <pc:sldMk cId="1736765779" sldId="1214"/>
        </pc:sldMkLst>
      </pc:sldChg>
      <pc:sldChg chg="modSp add mod modNotesTx">
        <pc:chgData name="Stalin Jacob Wilson Packia Dhas" userId="050d7d71-3621-4503-95e8-1c9a9d962492" providerId="ADAL" clId="{5BFE8A74-770B-4E31-A110-693987C20B4F}" dt="2025-03-28T06:25:42.261" v="2032"/>
        <pc:sldMkLst>
          <pc:docMk/>
          <pc:sldMk cId="356844017" sldId="1215"/>
        </pc:sldMkLst>
        <pc:spChg chg="mod">
          <ac:chgData name="Stalin Jacob Wilson Packia Dhas" userId="050d7d71-3621-4503-95e8-1c9a9d962492" providerId="ADAL" clId="{5BFE8A74-770B-4E31-A110-693987C20B4F}" dt="2025-03-28T06:19:35.684" v="2028"/>
          <ac:spMkLst>
            <pc:docMk/>
            <pc:sldMk cId="356844017" sldId="1215"/>
            <ac:spMk id="6" creationId="{375ED972-A548-86EF-9076-2807D6061ABB}"/>
          </ac:spMkLst>
        </pc:spChg>
      </pc:sldChg>
      <pc:sldChg chg="modSp add mod">
        <pc:chgData name="Stalin Jacob Wilson Packia Dhas" userId="050d7d71-3621-4503-95e8-1c9a9d962492" providerId="ADAL" clId="{5BFE8A74-770B-4E31-A110-693987C20B4F}" dt="2025-03-28T08:03:51.971" v="2845" actId="5793"/>
        <pc:sldMkLst>
          <pc:docMk/>
          <pc:sldMk cId="963092765" sldId="1216"/>
        </pc:sldMkLst>
        <pc:spChg chg="mod">
          <ac:chgData name="Stalin Jacob Wilson Packia Dhas" userId="050d7d71-3621-4503-95e8-1c9a9d962492" providerId="ADAL" clId="{5BFE8A74-770B-4E31-A110-693987C20B4F}" dt="2025-03-28T08:03:51.971" v="2845" actId="5793"/>
          <ac:spMkLst>
            <pc:docMk/>
            <pc:sldMk cId="963092765" sldId="1216"/>
            <ac:spMk id="6" creationId="{8CFE4606-0538-EC63-C80B-5BE3090D719A}"/>
          </ac:spMkLst>
        </pc:spChg>
      </pc:sld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5BFE8A74-770B-4E31-A110-693987C20B4F}" dt="2025-03-25T22:57:04.389" v="6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5BFE8A74-770B-4E31-A110-693987C20B4F}" dt="2025-03-25T22:57:04.389" v="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Stalin Jacob Wilson Packia Dhas" userId="050d7d71-3621-4503-95e8-1c9a9d962492" providerId="ADAL" clId="{EA8BE746-CC35-47D6-9001-5FB70C05CAE6}"/>
    <pc:docChg chg="undo custSel modSld">
      <pc:chgData name="Stalin Jacob Wilson Packia Dhas" userId="050d7d71-3621-4503-95e8-1c9a9d962492" providerId="ADAL" clId="{EA8BE746-CC35-47D6-9001-5FB70C05CAE6}" dt="2025-03-28T09:07:52.840" v="16" actId="6549"/>
      <pc:docMkLst>
        <pc:docMk/>
      </pc:docMkLst>
      <pc:sldChg chg="addSp delSp modSp mod">
        <pc:chgData name="Stalin Jacob Wilson Packia Dhas" userId="050d7d71-3621-4503-95e8-1c9a9d962492" providerId="ADAL" clId="{EA8BE746-CC35-47D6-9001-5FB70C05CAE6}" dt="2025-03-28T09:06:35.429" v="1" actId="27309"/>
        <pc:sldMkLst>
          <pc:docMk/>
          <pc:sldMk cId="3657130640" sldId="301"/>
        </pc:sldMkLst>
        <pc:graphicFrameChg chg="add del modGraphic">
          <ac:chgData name="Stalin Jacob Wilson Packia Dhas" userId="050d7d71-3621-4503-95e8-1c9a9d962492" providerId="ADAL" clId="{EA8BE746-CC35-47D6-9001-5FB70C05CAE6}" dt="2025-03-28T09:06:35.429" v="1" actId="27309"/>
          <ac:graphicFrameMkLst>
            <pc:docMk/>
            <pc:sldMk cId="3657130640" sldId="301"/>
            <ac:graphicFrameMk id="7" creationId="{FD8BEC06-1C3A-BBA3-A3EC-AF3ED944EF19}"/>
          </ac:graphicFrameMkLst>
        </pc:graphicFrameChg>
      </pc:sldChg>
      <pc:sldChg chg="modSp mod">
        <pc:chgData name="Stalin Jacob Wilson Packia Dhas" userId="050d7d71-3621-4503-95e8-1c9a9d962492" providerId="ADAL" clId="{EA8BE746-CC35-47D6-9001-5FB70C05CAE6}" dt="2025-03-28T09:06:39.553" v="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EA8BE746-CC35-47D6-9001-5FB70C05CAE6}" dt="2025-03-28T09:06:39.553" v="4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NotesTx">
        <pc:chgData name="Stalin Jacob Wilson Packia Dhas" userId="050d7d71-3621-4503-95e8-1c9a9d962492" providerId="ADAL" clId="{EA8BE746-CC35-47D6-9001-5FB70C05CAE6}" dt="2025-03-28T09:06:51.403" v="6" actId="6549"/>
        <pc:sldMkLst>
          <pc:docMk/>
          <pc:sldMk cId="3337199548" sldId="1183"/>
        </pc:sldMkLst>
      </pc:sldChg>
      <pc:sldChg chg="modNotesTx">
        <pc:chgData name="Stalin Jacob Wilson Packia Dhas" userId="050d7d71-3621-4503-95e8-1c9a9d962492" providerId="ADAL" clId="{EA8BE746-CC35-47D6-9001-5FB70C05CAE6}" dt="2025-03-28T09:07:39.559" v="15" actId="6549"/>
        <pc:sldMkLst>
          <pc:docMk/>
          <pc:sldMk cId="2741541503" sldId="1186"/>
        </pc:sldMkLst>
      </pc:sldChg>
      <pc:sldChg chg="modNotesTx">
        <pc:chgData name="Stalin Jacob Wilson Packia Dhas" userId="050d7d71-3621-4503-95e8-1c9a9d962492" providerId="ADAL" clId="{EA8BE746-CC35-47D6-9001-5FB70C05CAE6}" dt="2025-03-28T09:07:10.760" v="9" actId="6549"/>
        <pc:sldMkLst>
          <pc:docMk/>
          <pc:sldMk cId="1932575699" sldId="1191"/>
        </pc:sldMkLst>
      </pc:sldChg>
      <pc:sldChg chg="modNotesTx">
        <pc:chgData name="Stalin Jacob Wilson Packia Dhas" userId="050d7d71-3621-4503-95e8-1c9a9d962492" providerId="ADAL" clId="{EA8BE746-CC35-47D6-9001-5FB70C05CAE6}" dt="2025-03-28T09:07:20.484" v="11" actId="6549"/>
        <pc:sldMkLst>
          <pc:docMk/>
          <pc:sldMk cId="857789158" sldId="1193"/>
        </pc:sldMkLst>
      </pc:sldChg>
      <pc:sldChg chg="modNotesTx">
        <pc:chgData name="Stalin Jacob Wilson Packia Dhas" userId="050d7d71-3621-4503-95e8-1c9a9d962492" providerId="ADAL" clId="{EA8BE746-CC35-47D6-9001-5FB70C05CAE6}" dt="2025-03-28T09:06:47.398" v="5" actId="6549"/>
        <pc:sldMkLst>
          <pc:docMk/>
          <pc:sldMk cId="2128206987" sldId="1198"/>
        </pc:sldMkLst>
      </pc:sldChg>
      <pc:sldChg chg="modNotesTx">
        <pc:chgData name="Stalin Jacob Wilson Packia Dhas" userId="050d7d71-3621-4503-95e8-1c9a9d962492" providerId="ADAL" clId="{EA8BE746-CC35-47D6-9001-5FB70C05CAE6}" dt="2025-03-28T09:06:55.282" v="7" actId="6549"/>
        <pc:sldMkLst>
          <pc:docMk/>
          <pc:sldMk cId="3855898417" sldId="1209"/>
        </pc:sldMkLst>
      </pc:sldChg>
      <pc:sldChg chg="modNotesTx">
        <pc:chgData name="Stalin Jacob Wilson Packia Dhas" userId="050d7d71-3621-4503-95e8-1c9a9d962492" providerId="ADAL" clId="{EA8BE746-CC35-47D6-9001-5FB70C05CAE6}" dt="2025-03-28T09:07:15.091" v="10" actId="6549"/>
        <pc:sldMkLst>
          <pc:docMk/>
          <pc:sldMk cId="3439711581" sldId="1211"/>
        </pc:sldMkLst>
      </pc:sldChg>
      <pc:sldChg chg="modNotesTx">
        <pc:chgData name="Stalin Jacob Wilson Packia Dhas" userId="050d7d71-3621-4503-95e8-1c9a9d962492" providerId="ADAL" clId="{EA8BE746-CC35-47D6-9001-5FB70C05CAE6}" dt="2025-03-28T09:07:27.366" v="12" actId="6549"/>
        <pc:sldMkLst>
          <pc:docMk/>
          <pc:sldMk cId="3111236422" sldId="1212"/>
        </pc:sldMkLst>
      </pc:sldChg>
      <pc:sldChg chg="modNotesTx">
        <pc:chgData name="Stalin Jacob Wilson Packia Dhas" userId="050d7d71-3621-4503-95e8-1c9a9d962492" providerId="ADAL" clId="{EA8BE746-CC35-47D6-9001-5FB70C05CAE6}" dt="2025-03-28T09:07:30.774" v="13" actId="6549"/>
        <pc:sldMkLst>
          <pc:docMk/>
          <pc:sldMk cId="3039631920" sldId="1213"/>
        </pc:sldMkLst>
      </pc:sldChg>
      <pc:sldChg chg="modNotesTx">
        <pc:chgData name="Stalin Jacob Wilson Packia Dhas" userId="050d7d71-3621-4503-95e8-1c9a9d962492" providerId="ADAL" clId="{EA8BE746-CC35-47D6-9001-5FB70C05CAE6}" dt="2025-03-28T09:07:05.176" v="8" actId="6549"/>
        <pc:sldMkLst>
          <pc:docMk/>
          <pc:sldMk cId="356844017" sldId="1215"/>
        </pc:sldMkLst>
      </pc:sldChg>
      <pc:sldChg chg="modNotesTx">
        <pc:chgData name="Stalin Jacob Wilson Packia Dhas" userId="050d7d71-3621-4503-95e8-1c9a9d962492" providerId="ADAL" clId="{EA8BE746-CC35-47D6-9001-5FB70C05CAE6}" dt="2025-03-28T09:07:52.840" v="16" actId="6549"/>
        <pc:sldMkLst>
          <pc:docMk/>
          <pc:sldMk cId="963092765" sldId="121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28/03/2025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3BAD39-A2AA-C0EB-EBB6-E7349138A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9BEBAD-15C6-C788-0A2B-96369E7AD3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75A744-CF32-1646-A398-52C0F60916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588A99-DA02-8EDD-16DB-90B14580E2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298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5909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B02C63-D115-1938-500B-B1471E2C0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256BD8-F455-D1FD-B944-F9FFF5628A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065498-F793-EEC7-AE29-8BB1E70802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E4420-79C3-F1A3-72EB-FA92E709D7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992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0484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EB937A-6D18-298D-8FDE-9CE21563F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1DB1D6-5886-A9F2-9B79-CF96FA02EB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DF7DE0-02A9-7354-2A3C-FE8A2171AA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C00F1F-17C3-57B6-9051-44C4B42AE6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2200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7844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0943B-331D-055B-D8A4-912CB962A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99079B-ECEA-D6AB-7649-4913E868B9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3744FB-E072-7A22-8CB8-001A3FB28C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186570-14D0-169E-C99E-B0DDA42FA4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2586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5F516-A969-4933-FA43-906B0A5B2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64FD53-C4FF-07C1-F1D7-BA91C984FC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E31472-1D6D-EEB3-80D9-9D5E833258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DF88F5-7B4B-0C09-43BF-96EC2837C7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9518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3B5501-685B-4C2F-3528-14B3EF604E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D6C00D-9891-ACFA-88FF-EB9762EACC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EFFBC4-2934-DED1-424A-EDF2A464E7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4B454F-41F0-F46E-E7C4-F55B050CDD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004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6001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39EEF-FB29-5753-F26E-67E445EEFE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604F3E-4338-831F-EAAA-688550F491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214764-21F8-6A7B-4FBC-6C66B6EE24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9DE107-BFEF-93E4-33CA-6B6CE30BA5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3767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8595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56C18-2DDA-4A1A-2B7B-DAFC1A20B6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1F64AB-3CCB-28D8-E4C1-A5903EBE17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CFD7B0-5688-CAF0-6146-E7B085143B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7139EE-497D-9294-4C0E-ABF6297767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6100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2730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7925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3329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D118A3-0E5E-9C30-7B20-A4BD44A748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BAB3C1-6B71-EE78-A425-6BFD3DB312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6E1A6C-69A1-6C60-DB39-876D341478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878560-6265-DD8F-F7F2-AC50F4D30E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2867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6BEF21-69ED-B443-E12D-3F4BBD271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BB2019-7B4C-7CFD-FBAA-2D4765B126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168482-AB1B-76DF-EF9E-0CDA9133A1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8C0A6F-9DC6-66A9-BFF2-87E80C2F40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768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0906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3089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139454-F018-6099-6697-398AFD408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8770DD-F5F9-7675-7686-8F1492EEA6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93373E-83E5-8229-642B-BCB34222CD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6AE11-EE4C-ECE8-D7D7-699B616BE4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182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1FB403-32BF-BF4A-72D0-7744343112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B2FACF-56BF-1223-B75C-B2C129FE02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AF3762-B41A-DF3A-3137-15A57C3E78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12125F-6C13-3F26-4CCF-FF99555269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67493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C70569-005C-12D8-75A2-F9DE1955DA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A962D6-3D90-BBB4-7609-47A0EB4A51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3B6777-4C7F-E20E-6A8B-94474BA318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672569-6867-077C-8AB2-58A1F9716E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82459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D1E856-FA63-1088-09E4-938A6F2AAA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0BBB10-0287-7833-6BF2-85750FDEB8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639702-E43A-1F13-8A2E-A78D99EB5C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F7639F-B0A6-C290-341A-D588FC2C11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1362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4658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CD70F-60A6-423F-81DF-ACB831BEC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8C7B93-F34E-1327-CEE6-47D5462B5C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1125B6-98FB-7240-71BE-C569FE9E14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68CF4-28FE-DA57-EB02-A4505B744E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25619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661-1879-43CA-B30C-492743C17307}" type="datetime1">
              <a:rPr lang="en-GB" smtClean="0"/>
              <a:t>28/03/2025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- 9/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596" y="1413794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Matched Network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Impedance Matching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Types of Impedance Matching</a:t>
            </a: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- 9/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D98DE3-42F4-7CF0-0551-36817BE6E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23995-92BC-1E87-C275-DE12EED05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</a:rPr>
              <a:t>Why Impedance Matching Matters?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714716-400C-A9F3-2AB6-BE2CDE5FB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3FA6C9-DDF7-0942-9628-28A7272A6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404FA9-EECB-1103-FE25-195BCC846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1312120" cy="47622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22222"/>
                </a:solidFill>
              </a:rPr>
              <a:t>Ensures </a:t>
            </a:r>
            <a:r>
              <a:rPr lang="en-GB" b="1" dirty="0">
                <a:solidFill>
                  <a:srgbClr val="222222"/>
                </a:solidFill>
              </a:rPr>
              <a:t>maximum power transfer </a:t>
            </a:r>
            <a:r>
              <a:rPr lang="en-GB" dirty="0">
                <a:solidFill>
                  <a:srgbClr val="222222"/>
                </a:solidFill>
              </a:rPr>
              <a:t>from transmitter to antenna.</a:t>
            </a:r>
          </a:p>
          <a:p>
            <a:r>
              <a:rPr lang="en-GB" b="1" dirty="0">
                <a:solidFill>
                  <a:srgbClr val="222222"/>
                </a:solidFill>
              </a:rPr>
              <a:t>Minimises reflections </a:t>
            </a:r>
            <a:r>
              <a:rPr lang="en-GB" dirty="0">
                <a:solidFill>
                  <a:srgbClr val="222222"/>
                </a:solidFill>
              </a:rPr>
              <a:t>that cause signal loss or equipment damage.</a:t>
            </a:r>
          </a:p>
          <a:p>
            <a:r>
              <a:rPr lang="en-GB" dirty="0">
                <a:solidFill>
                  <a:srgbClr val="222222"/>
                </a:solidFill>
              </a:rPr>
              <a:t>Mismatched impedance - </a:t>
            </a:r>
            <a:r>
              <a:rPr lang="en-GB" b="1" dirty="0">
                <a:solidFill>
                  <a:srgbClr val="222222"/>
                </a:solidFill>
              </a:rPr>
              <a:t>Signal reflects back </a:t>
            </a:r>
            <a:r>
              <a:rPr lang="en-GB" dirty="0">
                <a:solidFill>
                  <a:srgbClr val="222222"/>
                </a:solidFill>
              </a:rPr>
              <a:t>to the source</a:t>
            </a:r>
          </a:p>
          <a:p>
            <a:r>
              <a:rPr lang="en-GB" dirty="0">
                <a:solidFill>
                  <a:srgbClr val="222222"/>
                </a:solidFill>
              </a:rPr>
              <a:t>Reflections </a:t>
            </a:r>
            <a:r>
              <a:rPr lang="en-GB" b="1" dirty="0">
                <a:solidFill>
                  <a:srgbClr val="222222"/>
                </a:solidFill>
              </a:rPr>
              <a:t>reduce efficiency.</a:t>
            </a:r>
            <a:endParaRPr lang="en-GB" dirty="0">
              <a:solidFill>
                <a:srgbClr val="222222"/>
              </a:solidFill>
            </a:endParaRPr>
          </a:p>
          <a:p>
            <a:r>
              <a:rPr lang="en-GB" b="1" dirty="0">
                <a:solidFill>
                  <a:srgbClr val="222222"/>
                </a:solidFill>
              </a:rPr>
              <a:t>Prevents standing waves </a:t>
            </a:r>
            <a:r>
              <a:rPr lang="en-GB" dirty="0">
                <a:solidFill>
                  <a:srgbClr val="222222"/>
                </a:solidFill>
              </a:rPr>
              <a:t>in the transmission line</a:t>
            </a:r>
          </a:p>
          <a:p>
            <a:r>
              <a:rPr lang="en-GB" dirty="0">
                <a:solidFill>
                  <a:srgbClr val="222222"/>
                </a:solidFill>
              </a:rPr>
              <a:t>Standing Wave Ratio </a:t>
            </a:r>
            <a:r>
              <a:rPr lang="en-GB" b="1" dirty="0">
                <a:solidFill>
                  <a:srgbClr val="222222"/>
                </a:solidFill>
              </a:rPr>
              <a:t>(SWR) indicates impedance match quality.</a:t>
            </a:r>
          </a:p>
          <a:p>
            <a:r>
              <a:rPr lang="en-GB" b="1" dirty="0">
                <a:solidFill>
                  <a:srgbClr val="222222"/>
                </a:solidFill>
              </a:rPr>
              <a:t>Lower SWR </a:t>
            </a:r>
            <a:r>
              <a:rPr lang="en-GB" dirty="0">
                <a:solidFill>
                  <a:srgbClr val="222222"/>
                </a:solidFill>
              </a:rPr>
              <a:t>- Better </a:t>
            </a:r>
            <a:r>
              <a:rPr lang="en-GB" dirty="0" err="1">
                <a:solidFill>
                  <a:srgbClr val="222222"/>
                </a:solidFill>
              </a:rPr>
              <a:t>inpedacen</a:t>
            </a:r>
            <a:r>
              <a:rPr lang="en-GB" dirty="0">
                <a:solidFill>
                  <a:srgbClr val="222222"/>
                </a:solidFill>
              </a:rPr>
              <a:t> match </a:t>
            </a:r>
            <a:r>
              <a:rPr lang="en-GB" b="1" dirty="0">
                <a:solidFill>
                  <a:srgbClr val="222222"/>
                </a:solidFill>
              </a:rPr>
              <a:t>between antenna and transmission line.</a:t>
            </a:r>
          </a:p>
          <a:p>
            <a:r>
              <a:rPr lang="en-GB" b="1" dirty="0">
                <a:solidFill>
                  <a:srgbClr val="222222"/>
                </a:solidFill>
              </a:rPr>
              <a:t>Ideal SWR &lt; 1.5</a:t>
            </a:r>
          </a:p>
          <a:p>
            <a:endParaRPr lang="en-GB" sz="3200" dirty="0">
              <a:solidFill>
                <a:srgbClr val="22222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726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9504" y="-54827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</a:rPr>
              <a:t>Understanding Impedance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1312120" cy="5155850"/>
              </a:xfrm>
            </p:spPr>
            <p:txBody>
              <a:bodyPr>
                <a:normAutofit/>
              </a:bodyPr>
              <a:lstStyle/>
              <a:p>
                <a:r>
                  <a:rPr lang="en-GB" sz="2600" dirty="0"/>
                  <a:t>Impedance matching is the process of matching </a:t>
                </a:r>
                <a:r>
                  <a:rPr lang="en-GB" sz="2600" b="1" dirty="0"/>
                  <a:t>antenna impedance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6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600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sz="26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2600" dirty="0"/>
                  <a:t> </a:t>
                </a:r>
                <a:r>
                  <a:rPr lang="en-GB" sz="2600" b="1" dirty="0"/>
                  <a:t>)</a:t>
                </a:r>
                <a:r>
                  <a:rPr lang="en-GB" sz="2600" dirty="0"/>
                  <a:t> to </a:t>
                </a:r>
                <a:r>
                  <a:rPr lang="en-GB" sz="2600" b="1" dirty="0"/>
                  <a:t>RF  systems characteristics impedance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600" i="1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sz="26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600" b="1" dirty="0"/>
                  <a:t>)</a:t>
                </a:r>
                <a:endParaRPr lang="en-GB" sz="2600" dirty="0"/>
              </a:p>
              <a:p>
                <a:r>
                  <a:rPr lang="en-GB" sz="2600" dirty="0"/>
                  <a:t>Ensures </a:t>
                </a:r>
                <a:r>
                  <a:rPr lang="en-GB" sz="2600" b="1" dirty="0"/>
                  <a:t>maximum power transfer</a:t>
                </a:r>
                <a:r>
                  <a:rPr lang="en-GB" sz="2600" dirty="0"/>
                  <a:t> and </a:t>
                </a:r>
                <a:r>
                  <a:rPr lang="en-GB" sz="2600" b="1" dirty="0"/>
                  <a:t>minimal signal reflection</a:t>
                </a:r>
                <a:endParaRPr lang="en-GB" sz="2600" dirty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sz="2600" dirty="0"/>
                  <a:t>Common standardised impedance matching values is </a:t>
                </a:r>
                <a:r>
                  <a:rPr lang="en-GB" sz="2600" b="1" dirty="0"/>
                  <a:t>50Ω</a:t>
                </a:r>
                <a:r>
                  <a:rPr lang="en-GB" sz="2600" dirty="0"/>
                  <a:t> and </a:t>
                </a:r>
                <a:r>
                  <a:rPr lang="en-GB" sz="2600" b="1" dirty="0"/>
                  <a:t>75Ω</a:t>
                </a:r>
                <a:endParaRPr lang="en-GB" sz="2600" dirty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sz="2600" dirty="0"/>
                  <a:t>Components and interconnects are typically designed for </a:t>
                </a:r>
                <a:r>
                  <a:rPr lang="en-GB" sz="2600" b="1" dirty="0"/>
                  <a:t>50Ω or 75Ω</a:t>
                </a:r>
                <a:endParaRPr lang="en-GB" sz="2600" dirty="0"/>
              </a:p>
              <a:p>
                <a:pPr marL="0" indent="0">
                  <a:buNone/>
                </a:pPr>
                <a:r>
                  <a:rPr lang="en-GB" sz="2600" b="1" dirty="0"/>
                  <a:t>Perfect Match Condition:</a:t>
                </a:r>
                <a:endParaRPr lang="en-GB" sz="2600" dirty="0"/>
              </a:p>
              <a:p>
                <a:r>
                  <a:rPr lang="en-GB" sz="2600" dirty="0"/>
                  <a:t>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6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600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sz="26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2600" b="1" dirty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600" i="1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sz="26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600" dirty="0"/>
                  <a:t>, the reflection coefficient (</a:t>
                </a:r>
                <a:r>
                  <a:rPr lang="en-GB" sz="2600" b="1" dirty="0">
                    <a:ea typeface="Cambria Math" panose="02040503050406030204" pitchFamily="18" charset="0"/>
                  </a:rPr>
                  <a:t>𝜞)</a:t>
                </a:r>
                <a:r>
                  <a:rPr lang="en-GB" sz="2600" b="1" dirty="0"/>
                  <a:t>= 0</a:t>
                </a:r>
                <a:endParaRPr lang="en-GB" sz="2600" dirty="0"/>
              </a:p>
              <a:p>
                <a:r>
                  <a:rPr lang="en-GB" sz="2600" dirty="0"/>
                  <a:t>This results in </a:t>
                </a:r>
                <a:r>
                  <a:rPr lang="en-GB" sz="2600" b="1" dirty="0"/>
                  <a:t>SWR = 1</a:t>
                </a:r>
                <a:r>
                  <a:rPr lang="en-GB" sz="2600" dirty="0"/>
                  <a:t> (ideal)</a:t>
                </a:r>
              </a:p>
              <a:p>
                <a:endParaRPr lang="en-GB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400" dirty="0">
                          <a:solidFill>
                            <a:srgbClr val="222222"/>
                          </a:solidFill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Γ</m:t>
                      </m:r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                 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sz="240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b="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𝛤</m:t>
                              </m:r>
                            </m:e>
                          </m:d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1−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sz="240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𝛤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1312120" cy="5155850"/>
              </a:xfrm>
              <a:blipFill>
                <a:blip r:embed="rId3"/>
                <a:stretch>
                  <a:fillRect l="-970" t="-18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3176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2F4150-0B0A-B908-8B11-D79E309CD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AACED-1328-B310-0E66-4C954AB47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9504" y="-140751"/>
            <a:ext cx="6272992" cy="1325563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Impact of Line Length and Environment </a:t>
            </a:r>
            <a:br>
              <a:rPr lang="en-GB" sz="2800" b="1" dirty="0">
                <a:solidFill>
                  <a:schemeClr val="bg1"/>
                </a:solidFill>
              </a:rPr>
            </a:br>
            <a:r>
              <a:rPr lang="en-GB" sz="2800" b="1" dirty="0">
                <a:solidFill>
                  <a:schemeClr val="bg1"/>
                </a:solidFill>
              </a:rPr>
              <a:t>on Impedance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2EF783-83EF-C376-D919-FE6D9935A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C0657C-CB1C-08BD-8EE7-E451C9EF2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C18C44-5F28-28FC-193F-ADDA51B64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118" y="1442174"/>
            <a:ext cx="11523382" cy="5577462"/>
          </a:xfrm>
        </p:spPr>
        <p:txBody>
          <a:bodyPr>
            <a:normAutofit/>
          </a:bodyPr>
          <a:lstStyle/>
          <a:p>
            <a:r>
              <a:rPr lang="en-GB" dirty="0"/>
              <a:t>If </a:t>
            </a:r>
            <a:r>
              <a:rPr lang="en-GB" b="1" dirty="0"/>
              <a:t>line impedance </a:t>
            </a:r>
            <a:r>
              <a:rPr lang="en-GB" dirty="0"/>
              <a:t>is not equal to antenna impedance, the source sees a </a:t>
            </a:r>
            <a:r>
              <a:rPr lang="en-GB" b="1" dirty="0"/>
              <a:t>complex impedance</a:t>
            </a:r>
            <a:r>
              <a:rPr lang="en-GB" dirty="0"/>
              <a:t>. </a:t>
            </a:r>
          </a:p>
          <a:p>
            <a:r>
              <a:rPr lang="en-GB" dirty="0"/>
              <a:t>This </a:t>
            </a:r>
            <a:r>
              <a:rPr lang="en-GB" b="1" dirty="0"/>
              <a:t>mismatch depends on the length of the transmission line.</a:t>
            </a:r>
          </a:p>
          <a:p>
            <a:r>
              <a:rPr lang="en-GB" dirty="0"/>
              <a:t>Even with a </a:t>
            </a:r>
            <a:r>
              <a:rPr lang="en-GB" b="1" dirty="0"/>
              <a:t>50Ω antenna or matching network</a:t>
            </a:r>
            <a:r>
              <a:rPr lang="en-GB" dirty="0"/>
              <a:t>, line length is significant.</a:t>
            </a:r>
          </a:p>
          <a:p>
            <a:r>
              <a:rPr lang="en-GB" dirty="0"/>
              <a:t>Important when </a:t>
            </a:r>
            <a:r>
              <a:rPr lang="en-GB" b="1" dirty="0"/>
              <a:t>line length &gt;1/10</a:t>
            </a:r>
            <a:r>
              <a:rPr lang="en-GB" b="1" baseline="30000" dirty="0"/>
              <a:t>th</a:t>
            </a:r>
            <a:r>
              <a:rPr lang="en-GB" b="1" dirty="0"/>
              <a:t> of wavelength </a:t>
            </a:r>
            <a:r>
              <a:rPr lang="en-GB" dirty="0"/>
              <a:t>of the </a:t>
            </a:r>
            <a:r>
              <a:rPr lang="en-GB" b="1" dirty="0"/>
              <a:t>highest operating frequency.</a:t>
            </a:r>
          </a:p>
          <a:p>
            <a:pPr marL="0" indent="0">
              <a:buNone/>
            </a:pPr>
            <a:r>
              <a:rPr lang="en-GB" b="1" dirty="0"/>
              <a:t>Final Product Matching:</a:t>
            </a:r>
          </a:p>
          <a:p>
            <a:r>
              <a:rPr lang="en-GB" dirty="0"/>
              <a:t>Board-level matching is critical</a:t>
            </a:r>
          </a:p>
          <a:p>
            <a:r>
              <a:rPr lang="en-GB" dirty="0"/>
              <a:t>Antenna impedance can be affected by:</a:t>
            </a:r>
          </a:p>
          <a:p>
            <a:pPr lvl="1"/>
            <a:r>
              <a:rPr lang="en-GB" dirty="0"/>
              <a:t>Electrical properties of nearby materials</a:t>
            </a:r>
          </a:p>
          <a:p>
            <a:pPr lvl="1"/>
            <a:r>
              <a:rPr lang="en-GB" dirty="0"/>
              <a:t>Proximity of components and enclosures</a:t>
            </a:r>
          </a:p>
          <a:p>
            <a:pPr lvl="1"/>
            <a:r>
              <a:rPr lang="en-GB" dirty="0"/>
              <a:t>Overall device geometry</a:t>
            </a:r>
          </a:p>
        </p:txBody>
      </p:sp>
    </p:spTree>
    <p:extLst>
      <p:ext uri="{BB962C8B-B14F-4D97-AF65-F5344CB8AC3E}">
        <p14:creationId xmlns:p14="http://schemas.microsoft.com/office/powerpoint/2010/main" val="2128206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Frequency Dependence of Antenna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i="0" dirty="0">
                <a:effectLst/>
              </a:rPr>
              <a:t>An RF transmitter typically includes a </a:t>
            </a:r>
            <a:r>
              <a:rPr lang="en-GB" b="1" i="0" dirty="0">
                <a:effectLst/>
              </a:rPr>
              <a:t>power amplifier and an antenna.</a:t>
            </a:r>
          </a:p>
          <a:p>
            <a:r>
              <a:rPr lang="en-GB" i="0" dirty="0">
                <a:effectLst/>
              </a:rPr>
              <a:t>The </a:t>
            </a:r>
            <a:r>
              <a:rPr lang="en-GB" b="1" i="0" dirty="0">
                <a:effectLst/>
              </a:rPr>
              <a:t>power amplifier </a:t>
            </a:r>
            <a:r>
              <a:rPr lang="en-GB" i="0" dirty="0">
                <a:effectLst/>
              </a:rPr>
              <a:t>is often designed with a </a:t>
            </a:r>
            <a:r>
              <a:rPr lang="en-GB" b="1" i="0" dirty="0">
                <a:effectLst/>
              </a:rPr>
              <a:t>50 Ω output impedance.</a:t>
            </a:r>
          </a:p>
          <a:p>
            <a:r>
              <a:rPr lang="en-GB" i="0" dirty="0">
                <a:effectLst/>
              </a:rPr>
              <a:t>Antenna impedance is </a:t>
            </a:r>
            <a:r>
              <a:rPr lang="en-GB" b="1" i="0" dirty="0">
                <a:effectLst/>
              </a:rPr>
              <a:t>frequency-dependent.</a:t>
            </a:r>
          </a:p>
          <a:p>
            <a:r>
              <a:rPr lang="en-GB" i="0" dirty="0">
                <a:effectLst/>
              </a:rPr>
              <a:t>It may be </a:t>
            </a:r>
            <a:r>
              <a:rPr lang="en-GB" b="1" i="0" dirty="0">
                <a:effectLst/>
              </a:rPr>
              <a:t>exactly 50 Ω at one specific frequency</a:t>
            </a:r>
            <a:r>
              <a:rPr lang="en-GB" i="0" dirty="0">
                <a:effectLst/>
              </a:rPr>
              <a:t>.</a:t>
            </a:r>
          </a:p>
          <a:p>
            <a:r>
              <a:rPr lang="en-GB" i="0" dirty="0">
                <a:effectLst/>
              </a:rPr>
              <a:t>But it </a:t>
            </a:r>
            <a:r>
              <a:rPr lang="en-GB" b="1" i="0" dirty="0">
                <a:effectLst/>
              </a:rPr>
              <a:t>varies</a:t>
            </a:r>
            <a:r>
              <a:rPr lang="en-GB" i="0" dirty="0">
                <a:effectLst/>
              </a:rPr>
              <a:t> when the </a:t>
            </a:r>
            <a:r>
              <a:rPr lang="en-GB" b="1" i="0" dirty="0">
                <a:effectLst/>
              </a:rPr>
              <a:t>signal frequency changes</a:t>
            </a:r>
          </a:p>
          <a:p>
            <a:r>
              <a:rPr lang="en-GB" i="0" dirty="0">
                <a:effectLst/>
              </a:rPr>
              <a:t>This variability affects </a:t>
            </a:r>
            <a:r>
              <a:rPr lang="en-GB" b="1" i="0" dirty="0">
                <a:effectLst/>
              </a:rPr>
              <a:t>matching and performance across different frequencies</a:t>
            </a:r>
          </a:p>
          <a:p>
            <a:endParaRPr lang="en-GB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37199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214E4-6A94-2D27-781A-B6E56A48E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9C6C8-0F0B-FD22-DFBF-07ABBE98A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Impedance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5BCD52-E8A2-CE58-5EDF-72D13FD1C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F27B2E-5C95-E91A-1A31-A092DA491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DBB5D2-EDC2-0BB7-BD5E-B00A212AC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i="0" dirty="0">
                <a:solidFill>
                  <a:srgbClr val="222222"/>
                </a:solidFill>
                <a:effectLst/>
              </a:rPr>
              <a:t>If RF circuit contains components that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do not have matched impedances</a:t>
            </a:r>
            <a:r>
              <a:rPr lang="en-GB" i="0" dirty="0">
                <a:solidFill>
                  <a:srgbClr val="222222"/>
                </a:solidFill>
                <a:effectLst/>
              </a:rPr>
              <a:t>.</a:t>
            </a:r>
          </a:p>
          <a:p>
            <a:r>
              <a:rPr lang="en-GB" i="0" dirty="0">
                <a:solidFill>
                  <a:srgbClr val="222222"/>
                </a:solidFill>
                <a:effectLst/>
              </a:rPr>
              <a:t>It is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difficult to adjust </a:t>
            </a:r>
            <a:r>
              <a:rPr lang="en-GB" i="0" dirty="0">
                <a:solidFill>
                  <a:srgbClr val="222222"/>
                </a:solidFill>
                <a:effectLst/>
              </a:rPr>
              <a:t>impedance by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physically modifying an integrated circuit or a manufactured coaxial cable.</a:t>
            </a:r>
          </a:p>
          <a:p>
            <a:pPr marL="0" indent="0">
              <a:buNone/>
            </a:pPr>
            <a:r>
              <a:rPr lang="en-GB" dirty="0">
                <a:solidFill>
                  <a:srgbClr val="222222"/>
                </a:solidFill>
              </a:rPr>
              <a:t>T</a:t>
            </a:r>
            <a:r>
              <a:rPr lang="en-GB" i="0" dirty="0">
                <a:solidFill>
                  <a:srgbClr val="222222"/>
                </a:solidFill>
                <a:effectLst/>
              </a:rPr>
              <a:t>wo options: </a:t>
            </a:r>
          </a:p>
          <a:p>
            <a:r>
              <a:rPr lang="en-GB" b="1" i="0" dirty="0">
                <a:solidFill>
                  <a:srgbClr val="222222"/>
                </a:solidFill>
                <a:effectLst/>
              </a:rPr>
              <a:t>Modify one of the components impedance </a:t>
            </a:r>
            <a:r>
              <a:rPr lang="en-GB" i="0" dirty="0">
                <a:solidFill>
                  <a:srgbClr val="222222"/>
                </a:solidFill>
                <a:effectLst/>
              </a:rPr>
              <a:t>(if possible)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or </a:t>
            </a:r>
          </a:p>
          <a:p>
            <a:r>
              <a:rPr lang="en-GB" b="1" dirty="0">
                <a:solidFill>
                  <a:srgbClr val="222222"/>
                </a:solidFill>
              </a:rPr>
              <a:t>A</a:t>
            </a:r>
            <a:r>
              <a:rPr lang="en-GB" b="1" i="0" dirty="0">
                <a:solidFill>
                  <a:srgbClr val="222222"/>
                </a:solidFill>
                <a:effectLst/>
              </a:rPr>
              <a:t>dd circuitry that corrects the mismatch (matching network).</a:t>
            </a:r>
          </a:p>
          <a:p>
            <a:endParaRPr lang="en-GB" i="0" dirty="0">
              <a:solidFill>
                <a:srgbClr val="222222"/>
              </a:solidFill>
              <a:effectLst/>
            </a:endParaRPr>
          </a:p>
          <a:p>
            <a:endParaRPr lang="en-GB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55898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Matched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CF5A013-AD7E-735E-046E-9FA0C1F4AE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45622" y="1342223"/>
            <a:ext cx="9334500" cy="4476750"/>
          </a:xfrm>
        </p:spPr>
      </p:pic>
    </p:spTree>
    <p:extLst>
      <p:ext uri="{BB962C8B-B14F-4D97-AF65-F5344CB8AC3E}">
        <p14:creationId xmlns:p14="http://schemas.microsoft.com/office/powerpoint/2010/main" val="842982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640787-9704-C025-5DDE-B44B7439D3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39383-7EB5-779C-1F3A-C1EF61B8F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Smith Chart and Impedance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B8715-89FB-7E59-FEB4-EE2072363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529A58-1727-E8E5-2B4F-79594B758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E60225-3E01-CB6E-8926-73A2E1263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118" y="1442174"/>
            <a:ext cx="11523382" cy="4762245"/>
          </a:xfrm>
        </p:spPr>
        <p:txBody>
          <a:bodyPr>
            <a:normAutofit/>
          </a:bodyPr>
          <a:lstStyle/>
          <a:p>
            <a:r>
              <a:rPr lang="en-GB" dirty="0"/>
              <a:t>Smith chart </a:t>
            </a:r>
            <a:r>
              <a:rPr lang="en-GB" b="1" dirty="0"/>
              <a:t>helps track impedance at any point </a:t>
            </a:r>
            <a:r>
              <a:rPr lang="en-GB" dirty="0"/>
              <a:t>along the </a:t>
            </a:r>
            <a:r>
              <a:rPr lang="en-GB" b="1" dirty="0"/>
              <a:t>line or antenna input</a:t>
            </a:r>
          </a:p>
          <a:p>
            <a:r>
              <a:rPr lang="en-GB" b="1" dirty="0"/>
              <a:t>Match impedance by moving towards the centre </a:t>
            </a:r>
            <a:r>
              <a:rPr lang="en-GB" dirty="0"/>
              <a:t>of the chart (50Ω pure resistance)</a:t>
            </a:r>
          </a:p>
          <a:p>
            <a:r>
              <a:rPr lang="en-GB" b="1" dirty="0"/>
              <a:t>Achieved by adjusting reactance </a:t>
            </a:r>
            <a:r>
              <a:rPr lang="en-GB" dirty="0"/>
              <a:t>using a matching network.</a:t>
            </a:r>
          </a:p>
          <a:p>
            <a:r>
              <a:rPr lang="en-GB" dirty="0"/>
              <a:t>Helps </a:t>
            </a:r>
            <a:r>
              <a:rPr lang="en-GB" b="1" dirty="0"/>
              <a:t>determine lumped element </a:t>
            </a:r>
            <a:r>
              <a:rPr lang="en-GB" dirty="0"/>
              <a:t>values (e.g., capacitors and inductors)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Antenna impedance has both </a:t>
            </a:r>
            <a:r>
              <a:rPr lang="en-GB" b="1" dirty="0"/>
              <a:t>resistive and reactive</a:t>
            </a:r>
            <a:r>
              <a:rPr lang="en-GB" dirty="0"/>
              <a:t> components.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Matching network must include </a:t>
            </a:r>
            <a:r>
              <a:rPr lang="en-GB" b="1" dirty="0"/>
              <a:t>both types of elements</a:t>
            </a:r>
            <a:r>
              <a:rPr lang="en-GB" dirty="0"/>
              <a:t> to cancel reactance.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207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0E4BCD-D109-E639-B8B8-95C947DE7A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A7CD0-6712-8C19-A3F4-978BE32F0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Smith Chart and Impedance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55137C-B8CD-49AC-968B-B34B2F59F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5E0502-D679-A7DC-25C1-BD10497D8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53BE24-ACA5-FAE1-6128-20A4939FF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118" y="1442174"/>
            <a:ext cx="11523382" cy="4762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Complex Conjugate Matching: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If source = R + </a:t>
            </a:r>
            <a:r>
              <a:rPr lang="en-GB" dirty="0" err="1"/>
              <a:t>jX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Matching network should be </a:t>
            </a:r>
            <a:r>
              <a:rPr lang="en-GB" b="1" dirty="0"/>
              <a:t>R − </a:t>
            </a:r>
            <a:r>
              <a:rPr lang="en-GB" b="1" dirty="0" err="1"/>
              <a:t>jX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ensures </a:t>
            </a:r>
            <a:r>
              <a:rPr lang="en-GB" b="1" dirty="0"/>
              <a:t>maximum power transfer.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992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EB1A8-2D32-A2CB-90DE-E84F70D29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ECBBB-9337-CA5B-4011-AE45EFB9D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Impedance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83FB59-B3FC-1311-1AFC-4517EAA6C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E29C30-6D88-F199-361A-784BA03FA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CF7727-A4CC-890B-6509-141FA52711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118" y="1442174"/>
            <a:ext cx="11523382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Types of Impedance Matching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Stub Matching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Quarter wave Transformer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Lumped Element Matching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Transformer Matching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8910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Stub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1" y="1331514"/>
            <a:ext cx="11683397" cy="555196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b="1" dirty="0"/>
              <a:t>What is Stub Matching?</a:t>
            </a:r>
          </a:p>
          <a:p>
            <a:r>
              <a:rPr lang="en-GB" dirty="0"/>
              <a:t>A </a:t>
            </a:r>
            <a:r>
              <a:rPr lang="en-GB" b="1" dirty="0"/>
              <a:t>transmission-line-based technique</a:t>
            </a:r>
            <a:r>
              <a:rPr lang="en-GB" dirty="0"/>
              <a:t> used in </a:t>
            </a:r>
            <a:r>
              <a:rPr lang="en-GB" b="1" dirty="0"/>
              <a:t>RF and microwave systems.</a:t>
            </a:r>
          </a:p>
          <a:p>
            <a:r>
              <a:rPr lang="en-GB" dirty="0"/>
              <a:t>Aims to </a:t>
            </a:r>
            <a:r>
              <a:rPr lang="en-GB" b="1" dirty="0"/>
              <a:t>cancel the reactive part</a:t>
            </a:r>
            <a:r>
              <a:rPr lang="en-GB" dirty="0"/>
              <a:t> of a mismatched load impedance.</a:t>
            </a:r>
          </a:p>
          <a:p>
            <a:r>
              <a:rPr lang="en-GB" dirty="0"/>
              <a:t>Transforms complex impedance into </a:t>
            </a:r>
            <a:r>
              <a:rPr lang="en-GB" b="1" dirty="0"/>
              <a:t>pure resistance (typically 50 Ω)</a:t>
            </a:r>
          </a:p>
          <a:p>
            <a:pPr>
              <a:buNone/>
            </a:pPr>
            <a:r>
              <a:rPr lang="en-GB" dirty="0"/>
              <a:t>A </a:t>
            </a:r>
            <a:r>
              <a:rPr lang="en-GB" b="1" dirty="0"/>
              <a:t>stub</a:t>
            </a:r>
            <a:r>
              <a:rPr lang="en-GB" dirty="0"/>
              <a:t> (short segment of transmission line) is connected to the main line: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 parallel (shunt)</a:t>
            </a:r>
            <a:r>
              <a:rPr lang="en-GB" dirty="0"/>
              <a:t> or </a:t>
            </a:r>
            <a:r>
              <a:rPr lang="en-GB" b="1" dirty="0"/>
              <a:t>in series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Placed at a </a:t>
            </a:r>
            <a:r>
              <a:rPr lang="en-GB" b="1" dirty="0"/>
              <a:t>specific distance</a:t>
            </a:r>
            <a:r>
              <a:rPr lang="en-GB" dirty="0"/>
              <a:t> from the load</a:t>
            </a:r>
          </a:p>
        </p:txBody>
      </p:sp>
      <p:pic>
        <p:nvPicPr>
          <p:cNvPr id="9218" name="Picture 2" descr="Single-Stub Matching | Electromagnetics I">
            <a:extLst>
              <a:ext uri="{FF2B5EF4-FFF2-40B4-BE49-F238E27FC236}">
                <a16:creationId xmlns:a16="http://schemas.microsoft.com/office/drawing/2014/main" id="{F3D9EB5D-FDD2-F679-ECC4-0310627D5E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25" y="0"/>
            <a:ext cx="319087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230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73C641-A8BA-B6C3-8FEA-4E24D80338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E3F8A-AF38-A21A-A651-BEB4BFB7C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Stub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303C4D-5D72-D451-D7AF-2845C36C0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867ACA-6E04-F53D-B1A5-23B29CB30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5ED972-A548-86EF-9076-2807D6061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1" y="1331514"/>
            <a:ext cx="11683397" cy="555196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b="1" dirty="0"/>
              <a:t>Types of Stubs: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Short-circuited stub</a:t>
            </a:r>
            <a:r>
              <a:rPr lang="en-GB" dirty="0"/>
              <a:t>: End is grounded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Open-circuited stub</a:t>
            </a:r>
            <a:r>
              <a:rPr lang="en-GB" dirty="0"/>
              <a:t>: End is left open</a:t>
            </a:r>
          </a:p>
          <a:p>
            <a:pPr>
              <a:buNone/>
            </a:pPr>
            <a:r>
              <a:rPr lang="en-GB" b="1" dirty="0"/>
              <a:t>Purpose: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Adjusts impedance for </a:t>
            </a:r>
            <a:r>
              <a:rPr lang="en-GB" b="1" dirty="0"/>
              <a:t>maximum power transfer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Used where lumped components (inductors, capacitors) are less effective or impractical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9218" name="Picture 2" descr="Single-Stub Matching | Electromagnetics I">
            <a:extLst>
              <a:ext uri="{FF2B5EF4-FFF2-40B4-BE49-F238E27FC236}">
                <a16:creationId xmlns:a16="http://schemas.microsoft.com/office/drawing/2014/main" id="{598626A8-87A1-4FCB-62A7-75042AD250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25" y="0"/>
            <a:ext cx="319087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440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stub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2" y="1331514"/>
            <a:ext cx="10200587" cy="472433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/>
              <a:t>Stub Parameters</a:t>
            </a:r>
          </a:p>
          <a:p>
            <a:pPr marL="0" indent="0">
              <a:buNone/>
            </a:pPr>
            <a:r>
              <a:rPr lang="en-GB" b="1" dirty="0"/>
              <a:t>Stub Length (l):</a:t>
            </a:r>
          </a:p>
          <a:p>
            <a:r>
              <a:rPr lang="en-GB" dirty="0"/>
              <a:t>Determines the amount of </a:t>
            </a:r>
            <a:r>
              <a:rPr lang="en-GB" b="1" dirty="0"/>
              <a:t>reactance</a:t>
            </a:r>
            <a:r>
              <a:rPr lang="en-GB" dirty="0"/>
              <a:t> (capacitive or inductive) the stub provides.</a:t>
            </a:r>
          </a:p>
          <a:p>
            <a:r>
              <a:rPr lang="en-GB" dirty="0"/>
              <a:t>Varies with frequency (λ/4, λ/8, etc.)</a:t>
            </a:r>
          </a:p>
          <a:p>
            <a:pPr marL="0" indent="0">
              <a:buNone/>
            </a:pPr>
            <a:r>
              <a:rPr lang="en-GB" b="1" dirty="0"/>
              <a:t>Stub Position (d):</a:t>
            </a:r>
          </a:p>
          <a:p>
            <a:r>
              <a:rPr lang="en-GB" dirty="0"/>
              <a:t>Distance from the </a:t>
            </a:r>
            <a:r>
              <a:rPr lang="en-GB" b="1" dirty="0"/>
              <a:t>load to the stub location</a:t>
            </a:r>
          </a:p>
          <a:p>
            <a:r>
              <a:rPr lang="en-GB" dirty="0"/>
              <a:t>Affects how the impedance is transformed along the line</a:t>
            </a:r>
          </a:p>
          <a:p>
            <a:pPr marL="0" indent="0">
              <a:buNone/>
            </a:pPr>
            <a:r>
              <a:rPr lang="en-GB" sz="3000" dirty="0">
                <a:solidFill>
                  <a:srgbClr val="222222"/>
                </a:solidFill>
              </a:rPr>
              <a:t>Two types: </a:t>
            </a:r>
          </a:p>
          <a:p>
            <a:r>
              <a:rPr lang="en-GB" sz="3000" dirty="0">
                <a:solidFill>
                  <a:srgbClr val="222222"/>
                </a:solidFill>
              </a:rPr>
              <a:t>Single stub matching</a:t>
            </a:r>
          </a:p>
          <a:p>
            <a:r>
              <a:rPr lang="en-GB" sz="3000" dirty="0">
                <a:solidFill>
                  <a:srgbClr val="222222"/>
                </a:solidFill>
              </a:rPr>
              <a:t>Double stub matching</a:t>
            </a: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325756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1F834-1B16-1441-686C-FAC90E08E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ABEC-F05F-2AE5-8692-227C4EB35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Single stub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ACD04-C914-5C40-F809-C6043C2F1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DAC15C-0DE3-AA14-7D39-01932F471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57B4F5-C79D-6156-377B-9996F152D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2" y="1331514"/>
            <a:ext cx="8147859" cy="5055431"/>
          </a:xfrm>
        </p:spPr>
        <p:txBody>
          <a:bodyPr>
            <a:normAutofit fontScale="92500"/>
          </a:bodyPr>
          <a:lstStyle/>
          <a:p>
            <a:r>
              <a:rPr lang="en-GB" sz="3200" b="1" dirty="0">
                <a:solidFill>
                  <a:srgbClr val="222222"/>
                </a:solidFill>
              </a:rPr>
              <a:t>Single stub </a:t>
            </a:r>
            <a:r>
              <a:rPr lang="en-GB" sz="3200" dirty="0">
                <a:solidFill>
                  <a:srgbClr val="222222"/>
                </a:solidFill>
              </a:rPr>
              <a:t>is added in the transmission line, which is either </a:t>
            </a:r>
            <a:r>
              <a:rPr lang="en-GB" sz="3200" b="1" dirty="0">
                <a:solidFill>
                  <a:srgbClr val="222222"/>
                </a:solidFill>
              </a:rPr>
              <a:t>short-circuited or open-circuited.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One stub placed at a precise </a:t>
            </a:r>
            <a:r>
              <a:rPr lang="en-GB" sz="3200" b="1" dirty="0">
                <a:solidFill>
                  <a:srgbClr val="222222"/>
                </a:solidFill>
              </a:rPr>
              <a:t>distance from the load.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Requires adjustable or known location and length.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222222"/>
                </a:solidFill>
              </a:rPr>
              <a:t>Types:</a:t>
            </a:r>
          </a:p>
          <a:p>
            <a:r>
              <a:rPr lang="en-GB" sz="3200" b="1" dirty="0">
                <a:solidFill>
                  <a:srgbClr val="222222"/>
                </a:solidFill>
              </a:rPr>
              <a:t>Shunt stub: </a:t>
            </a:r>
            <a:r>
              <a:rPr lang="en-GB" sz="3200" dirty="0">
                <a:solidFill>
                  <a:srgbClr val="222222"/>
                </a:solidFill>
              </a:rPr>
              <a:t>Stub connected parallel to the main line</a:t>
            </a:r>
          </a:p>
          <a:p>
            <a:r>
              <a:rPr lang="en-GB" sz="3200" b="1" dirty="0">
                <a:solidFill>
                  <a:srgbClr val="222222"/>
                </a:solidFill>
              </a:rPr>
              <a:t>Series stub: </a:t>
            </a:r>
            <a:r>
              <a:rPr lang="en-GB" sz="3200" dirty="0">
                <a:solidFill>
                  <a:srgbClr val="222222"/>
                </a:solidFill>
              </a:rPr>
              <a:t>Stub connected in-line, less common</a:t>
            </a: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  <p:pic>
        <p:nvPicPr>
          <p:cNvPr id="3075" name="Picture 3" descr="Single Stub Matching of a Transmission ...">
            <a:extLst>
              <a:ext uri="{FF2B5EF4-FFF2-40B4-BE49-F238E27FC236}">
                <a16:creationId xmlns:a16="http://schemas.microsoft.com/office/drawing/2014/main" id="{B12939BF-0B3B-9E3D-5194-CE37C77E59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1065" y="2792609"/>
            <a:ext cx="3296971" cy="213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97115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Single stub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2" y="1331514"/>
            <a:ext cx="11932502" cy="555196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222222"/>
                </a:solidFill>
              </a:rPr>
              <a:t>It is used for application which requires </a:t>
            </a:r>
            <a:r>
              <a:rPr lang="en-GB" sz="3200" b="1" dirty="0">
                <a:solidFill>
                  <a:srgbClr val="222222"/>
                </a:solidFill>
              </a:rPr>
              <a:t>single frequencies</a:t>
            </a:r>
            <a:r>
              <a:rPr lang="en-GB" sz="3200" dirty="0">
                <a:solidFill>
                  <a:srgbClr val="222222"/>
                </a:solidFill>
              </a:rPr>
              <a:t>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Stub must be placed at a distance, so the admittance is </a:t>
            </a:r>
            <a:r>
              <a:rPr lang="en-GB" sz="3200" b="1" dirty="0">
                <a:solidFill>
                  <a:srgbClr val="222222"/>
                </a:solidFill>
              </a:rPr>
              <a:t>1+jx </a:t>
            </a:r>
            <a:r>
              <a:rPr lang="en-GB" sz="3200" dirty="0">
                <a:solidFill>
                  <a:srgbClr val="222222"/>
                </a:solidFill>
              </a:rPr>
              <a:t>at that point the stub length is chosen in such a way so that the admittance is </a:t>
            </a:r>
            <a:r>
              <a:rPr lang="en-GB" sz="3200" b="1" dirty="0">
                <a:solidFill>
                  <a:srgbClr val="222222"/>
                </a:solidFill>
              </a:rPr>
              <a:t>–</a:t>
            </a:r>
            <a:r>
              <a:rPr lang="en-GB" sz="3200" b="1" dirty="0" err="1">
                <a:solidFill>
                  <a:srgbClr val="222222"/>
                </a:solidFill>
              </a:rPr>
              <a:t>jx</a:t>
            </a:r>
            <a:r>
              <a:rPr lang="en-GB" sz="3200" dirty="0">
                <a:solidFill>
                  <a:srgbClr val="222222"/>
                </a:solidFill>
              </a:rPr>
              <a:t>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The reactance part cancels, and the resistance alone remains.</a:t>
            </a: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704483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Double stub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2" y="1331514"/>
            <a:ext cx="11135878" cy="513026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222222"/>
                </a:solidFill>
              </a:rPr>
              <a:t>Two stubs are added to the transmission line </a:t>
            </a:r>
            <a:r>
              <a:rPr lang="en-GB" dirty="0">
                <a:solidFill>
                  <a:srgbClr val="222222"/>
                </a:solidFill>
              </a:rPr>
              <a:t>(either short-circuited or open-circuited) to </a:t>
            </a:r>
            <a:r>
              <a:rPr lang="en-GB" b="1" dirty="0">
                <a:solidFill>
                  <a:srgbClr val="222222"/>
                </a:solidFill>
              </a:rPr>
              <a:t>achieve impedance matching</a:t>
            </a:r>
            <a:r>
              <a:rPr lang="en-GB" dirty="0">
                <a:solidFill>
                  <a:srgbClr val="222222"/>
                </a:solidFill>
              </a:rPr>
              <a:t>.</a:t>
            </a:r>
          </a:p>
          <a:p>
            <a:r>
              <a:rPr lang="en-GB" dirty="0">
                <a:solidFill>
                  <a:srgbClr val="222222"/>
                </a:solidFill>
              </a:rPr>
              <a:t>The positions are selected so that:</a:t>
            </a:r>
          </a:p>
          <a:p>
            <a:pPr lvl="1"/>
            <a:r>
              <a:rPr lang="en-GB" b="1" dirty="0">
                <a:solidFill>
                  <a:srgbClr val="222222"/>
                </a:solidFill>
              </a:rPr>
              <a:t>One stub cancels the reactive part of the impedance </a:t>
            </a:r>
            <a:r>
              <a:rPr lang="en-GB" dirty="0">
                <a:solidFill>
                  <a:srgbClr val="222222"/>
                </a:solidFill>
              </a:rPr>
              <a:t>at its location</a:t>
            </a:r>
          </a:p>
          <a:p>
            <a:pPr lvl="1"/>
            <a:r>
              <a:rPr lang="en-GB" dirty="0">
                <a:solidFill>
                  <a:srgbClr val="222222"/>
                </a:solidFill>
              </a:rPr>
              <a:t>The </a:t>
            </a:r>
            <a:r>
              <a:rPr lang="en-GB" b="1" dirty="0">
                <a:solidFill>
                  <a:srgbClr val="222222"/>
                </a:solidFill>
              </a:rPr>
              <a:t>other adjusts the net impedance to match the transmission line</a:t>
            </a:r>
          </a:p>
          <a:p>
            <a:r>
              <a:rPr lang="en-GB" dirty="0">
                <a:solidFill>
                  <a:srgbClr val="222222"/>
                </a:solidFill>
              </a:rPr>
              <a:t>The </a:t>
            </a:r>
            <a:r>
              <a:rPr lang="en-GB" b="1" dirty="0">
                <a:solidFill>
                  <a:srgbClr val="222222"/>
                </a:solidFill>
              </a:rPr>
              <a:t>spacing between the stubs is fixed</a:t>
            </a:r>
          </a:p>
          <a:p>
            <a:r>
              <a:rPr lang="en-GB" dirty="0">
                <a:solidFill>
                  <a:srgbClr val="222222"/>
                </a:solidFill>
              </a:rPr>
              <a:t>This </a:t>
            </a:r>
            <a:r>
              <a:rPr lang="en-GB" b="1" dirty="0">
                <a:solidFill>
                  <a:srgbClr val="222222"/>
                </a:solidFill>
              </a:rPr>
              <a:t>method is more flexible than single-stub tuning,</a:t>
            </a:r>
            <a:r>
              <a:rPr lang="en-GB" dirty="0">
                <a:solidFill>
                  <a:srgbClr val="222222"/>
                </a:solidFill>
              </a:rPr>
              <a:t> as it </a:t>
            </a:r>
            <a:r>
              <a:rPr lang="en-GB" b="1" dirty="0">
                <a:solidFill>
                  <a:srgbClr val="222222"/>
                </a:solidFill>
              </a:rPr>
              <a:t>does not require precise placement near the load</a:t>
            </a:r>
          </a:p>
          <a:p>
            <a:r>
              <a:rPr lang="en-GB" dirty="0">
                <a:solidFill>
                  <a:srgbClr val="222222"/>
                </a:solidFill>
              </a:rPr>
              <a:t>Commonly used in systems where the </a:t>
            </a:r>
            <a:r>
              <a:rPr lang="en-GB" b="1" dirty="0">
                <a:solidFill>
                  <a:srgbClr val="222222"/>
                </a:solidFill>
              </a:rPr>
              <a:t>physical layout makes it difficult to place a stub directly near the load</a:t>
            </a: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577891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Double stub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2" y="1331514"/>
            <a:ext cx="11135878" cy="5130267"/>
          </a:xfrm>
        </p:spPr>
        <p:txBody>
          <a:bodyPr>
            <a:normAutofit/>
          </a:bodyPr>
          <a:lstStyle/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  <p:pic>
        <p:nvPicPr>
          <p:cNvPr id="2050" name="Picture 2" descr="Double Stub Matching - Maple Application Center">
            <a:extLst>
              <a:ext uri="{FF2B5EF4-FFF2-40B4-BE49-F238E27FC236}">
                <a16:creationId xmlns:a16="http://schemas.microsoft.com/office/drawing/2014/main" id="{8B0CD839-8F5C-B8E5-7A4F-7B3D2BE85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109" y="1437438"/>
            <a:ext cx="6953883" cy="496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18388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499D9D-7632-0059-F2A0-FF9CA061A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70C90-CCAD-7C77-D1FC-FD6B86983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Quarter wave Transformer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E36547-2B9F-1ADF-957A-1FE288FC8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A9D885-952E-C32D-687E-097DE8AEC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522BA1-D577-9544-22D1-3C215A785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2" y="1331514"/>
            <a:ext cx="11135878" cy="51302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22222"/>
                </a:solidFill>
              </a:rPr>
              <a:t>A Quarter-Wave Transformer is a section of transmission line with a </a:t>
            </a:r>
            <a:r>
              <a:rPr lang="en-GB" b="1" dirty="0">
                <a:solidFill>
                  <a:srgbClr val="222222"/>
                </a:solidFill>
              </a:rPr>
              <a:t>length equal to λ/4</a:t>
            </a:r>
            <a:r>
              <a:rPr lang="en-GB" dirty="0">
                <a:solidFill>
                  <a:srgbClr val="222222"/>
                </a:solidFill>
              </a:rPr>
              <a:t> (one-quarter of the wavelength) </a:t>
            </a:r>
            <a:r>
              <a:rPr lang="en-GB" b="1" dirty="0">
                <a:solidFill>
                  <a:srgbClr val="222222"/>
                </a:solidFill>
              </a:rPr>
              <a:t>at the frequency of operation.</a:t>
            </a:r>
          </a:p>
          <a:p>
            <a:r>
              <a:rPr lang="en-GB" dirty="0">
                <a:solidFill>
                  <a:srgbClr val="222222"/>
                </a:solidFill>
              </a:rPr>
              <a:t>It is used to </a:t>
            </a:r>
            <a:r>
              <a:rPr lang="en-GB" b="1" dirty="0">
                <a:solidFill>
                  <a:srgbClr val="222222"/>
                </a:solidFill>
              </a:rPr>
              <a:t>match a load impedance to a line/source impedance.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Insert the λ/4 line between the source and the load.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transformer </a:t>
            </a:r>
            <a:r>
              <a:rPr lang="en-GB" b="1" dirty="0"/>
              <a:t>“inverts”</a:t>
            </a:r>
            <a:r>
              <a:rPr lang="en-GB" dirty="0"/>
              <a:t> the load impedance, effectively making a mismatch look like a match when seen from the source.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Narrowband technique — only effective at one frequency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Length must be exactly λ/4, so it's frequency dependent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11236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AC54B-1737-7363-01B7-3B77AE0EF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E4213-2BCE-4C5D-61B8-4836A03EE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Quarter wave Transformer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BB3D60-0A22-66EF-815B-9FB0A231B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FFC84C-3F78-D990-43D8-299A30C0C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4B4DB25-9C61-F513-F77D-80154E0D57D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60112" y="1331514"/>
                <a:ext cx="11135878" cy="5130267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endParaRPr lang="en-GB" sz="2000" dirty="0"/>
              </a:p>
              <a:p>
                <a:r>
                  <a:rPr lang="en-GB" dirty="0"/>
                  <a:t>To achieve matching,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𝑖𝑛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e>
                    </m:rad>
                  </m:oMath>
                </a14:m>
                <a:r>
                  <a:rPr lang="en-GB" dirty="0"/>
                  <a:t> 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where: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</m:oMath>
                </a14:m>
                <a:r>
                  <a:rPr lang="en-GB" dirty="0"/>
                  <a:t> = input impedance 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= </a:t>
                </a:r>
                <a:r>
                  <a:rPr lang="en-GB" b="1" dirty="0"/>
                  <a:t>characteristic impedance</a:t>
                </a:r>
                <a:r>
                  <a:rPr lang="en-GB" dirty="0"/>
                  <a:t> of the </a:t>
                </a:r>
                <a:r>
                  <a:rPr lang="el-GR" dirty="0"/>
                  <a:t>λ/4 </a:t>
                </a:r>
                <a:r>
                  <a:rPr lang="en-GB" dirty="0"/>
                  <a:t>section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= load impedance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endParaRPr lang="en-GB" sz="3200" b="1" dirty="0">
                  <a:solidFill>
                    <a:srgbClr val="222222"/>
                  </a:solidFill>
                </a:endParaRPr>
              </a:p>
              <a:p>
                <a:endParaRPr lang="en-GB" sz="3200" b="1" dirty="0">
                  <a:solidFill>
                    <a:srgbClr val="222222"/>
                  </a:solidFill>
                </a:endParaRPr>
              </a:p>
              <a:p>
                <a:endParaRPr lang="en-GB" sz="3200" b="1" i="0" dirty="0">
                  <a:solidFill>
                    <a:srgbClr val="222222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4B4DB25-9C61-F513-F77D-80154E0D57D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0112" y="1331514"/>
                <a:ext cx="11135878" cy="5130267"/>
              </a:xfrm>
              <a:blipFill>
                <a:blip r:embed="rId3"/>
                <a:stretch>
                  <a:fillRect l="-9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EF02F549-E8B7-D1D5-1967-E5F13A137B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7680" y="3967818"/>
            <a:ext cx="7991475" cy="267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6319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Lumped element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222222"/>
                </a:solidFill>
              </a:rPr>
              <a:t>Lumped element matching</a:t>
            </a:r>
          </a:p>
          <a:p>
            <a:r>
              <a:rPr lang="en-GB" sz="3200" dirty="0">
                <a:solidFill>
                  <a:srgbClr val="222222"/>
                </a:solidFill>
              </a:rPr>
              <a:t>Use of discrete components like inductors and capacitors, to design networks that match impedances between different parts of an RF circuit.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At a specific frequency, the </a:t>
            </a:r>
            <a:r>
              <a:rPr lang="en-GB" sz="3200" b="1" dirty="0">
                <a:solidFill>
                  <a:srgbClr val="222222"/>
                </a:solidFill>
              </a:rPr>
              <a:t>inductive and capacitive reactance can resonate</a:t>
            </a:r>
            <a:r>
              <a:rPr lang="en-GB" sz="3200" dirty="0">
                <a:solidFill>
                  <a:srgbClr val="222222"/>
                </a:solidFill>
              </a:rPr>
              <a:t>, cancelling each other and leaving only the resistive component, which can be matched to the source or load resistance.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It uses </a:t>
            </a:r>
            <a:r>
              <a:rPr lang="en-GB" sz="3200" b="1" dirty="0">
                <a:solidFill>
                  <a:srgbClr val="222222"/>
                </a:solidFill>
              </a:rPr>
              <a:t>L network, Pi-network, T-network.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Effective at lower frequencies</a:t>
            </a:r>
          </a:p>
          <a:p>
            <a:r>
              <a:rPr lang="en-GB" sz="3200" dirty="0">
                <a:solidFill>
                  <a:srgbClr val="222222"/>
                </a:solidFill>
              </a:rPr>
              <a:t>Used in </a:t>
            </a:r>
            <a:r>
              <a:rPr lang="en-GB" sz="3200" b="1" dirty="0">
                <a:solidFill>
                  <a:srgbClr val="222222"/>
                </a:solidFill>
              </a:rPr>
              <a:t>RF amplifiers, antennas and filters</a:t>
            </a: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415415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Matched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331514"/>
            <a:ext cx="12392615" cy="5551965"/>
          </a:xfrm>
        </p:spPr>
        <p:txBody>
          <a:bodyPr>
            <a:normAutofit/>
          </a:bodyPr>
          <a:lstStyle/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BC6FE1-A95E-0196-7C0A-4A95A72D80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1442" y="1416468"/>
            <a:ext cx="7265218" cy="538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1511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798AA7-B92C-82EF-53E8-00BBE57E7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C63D8-285A-E45F-15F4-9C3DA2745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Lumped element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2AE6F3-3EEB-99D0-DA72-267D7EF6F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5CE6A3-6CF6-56FC-E091-833826FAD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784A58-F30C-DA38-95F4-3C2097D7F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118" y="1442174"/>
            <a:ext cx="11523382" cy="4762245"/>
          </a:xfrm>
        </p:spPr>
        <p:txBody>
          <a:bodyPr>
            <a:normAutofit/>
          </a:bodyPr>
          <a:lstStyle/>
          <a:p>
            <a:r>
              <a:rPr lang="en-GB" dirty="0"/>
              <a:t>When a </a:t>
            </a:r>
            <a:r>
              <a:rPr lang="en-GB" b="1" dirty="0"/>
              <a:t>series inductor is connected to the antenna</a:t>
            </a:r>
            <a:r>
              <a:rPr lang="en-GB" dirty="0"/>
              <a:t>, the combined impedance of the antenna and the series inductor at the output will </a:t>
            </a:r>
            <a:r>
              <a:rPr lang="en-GB" b="1" dirty="0"/>
              <a:t>move toward Point A in a constant resistant circle. </a:t>
            </a:r>
          </a:p>
          <a:p>
            <a:r>
              <a:rPr lang="en-GB" dirty="0"/>
              <a:t>A </a:t>
            </a:r>
            <a:r>
              <a:rPr lang="en-GB" b="1" dirty="0"/>
              <a:t>series capacitor </a:t>
            </a:r>
            <a:r>
              <a:rPr lang="en-GB" dirty="0"/>
              <a:t>will move the </a:t>
            </a:r>
            <a:r>
              <a:rPr lang="en-GB" b="1" dirty="0"/>
              <a:t>impedance toward Point B </a:t>
            </a:r>
            <a:r>
              <a:rPr lang="en-GB" dirty="0"/>
              <a:t>along a constant resistant circle. </a:t>
            </a:r>
          </a:p>
          <a:p>
            <a:r>
              <a:rPr lang="en-GB" dirty="0"/>
              <a:t>A </a:t>
            </a:r>
            <a:r>
              <a:rPr lang="en-GB" b="1" dirty="0"/>
              <a:t>shunt inductor</a:t>
            </a:r>
            <a:r>
              <a:rPr lang="en-GB" dirty="0"/>
              <a:t> will move the </a:t>
            </a:r>
            <a:r>
              <a:rPr lang="en-GB" b="1" dirty="0"/>
              <a:t>impedance toward Point C.</a:t>
            </a:r>
            <a:r>
              <a:rPr lang="en-GB" dirty="0"/>
              <a:t> </a:t>
            </a:r>
          </a:p>
          <a:p>
            <a:r>
              <a:rPr lang="en-GB" dirty="0"/>
              <a:t>A </a:t>
            </a:r>
            <a:r>
              <a:rPr lang="en-GB" b="1" dirty="0"/>
              <a:t>shunt capacitor </a:t>
            </a:r>
            <a:r>
              <a:rPr lang="en-GB" dirty="0"/>
              <a:t>will move the </a:t>
            </a:r>
            <a:r>
              <a:rPr lang="en-GB" b="1" dirty="0"/>
              <a:t>impedance toward Point D </a:t>
            </a:r>
            <a:r>
              <a:rPr lang="en-GB" dirty="0"/>
              <a:t>along a constant conductance circle.</a:t>
            </a:r>
          </a:p>
        </p:txBody>
      </p:sp>
    </p:spTree>
    <p:extLst>
      <p:ext uri="{BB962C8B-B14F-4D97-AF65-F5344CB8AC3E}">
        <p14:creationId xmlns:p14="http://schemas.microsoft.com/office/powerpoint/2010/main" val="22914181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9F5C79-171A-9F27-7824-1B6A9CB2A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CA37B-4A60-99AC-6F81-A2C1E8EF3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Lumped element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9B7853-48D4-DD35-9A86-F7160EB1F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9A5802-6AAB-1B55-FAE5-23F23AD73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E8ECE5-8020-8AAB-1B9E-59CD24067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118" y="1442174"/>
            <a:ext cx="11523382" cy="476224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DFE80C-B2F8-22D7-4480-2D5CC4925D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9153" y="1262777"/>
            <a:ext cx="8968814" cy="559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1315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373319-9692-85D9-5C7C-98E30A88C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355A3-F0C1-7A37-381D-C15DD7EB9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Lumped element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2D70FF-1DD3-2621-F4FC-0BC344AAA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4CC477-5A87-BF7A-3350-28D2D0EC7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BA24DB-6910-1827-DDEC-448E291F3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118" y="1442174"/>
            <a:ext cx="11523382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few rules that simplify impedance matching are provided below. </a:t>
            </a:r>
          </a:p>
          <a:p>
            <a:r>
              <a:rPr lang="en-GB" dirty="0"/>
              <a:t>A </a:t>
            </a:r>
            <a:r>
              <a:rPr lang="en-GB" b="1" dirty="0"/>
              <a:t>Smith chart can be divided into two </a:t>
            </a:r>
            <a:r>
              <a:rPr lang="en-GB" dirty="0"/>
              <a:t>halves: The </a:t>
            </a:r>
            <a:r>
              <a:rPr lang="en-GB" b="1" dirty="0"/>
              <a:t>upper half is inductive</a:t>
            </a:r>
            <a:r>
              <a:rPr lang="en-GB" dirty="0"/>
              <a:t>, and the </a:t>
            </a:r>
            <a:r>
              <a:rPr lang="en-GB" b="1" dirty="0"/>
              <a:t>lower half is capacitive</a:t>
            </a:r>
            <a:r>
              <a:rPr lang="en-GB" dirty="0"/>
              <a:t>. </a:t>
            </a:r>
          </a:p>
          <a:p>
            <a:r>
              <a:rPr lang="en-GB" dirty="0"/>
              <a:t>Whenever </a:t>
            </a:r>
            <a:r>
              <a:rPr lang="en-GB" b="1" dirty="0"/>
              <a:t>impedance is to be moved up</a:t>
            </a:r>
            <a:r>
              <a:rPr lang="en-GB" dirty="0"/>
              <a:t>, an </a:t>
            </a:r>
            <a:r>
              <a:rPr lang="en-GB" b="1" dirty="0"/>
              <a:t>inductor (L) is required</a:t>
            </a:r>
            <a:r>
              <a:rPr lang="en-GB" dirty="0"/>
              <a:t>; use a </a:t>
            </a:r>
            <a:r>
              <a:rPr lang="en-GB" b="1" dirty="0"/>
              <a:t>capacitor (C) if the impedance is to be moved down</a:t>
            </a:r>
            <a:r>
              <a:rPr lang="en-GB" dirty="0"/>
              <a:t>. </a:t>
            </a:r>
          </a:p>
          <a:p>
            <a:r>
              <a:rPr lang="en-GB" dirty="0"/>
              <a:t>The </a:t>
            </a:r>
            <a:r>
              <a:rPr lang="en-GB" b="1" dirty="0"/>
              <a:t>right/constant resistance circle is the shunt circle</a:t>
            </a:r>
            <a:r>
              <a:rPr lang="en-GB" dirty="0"/>
              <a:t>, and the </a:t>
            </a:r>
            <a:r>
              <a:rPr lang="en-GB" b="1" dirty="0"/>
              <a:t>left/constant conductance circle is the series circl</a:t>
            </a:r>
            <a:r>
              <a:rPr lang="en-GB" dirty="0"/>
              <a:t>e. So, a </a:t>
            </a:r>
            <a:r>
              <a:rPr lang="en-GB" b="1" dirty="0"/>
              <a:t>shunt element is required if the impedance needs to be moved along the left circle</a:t>
            </a:r>
            <a:r>
              <a:rPr lang="en-GB" dirty="0"/>
              <a:t>. Otherwise, use a series element.</a:t>
            </a:r>
          </a:p>
        </p:txBody>
      </p:sp>
    </p:spTree>
    <p:extLst>
      <p:ext uri="{BB962C8B-B14F-4D97-AF65-F5344CB8AC3E}">
        <p14:creationId xmlns:p14="http://schemas.microsoft.com/office/powerpoint/2010/main" val="40141905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86EB6F-8709-AB3D-7A60-E9A0027A20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1C054-9FCA-85F0-29A7-BBFB24D95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Transformer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DC51C2-8456-E7A8-3813-14F2EC3A7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E1C756-2C7D-95D8-E25C-00B7E245B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CFE4606-0538-EC63-C80B-5BE3090D719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60112" y="1331514"/>
                <a:ext cx="11135878" cy="5130267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Transformer impedance matching is a technique where a </a:t>
                </a:r>
                <a:r>
                  <a:rPr lang="en-GB" b="1" dirty="0"/>
                  <a:t>transformer</a:t>
                </a:r>
                <a:r>
                  <a:rPr lang="en-GB" dirty="0"/>
                  <a:t> is used to match the </a:t>
                </a:r>
                <a:r>
                  <a:rPr lang="en-GB" b="1" dirty="0"/>
                  <a:t>load impedance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dirty="0"/>
                  <a:t> to the </a:t>
                </a:r>
                <a:r>
                  <a:rPr lang="en-GB" b="1" dirty="0"/>
                  <a:t>source impedance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𝒊𝒏</m:t>
                        </m:r>
                      </m:sub>
                    </m:sSub>
                  </m:oMath>
                </a14:m>
                <a:r>
                  <a:rPr lang="en-GB" dirty="0"/>
                  <a:t> . This ensures </a:t>
                </a:r>
                <a:r>
                  <a:rPr lang="en-GB" b="1" dirty="0"/>
                  <a:t>maximum power transfer</a:t>
                </a:r>
                <a:r>
                  <a:rPr lang="en-GB" dirty="0"/>
                  <a:t> and </a:t>
                </a:r>
                <a:r>
                  <a:rPr lang="en-GB" b="1" dirty="0"/>
                  <a:t>minimum signal reflection</a:t>
                </a:r>
                <a:r>
                  <a:rPr lang="en-GB" dirty="0"/>
                  <a:t>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Transformers work based on the principle of </a:t>
                </a:r>
                <a:r>
                  <a:rPr lang="en-GB" b="1" dirty="0"/>
                  <a:t>electromagnetic induction</a:t>
                </a:r>
                <a:r>
                  <a:rPr lang="en-GB" dirty="0"/>
                  <a:t>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The ratio of primary to secondary </a:t>
                </a:r>
                <a:r>
                  <a:rPr lang="en-GB" b="1" dirty="0"/>
                  <a:t>turns </a:t>
                </a:r>
                <a:r>
                  <a:rPr lang="en-GB" dirty="0"/>
                  <a:t>determines how the </a:t>
                </a:r>
                <a:r>
                  <a:rPr lang="en-GB" b="1" dirty="0"/>
                  <a:t>impedance is scaled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sz="24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i="1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e>
                                  <m:sub>
                                    <m:r>
                                      <a:rPr lang="en-GB" sz="24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sz="24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i="1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e>
                                  <m:sub>
                                    <m:r>
                                      <a:rPr lang="en-GB" sz="24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endParaRPr lang="en-GB" sz="14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32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sz="32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i="1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e>
                                  <m:sub>
                                    <m:r>
                                      <a:rPr lang="en-GB" sz="32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sz="32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3200" i="1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e>
                                  <m:sub>
                                    <m:r>
                                      <a:rPr lang="en-GB" sz="32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32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𝑖𝑛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</m:oMath>
                </a14:m>
                <a:endParaRPr lang="en-GB" sz="3200" b="1" i="0" dirty="0">
                  <a:solidFill>
                    <a:srgbClr val="222222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CFE4606-0538-EC63-C80B-5BE3090D719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0112" y="1331514"/>
                <a:ext cx="11135878" cy="5130267"/>
              </a:xfrm>
              <a:blipFill>
                <a:blip r:embed="rId3"/>
                <a:stretch>
                  <a:fillRect l="-985" t="-1900" r="-16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30927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Transformer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2" y="1331514"/>
            <a:ext cx="11135878" cy="5130267"/>
          </a:xfrm>
        </p:spPr>
        <p:txBody>
          <a:bodyPr>
            <a:normAutofit/>
          </a:bodyPr>
          <a:lstStyle/>
          <a:p>
            <a:r>
              <a:rPr lang="en-GB" i="0" dirty="0">
                <a:solidFill>
                  <a:srgbClr val="222222"/>
                </a:solidFill>
                <a:effectLst/>
              </a:rPr>
              <a:t>Wideband capability (with transmission-line types)</a:t>
            </a:r>
          </a:p>
          <a:p>
            <a:r>
              <a:rPr lang="en-GB" i="0" dirty="0">
                <a:solidFill>
                  <a:srgbClr val="222222"/>
                </a:solidFill>
                <a:effectLst/>
              </a:rPr>
              <a:t>Works at high power levels</a:t>
            </a:r>
          </a:p>
          <a:p>
            <a:r>
              <a:rPr lang="en-GB" i="0" dirty="0">
                <a:solidFill>
                  <a:srgbClr val="222222"/>
                </a:solidFill>
                <a:effectLst/>
              </a:rPr>
              <a:t>Antenna matching (e.g., 300 Ω dipole to75 Ω cable)</a:t>
            </a: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  <p:pic>
        <p:nvPicPr>
          <p:cNvPr id="8194" name="Picture 2" descr="Transformer as a Matching Device Example and Formula | Wira Electrical">
            <a:extLst>
              <a:ext uri="{FF2B5EF4-FFF2-40B4-BE49-F238E27FC236}">
                <a16:creationId xmlns:a16="http://schemas.microsoft.com/office/drawing/2014/main" id="{8F7BF64F-3699-C40C-D36E-C9DA47FE6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916" y="3340965"/>
            <a:ext cx="6862686" cy="358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59793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2E72C-A133-85EF-B86B-12FDCB69F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8FAE3-183E-B88D-7190-17F95E06F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Transformer matching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404B1-9E69-2BDC-48EA-9405FF3A7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D65F8E-6CE2-144E-6DAB-7C19E92A0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140A1-F382-9382-8A53-3BD3B183E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112" y="1331514"/>
            <a:ext cx="11135878" cy="5130267"/>
          </a:xfrm>
        </p:spPr>
        <p:txBody>
          <a:bodyPr>
            <a:normAutofit/>
          </a:bodyPr>
          <a:lstStyle/>
          <a:p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A balun, which stands for </a:t>
            </a:r>
            <a:r>
              <a:rPr lang="en-GB" sz="32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balanced-unbalanced</a:t>
            </a:r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, is a type of electrical device used to convert between balanced and unbalanced electrical signals</a:t>
            </a:r>
            <a:r>
              <a:rPr lang="en-GB" sz="3200" b="0" i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. </a:t>
            </a:r>
          </a:p>
          <a:p>
            <a:r>
              <a:rPr lang="en-GB" sz="3200" b="0" i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In </a:t>
            </a:r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RF (radio frequency) engineering, baluns are also used for impedance matching between different types of circuits, facilitating efficient power transfer </a:t>
            </a:r>
            <a:r>
              <a:rPr lang="en-GB" sz="3200" b="0" i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and minimising </a:t>
            </a:r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signal reflection.</a:t>
            </a:r>
            <a:endParaRPr lang="en-GB" sz="4400" b="1" dirty="0">
              <a:solidFill>
                <a:srgbClr val="222222"/>
              </a:solidFill>
            </a:endParaRPr>
          </a:p>
          <a:p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367657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- 9/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1730</Words>
  <Application>Microsoft Office PowerPoint</Application>
  <PresentationFormat>Widescreen</PresentationFormat>
  <Paragraphs>269</Paragraphs>
  <Slides>29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Why Impedance Matching Matters?</vt:lpstr>
      <vt:lpstr>Understanding Impedance Matching</vt:lpstr>
      <vt:lpstr>Impact of Line Length and Environment  on Impedance Matching</vt:lpstr>
      <vt:lpstr>Frequency Dependence of Antenna Impedance</vt:lpstr>
      <vt:lpstr>Impedance Matching</vt:lpstr>
      <vt:lpstr>Matched network </vt:lpstr>
      <vt:lpstr>Smith Chart and Impedance Matching</vt:lpstr>
      <vt:lpstr>Smith Chart and Impedance Matching</vt:lpstr>
      <vt:lpstr>Impedance Matching</vt:lpstr>
      <vt:lpstr>Stub matching</vt:lpstr>
      <vt:lpstr>Stub matching</vt:lpstr>
      <vt:lpstr>stub matching</vt:lpstr>
      <vt:lpstr>Single stub matching</vt:lpstr>
      <vt:lpstr>Single stub matching</vt:lpstr>
      <vt:lpstr>Double stub matching</vt:lpstr>
      <vt:lpstr>Double stub matching</vt:lpstr>
      <vt:lpstr>Quarter wave Transformer</vt:lpstr>
      <vt:lpstr>Quarter wave Transformer</vt:lpstr>
      <vt:lpstr>Lumped element Matching</vt:lpstr>
      <vt:lpstr>Matched network </vt:lpstr>
      <vt:lpstr>Lumped element Matching</vt:lpstr>
      <vt:lpstr>Lumped element Matching</vt:lpstr>
      <vt:lpstr>Lumped element Matching</vt:lpstr>
      <vt:lpstr>Transformer matching</vt:lpstr>
      <vt:lpstr>Transformer matching</vt:lpstr>
      <vt:lpstr>Transformer matching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128</cp:revision>
  <dcterms:created xsi:type="dcterms:W3CDTF">2021-03-09T15:35:42Z</dcterms:created>
  <dcterms:modified xsi:type="dcterms:W3CDTF">2025-03-28T09:07:56Z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