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11.xml" ContentType="application/vnd.openxmlformats-officedocument.drawingml.diagramColors+xml"/>
  <Override PartName="/ppt/diagrams/colors12.xml" ContentType="application/vnd.openxmlformats-officedocument.drawingml.diagramColors+xml"/>
  <Override PartName="/ppt/diagrams/colors13.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11.xml" ContentType="application/vnd.openxmlformats-officedocument.drawingml.diagramData+xml"/>
  <Override PartName="/ppt/diagrams/data12.xml" ContentType="application/vnd.openxmlformats-officedocument.drawingml.diagramData+xml"/>
  <Override PartName="/ppt/diagrams/data13.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11.xml" ContentType="application/vnd.ms-office.drawingml.diagramDrawing+xml"/>
  <Override PartName="/ppt/diagrams/drawing12.xml" ContentType="application/vnd.ms-office.drawingml.diagramDrawing+xml"/>
  <Override PartName="/ppt/diagrams/drawing13.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11.xml" ContentType="application/vnd.openxmlformats-officedocument.drawingml.diagramLayout+xml"/>
  <Override PartName="/ppt/diagrams/layout12.xml" ContentType="application/vnd.openxmlformats-officedocument.drawingml.diagramLayout+xml"/>
  <Override PartName="/ppt/diagrams/layout13.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11.xml" ContentType="application/vnd.openxmlformats-officedocument.drawingml.diagramStyle+xml"/>
  <Override PartName="/ppt/diagrams/quickStyle12.xml" ContentType="application/vnd.openxmlformats-officedocument.drawingml.diagramStyle+xml"/>
  <Override PartName="/ppt/diagrams/quickStyle13.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media/image11.svg" ContentType="image/svg+xml"/>
  <Override PartName="/ppt/media/image13.svg" ContentType="image/svg+xml"/>
  <Override PartName="/ppt/media/image15.svg" ContentType="image/svg+xml"/>
  <Override PartName="/ppt/media/image17.svg" ContentType="image/svg+xml"/>
  <Override PartName="/ppt/media/image19.svg" ContentType="image/svg+xml"/>
  <Override PartName="/ppt/media/image21.svg" ContentType="image/svg+xml"/>
  <Override PartName="/ppt/media/image23.svg" ContentType="image/svg+xml"/>
  <Override PartName="/ppt/media/image25.svg" ContentType="image/svg+xml"/>
  <Override PartName="/ppt/media/image27.svg" ContentType="image/svg+xml"/>
  <Override PartName="/ppt/media/image30.svg" ContentType="image/svg+xml"/>
  <Override PartName="/ppt/media/image32.svg" ContentType="image/svg+xml"/>
  <Override PartName="/ppt/media/image34.svg" ContentType="image/svg+xml"/>
  <Override PartName="/ppt/media/image36.svg" ContentType="image/svg+xml"/>
  <Override PartName="/ppt/media/image38.svg" ContentType="image/svg+xml"/>
  <Override PartName="/ppt/media/image40.svg" ContentType="image/svg+xml"/>
  <Override PartName="/ppt/media/image42.svg" ContentType="image/svg+xml"/>
  <Override PartName="/ppt/media/image44.svg" ContentType="image/svg+xml"/>
  <Override PartName="/ppt/media/image46.svg" ContentType="image/svg+xml"/>
  <Override PartName="/ppt/media/image48.svg" ContentType="image/svg+xml"/>
  <Override PartName="/ppt/media/image50.svg" ContentType="image/svg+xml"/>
  <Override PartName="/ppt/media/image7.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6"/>
  </p:notesMasterIdLst>
  <p:sldIdLst>
    <p:sldId id="256" r:id="rId4"/>
    <p:sldId id="474" r:id="rId5"/>
    <p:sldId id="258" r:id="rId7"/>
    <p:sldId id="496" r:id="rId8"/>
    <p:sldId id="475" r:id="rId9"/>
    <p:sldId id="479" r:id="rId10"/>
    <p:sldId id="484" r:id="rId11"/>
    <p:sldId id="480" r:id="rId12"/>
    <p:sldId id="482" r:id="rId13"/>
    <p:sldId id="481" r:id="rId14"/>
    <p:sldId id="486" r:id="rId15"/>
    <p:sldId id="483" r:id="rId16"/>
    <p:sldId id="487" r:id="rId17"/>
    <p:sldId id="489" r:id="rId18"/>
    <p:sldId id="488" r:id="rId19"/>
    <p:sldId id="485" r:id="rId20"/>
    <p:sldId id="490" r:id="rId21"/>
    <p:sldId id="491" r:id="rId22"/>
    <p:sldId id="492" r:id="rId23"/>
    <p:sldId id="493" r:id="rId24"/>
    <p:sldId id="494" r:id="rId25"/>
    <p:sldId id="4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浅色样式 1 - 强调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106" d="100"/>
          <a:sy n="106" d="100"/>
        </p:scale>
        <p:origin x="6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notesMaster" Target="notesMasters/notesMaster1.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_rels/data2.xml.rels><?xml version="1.0" encoding="UTF-8" standalone="yes"?>
<Relationships xmlns="http://schemas.openxmlformats.org/package/2006/relationships"><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7" Type="http://schemas.openxmlformats.org/officeDocument/2006/relationships/image" Target="../media/image18.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s>
</file>

<file path=ppt/diagrams/_rels/data5.xml.rels><?xml version="1.0" encoding="UTF-8" standalone="yes"?>
<Relationships xmlns="http://schemas.openxmlformats.org/package/2006/relationships"><Relationship Id="rId4" Type="http://schemas.openxmlformats.org/officeDocument/2006/relationships/image" Target="../media/image23.svg"/><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s>
</file>

<file path=ppt/diagrams/_rels/data7.xml.rels><?xml version="1.0" encoding="UTF-8" standalone="yes"?>
<Relationships xmlns="http://schemas.openxmlformats.org/package/2006/relationships"><Relationship Id="rId8" Type="http://schemas.openxmlformats.org/officeDocument/2006/relationships/image" Target="../media/image30.svg"/><Relationship Id="rId7" Type="http://schemas.openxmlformats.org/officeDocument/2006/relationships/image" Target="../media/image29.png"/><Relationship Id="rId6" Type="http://schemas.openxmlformats.org/officeDocument/2006/relationships/image" Target="../media/image19.svg"/><Relationship Id="rId5" Type="http://schemas.openxmlformats.org/officeDocument/2006/relationships/image" Target="../media/image28.png"/><Relationship Id="rId4" Type="http://schemas.openxmlformats.org/officeDocument/2006/relationships/image" Target="../media/image27.svg"/><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s>
</file>

<file path=ppt/diagrams/_rels/data9.xml.rels><?xml version="1.0" encoding="UTF-8" standalone="yes"?>
<Relationships xmlns="http://schemas.openxmlformats.org/package/2006/relationships"><Relationship Id="rId8" Type="http://schemas.openxmlformats.org/officeDocument/2006/relationships/image" Target="../media/image38.svg"/><Relationship Id="rId7" Type="http://schemas.openxmlformats.org/officeDocument/2006/relationships/image" Target="../media/image37.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s>
</file>

<file path=ppt/diagrams/_rels/data10.xml.rels><?xml version="1.0" encoding="UTF-8" standalone="yes"?>
<Relationships xmlns="http://schemas.openxmlformats.org/package/2006/relationships"><Relationship Id="rId8" Type="http://schemas.openxmlformats.org/officeDocument/2006/relationships/image" Target="../media/image46.svg"/><Relationship Id="rId7" Type="http://schemas.openxmlformats.org/officeDocument/2006/relationships/image" Target="../media/image45.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s>
</file>

<file path=ppt/diagrams/_rels/data12.xml.rels><?xml version="1.0" encoding="UTF-8" standalone="yes"?>
<Relationships xmlns="http://schemas.openxmlformats.org/package/2006/relationships"><Relationship Id="rId4" Type="http://schemas.openxmlformats.org/officeDocument/2006/relationships/image" Target="../media/image50.svg"/><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s>
</file>

<file path=ppt/diagrams/_rels/drawing2.xml.rels><?xml version="1.0" encoding="UTF-8" standalone="yes"?>
<Relationships xmlns="http://schemas.openxmlformats.org/package/2006/relationships"><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7" Type="http://schemas.openxmlformats.org/officeDocument/2006/relationships/image" Target="../media/image18.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4" Type="http://schemas.openxmlformats.org/officeDocument/2006/relationships/image" Target="../media/image23.svg"/><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0.svg"/><Relationship Id="rId7" Type="http://schemas.openxmlformats.org/officeDocument/2006/relationships/image" Target="../media/image29.png"/><Relationship Id="rId6" Type="http://schemas.openxmlformats.org/officeDocument/2006/relationships/image" Target="../media/image19.svg"/><Relationship Id="rId5" Type="http://schemas.openxmlformats.org/officeDocument/2006/relationships/image" Target="../media/image28.png"/><Relationship Id="rId4" Type="http://schemas.openxmlformats.org/officeDocument/2006/relationships/image" Target="../media/image27.svg"/><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38.svg"/><Relationship Id="rId7" Type="http://schemas.openxmlformats.org/officeDocument/2006/relationships/image" Target="../media/image37.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46.svg"/><Relationship Id="rId7" Type="http://schemas.openxmlformats.org/officeDocument/2006/relationships/image" Target="../media/image45.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s>
</file>

<file path=ppt/diagrams/_rels/drawing12.xml.rels><?xml version="1.0" encoding="UTF-8" standalone="yes"?>
<Relationships xmlns="http://schemas.openxmlformats.org/package/2006/relationships"><Relationship Id="rId4" Type="http://schemas.openxmlformats.org/officeDocument/2006/relationships/image" Target="../media/image50.svg"/><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4CA1357-F05A-4DCC-90E9-2C31E190B03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296C58D-422E-4B4E-915D-C290E73AD52C}">
      <dgm:prSet/>
      <dgm:spPr/>
      <dgm:t>
        <a:bodyPr/>
        <a:lstStyle/>
        <a:p>
          <a:r>
            <a:rPr lang="en-GB"/>
            <a:t>Each student should take time to discuss their completed Infoskills homework with their lecturer.</a:t>
          </a:r>
          <a:endParaRPr lang="en-US"/>
        </a:p>
      </dgm:t>
    </dgm:pt>
    <dgm:pt modelId="{322D1B54-60EB-49DD-8DED-DCB8A24FDB43}" cxnId="{CB7537EC-9FBE-4E05-BDC3-9BE94D9EB88D}" type="parTrans">
      <dgm:prSet/>
      <dgm:spPr/>
      <dgm:t>
        <a:bodyPr/>
        <a:lstStyle/>
        <a:p>
          <a:endParaRPr lang="en-US"/>
        </a:p>
      </dgm:t>
    </dgm:pt>
    <dgm:pt modelId="{A7A13BF3-226E-4057-816B-80DA2B775227}" cxnId="{CB7537EC-9FBE-4E05-BDC3-9BE94D9EB88D}" type="sibTrans">
      <dgm:prSet/>
      <dgm:spPr/>
      <dgm:t>
        <a:bodyPr/>
        <a:lstStyle/>
        <a:p>
          <a:endParaRPr lang="en-US"/>
        </a:p>
      </dgm:t>
    </dgm:pt>
    <dgm:pt modelId="{E14484FA-BDF1-4A12-9A77-94E2083DF0F5}">
      <dgm:prSet/>
      <dgm:spPr/>
      <dgm:t>
        <a:bodyPr/>
        <a:lstStyle/>
        <a:p>
          <a:r>
            <a:rPr lang="en-GB"/>
            <a:t>What was your experience completing it?</a:t>
          </a:r>
          <a:endParaRPr lang="en-US"/>
        </a:p>
      </dgm:t>
    </dgm:pt>
    <dgm:pt modelId="{88EC5C80-3E17-467B-83C0-0A40D4D005DA}" cxnId="{A8C595D9-F912-4332-91E8-100EF1B2684F}" type="parTrans">
      <dgm:prSet/>
      <dgm:spPr/>
      <dgm:t>
        <a:bodyPr/>
        <a:lstStyle/>
        <a:p>
          <a:endParaRPr lang="en-US"/>
        </a:p>
      </dgm:t>
    </dgm:pt>
    <dgm:pt modelId="{93BFEB49-0BD6-4C55-B775-4BA45D06BFA3}" cxnId="{A8C595D9-F912-4332-91E8-100EF1B2684F}" type="sibTrans">
      <dgm:prSet/>
      <dgm:spPr/>
      <dgm:t>
        <a:bodyPr/>
        <a:lstStyle/>
        <a:p>
          <a:endParaRPr lang="en-US"/>
        </a:p>
      </dgm:t>
    </dgm:pt>
    <dgm:pt modelId="{8C19F636-8CAD-428B-9272-9437CB8C0A64}">
      <dgm:prSet/>
      <dgm:spPr/>
      <dgm:t>
        <a:bodyPr/>
        <a:lstStyle/>
        <a:p>
          <a:r>
            <a:rPr lang="en-GB"/>
            <a:t>Are there any challenges you faced?</a:t>
          </a:r>
          <a:endParaRPr lang="en-US"/>
        </a:p>
      </dgm:t>
    </dgm:pt>
    <dgm:pt modelId="{59552532-83FD-4DA5-BC55-6240BED22DC2}" cxnId="{247CCD3B-E22E-4F94-B430-9F2300313002}" type="parTrans">
      <dgm:prSet/>
      <dgm:spPr/>
      <dgm:t>
        <a:bodyPr/>
        <a:lstStyle/>
        <a:p>
          <a:endParaRPr lang="en-US"/>
        </a:p>
      </dgm:t>
    </dgm:pt>
    <dgm:pt modelId="{13C6165F-2AA2-4FAB-822D-796D69649F5F}" cxnId="{247CCD3B-E22E-4F94-B430-9F2300313002}" type="sibTrans">
      <dgm:prSet/>
      <dgm:spPr/>
      <dgm:t>
        <a:bodyPr/>
        <a:lstStyle/>
        <a:p>
          <a:endParaRPr lang="en-US"/>
        </a:p>
      </dgm:t>
    </dgm:pt>
    <dgm:pt modelId="{5F63E2FE-1B1F-4F1E-90D8-EDD01F179256}">
      <dgm:prSet/>
      <dgm:spPr/>
      <dgm:t>
        <a:bodyPr/>
        <a:lstStyle/>
        <a:p>
          <a:r>
            <a:rPr lang="en-GB"/>
            <a:t>How did you overcome them?</a:t>
          </a:r>
          <a:endParaRPr lang="en-US"/>
        </a:p>
      </dgm:t>
    </dgm:pt>
    <dgm:pt modelId="{2F04695F-8F36-4B07-B89B-B3BCDAE478DF}" cxnId="{C8998DA6-535F-4C8D-838C-AFEFC5A51B9F}" type="parTrans">
      <dgm:prSet/>
      <dgm:spPr/>
      <dgm:t>
        <a:bodyPr/>
        <a:lstStyle/>
        <a:p>
          <a:endParaRPr lang="en-US"/>
        </a:p>
      </dgm:t>
    </dgm:pt>
    <dgm:pt modelId="{44444819-DFFE-4998-B2A7-F2B87EFFDED6}" cxnId="{C8998DA6-535F-4C8D-838C-AFEFC5A51B9F}" type="sibTrans">
      <dgm:prSet/>
      <dgm:spPr/>
      <dgm:t>
        <a:bodyPr/>
        <a:lstStyle/>
        <a:p>
          <a:endParaRPr lang="en-US"/>
        </a:p>
      </dgm:t>
    </dgm:pt>
    <dgm:pt modelId="{6AA8A552-B8C2-4FA3-8526-2D8EBABAED9D}">
      <dgm:prSet/>
      <dgm:spPr/>
      <dgm:t>
        <a:bodyPr/>
        <a:lstStyle/>
        <a:p>
          <a:r>
            <a:rPr lang="en-GB"/>
            <a:t>Is/there any aspect you found very exciting?</a:t>
          </a:r>
          <a:endParaRPr lang="en-US"/>
        </a:p>
      </dgm:t>
    </dgm:pt>
    <dgm:pt modelId="{960EB70A-F97A-42E8-BE13-962CB3E4C741}" cxnId="{76E7C4E2-E9FE-4580-9348-A10A0CBFE5D8}" type="parTrans">
      <dgm:prSet/>
      <dgm:spPr/>
      <dgm:t>
        <a:bodyPr/>
        <a:lstStyle/>
        <a:p>
          <a:endParaRPr lang="en-US"/>
        </a:p>
      </dgm:t>
    </dgm:pt>
    <dgm:pt modelId="{9467612C-B625-420B-91CC-9BE2E1E236AD}" cxnId="{76E7C4E2-E9FE-4580-9348-A10A0CBFE5D8}" type="sibTrans">
      <dgm:prSet/>
      <dgm:spPr/>
      <dgm:t>
        <a:bodyPr/>
        <a:lstStyle/>
        <a:p>
          <a:endParaRPr lang="en-US"/>
        </a:p>
      </dgm:t>
    </dgm:pt>
    <dgm:pt modelId="{688F0277-4C9E-4738-AE7F-A2BBA69E167A}" type="pres">
      <dgm:prSet presAssocID="{54CA1357-F05A-4DCC-90E9-2C31E190B036}" presName="vert0" presStyleCnt="0">
        <dgm:presLayoutVars>
          <dgm:dir/>
          <dgm:animOne val="branch"/>
          <dgm:animLvl val="lvl"/>
        </dgm:presLayoutVars>
      </dgm:prSet>
      <dgm:spPr/>
    </dgm:pt>
    <dgm:pt modelId="{D54FD03C-261F-4D39-B6A0-14F7B8A2AEEF}" type="pres">
      <dgm:prSet presAssocID="{F296C58D-422E-4B4E-915D-C290E73AD52C}" presName="thickLine" presStyleLbl="alignNode1" presStyleIdx="0" presStyleCnt="5"/>
      <dgm:spPr/>
    </dgm:pt>
    <dgm:pt modelId="{979B8DDE-D6CC-49B9-A6C3-66D2951438D5}" type="pres">
      <dgm:prSet presAssocID="{F296C58D-422E-4B4E-915D-C290E73AD52C}" presName="horz1" presStyleCnt="0"/>
      <dgm:spPr/>
    </dgm:pt>
    <dgm:pt modelId="{723FA72B-13A3-474D-B0C9-6FA9DCCCD1F0}" type="pres">
      <dgm:prSet presAssocID="{F296C58D-422E-4B4E-915D-C290E73AD52C}" presName="tx1" presStyleLbl="revTx" presStyleIdx="0" presStyleCnt="5"/>
      <dgm:spPr/>
    </dgm:pt>
    <dgm:pt modelId="{7C71D017-D453-40DE-910C-7DF9E8818740}" type="pres">
      <dgm:prSet presAssocID="{F296C58D-422E-4B4E-915D-C290E73AD52C}" presName="vert1" presStyleCnt="0"/>
      <dgm:spPr/>
    </dgm:pt>
    <dgm:pt modelId="{7F2C43E6-7A3D-4D2D-9C08-FFA561EF3714}" type="pres">
      <dgm:prSet presAssocID="{E14484FA-BDF1-4A12-9A77-94E2083DF0F5}" presName="thickLine" presStyleLbl="alignNode1" presStyleIdx="1" presStyleCnt="5"/>
      <dgm:spPr/>
    </dgm:pt>
    <dgm:pt modelId="{B48AB12B-FE0C-43A1-8406-F00D4FE51429}" type="pres">
      <dgm:prSet presAssocID="{E14484FA-BDF1-4A12-9A77-94E2083DF0F5}" presName="horz1" presStyleCnt="0"/>
      <dgm:spPr/>
    </dgm:pt>
    <dgm:pt modelId="{EFCF7E67-AE7C-4E99-93C1-C20CEEEAE539}" type="pres">
      <dgm:prSet presAssocID="{E14484FA-BDF1-4A12-9A77-94E2083DF0F5}" presName="tx1" presStyleLbl="revTx" presStyleIdx="1" presStyleCnt="5"/>
      <dgm:spPr/>
    </dgm:pt>
    <dgm:pt modelId="{EF0B4827-389B-4E52-97BA-B388608062C4}" type="pres">
      <dgm:prSet presAssocID="{E14484FA-BDF1-4A12-9A77-94E2083DF0F5}" presName="vert1" presStyleCnt="0"/>
      <dgm:spPr/>
    </dgm:pt>
    <dgm:pt modelId="{48BB41E7-4899-409C-9790-BA8882AE6451}" type="pres">
      <dgm:prSet presAssocID="{8C19F636-8CAD-428B-9272-9437CB8C0A64}" presName="thickLine" presStyleLbl="alignNode1" presStyleIdx="2" presStyleCnt="5"/>
      <dgm:spPr/>
    </dgm:pt>
    <dgm:pt modelId="{F57ABC42-55C3-4324-953E-C81C8F704F8B}" type="pres">
      <dgm:prSet presAssocID="{8C19F636-8CAD-428B-9272-9437CB8C0A64}" presName="horz1" presStyleCnt="0"/>
      <dgm:spPr/>
    </dgm:pt>
    <dgm:pt modelId="{22BA8F94-254A-466A-A606-F72DE3B28DE9}" type="pres">
      <dgm:prSet presAssocID="{8C19F636-8CAD-428B-9272-9437CB8C0A64}" presName="tx1" presStyleLbl="revTx" presStyleIdx="2" presStyleCnt="5"/>
      <dgm:spPr/>
    </dgm:pt>
    <dgm:pt modelId="{1FDEDC76-C9C1-4096-9BE0-CFE3E9A2B064}" type="pres">
      <dgm:prSet presAssocID="{8C19F636-8CAD-428B-9272-9437CB8C0A64}" presName="vert1" presStyleCnt="0"/>
      <dgm:spPr/>
    </dgm:pt>
    <dgm:pt modelId="{27D1ABD6-BCB5-4D20-8A13-E4F2088B3D05}" type="pres">
      <dgm:prSet presAssocID="{5F63E2FE-1B1F-4F1E-90D8-EDD01F179256}" presName="thickLine" presStyleLbl="alignNode1" presStyleIdx="3" presStyleCnt="5"/>
      <dgm:spPr/>
    </dgm:pt>
    <dgm:pt modelId="{E2ABD9B0-3C55-4B46-9510-580D550A3842}" type="pres">
      <dgm:prSet presAssocID="{5F63E2FE-1B1F-4F1E-90D8-EDD01F179256}" presName="horz1" presStyleCnt="0"/>
      <dgm:spPr/>
    </dgm:pt>
    <dgm:pt modelId="{7AD9E52F-FEFF-4C9E-A4AE-775DBB416138}" type="pres">
      <dgm:prSet presAssocID="{5F63E2FE-1B1F-4F1E-90D8-EDD01F179256}" presName="tx1" presStyleLbl="revTx" presStyleIdx="3" presStyleCnt="5"/>
      <dgm:spPr/>
    </dgm:pt>
    <dgm:pt modelId="{6223294C-2DFC-40B7-914F-327E8643D52E}" type="pres">
      <dgm:prSet presAssocID="{5F63E2FE-1B1F-4F1E-90D8-EDD01F179256}" presName="vert1" presStyleCnt="0"/>
      <dgm:spPr/>
    </dgm:pt>
    <dgm:pt modelId="{78B6C62C-12A7-4743-A98D-20588A7F82CD}" type="pres">
      <dgm:prSet presAssocID="{6AA8A552-B8C2-4FA3-8526-2D8EBABAED9D}" presName="thickLine" presStyleLbl="alignNode1" presStyleIdx="4" presStyleCnt="5"/>
      <dgm:spPr/>
    </dgm:pt>
    <dgm:pt modelId="{59632124-EF12-45DB-B221-A540A31988E7}" type="pres">
      <dgm:prSet presAssocID="{6AA8A552-B8C2-4FA3-8526-2D8EBABAED9D}" presName="horz1" presStyleCnt="0"/>
      <dgm:spPr/>
    </dgm:pt>
    <dgm:pt modelId="{17083A09-891D-4393-BBCE-6FBF1210EF72}" type="pres">
      <dgm:prSet presAssocID="{6AA8A552-B8C2-4FA3-8526-2D8EBABAED9D}" presName="tx1" presStyleLbl="revTx" presStyleIdx="4" presStyleCnt="5"/>
      <dgm:spPr/>
    </dgm:pt>
    <dgm:pt modelId="{9849B610-6EAA-4EB1-ADAE-993CBA0F9063}" type="pres">
      <dgm:prSet presAssocID="{6AA8A552-B8C2-4FA3-8526-2D8EBABAED9D}" presName="vert1" presStyleCnt="0"/>
      <dgm:spPr/>
    </dgm:pt>
  </dgm:ptLst>
  <dgm:cxnLst>
    <dgm:cxn modelId="{247CCD3B-E22E-4F94-B430-9F2300313002}" srcId="{54CA1357-F05A-4DCC-90E9-2C31E190B036}" destId="{8C19F636-8CAD-428B-9272-9437CB8C0A64}" srcOrd="2" destOrd="0" parTransId="{59552532-83FD-4DA5-BC55-6240BED22DC2}" sibTransId="{13C6165F-2AA2-4FAB-822D-796D69649F5F}"/>
    <dgm:cxn modelId="{7108A681-752F-46B0-A869-FDD60FFB9163}" type="presOf" srcId="{F296C58D-422E-4B4E-915D-C290E73AD52C}" destId="{723FA72B-13A3-474D-B0C9-6FA9DCCCD1F0}" srcOrd="0" destOrd="0" presId="urn:microsoft.com/office/officeart/2008/layout/LinedList"/>
    <dgm:cxn modelId="{DBCC4192-2E76-4119-B491-36A6D996FCEC}" type="presOf" srcId="{5F63E2FE-1B1F-4F1E-90D8-EDD01F179256}" destId="{7AD9E52F-FEFF-4C9E-A4AE-775DBB416138}" srcOrd="0" destOrd="0" presId="urn:microsoft.com/office/officeart/2008/layout/LinedList"/>
    <dgm:cxn modelId="{4002529D-B88C-434E-9600-369EA40BEB6F}" type="presOf" srcId="{8C19F636-8CAD-428B-9272-9437CB8C0A64}" destId="{22BA8F94-254A-466A-A606-F72DE3B28DE9}" srcOrd="0" destOrd="0" presId="urn:microsoft.com/office/officeart/2008/layout/LinedList"/>
    <dgm:cxn modelId="{C8998DA6-535F-4C8D-838C-AFEFC5A51B9F}" srcId="{54CA1357-F05A-4DCC-90E9-2C31E190B036}" destId="{5F63E2FE-1B1F-4F1E-90D8-EDD01F179256}" srcOrd="3" destOrd="0" parTransId="{2F04695F-8F36-4B07-B89B-B3BCDAE478DF}" sibTransId="{44444819-DFFE-4998-B2A7-F2B87EFFDED6}"/>
    <dgm:cxn modelId="{7D7D48AE-5CE7-4227-BB0F-DDCBB5D0B810}" type="presOf" srcId="{E14484FA-BDF1-4A12-9A77-94E2083DF0F5}" destId="{EFCF7E67-AE7C-4E99-93C1-C20CEEEAE539}" srcOrd="0" destOrd="0" presId="urn:microsoft.com/office/officeart/2008/layout/LinedList"/>
    <dgm:cxn modelId="{0A2AB2D8-8E2F-4093-8123-7B6D38EB30C4}" type="presOf" srcId="{54CA1357-F05A-4DCC-90E9-2C31E190B036}" destId="{688F0277-4C9E-4738-AE7F-A2BBA69E167A}" srcOrd="0" destOrd="0" presId="urn:microsoft.com/office/officeart/2008/layout/LinedList"/>
    <dgm:cxn modelId="{A8C595D9-F912-4332-91E8-100EF1B2684F}" srcId="{54CA1357-F05A-4DCC-90E9-2C31E190B036}" destId="{E14484FA-BDF1-4A12-9A77-94E2083DF0F5}" srcOrd="1" destOrd="0" parTransId="{88EC5C80-3E17-467B-83C0-0A40D4D005DA}" sibTransId="{93BFEB49-0BD6-4C55-B775-4BA45D06BFA3}"/>
    <dgm:cxn modelId="{9C776CDB-8051-473E-9943-654940B9966B}" type="presOf" srcId="{6AA8A552-B8C2-4FA3-8526-2D8EBABAED9D}" destId="{17083A09-891D-4393-BBCE-6FBF1210EF72}" srcOrd="0" destOrd="0" presId="urn:microsoft.com/office/officeart/2008/layout/LinedList"/>
    <dgm:cxn modelId="{76E7C4E2-E9FE-4580-9348-A10A0CBFE5D8}" srcId="{54CA1357-F05A-4DCC-90E9-2C31E190B036}" destId="{6AA8A552-B8C2-4FA3-8526-2D8EBABAED9D}" srcOrd="4" destOrd="0" parTransId="{960EB70A-F97A-42E8-BE13-962CB3E4C741}" sibTransId="{9467612C-B625-420B-91CC-9BE2E1E236AD}"/>
    <dgm:cxn modelId="{CB7537EC-9FBE-4E05-BDC3-9BE94D9EB88D}" srcId="{54CA1357-F05A-4DCC-90E9-2C31E190B036}" destId="{F296C58D-422E-4B4E-915D-C290E73AD52C}" srcOrd="0" destOrd="0" parTransId="{322D1B54-60EB-49DD-8DED-DCB8A24FDB43}" sibTransId="{A7A13BF3-226E-4057-816B-80DA2B775227}"/>
    <dgm:cxn modelId="{003D7FF1-412C-4DB0-A0F3-ED3AAB6D147D}" type="presParOf" srcId="{688F0277-4C9E-4738-AE7F-A2BBA69E167A}" destId="{D54FD03C-261F-4D39-B6A0-14F7B8A2AEEF}" srcOrd="0" destOrd="0" presId="urn:microsoft.com/office/officeart/2008/layout/LinedList"/>
    <dgm:cxn modelId="{2030EEB9-AC95-44E4-8817-342632556F25}" type="presParOf" srcId="{688F0277-4C9E-4738-AE7F-A2BBA69E167A}" destId="{979B8DDE-D6CC-49B9-A6C3-66D2951438D5}" srcOrd="1" destOrd="0" presId="urn:microsoft.com/office/officeart/2008/layout/LinedList"/>
    <dgm:cxn modelId="{9090F181-D10C-47DB-B043-D1F69CBDA648}" type="presParOf" srcId="{979B8DDE-D6CC-49B9-A6C3-66D2951438D5}" destId="{723FA72B-13A3-474D-B0C9-6FA9DCCCD1F0}" srcOrd="0" destOrd="0" presId="urn:microsoft.com/office/officeart/2008/layout/LinedList"/>
    <dgm:cxn modelId="{3776B98C-0337-4EFB-9F18-23711DA04A0F}" type="presParOf" srcId="{979B8DDE-D6CC-49B9-A6C3-66D2951438D5}" destId="{7C71D017-D453-40DE-910C-7DF9E8818740}" srcOrd="1" destOrd="0" presId="urn:microsoft.com/office/officeart/2008/layout/LinedList"/>
    <dgm:cxn modelId="{78CAFE52-386C-4B56-A58B-7B9EB81AF15B}" type="presParOf" srcId="{688F0277-4C9E-4738-AE7F-A2BBA69E167A}" destId="{7F2C43E6-7A3D-4D2D-9C08-FFA561EF3714}" srcOrd="2" destOrd="0" presId="urn:microsoft.com/office/officeart/2008/layout/LinedList"/>
    <dgm:cxn modelId="{112E55E7-3E8D-429D-B44F-456FD52E02B1}" type="presParOf" srcId="{688F0277-4C9E-4738-AE7F-A2BBA69E167A}" destId="{B48AB12B-FE0C-43A1-8406-F00D4FE51429}" srcOrd="3" destOrd="0" presId="urn:microsoft.com/office/officeart/2008/layout/LinedList"/>
    <dgm:cxn modelId="{46691F9D-C71B-4C76-9AFC-387E002EACF0}" type="presParOf" srcId="{B48AB12B-FE0C-43A1-8406-F00D4FE51429}" destId="{EFCF7E67-AE7C-4E99-93C1-C20CEEEAE539}" srcOrd="0" destOrd="0" presId="urn:microsoft.com/office/officeart/2008/layout/LinedList"/>
    <dgm:cxn modelId="{32B386A5-F109-4E58-B960-5E34EF18ACF4}" type="presParOf" srcId="{B48AB12B-FE0C-43A1-8406-F00D4FE51429}" destId="{EF0B4827-389B-4E52-97BA-B388608062C4}" srcOrd="1" destOrd="0" presId="urn:microsoft.com/office/officeart/2008/layout/LinedList"/>
    <dgm:cxn modelId="{160C1357-C7D2-4648-BE6C-D0E7C08E4BF1}" type="presParOf" srcId="{688F0277-4C9E-4738-AE7F-A2BBA69E167A}" destId="{48BB41E7-4899-409C-9790-BA8882AE6451}" srcOrd="4" destOrd="0" presId="urn:microsoft.com/office/officeart/2008/layout/LinedList"/>
    <dgm:cxn modelId="{F3D07A94-E7EB-4449-8959-B1C7D5E74127}" type="presParOf" srcId="{688F0277-4C9E-4738-AE7F-A2BBA69E167A}" destId="{F57ABC42-55C3-4324-953E-C81C8F704F8B}" srcOrd="5" destOrd="0" presId="urn:microsoft.com/office/officeart/2008/layout/LinedList"/>
    <dgm:cxn modelId="{8945739A-76E6-44E9-9C70-6CD5A259E041}" type="presParOf" srcId="{F57ABC42-55C3-4324-953E-C81C8F704F8B}" destId="{22BA8F94-254A-466A-A606-F72DE3B28DE9}" srcOrd="0" destOrd="0" presId="urn:microsoft.com/office/officeart/2008/layout/LinedList"/>
    <dgm:cxn modelId="{22D055FF-154E-4743-B499-D594E018B19F}" type="presParOf" srcId="{F57ABC42-55C3-4324-953E-C81C8F704F8B}" destId="{1FDEDC76-C9C1-4096-9BE0-CFE3E9A2B064}" srcOrd="1" destOrd="0" presId="urn:microsoft.com/office/officeart/2008/layout/LinedList"/>
    <dgm:cxn modelId="{7B5F673B-A28E-4063-A629-4A4211355B91}" type="presParOf" srcId="{688F0277-4C9E-4738-AE7F-A2BBA69E167A}" destId="{27D1ABD6-BCB5-4D20-8A13-E4F2088B3D05}" srcOrd="6" destOrd="0" presId="urn:microsoft.com/office/officeart/2008/layout/LinedList"/>
    <dgm:cxn modelId="{FF0244F6-ED75-42DC-9FD4-BF7C777F6DE9}" type="presParOf" srcId="{688F0277-4C9E-4738-AE7F-A2BBA69E167A}" destId="{E2ABD9B0-3C55-4B46-9510-580D550A3842}" srcOrd="7" destOrd="0" presId="urn:microsoft.com/office/officeart/2008/layout/LinedList"/>
    <dgm:cxn modelId="{FF60B84E-3EA9-49A7-AAFB-F818E57BFDC6}" type="presParOf" srcId="{E2ABD9B0-3C55-4B46-9510-580D550A3842}" destId="{7AD9E52F-FEFF-4C9E-A4AE-775DBB416138}" srcOrd="0" destOrd="0" presId="urn:microsoft.com/office/officeart/2008/layout/LinedList"/>
    <dgm:cxn modelId="{9F2FFC51-CF0D-44C1-B2E3-8A02A3BFC9AD}" type="presParOf" srcId="{E2ABD9B0-3C55-4B46-9510-580D550A3842}" destId="{6223294C-2DFC-40B7-914F-327E8643D52E}" srcOrd="1" destOrd="0" presId="urn:microsoft.com/office/officeart/2008/layout/LinedList"/>
    <dgm:cxn modelId="{435EA332-11B4-4920-A21F-4D80E638AAD3}" type="presParOf" srcId="{688F0277-4C9E-4738-AE7F-A2BBA69E167A}" destId="{78B6C62C-12A7-4743-A98D-20588A7F82CD}" srcOrd="8" destOrd="0" presId="urn:microsoft.com/office/officeart/2008/layout/LinedList"/>
    <dgm:cxn modelId="{DCB409B3-BA07-4A7F-BB40-1280CB39EA39}" type="presParOf" srcId="{688F0277-4C9E-4738-AE7F-A2BBA69E167A}" destId="{59632124-EF12-45DB-B221-A540A31988E7}" srcOrd="9" destOrd="0" presId="urn:microsoft.com/office/officeart/2008/layout/LinedList"/>
    <dgm:cxn modelId="{D80DF36D-CFC9-4C59-B2F4-AC9EE353DB8B}" type="presParOf" srcId="{59632124-EF12-45DB-B221-A540A31988E7}" destId="{17083A09-891D-4393-BBCE-6FBF1210EF72}" srcOrd="0" destOrd="0" presId="urn:microsoft.com/office/officeart/2008/layout/LinedList"/>
    <dgm:cxn modelId="{BAF6BB8F-4041-49AF-AC8A-F7C4AB1A50C0}" type="presParOf" srcId="{59632124-EF12-45DB-B221-A540A31988E7}" destId="{9849B610-6EAA-4EB1-ADAE-993CBA0F9063}" srcOrd="1" destOrd="0"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B35893-D4B1-4261-B93E-5C0418E6F4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BE32D3-F4F2-415D-99A1-E8B29D846871}">
      <dgm:prSet/>
      <dgm:spPr/>
      <dgm:t>
        <a:bodyPr/>
        <a:lstStyle/>
        <a:p>
          <a:pPr>
            <a:lnSpc>
              <a:spcPct val="100000"/>
            </a:lnSpc>
          </a:pPr>
          <a:r>
            <a:rPr lang="en-GB"/>
            <a:t>Concept of self-awareness</a:t>
          </a:r>
          <a:endParaRPr lang="en-US"/>
        </a:p>
      </dgm:t>
    </dgm:pt>
    <dgm:pt modelId="{4E896EE8-829C-4697-817B-7E0531E7899A}" cxnId="{71D5F055-C327-47C8-A243-633EACA488D9}" type="parTrans">
      <dgm:prSet/>
      <dgm:spPr/>
      <dgm:t>
        <a:bodyPr/>
        <a:lstStyle/>
        <a:p>
          <a:endParaRPr lang="en-US"/>
        </a:p>
      </dgm:t>
    </dgm:pt>
    <dgm:pt modelId="{FF680875-FCAF-4E79-BFDD-C7A6084E9CEC}" cxnId="{71D5F055-C327-47C8-A243-633EACA488D9}" type="sibTrans">
      <dgm:prSet/>
      <dgm:spPr/>
      <dgm:t>
        <a:bodyPr/>
        <a:lstStyle/>
        <a:p>
          <a:endParaRPr lang="en-US"/>
        </a:p>
      </dgm:t>
    </dgm:pt>
    <dgm:pt modelId="{993E93DC-179C-4E33-A955-F405833A18B7}">
      <dgm:prSet/>
      <dgm:spPr/>
      <dgm:t>
        <a:bodyPr/>
        <a:lstStyle/>
        <a:p>
          <a:pPr>
            <a:lnSpc>
              <a:spcPct val="100000"/>
            </a:lnSpc>
          </a:pPr>
          <a:r>
            <a:rPr lang="en-GB" dirty="0"/>
            <a:t>Its importance in HSC</a:t>
          </a:r>
          <a:endParaRPr lang="en-US" dirty="0"/>
        </a:p>
      </dgm:t>
    </dgm:pt>
    <dgm:pt modelId="{6DD8BC28-8F61-47D0-9496-580540D37E04}" cxnId="{16BD6D1C-5849-42C5-A823-DB3EDA3BFAC0}" type="parTrans">
      <dgm:prSet/>
      <dgm:spPr/>
      <dgm:t>
        <a:bodyPr/>
        <a:lstStyle/>
        <a:p>
          <a:endParaRPr lang="en-US"/>
        </a:p>
      </dgm:t>
    </dgm:pt>
    <dgm:pt modelId="{62C0375C-3A5A-4518-88E1-D635F89C7410}" cxnId="{16BD6D1C-5849-42C5-A823-DB3EDA3BFAC0}" type="sibTrans">
      <dgm:prSet/>
      <dgm:spPr/>
      <dgm:t>
        <a:bodyPr/>
        <a:lstStyle/>
        <a:p>
          <a:endParaRPr lang="en-US"/>
        </a:p>
      </dgm:t>
    </dgm:pt>
    <dgm:pt modelId="{09613698-01BC-48F2-A5FF-3EF34B1A8C70}">
      <dgm:prSet/>
      <dgm:spPr/>
      <dgm:t>
        <a:bodyPr/>
        <a:lstStyle/>
        <a:p>
          <a:pPr>
            <a:lnSpc>
              <a:spcPct val="100000"/>
            </a:lnSpc>
          </a:pPr>
          <a:r>
            <a:rPr lang="en-GB"/>
            <a:t>Concept of personal development plan</a:t>
          </a:r>
          <a:endParaRPr lang="en-US"/>
        </a:p>
      </dgm:t>
    </dgm:pt>
    <dgm:pt modelId="{8DC3FC2B-5927-4690-9C33-41FDB97EB03D}" cxnId="{8EB41C2A-3CAE-47D5-81F1-8B58A90641F8}" type="parTrans">
      <dgm:prSet/>
      <dgm:spPr/>
      <dgm:t>
        <a:bodyPr/>
        <a:lstStyle/>
        <a:p>
          <a:endParaRPr lang="en-US"/>
        </a:p>
      </dgm:t>
    </dgm:pt>
    <dgm:pt modelId="{156EF067-143A-4DF6-B915-15607E8C3E64}" cxnId="{8EB41C2A-3CAE-47D5-81F1-8B58A90641F8}" type="sibTrans">
      <dgm:prSet/>
      <dgm:spPr/>
      <dgm:t>
        <a:bodyPr/>
        <a:lstStyle/>
        <a:p>
          <a:endParaRPr lang="en-US"/>
        </a:p>
      </dgm:t>
    </dgm:pt>
    <dgm:pt modelId="{9588D972-79E6-4A85-BF7D-503A8CD1E53C}">
      <dgm:prSet/>
      <dgm:spPr/>
      <dgm:t>
        <a:bodyPr/>
        <a:lstStyle/>
        <a:p>
          <a:pPr>
            <a:lnSpc>
              <a:spcPct val="100000"/>
            </a:lnSpc>
          </a:pPr>
          <a:r>
            <a:rPr lang="en-US" dirty="0"/>
            <a:t>Tools to improve self-awareness</a:t>
          </a:r>
        </a:p>
      </dgm:t>
    </dgm:pt>
    <dgm:pt modelId="{7F859892-96D5-44EB-B3B0-EAB6FBC91616}" cxnId="{8E8867C4-C947-442F-9210-F519C105B699}" type="parTrans">
      <dgm:prSet/>
      <dgm:spPr/>
      <dgm:t>
        <a:bodyPr/>
        <a:lstStyle/>
        <a:p>
          <a:endParaRPr lang="en-GB"/>
        </a:p>
      </dgm:t>
    </dgm:pt>
    <dgm:pt modelId="{B4A0DFD7-DFEF-4F8A-9191-7243EE529FEF}" cxnId="{8E8867C4-C947-442F-9210-F519C105B699}" type="sibTrans">
      <dgm:prSet/>
      <dgm:spPr/>
      <dgm:t>
        <a:bodyPr/>
        <a:lstStyle/>
        <a:p>
          <a:endParaRPr lang="en-GB"/>
        </a:p>
      </dgm:t>
    </dgm:pt>
    <dgm:pt modelId="{4CCE59AC-A88E-4DE1-AD23-B8BE2F4E0583}" type="pres">
      <dgm:prSet presAssocID="{41B35893-D4B1-4261-B93E-5C0418E6F476}" presName="root" presStyleCnt="0">
        <dgm:presLayoutVars>
          <dgm:dir/>
          <dgm:resizeHandles val="exact"/>
        </dgm:presLayoutVars>
      </dgm:prSet>
      <dgm:spPr/>
    </dgm:pt>
    <dgm:pt modelId="{67479708-8C43-4E33-AD8D-E90E143FEA6F}" type="pres">
      <dgm:prSet presAssocID="{DCBE32D3-F4F2-415D-99A1-E8B29D846871}" presName="compNode" presStyleCnt="0"/>
      <dgm:spPr/>
    </dgm:pt>
    <dgm:pt modelId="{F586AC91-B57F-4E7A-B02B-2970F5844274}" type="pres">
      <dgm:prSet presAssocID="{DCBE32D3-F4F2-415D-99A1-E8B29D846871}" presName="bgRect" presStyleLbl="bgShp" presStyleIdx="0" presStyleCnt="4"/>
      <dgm:spPr/>
    </dgm:pt>
    <dgm:pt modelId="{356C3172-AF09-4222-BB51-091E6D7AE6FE}" type="pres">
      <dgm:prSet presAssocID="{DCBE32D3-F4F2-415D-99A1-E8B29D84687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53EE83B6-A54D-4B39-82F6-97E086B87329}" type="pres">
      <dgm:prSet presAssocID="{DCBE32D3-F4F2-415D-99A1-E8B29D846871}" presName="spaceRect" presStyleCnt="0"/>
      <dgm:spPr/>
    </dgm:pt>
    <dgm:pt modelId="{4D425E1D-AF4E-4EEF-A6DB-AAF5F8A0418B}" type="pres">
      <dgm:prSet presAssocID="{DCBE32D3-F4F2-415D-99A1-E8B29D846871}" presName="parTx" presStyleLbl="revTx" presStyleIdx="0" presStyleCnt="4">
        <dgm:presLayoutVars>
          <dgm:chMax val="0"/>
          <dgm:chPref val="0"/>
        </dgm:presLayoutVars>
      </dgm:prSet>
      <dgm:spPr/>
    </dgm:pt>
    <dgm:pt modelId="{10E44B0D-75BF-414E-B648-1AA4B3437107}" type="pres">
      <dgm:prSet presAssocID="{FF680875-FCAF-4E79-BFDD-C7A6084E9CEC}" presName="sibTrans" presStyleCnt="0"/>
      <dgm:spPr/>
    </dgm:pt>
    <dgm:pt modelId="{CA8CB3A2-A755-4EF6-BEB1-E1A62CB5DC71}" type="pres">
      <dgm:prSet presAssocID="{993E93DC-179C-4E33-A955-F405833A18B7}" presName="compNode" presStyleCnt="0"/>
      <dgm:spPr/>
    </dgm:pt>
    <dgm:pt modelId="{5B8D2D7A-746F-4DC7-B6C0-18FAC721089C}" type="pres">
      <dgm:prSet presAssocID="{993E93DC-179C-4E33-A955-F405833A18B7}" presName="bgRect" presStyleLbl="bgShp" presStyleIdx="1" presStyleCnt="4"/>
      <dgm:spPr/>
    </dgm:pt>
    <dgm:pt modelId="{CEC8977F-35F1-4179-BC14-D56271565C7F}" type="pres">
      <dgm:prSet presAssocID="{993E93DC-179C-4E33-A955-F405833A18B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6742B357-E545-4996-8C3D-110B3D8814B4}" type="pres">
      <dgm:prSet presAssocID="{993E93DC-179C-4E33-A955-F405833A18B7}" presName="spaceRect" presStyleCnt="0"/>
      <dgm:spPr/>
    </dgm:pt>
    <dgm:pt modelId="{CD018171-D2AD-4F60-90A6-2C52DF5137A0}" type="pres">
      <dgm:prSet presAssocID="{993E93DC-179C-4E33-A955-F405833A18B7}" presName="parTx" presStyleLbl="revTx" presStyleIdx="1" presStyleCnt="4">
        <dgm:presLayoutVars>
          <dgm:chMax val="0"/>
          <dgm:chPref val="0"/>
        </dgm:presLayoutVars>
      </dgm:prSet>
      <dgm:spPr/>
    </dgm:pt>
    <dgm:pt modelId="{058EDDAB-F995-4FC9-9AFD-C1B9A06BD0B2}" type="pres">
      <dgm:prSet presAssocID="{62C0375C-3A5A-4518-88E1-D635F89C7410}" presName="sibTrans" presStyleCnt="0"/>
      <dgm:spPr/>
    </dgm:pt>
    <dgm:pt modelId="{8F664005-B10D-4F48-896D-F124C35909B5}" type="pres">
      <dgm:prSet presAssocID="{9588D972-79E6-4A85-BF7D-503A8CD1E53C}" presName="compNode" presStyleCnt="0"/>
      <dgm:spPr/>
    </dgm:pt>
    <dgm:pt modelId="{1DD9DE16-8DA8-4C21-A3C9-713FAE64DD02}" type="pres">
      <dgm:prSet presAssocID="{9588D972-79E6-4A85-BF7D-503A8CD1E53C}" presName="bgRect" presStyleLbl="bgShp" presStyleIdx="2" presStyleCnt="4"/>
      <dgm:spPr/>
    </dgm:pt>
    <dgm:pt modelId="{E78263A8-4064-4CD6-8534-74B1E301B3A2}" type="pres">
      <dgm:prSet presAssocID="{9588D972-79E6-4A85-BF7D-503A8CD1E53C}" presName="iconRect" presStyleLbl="node1" presStyleIdx="2" presStyleCnt="4"/>
      <dgm:spPr/>
    </dgm:pt>
    <dgm:pt modelId="{E3760B72-FFDE-47FC-AA6F-7A0B835DF4C7}" type="pres">
      <dgm:prSet presAssocID="{9588D972-79E6-4A85-BF7D-503A8CD1E53C}" presName="spaceRect" presStyleCnt="0"/>
      <dgm:spPr/>
    </dgm:pt>
    <dgm:pt modelId="{6D06F76C-6C6C-433C-B435-FBB60BDBE56E}" type="pres">
      <dgm:prSet presAssocID="{9588D972-79E6-4A85-BF7D-503A8CD1E53C}" presName="parTx" presStyleLbl="revTx" presStyleIdx="2" presStyleCnt="4">
        <dgm:presLayoutVars>
          <dgm:chMax val="0"/>
          <dgm:chPref val="0"/>
        </dgm:presLayoutVars>
      </dgm:prSet>
      <dgm:spPr/>
    </dgm:pt>
    <dgm:pt modelId="{1BDB2206-3F11-4067-8370-899073E12C85}" type="pres">
      <dgm:prSet presAssocID="{B4A0DFD7-DFEF-4F8A-9191-7243EE529FEF}" presName="sibTrans" presStyleCnt="0"/>
      <dgm:spPr/>
    </dgm:pt>
    <dgm:pt modelId="{D454386B-31A6-496F-B673-AE3E63CF148B}" type="pres">
      <dgm:prSet presAssocID="{09613698-01BC-48F2-A5FF-3EF34B1A8C70}" presName="compNode" presStyleCnt="0"/>
      <dgm:spPr/>
    </dgm:pt>
    <dgm:pt modelId="{FD8A1121-BC59-4BEC-BFF1-6FADABE20CDB}" type="pres">
      <dgm:prSet presAssocID="{09613698-01BC-48F2-A5FF-3EF34B1A8C70}" presName="bgRect" presStyleLbl="bgShp" presStyleIdx="3" presStyleCnt="4"/>
      <dgm:spPr/>
    </dgm:pt>
    <dgm:pt modelId="{87C3198A-4DA4-48CD-99BB-A6A6F1D8A585}" type="pres">
      <dgm:prSet presAssocID="{09613698-01BC-48F2-A5FF-3EF34B1A8C70}"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0CFD5D39-4C04-409E-9ACC-509BFF340779}" type="pres">
      <dgm:prSet presAssocID="{09613698-01BC-48F2-A5FF-3EF34B1A8C70}" presName="spaceRect" presStyleCnt="0"/>
      <dgm:spPr/>
    </dgm:pt>
    <dgm:pt modelId="{E32713C8-D768-4538-9D7C-F3F4B5FC3576}" type="pres">
      <dgm:prSet presAssocID="{09613698-01BC-48F2-A5FF-3EF34B1A8C70}" presName="parTx" presStyleLbl="revTx" presStyleIdx="3" presStyleCnt="4">
        <dgm:presLayoutVars>
          <dgm:chMax val="0"/>
          <dgm:chPref val="0"/>
        </dgm:presLayoutVars>
      </dgm:prSet>
      <dgm:spPr/>
    </dgm:pt>
  </dgm:ptLst>
  <dgm:cxnLst>
    <dgm:cxn modelId="{CF0F1502-4303-4315-9884-3BF263009BD3}" type="presOf" srcId="{09613698-01BC-48F2-A5FF-3EF34B1A8C70}" destId="{E32713C8-D768-4538-9D7C-F3F4B5FC3576}" srcOrd="0" destOrd="0" presId="urn:microsoft.com/office/officeart/2018/2/layout/IconVerticalSolidList"/>
    <dgm:cxn modelId="{16BD6D1C-5849-42C5-A823-DB3EDA3BFAC0}" srcId="{41B35893-D4B1-4261-B93E-5C0418E6F476}" destId="{993E93DC-179C-4E33-A955-F405833A18B7}" srcOrd="1" destOrd="0" parTransId="{6DD8BC28-8F61-47D0-9496-580540D37E04}" sibTransId="{62C0375C-3A5A-4518-88E1-D635F89C7410}"/>
    <dgm:cxn modelId="{7773C720-C56F-4CFE-9F4D-EFA93BF3B130}" type="presOf" srcId="{41B35893-D4B1-4261-B93E-5C0418E6F476}" destId="{4CCE59AC-A88E-4DE1-AD23-B8BE2F4E0583}" srcOrd="0" destOrd="0" presId="urn:microsoft.com/office/officeart/2018/2/layout/IconVerticalSolidList"/>
    <dgm:cxn modelId="{8EB41C2A-3CAE-47D5-81F1-8B58A90641F8}" srcId="{41B35893-D4B1-4261-B93E-5C0418E6F476}" destId="{09613698-01BC-48F2-A5FF-3EF34B1A8C70}" srcOrd="3" destOrd="0" parTransId="{8DC3FC2B-5927-4690-9C33-41FDB97EB03D}" sibTransId="{156EF067-143A-4DF6-B915-15607E8C3E64}"/>
    <dgm:cxn modelId="{71D5F055-C327-47C8-A243-633EACA488D9}" srcId="{41B35893-D4B1-4261-B93E-5C0418E6F476}" destId="{DCBE32D3-F4F2-415D-99A1-E8B29D846871}" srcOrd="0" destOrd="0" parTransId="{4E896EE8-829C-4697-817B-7E0531E7899A}" sibTransId="{FF680875-FCAF-4E79-BFDD-C7A6084E9CEC}"/>
    <dgm:cxn modelId="{7841177A-D1E3-4FD8-8530-DA0364F133CE}" type="presOf" srcId="{9588D972-79E6-4A85-BF7D-503A8CD1E53C}" destId="{6D06F76C-6C6C-433C-B435-FBB60BDBE56E}" srcOrd="0" destOrd="0" presId="urn:microsoft.com/office/officeart/2018/2/layout/IconVerticalSolidList"/>
    <dgm:cxn modelId="{C98621A1-4866-46D7-94BD-EC0F5C8E2B4C}" type="presOf" srcId="{DCBE32D3-F4F2-415D-99A1-E8B29D846871}" destId="{4D425E1D-AF4E-4EEF-A6DB-AAF5F8A0418B}" srcOrd="0" destOrd="0" presId="urn:microsoft.com/office/officeart/2018/2/layout/IconVerticalSolidList"/>
    <dgm:cxn modelId="{E6DDA0AD-18BC-4674-9F7C-C5E4E508BBD9}" type="presOf" srcId="{993E93DC-179C-4E33-A955-F405833A18B7}" destId="{CD018171-D2AD-4F60-90A6-2C52DF5137A0}" srcOrd="0" destOrd="0" presId="urn:microsoft.com/office/officeart/2018/2/layout/IconVerticalSolidList"/>
    <dgm:cxn modelId="{8E8867C4-C947-442F-9210-F519C105B699}" srcId="{41B35893-D4B1-4261-B93E-5C0418E6F476}" destId="{9588D972-79E6-4A85-BF7D-503A8CD1E53C}" srcOrd="2" destOrd="0" parTransId="{7F859892-96D5-44EB-B3B0-EAB6FBC91616}" sibTransId="{B4A0DFD7-DFEF-4F8A-9191-7243EE529FEF}"/>
    <dgm:cxn modelId="{0704DFAB-53C9-4CEE-95FE-0C42D2F65D69}" type="presParOf" srcId="{4CCE59AC-A88E-4DE1-AD23-B8BE2F4E0583}" destId="{67479708-8C43-4E33-AD8D-E90E143FEA6F}" srcOrd="0" destOrd="0" presId="urn:microsoft.com/office/officeart/2018/2/layout/IconVerticalSolidList"/>
    <dgm:cxn modelId="{1A5A601F-0A7D-44B8-9EEF-1CBE38CC4688}" type="presParOf" srcId="{67479708-8C43-4E33-AD8D-E90E143FEA6F}" destId="{F586AC91-B57F-4E7A-B02B-2970F5844274}" srcOrd="0" destOrd="0" presId="urn:microsoft.com/office/officeart/2018/2/layout/IconVerticalSolidList"/>
    <dgm:cxn modelId="{4AF1C10B-A4E1-4FEE-8E20-8775910D1F14}" type="presParOf" srcId="{67479708-8C43-4E33-AD8D-E90E143FEA6F}" destId="{356C3172-AF09-4222-BB51-091E6D7AE6FE}" srcOrd="1" destOrd="0" presId="urn:microsoft.com/office/officeart/2018/2/layout/IconVerticalSolidList"/>
    <dgm:cxn modelId="{3545958F-1763-4C13-A5F9-53DCF824518F}" type="presParOf" srcId="{67479708-8C43-4E33-AD8D-E90E143FEA6F}" destId="{53EE83B6-A54D-4B39-82F6-97E086B87329}" srcOrd="2" destOrd="0" presId="urn:microsoft.com/office/officeart/2018/2/layout/IconVerticalSolidList"/>
    <dgm:cxn modelId="{3A1B40E0-1E75-455E-9F7C-14DC5CC4F45A}" type="presParOf" srcId="{67479708-8C43-4E33-AD8D-E90E143FEA6F}" destId="{4D425E1D-AF4E-4EEF-A6DB-AAF5F8A0418B}" srcOrd="3" destOrd="0" presId="urn:microsoft.com/office/officeart/2018/2/layout/IconVerticalSolidList"/>
    <dgm:cxn modelId="{29412189-C796-492C-8337-16BC133E048D}" type="presParOf" srcId="{4CCE59AC-A88E-4DE1-AD23-B8BE2F4E0583}" destId="{10E44B0D-75BF-414E-B648-1AA4B3437107}" srcOrd="1" destOrd="0" presId="urn:microsoft.com/office/officeart/2018/2/layout/IconVerticalSolidList"/>
    <dgm:cxn modelId="{EA083DF9-C043-469A-9C3E-FE6D9ED7BF75}" type="presParOf" srcId="{4CCE59AC-A88E-4DE1-AD23-B8BE2F4E0583}" destId="{CA8CB3A2-A755-4EF6-BEB1-E1A62CB5DC71}" srcOrd="2" destOrd="0" presId="urn:microsoft.com/office/officeart/2018/2/layout/IconVerticalSolidList"/>
    <dgm:cxn modelId="{E2585116-B436-4E62-B041-FE4777D59A59}" type="presParOf" srcId="{CA8CB3A2-A755-4EF6-BEB1-E1A62CB5DC71}" destId="{5B8D2D7A-746F-4DC7-B6C0-18FAC721089C}" srcOrd="0" destOrd="0" presId="urn:microsoft.com/office/officeart/2018/2/layout/IconVerticalSolidList"/>
    <dgm:cxn modelId="{809AECC3-896F-4A12-9A38-1C95673922E5}" type="presParOf" srcId="{CA8CB3A2-A755-4EF6-BEB1-E1A62CB5DC71}" destId="{CEC8977F-35F1-4179-BC14-D56271565C7F}" srcOrd="1" destOrd="0" presId="urn:microsoft.com/office/officeart/2018/2/layout/IconVerticalSolidList"/>
    <dgm:cxn modelId="{2B484200-DF86-4A2C-8172-4AE5288F8CFE}" type="presParOf" srcId="{CA8CB3A2-A755-4EF6-BEB1-E1A62CB5DC71}" destId="{6742B357-E545-4996-8C3D-110B3D8814B4}" srcOrd="2" destOrd="0" presId="urn:microsoft.com/office/officeart/2018/2/layout/IconVerticalSolidList"/>
    <dgm:cxn modelId="{25EA0FD2-F970-4CAE-81C4-5F7FDDADD1B3}" type="presParOf" srcId="{CA8CB3A2-A755-4EF6-BEB1-E1A62CB5DC71}" destId="{CD018171-D2AD-4F60-90A6-2C52DF5137A0}" srcOrd="3" destOrd="0" presId="urn:microsoft.com/office/officeart/2018/2/layout/IconVerticalSolidList"/>
    <dgm:cxn modelId="{249D7BA4-4227-4F31-9CA8-DEC382CD76AF}" type="presParOf" srcId="{4CCE59AC-A88E-4DE1-AD23-B8BE2F4E0583}" destId="{058EDDAB-F995-4FC9-9AFD-C1B9A06BD0B2}" srcOrd="3" destOrd="0" presId="urn:microsoft.com/office/officeart/2018/2/layout/IconVerticalSolidList"/>
    <dgm:cxn modelId="{DBD4457E-2E45-490C-8D60-4574EBEF7CB4}" type="presParOf" srcId="{4CCE59AC-A88E-4DE1-AD23-B8BE2F4E0583}" destId="{8F664005-B10D-4F48-896D-F124C35909B5}" srcOrd="4" destOrd="0" presId="urn:microsoft.com/office/officeart/2018/2/layout/IconVerticalSolidList"/>
    <dgm:cxn modelId="{724D614D-C5D1-4266-9ABF-6642D237C28F}" type="presParOf" srcId="{8F664005-B10D-4F48-896D-F124C35909B5}" destId="{1DD9DE16-8DA8-4C21-A3C9-713FAE64DD02}" srcOrd="0" destOrd="0" presId="urn:microsoft.com/office/officeart/2018/2/layout/IconVerticalSolidList"/>
    <dgm:cxn modelId="{1BB64427-9062-4544-B2CB-E2F1D305A995}" type="presParOf" srcId="{8F664005-B10D-4F48-896D-F124C35909B5}" destId="{E78263A8-4064-4CD6-8534-74B1E301B3A2}" srcOrd="1" destOrd="0" presId="urn:microsoft.com/office/officeart/2018/2/layout/IconVerticalSolidList"/>
    <dgm:cxn modelId="{32974D23-756A-4B7A-AE29-3E78089F0EA1}" type="presParOf" srcId="{8F664005-B10D-4F48-896D-F124C35909B5}" destId="{E3760B72-FFDE-47FC-AA6F-7A0B835DF4C7}" srcOrd="2" destOrd="0" presId="urn:microsoft.com/office/officeart/2018/2/layout/IconVerticalSolidList"/>
    <dgm:cxn modelId="{2D6579FC-EA07-468E-AC04-C4B8584241D4}" type="presParOf" srcId="{8F664005-B10D-4F48-896D-F124C35909B5}" destId="{6D06F76C-6C6C-433C-B435-FBB60BDBE56E}" srcOrd="3" destOrd="0" presId="urn:microsoft.com/office/officeart/2018/2/layout/IconVerticalSolidList"/>
    <dgm:cxn modelId="{BD3AC483-710D-4E83-90D2-DBA14A5AB9C6}" type="presParOf" srcId="{4CCE59AC-A88E-4DE1-AD23-B8BE2F4E0583}" destId="{1BDB2206-3F11-4067-8370-899073E12C85}" srcOrd="5" destOrd="0" presId="urn:microsoft.com/office/officeart/2018/2/layout/IconVerticalSolidList"/>
    <dgm:cxn modelId="{8CC7216A-B9B7-4555-AFB4-8359CBFC2E7C}" type="presParOf" srcId="{4CCE59AC-A88E-4DE1-AD23-B8BE2F4E0583}" destId="{D454386B-31A6-496F-B673-AE3E63CF148B}" srcOrd="6" destOrd="0" presId="urn:microsoft.com/office/officeart/2018/2/layout/IconVerticalSolidList"/>
    <dgm:cxn modelId="{F8094C94-AD18-435A-B926-BA70EC30A3C0}" type="presParOf" srcId="{D454386B-31A6-496F-B673-AE3E63CF148B}" destId="{FD8A1121-BC59-4BEC-BFF1-6FADABE20CDB}" srcOrd="0" destOrd="0" presId="urn:microsoft.com/office/officeart/2018/2/layout/IconVerticalSolidList"/>
    <dgm:cxn modelId="{15F38A73-2529-4E23-B505-9A004AA24782}" type="presParOf" srcId="{D454386B-31A6-496F-B673-AE3E63CF148B}" destId="{87C3198A-4DA4-48CD-99BB-A6A6F1D8A585}" srcOrd="1" destOrd="0" presId="urn:microsoft.com/office/officeart/2018/2/layout/IconVerticalSolidList"/>
    <dgm:cxn modelId="{118195A7-A2F8-4037-9C46-47A5AE3B8892}" type="presParOf" srcId="{D454386B-31A6-496F-B673-AE3E63CF148B}" destId="{0CFD5D39-4C04-409E-9ACC-509BFF340779}" srcOrd="2" destOrd="0" presId="urn:microsoft.com/office/officeart/2018/2/layout/IconVerticalSolidList"/>
    <dgm:cxn modelId="{A8B97F62-60E1-4F56-985A-8EB5CBFC4AF8}" type="presParOf" srcId="{D454386B-31A6-496F-B673-AE3E63CF148B}" destId="{E32713C8-D768-4538-9D7C-F3F4B5FC3576}"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9CB7CF-B13C-4BF6-ADF0-40900428C9A4}" type="doc">
      <dgm:prSet loTypeId="urn:microsoft.com/office/officeart/2018/2/layout/IconVerticalSolidList#17" loCatId="icon" qsTypeId="urn:microsoft.com/office/officeart/2005/8/quickstyle/simple1" qsCatId="simple" csTypeId="urn:microsoft.com/office/officeart/2005/8/colors/accent1_2" csCatId="accent1" phldr="1"/>
      <dgm:spPr/>
      <dgm:t>
        <a:bodyPr/>
        <a:lstStyle/>
        <a:p>
          <a:endParaRPr lang="en-US"/>
        </a:p>
      </dgm:t>
    </dgm:pt>
    <dgm:pt modelId="{6A1DD3E9-4104-4316-B02B-27138B0C6D89}">
      <dgm:prSet/>
      <dgm:spPr/>
      <dgm:t>
        <a:bodyPr/>
        <a:lstStyle/>
        <a:p>
          <a:pPr>
            <a:lnSpc>
              <a:spcPct val="100000"/>
            </a:lnSpc>
          </a:pPr>
          <a:r>
            <a:rPr lang="en-GB"/>
            <a:t>Over the past 50 years, researchers have offered multiple definitions of self-awareness</a:t>
          </a:r>
          <a:endParaRPr lang="en-US"/>
        </a:p>
      </dgm:t>
    </dgm:pt>
    <dgm:pt modelId="{B18295C7-F055-4004-B15C-4959A939641E}" cxnId="{F98887BE-7D20-442A-B114-50AB76ED7D0C}" type="parTrans">
      <dgm:prSet/>
      <dgm:spPr/>
      <dgm:t>
        <a:bodyPr/>
        <a:lstStyle/>
        <a:p>
          <a:endParaRPr lang="en-US"/>
        </a:p>
      </dgm:t>
    </dgm:pt>
    <dgm:pt modelId="{5BDB8D73-B46A-4A95-9C97-D55CAF9DD13A}" cxnId="{F98887BE-7D20-442A-B114-50AB76ED7D0C}" type="sibTrans">
      <dgm:prSet/>
      <dgm:spPr/>
      <dgm:t>
        <a:bodyPr/>
        <a:lstStyle/>
        <a:p>
          <a:endParaRPr lang="en-US"/>
        </a:p>
      </dgm:t>
    </dgm:pt>
    <dgm:pt modelId="{8EA2BC1A-C057-4283-B4BC-06C38EF73CDD}">
      <dgm:prSet/>
      <dgm:spPr/>
      <dgm:t>
        <a:bodyPr/>
        <a:lstStyle/>
        <a:p>
          <a:pPr>
            <a:lnSpc>
              <a:spcPct val="100000"/>
            </a:lnSpc>
          </a:pPr>
          <a:r>
            <a:rPr lang="en-GB"/>
            <a:t>Some view it as the ability to monitor our internal thoughts, feelings, and behaviours</a:t>
          </a:r>
          <a:endParaRPr lang="en-US"/>
        </a:p>
      </dgm:t>
    </dgm:pt>
    <dgm:pt modelId="{DD85C3A4-4000-487B-9A9D-75E09771DFB6}" cxnId="{AE08B25F-3203-4BDA-8A3B-478EBC3B18DC}" type="parTrans">
      <dgm:prSet/>
      <dgm:spPr/>
      <dgm:t>
        <a:bodyPr/>
        <a:lstStyle/>
        <a:p>
          <a:endParaRPr lang="en-US"/>
        </a:p>
      </dgm:t>
    </dgm:pt>
    <dgm:pt modelId="{D288FCFA-86C2-44E8-9A46-02494F6F78B5}" cxnId="{AE08B25F-3203-4BDA-8A3B-478EBC3B18DC}" type="sibTrans">
      <dgm:prSet/>
      <dgm:spPr/>
      <dgm:t>
        <a:bodyPr/>
        <a:lstStyle/>
        <a:p>
          <a:endParaRPr lang="en-US"/>
        </a:p>
      </dgm:t>
    </dgm:pt>
    <dgm:pt modelId="{EECD4E6A-6F18-400D-B67C-BB5E9F4A40E1}">
      <dgm:prSet/>
      <dgm:spPr/>
      <dgm:t>
        <a:bodyPr/>
        <a:lstStyle/>
        <a:p>
          <a:pPr>
            <a:lnSpc>
              <a:spcPct val="100000"/>
            </a:lnSpc>
          </a:pPr>
          <a:r>
            <a:rPr lang="en-GB"/>
            <a:t>Others describe it as a temporary state of heightened self-consciousness</a:t>
          </a:r>
          <a:endParaRPr lang="en-US"/>
        </a:p>
      </dgm:t>
    </dgm:pt>
    <dgm:pt modelId="{8A6A192A-78D8-4C96-82C8-B3E2B64F2143}" cxnId="{1048CB46-D170-4E66-80D2-EB86C0F2D965}" type="parTrans">
      <dgm:prSet/>
      <dgm:spPr/>
      <dgm:t>
        <a:bodyPr/>
        <a:lstStyle/>
        <a:p>
          <a:endParaRPr lang="en-US"/>
        </a:p>
      </dgm:t>
    </dgm:pt>
    <dgm:pt modelId="{8324F4E2-9B7D-41D5-82F4-A84DE84FE90D}" cxnId="{1048CB46-D170-4E66-80D2-EB86C0F2D965}" type="sibTrans">
      <dgm:prSet/>
      <dgm:spPr/>
      <dgm:t>
        <a:bodyPr/>
        <a:lstStyle/>
        <a:p>
          <a:endParaRPr lang="en-US"/>
        </a:p>
      </dgm:t>
    </dgm:pt>
    <dgm:pt modelId="{BAD05BF4-197C-445B-ADC6-87ADC3457397}">
      <dgm:prSet/>
      <dgm:spPr/>
      <dgm:t>
        <a:bodyPr/>
        <a:lstStyle/>
        <a:p>
          <a:pPr>
            <a:lnSpc>
              <a:spcPct val="100000"/>
            </a:lnSpc>
          </a:pPr>
          <a:r>
            <a:rPr lang="en-GB"/>
            <a:t>It is also seen as the gap between our self-perception and how others perceive us </a:t>
          </a:r>
          <a:endParaRPr lang="en-US"/>
        </a:p>
      </dgm:t>
    </dgm:pt>
    <dgm:pt modelId="{508CECC6-C891-46A3-A2E0-E37F236EF468}" cxnId="{CC6C00C5-E7FB-4211-9AB2-4B43E04ABB13}" type="parTrans">
      <dgm:prSet/>
      <dgm:spPr/>
      <dgm:t>
        <a:bodyPr/>
        <a:lstStyle/>
        <a:p>
          <a:endParaRPr lang="en-US"/>
        </a:p>
      </dgm:t>
    </dgm:pt>
    <dgm:pt modelId="{725C365A-96AF-4619-9BBF-68BAFA978853}" cxnId="{CC6C00C5-E7FB-4211-9AB2-4B43E04ABB13}" type="sibTrans">
      <dgm:prSet/>
      <dgm:spPr/>
      <dgm:t>
        <a:bodyPr/>
        <a:lstStyle/>
        <a:p>
          <a:endParaRPr lang="en-US"/>
        </a:p>
      </dgm:t>
    </dgm:pt>
    <dgm:pt modelId="{1ADCAA61-7048-4C9D-82C8-AB48F2CFBFC5}" type="pres">
      <dgm:prSet presAssocID="{C69CB7CF-B13C-4BF6-ADF0-40900428C9A4}" presName="root" presStyleCnt="0">
        <dgm:presLayoutVars>
          <dgm:dir/>
          <dgm:resizeHandles val="exact"/>
        </dgm:presLayoutVars>
      </dgm:prSet>
      <dgm:spPr/>
    </dgm:pt>
    <dgm:pt modelId="{5432A4D5-FFD6-48F4-A517-826C7896FBFA}" type="pres">
      <dgm:prSet presAssocID="{6A1DD3E9-4104-4316-B02B-27138B0C6D89}" presName="compNode" presStyleCnt="0"/>
      <dgm:spPr/>
    </dgm:pt>
    <dgm:pt modelId="{1F283DB5-CE34-42FB-B9F4-193D70711F74}" type="pres">
      <dgm:prSet presAssocID="{6A1DD3E9-4104-4316-B02B-27138B0C6D89}" presName="bgRect" presStyleLbl="bgShp" presStyleIdx="0" presStyleCnt="4"/>
      <dgm:spPr/>
    </dgm:pt>
    <dgm:pt modelId="{10703EEC-1654-46C4-94EF-E60B8271415B}" type="pres">
      <dgm:prSet presAssocID="{6A1DD3E9-4104-4316-B02B-27138B0C6D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9D0391F7-66B1-48E0-B1E2-6A43AE0B51CD}" type="pres">
      <dgm:prSet presAssocID="{6A1DD3E9-4104-4316-B02B-27138B0C6D89}" presName="spaceRect" presStyleCnt="0"/>
      <dgm:spPr/>
    </dgm:pt>
    <dgm:pt modelId="{56BA8412-A430-4DEB-8C73-720FBEFD501C}" type="pres">
      <dgm:prSet presAssocID="{6A1DD3E9-4104-4316-B02B-27138B0C6D89}" presName="parTx" presStyleLbl="revTx" presStyleIdx="0" presStyleCnt="4">
        <dgm:presLayoutVars>
          <dgm:chMax val="0"/>
          <dgm:chPref val="0"/>
        </dgm:presLayoutVars>
      </dgm:prSet>
      <dgm:spPr/>
    </dgm:pt>
    <dgm:pt modelId="{CE00076D-6433-42E2-93E8-721BD490FFA6}" type="pres">
      <dgm:prSet presAssocID="{5BDB8D73-B46A-4A95-9C97-D55CAF9DD13A}" presName="sibTrans" presStyleCnt="0"/>
      <dgm:spPr/>
    </dgm:pt>
    <dgm:pt modelId="{A914BCCE-E27F-4D6A-9F44-1625AC8887EA}" type="pres">
      <dgm:prSet presAssocID="{8EA2BC1A-C057-4283-B4BC-06C38EF73CDD}" presName="compNode" presStyleCnt="0"/>
      <dgm:spPr/>
    </dgm:pt>
    <dgm:pt modelId="{99C457F0-13F1-4163-BB62-AB608BCD35B4}" type="pres">
      <dgm:prSet presAssocID="{8EA2BC1A-C057-4283-B4BC-06C38EF73CDD}" presName="bgRect" presStyleLbl="bgShp" presStyleIdx="1" presStyleCnt="4"/>
      <dgm:spPr/>
    </dgm:pt>
    <dgm:pt modelId="{5BA811DE-25F5-4578-9DA8-99EDCF3F937B}" type="pres">
      <dgm:prSet presAssocID="{8EA2BC1A-C057-4283-B4BC-06C38EF73C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FFB6BBB6-FD0A-4AD0-A13C-4155E95E49F5}" type="pres">
      <dgm:prSet presAssocID="{8EA2BC1A-C057-4283-B4BC-06C38EF73CDD}" presName="spaceRect" presStyleCnt="0"/>
      <dgm:spPr/>
    </dgm:pt>
    <dgm:pt modelId="{9EE19DEC-857B-41BF-A7F8-21A83EDA73ED}" type="pres">
      <dgm:prSet presAssocID="{8EA2BC1A-C057-4283-B4BC-06C38EF73CDD}" presName="parTx" presStyleLbl="revTx" presStyleIdx="1" presStyleCnt="4">
        <dgm:presLayoutVars>
          <dgm:chMax val="0"/>
          <dgm:chPref val="0"/>
        </dgm:presLayoutVars>
      </dgm:prSet>
      <dgm:spPr/>
    </dgm:pt>
    <dgm:pt modelId="{2E097100-FCB8-45F6-9185-630D30FD5A99}" type="pres">
      <dgm:prSet presAssocID="{D288FCFA-86C2-44E8-9A46-02494F6F78B5}" presName="sibTrans" presStyleCnt="0"/>
      <dgm:spPr/>
    </dgm:pt>
    <dgm:pt modelId="{B1C2C829-1FE6-4ED2-9B5A-FA59825CDF06}" type="pres">
      <dgm:prSet presAssocID="{EECD4E6A-6F18-400D-B67C-BB5E9F4A40E1}" presName="compNode" presStyleCnt="0"/>
      <dgm:spPr/>
    </dgm:pt>
    <dgm:pt modelId="{FC7F4F6C-5C70-451F-80B3-82414E272D43}" type="pres">
      <dgm:prSet presAssocID="{EECD4E6A-6F18-400D-B67C-BB5E9F4A40E1}" presName="bgRect" presStyleLbl="bgShp" presStyleIdx="2" presStyleCnt="4"/>
      <dgm:spPr/>
    </dgm:pt>
    <dgm:pt modelId="{54C0ECF8-4317-42E2-80D7-D307B421C823}" type="pres">
      <dgm:prSet presAssocID="{EECD4E6A-6F18-400D-B67C-BB5E9F4A40E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FF8BED84-0727-4D65-8A64-EE208FD4DA59}" type="pres">
      <dgm:prSet presAssocID="{EECD4E6A-6F18-400D-B67C-BB5E9F4A40E1}" presName="spaceRect" presStyleCnt="0"/>
      <dgm:spPr/>
    </dgm:pt>
    <dgm:pt modelId="{627D217D-3ABD-4D45-98D8-33C52DFD59C3}" type="pres">
      <dgm:prSet presAssocID="{EECD4E6A-6F18-400D-B67C-BB5E9F4A40E1}" presName="parTx" presStyleLbl="revTx" presStyleIdx="2" presStyleCnt="4">
        <dgm:presLayoutVars>
          <dgm:chMax val="0"/>
          <dgm:chPref val="0"/>
        </dgm:presLayoutVars>
      </dgm:prSet>
      <dgm:spPr/>
    </dgm:pt>
    <dgm:pt modelId="{9DF17453-829C-4091-8334-FD6B2685BBDC}" type="pres">
      <dgm:prSet presAssocID="{8324F4E2-9B7D-41D5-82F4-A84DE84FE90D}" presName="sibTrans" presStyleCnt="0"/>
      <dgm:spPr/>
    </dgm:pt>
    <dgm:pt modelId="{8A04CC0C-B45E-41E9-85AC-3D825E8B2194}" type="pres">
      <dgm:prSet presAssocID="{BAD05BF4-197C-445B-ADC6-87ADC3457397}" presName="compNode" presStyleCnt="0"/>
      <dgm:spPr/>
    </dgm:pt>
    <dgm:pt modelId="{BC04B1DA-C038-43E7-A833-0F2C6014CF17}" type="pres">
      <dgm:prSet presAssocID="{BAD05BF4-197C-445B-ADC6-87ADC3457397}" presName="bgRect" presStyleLbl="bgShp" presStyleIdx="3" presStyleCnt="4"/>
      <dgm:spPr/>
    </dgm:pt>
    <dgm:pt modelId="{25C4BBEC-F84A-46AF-B128-854F4F4B83A4}" type="pres">
      <dgm:prSet presAssocID="{BAD05BF4-197C-445B-ADC6-87ADC34573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C85D8B60-FEA9-4B16-8F2B-7AD294A4A1DB}" type="pres">
      <dgm:prSet presAssocID="{BAD05BF4-197C-445B-ADC6-87ADC3457397}" presName="spaceRect" presStyleCnt="0"/>
      <dgm:spPr/>
    </dgm:pt>
    <dgm:pt modelId="{C1DBD66B-6AC4-4BE0-BA84-C48DD9995820}" type="pres">
      <dgm:prSet presAssocID="{BAD05BF4-197C-445B-ADC6-87ADC3457397}" presName="parTx" presStyleLbl="revTx" presStyleIdx="3" presStyleCnt="4">
        <dgm:presLayoutVars>
          <dgm:chMax val="0"/>
          <dgm:chPref val="0"/>
        </dgm:presLayoutVars>
      </dgm:prSet>
      <dgm:spPr/>
    </dgm:pt>
  </dgm:ptLst>
  <dgm:cxnLst>
    <dgm:cxn modelId="{5825140D-D342-472A-B419-899C3E8A2696}" type="presOf" srcId="{EECD4E6A-6F18-400D-B67C-BB5E9F4A40E1}" destId="{627D217D-3ABD-4D45-98D8-33C52DFD59C3}" srcOrd="0" destOrd="0" presId="urn:microsoft.com/office/officeart/2018/2/layout/IconVerticalSolidList#17"/>
    <dgm:cxn modelId="{AE08B25F-3203-4BDA-8A3B-478EBC3B18DC}" srcId="{C69CB7CF-B13C-4BF6-ADF0-40900428C9A4}" destId="{8EA2BC1A-C057-4283-B4BC-06C38EF73CDD}" srcOrd="1" destOrd="0" parTransId="{DD85C3A4-4000-487B-9A9D-75E09771DFB6}" sibTransId="{D288FCFA-86C2-44E8-9A46-02494F6F78B5}"/>
    <dgm:cxn modelId="{1048CB46-D170-4E66-80D2-EB86C0F2D965}" srcId="{C69CB7CF-B13C-4BF6-ADF0-40900428C9A4}" destId="{EECD4E6A-6F18-400D-B67C-BB5E9F4A40E1}" srcOrd="2" destOrd="0" parTransId="{8A6A192A-78D8-4C96-82C8-B3E2B64F2143}" sibTransId="{8324F4E2-9B7D-41D5-82F4-A84DE84FE90D}"/>
    <dgm:cxn modelId="{D3BD4A88-B26A-4CB1-BE7E-51BC5243B80E}" type="presOf" srcId="{6A1DD3E9-4104-4316-B02B-27138B0C6D89}" destId="{56BA8412-A430-4DEB-8C73-720FBEFD501C}" srcOrd="0" destOrd="0" presId="urn:microsoft.com/office/officeart/2018/2/layout/IconVerticalSolidList#17"/>
    <dgm:cxn modelId="{85BCFF91-8CAF-416F-AF41-F9CE4F0FC114}" type="presOf" srcId="{BAD05BF4-197C-445B-ADC6-87ADC3457397}" destId="{C1DBD66B-6AC4-4BE0-BA84-C48DD9995820}" srcOrd="0" destOrd="0" presId="urn:microsoft.com/office/officeart/2018/2/layout/IconVerticalSolidList#17"/>
    <dgm:cxn modelId="{F98887BE-7D20-442A-B114-50AB76ED7D0C}" srcId="{C69CB7CF-B13C-4BF6-ADF0-40900428C9A4}" destId="{6A1DD3E9-4104-4316-B02B-27138B0C6D89}" srcOrd="0" destOrd="0" parTransId="{B18295C7-F055-4004-B15C-4959A939641E}" sibTransId="{5BDB8D73-B46A-4A95-9C97-D55CAF9DD13A}"/>
    <dgm:cxn modelId="{CC6C00C5-E7FB-4211-9AB2-4B43E04ABB13}" srcId="{C69CB7CF-B13C-4BF6-ADF0-40900428C9A4}" destId="{BAD05BF4-197C-445B-ADC6-87ADC3457397}" srcOrd="3" destOrd="0" parTransId="{508CECC6-C891-46A3-A2E0-E37F236EF468}" sibTransId="{725C365A-96AF-4619-9BBF-68BAFA978853}"/>
    <dgm:cxn modelId="{86AC04EA-FBC3-46BF-88C9-1312B8DE0A0A}" type="presOf" srcId="{C69CB7CF-B13C-4BF6-ADF0-40900428C9A4}" destId="{1ADCAA61-7048-4C9D-82C8-AB48F2CFBFC5}" srcOrd="0" destOrd="0" presId="urn:microsoft.com/office/officeart/2018/2/layout/IconVerticalSolidList#17"/>
    <dgm:cxn modelId="{89B752F5-D9C1-448E-A0A8-AA5DE9E0CE56}" type="presOf" srcId="{8EA2BC1A-C057-4283-B4BC-06C38EF73CDD}" destId="{9EE19DEC-857B-41BF-A7F8-21A83EDA73ED}" srcOrd="0" destOrd="0" presId="urn:microsoft.com/office/officeart/2018/2/layout/IconVerticalSolidList#17"/>
    <dgm:cxn modelId="{560BBA55-FD72-41AB-9558-AC8896758452}" type="presParOf" srcId="{1ADCAA61-7048-4C9D-82C8-AB48F2CFBFC5}" destId="{5432A4D5-FFD6-48F4-A517-826C7896FBFA}" srcOrd="0" destOrd="0" presId="urn:microsoft.com/office/officeart/2018/2/layout/IconVerticalSolidList#17"/>
    <dgm:cxn modelId="{052B065F-9F8D-435A-A141-D0E7CABF6646}" type="presParOf" srcId="{5432A4D5-FFD6-48F4-A517-826C7896FBFA}" destId="{1F283DB5-CE34-42FB-B9F4-193D70711F74}" srcOrd="0" destOrd="0" presId="urn:microsoft.com/office/officeart/2018/2/layout/IconVerticalSolidList#17"/>
    <dgm:cxn modelId="{94791CA2-ABB7-4FFF-9DB0-4B3B5AD549E8}" type="presParOf" srcId="{5432A4D5-FFD6-48F4-A517-826C7896FBFA}" destId="{10703EEC-1654-46C4-94EF-E60B8271415B}" srcOrd="1" destOrd="0" presId="urn:microsoft.com/office/officeart/2018/2/layout/IconVerticalSolidList#17"/>
    <dgm:cxn modelId="{73F26AD7-47CD-49B3-AB76-CD2FE720CF67}" type="presParOf" srcId="{5432A4D5-FFD6-48F4-A517-826C7896FBFA}" destId="{9D0391F7-66B1-48E0-B1E2-6A43AE0B51CD}" srcOrd="2" destOrd="0" presId="urn:microsoft.com/office/officeart/2018/2/layout/IconVerticalSolidList#17"/>
    <dgm:cxn modelId="{85311EDA-3995-4563-8F6D-303225876711}" type="presParOf" srcId="{5432A4D5-FFD6-48F4-A517-826C7896FBFA}" destId="{56BA8412-A430-4DEB-8C73-720FBEFD501C}" srcOrd="3" destOrd="0" presId="urn:microsoft.com/office/officeart/2018/2/layout/IconVerticalSolidList#17"/>
    <dgm:cxn modelId="{9C2D2864-68B2-4661-901E-61C93A985361}" type="presParOf" srcId="{1ADCAA61-7048-4C9D-82C8-AB48F2CFBFC5}" destId="{CE00076D-6433-42E2-93E8-721BD490FFA6}" srcOrd="1" destOrd="0" presId="urn:microsoft.com/office/officeart/2018/2/layout/IconVerticalSolidList#17"/>
    <dgm:cxn modelId="{8655D02B-DB70-4437-BB4B-97B87CD16C61}" type="presParOf" srcId="{1ADCAA61-7048-4C9D-82C8-AB48F2CFBFC5}" destId="{A914BCCE-E27F-4D6A-9F44-1625AC8887EA}" srcOrd="2" destOrd="0" presId="urn:microsoft.com/office/officeart/2018/2/layout/IconVerticalSolidList#17"/>
    <dgm:cxn modelId="{330B779F-2902-4BE8-924F-5B3287FAB407}" type="presParOf" srcId="{A914BCCE-E27F-4D6A-9F44-1625AC8887EA}" destId="{99C457F0-13F1-4163-BB62-AB608BCD35B4}" srcOrd="0" destOrd="0" presId="urn:microsoft.com/office/officeart/2018/2/layout/IconVerticalSolidList#17"/>
    <dgm:cxn modelId="{EB8E8ABA-E5C9-49B4-B84E-59112509E4A6}" type="presParOf" srcId="{A914BCCE-E27F-4D6A-9F44-1625AC8887EA}" destId="{5BA811DE-25F5-4578-9DA8-99EDCF3F937B}" srcOrd="1" destOrd="0" presId="urn:microsoft.com/office/officeart/2018/2/layout/IconVerticalSolidList#17"/>
    <dgm:cxn modelId="{D57B7329-A609-40A9-9499-5C981DC9DD1F}" type="presParOf" srcId="{A914BCCE-E27F-4D6A-9F44-1625AC8887EA}" destId="{FFB6BBB6-FD0A-4AD0-A13C-4155E95E49F5}" srcOrd="2" destOrd="0" presId="urn:microsoft.com/office/officeart/2018/2/layout/IconVerticalSolidList#17"/>
    <dgm:cxn modelId="{81C70729-5AC1-412A-9E57-37CB0A59D662}" type="presParOf" srcId="{A914BCCE-E27F-4D6A-9F44-1625AC8887EA}" destId="{9EE19DEC-857B-41BF-A7F8-21A83EDA73ED}" srcOrd="3" destOrd="0" presId="urn:microsoft.com/office/officeart/2018/2/layout/IconVerticalSolidList#17"/>
    <dgm:cxn modelId="{062BF368-BDB2-4609-B8DC-739F5EDCA77D}" type="presParOf" srcId="{1ADCAA61-7048-4C9D-82C8-AB48F2CFBFC5}" destId="{2E097100-FCB8-45F6-9185-630D30FD5A99}" srcOrd="3" destOrd="0" presId="urn:microsoft.com/office/officeart/2018/2/layout/IconVerticalSolidList#17"/>
    <dgm:cxn modelId="{E7DDDAE7-499E-49CF-9B4F-A5CD7D12F8D4}" type="presParOf" srcId="{1ADCAA61-7048-4C9D-82C8-AB48F2CFBFC5}" destId="{B1C2C829-1FE6-4ED2-9B5A-FA59825CDF06}" srcOrd="4" destOrd="0" presId="urn:microsoft.com/office/officeart/2018/2/layout/IconVerticalSolidList#17"/>
    <dgm:cxn modelId="{F42DE6B3-AEBD-4C9A-9FD6-9D0D2183F5A1}" type="presParOf" srcId="{B1C2C829-1FE6-4ED2-9B5A-FA59825CDF06}" destId="{FC7F4F6C-5C70-451F-80B3-82414E272D43}" srcOrd="0" destOrd="0" presId="urn:microsoft.com/office/officeart/2018/2/layout/IconVerticalSolidList#17"/>
    <dgm:cxn modelId="{9A82F904-0DF2-4BA1-9F87-704780CD4453}" type="presParOf" srcId="{B1C2C829-1FE6-4ED2-9B5A-FA59825CDF06}" destId="{54C0ECF8-4317-42E2-80D7-D307B421C823}" srcOrd="1" destOrd="0" presId="urn:microsoft.com/office/officeart/2018/2/layout/IconVerticalSolidList#17"/>
    <dgm:cxn modelId="{947ACC05-F971-4F4B-B579-1EF2EEB372F8}" type="presParOf" srcId="{B1C2C829-1FE6-4ED2-9B5A-FA59825CDF06}" destId="{FF8BED84-0727-4D65-8A64-EE208FD4DA59}" srcOrd="2" destOrd="0" presId="urn:microsoft.com/office/officeart/2018/2/layout/IconVerticalSolidList#17"/>
    <dgm:cxn modelId="{16B96E6F-23A8-4A55-90AE-19759E3B460C}" type="presParOf" srcId="{B1C2C829-1FE6-4ED2-9B5A-FA59825CDF06}" destId="{627D217D-3ABD-4D45-98D8-33C52DFD59C3}" srcOrd="3" destOrd="0" presId="urn:microsoft.com/office/officeart/2018/2/layout/IconVerticalSolidList#17"/>
    <dgm:cxn modelId="{E070ACE5-B4FE-4327-B633-C1DCE08F1BE7}" type="presParOf" srcId="{1ADCAA61-7048-4C9D-82C8-AB48F2CFBFC5}" destId="{9DF17453-829C-4091-8334-FD6B2685BBDC}" srcOrd="5" destOrd="0" presId="urn:microsoft.com/office/officeart/2018/2/layout/IconVerticalSolidList#17"/>
    <dgm:cxn modelId="{6B4F9D5C-1E08-438A-B9F8-53A207B4C49A}" type="presParOf" srcId="{1ADCAA61-7048-4C9D-82C8-AB48F2CFBFC5}" destId="{8A04CC0C-B45E-41E9-85AC-3D825E8B2194}" srcOrd="6" destOrd="0" presId="urn:microsoft.com/office/officeart/2018/2/layout/IconVerticalSolidList#17"/>
    <dgm:cxn modelId="{938FDB3D-3F17-47EF-952C-D8B5D49351E0}" type="presParOf" srcId="{8A04CC0C-B45E-41E9-85AC-3D825E8B2194}" destId="{BC04B1DA-C038-43E7-A833-0F2C6014CF17}" srcOrd="0" destOrd="0" presId="urn:microsoft.com/office/officeart/2018/2/layout/IconVerticalSolidList#17"/>
    <dgm:cxn modelId="{188F0C0A-B377-4043-BDD4-700CD2A1A96B}" type="presParOf" srcId="{8A04CC0C-B45E-41E9-85AC-3D825E8B2194}" destId="{25C4BBEC-F84A-46AF-B128-854F4F4B83A4}" srcOrd="1" destOrd="0" presId="urn:microsoft.com/office/officeart/2018/2/layout/IconVerticalSolidList#17"/>
    <dgm:cxn modelId="{5FAD60D0-D365-404B-9C9C-4E192198217C}" type="presParOf" srcId="{8A04CC0C-B45E-41E9-85AC-3D825E8B2194}" destId="{C85D8B60-FEA9-4B16-8F2B-7AD294A4A1DB}" srcOrd="2" destOrd="0" presId="urn:microsoft.com/office/officeart/2018/2/layout/IconVerticalSolidList#17"/>
    <dgm:cxn modelId="{9FCAB5E0-878C-4D83-A675-B98667FB3098}" type="presParOf" srcId="{8A04CC0C-B45E-41E9-85AC-3D825E8B2194}" destId="{C1DBD66B-6AC4-4BE0-BA84-C48DD9995820}" srcOrd="3" destOrd="0" presId="urn:microsoft.com/office/officeart/2018/2/layout/IconVerticalSolidList#17"/>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451F70-4C16-46DC-90B5-9439C4BCF7F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A020017-9F71-4434-BFB2-ED78EFFE7583}">
      <dgm:prSet/>
      <dgm:spPr/>
      <dgm:t>
        <a:bodyPr/>
        <a:lstStyle/>
        <a:p>
          <a:r>
            <a:rPr lang="en-GB"/>
            <a:t>Kolb’s experiential learning cycle</a:t>
          </a:r>
          <a:endParaRPr lang="en-US"/>
        </a:p>
      </dgm:t>
    </dgm:pt>
    <dgm:pt modelId="{AA984B91-B2F6-4B25-AF3F-22C286790751}" cxnId="{46E33A27-61AD-4803-8475-BD1A22F4402E}" type="parTrans">
      <dgm:prSet/>
      <dgm:spPr/>
      <dgm:t>
        <a:bodyPr/>
        <a:lstStyle/>
        <a:p>
          <a:endParaRPr lang="en-US"/>
        </a:p>
      </dgm:t>
    </dgm:pt>
    <dgm:pt modelId="{4FF848BB-D7B1-468C-842E-516E2A567669}" cxnId="{46E33A27-61AD-4803-8475-BD1A22F4402E}" type="sibTrans">
      <dgm:prSet/>
      <dgm:spPr/>
      <dgm:t>
        <a:bodyPr/>
        <a:lstStyle/>
        <a:p>
          <a:endParaRPr lang="en-US"/>
        </a:p>
      </dgm:t>
    </dgm:pt>
    <dgm:pt modelId="{02B5998E-A860-4F0D-BAE4-FB911A5D1C17}">
      <dgm:prSet/>
      <dgm:spPr/>
      <dgm:t>
        <a:bodyPr/>
        <a:lstStyle/>
        <a:p>
          <a:r>
            <a:rPr lang="en-GB"/>
            <a:t>Johari Window</a:t>
          </a:r>
          <a:endParaRPr lang="en-US"/>
        </a:p>
      </dgm:t>
    </dgm:pt>
    <dgm:pt modelId="{63194CCE-5F34-4405-BF72-02D8AEC6F009}" cxnId="{D1257AF6-78A8-4C10-BF3F-1D8FCFA524FD}" type="parTrans">
      <dgm:prSet/>
      <dgm:spPr/>
      <dgm:t>
        <a:bodyPr/>
        <a:lstStyle/>
        <a:p>
          <a:endParaRPr lang="en-US"/>
        </a:p>
      </dgm:t>
    </dgm:pt>
    <dgm:pt modelId="{00FB3F81-52BA-444B-B970-F281C7285427}" cxnId="{D1257AF6-78A8-4C10-BF3F-1D8FCFA524FD}" type="sibTrans">
      <dgm:prSet/>
      <dgm:spPr/>
      <dgm:t>
        <a:bodyPr/>
        <a:lstStyle/>
        <a:p>
          <a:endParaRPr lang="en-US"/>
        </a:p>
      </dgm:t>
    </dgm:pt>
    <dgm:pt modelId="{FA94F70D-CFAB-42DE-9555-EE6D58CA7034}">
      <dgm:prSet/>
      <dgm:spPr/>
      <dgm:t>
        <a:bodyPr/>
        <a:lstStyle/>
        <a:p>
          <a:r>
            <a:rPr lang="en-GB"/>
            <a:t>SWOT analysis</a:t>
          </a:r>
          <a:endParaRPr lang="en-US"/>
        </a:p>
      </dgm:t>
    </dgm:pt>
    <dgm:pt modelId="{DD506C6D-AAB2-43BB-8B9D-F3037CB3297F}" cxnId="{AFB6E7FB-641A-4E85-8B34-B0F21B1F869D}" type="parTrans">
      <dgm:prSet/>
      <dgm:spPr/>
      <dgm:t>
        <a:bodyPr/>
        <a:lstStyle/>
        <a:p>
          <a:endParaRPr lang="en-US"/>
        </a:p>
      </dgm:t>
    </dgm:pt>
    <dgm:pt modelId="{33188089-A6EC-4096-A9BF-4DE0F91D9BFF}" cxnId="{AFB6E7FB-641A-4E85-8B34-B0F21B1F869D}" type="sibTrans">
      <dgm:prSet/>
      <dgm:spPr/>
      <dgm:t>
        <a:bodyPr/>
        <a:lstStyle/>
        <a:p>
          <a:endParaRPr lang="en-US"/>
        </a:p>
      </dgm:t>
    </dgm:pt>
    <dgm:pt modelId="{C7883874-D2D5-42EE-9B50-2FF20F800222}" type="pres">
      <dgm:prSet presAssocID="{52451F70-4C16-46DC-90B5-9439C4BCF7F5}" presName="hierChild1" presStyleCnt="0">
        <dgm:presLayoutVars>
          <dgm:chPref val="1"/>
          <dgm:dir/>
          <dgm:animOne val="branch"/>
          <dgm:animLvl val="lvl"/>
          <dgm:resizeHandles/>
        </dgm:presLayoutVars>
      </dgm:prSet>
      <dgm:spPr/>
    </dgm:pt>
    <dgm:pt modelId="{E169A369-A1A6-40DE-8BD6-CC17B367F79E}" type="pres">
      <dgm:prSet presAssocID="{EA020017-9F71-4434-BFB2-ED78EFFE7583}" presName="hierRoot1" presStyleCnt="0"/>
      <dgm:spPr/>
    </dgm:pt>
    <dgm:pt modelId="{AD9FDC25-3407-466B-BA35-E10BAA2CF5A9}" type="pres">
      <dgm:prSet presAssocID="{EA020017-9F71-4434-BFB2-ED78EFFE7583}" presName="composite" presStyleCnt="0"/>
      <dgm:spPr/>
    </dgm:pt>
    <dgm:pt modelId="{42D1335A-0CC6-432B-9DDC-4FA81A2F5B5B}" type="pres">
      <dgm:prSet presAssocID="{EA020017-9F71-4434-BFB2-ED78EFFE7583}" presName="background" presStyleLbl="node0" presStyleIdx="0" presStyleCnt="3"/>
      <dgm:spPr/>
    </dgm:pt>
    <dgm:pt modelId="{540B52A3-4922-4BFE-A3FF-5D98974B3CD5}" type="pres">
      <dgm:prSet presAssocID="{EA020017-9F71-4434-BFB2-ED78EFFE7583}" presName="text" presStyleLbl="fgAcc0" presStyleIdx="0" presStyleCnt="3">
        <dgm:presLayoutVars>
          <dgm:chPref val="3"/>
        </dgm:presLayoutVars>
      </dgm:prSet>
      <dgm:spPr/>
    </dgm:pt>
    <dgm:pt modelId="{9A2A814D-46EA-44AA-A709-0B12DD148F59}" type="pres">
      <dgm:prSet presAssocID="{EA020017-9F71-4434-BFB2-ED78EFFE7583}" presName="hierChild2" presStyleCnt="0"/>
      <dgm:spPr/>
    </dgm:pt>
    <dgm:pt modelId="{0B3695AD-F333-4444-A9D8-7AE390C9E6B8}" type="pres">
      <dgm:prSet presAssocID="{02B5998E-A860-4F0D-BAE4-FB911A5D1C17}" presName="hierRoot1" presStyleCnt="0"/>
      <dgm:spPr/>
    </dgm:pt>
    <dgm:pt modelId="{18B21424-D6F1-475B-B2F8-409420E3038D}" type="pres">
      <dgm:prSet presAssocID="{02B5998E-A860-4F0D-BAE4-FB911A5D1C17}" presName="composite" presStyleCnt="0"/>
      <dgm:spPr/>
    </dgm:pt>
    <dgm:pt modelId="{FC7AAC50-E9E6-4451-9EF0-ACE7E85B8372}" type="pres">
      <dgm:prSet presAssocID="{02B5998E-A860-4F0D-BAE4-FB911A5D1C17}" presName="background" presStyleLbl="node0" presStyleIdx="1" presStyleCnt="3"/>
      <dgm:spPr/>
    </dgm:pt>
    <dgm:pt modelId="{E7099EA5-B042-405A-A6ED-592494107302}" type="pres">
      <dgm:prSet presAssocID="{02B5998E-A860-4F0D-BAE4-FB911A5D1C17}" presName="text" presStyleLbl="fgAcc0" presStyleIdx="1" presStyleCnt="3">
        <dgm:presLayoutVars>
          <dgm:chPref val="3"/>
        </dgm:presLayoutVars>
      </dgm:prSet>
      <dgm:spPr/>
    </dgm:pt>
    <dgm:pt modelId="{0B4CB408-29E7-47C1-8854-486025105FED}" type="pres">
      <dgm:prSet presAssocID="{02B5998E-A860-4F0D-BAE4-FB911A5D1C17}" presName="hierChild2" presStyleCnt="0"/>
      <dgm:spPr/>
    </dgm:pt>
    <dgm:pt modelId="{A177567F-8329-4154-A417-CB9E4C57B723}" type="pres">
      <dgm:prSet presAssocID="{FA94F70D-CFAB-42DE-9555-EE6D58CA7034}" presName="hierRoot1" presStyleCnt="0"/>
      <dgm:spPr/>
    </dgm:pt>
    <dgm:pt modelId="{FC8169AE-E4E4-45A3-AFFF-9AF64458E750}" type="pres">
      <dgm:prSet presAssocID="{FA94F70D-CFAB-42DE-9555-EE6D58CA7034}" presName="composite" presStyleCnt="0"/>
      <dgm:spPr/>
    </dgm:pt>
    <dgm:pt modelId="{469CF694-9E2A-4416-8D79-11579B47B4B6}" type="pres">
      <dgm:prSet presAssocID="{FA94F70D-CFAB-42DE-9555-EE6D58CA7034}" presName="background" presStyleLbl="node0" presStyleIdx="2" presStyleCnt="3"/>
      <dgm:spPr/>
    </dgm:pt>
    <dgm:pt modelId="{6CB76BDD-775E-482C-A64F-C8AAEABCBA69}" type="pres">
      <dgm:prSet presAssocID="{FA94F70D-CFAB-42DE-9555-EE6D58CA7034}" presName="text" presStyleLbl="fgAcc0" presStyleIdx="2" presStyleCnt="3">
        <dgm:presLayoutVars>
          <dgm:chPref val="3"/>
        </dgm:presLayoutVars>
      </dgm:prSet>
      <dgm:spPr/>
    </dgm:pt>
    <dgm:pt modelId="{6D1EE4B2-1F4C-4E7D-B7A1-A93D60626B33}" type="pres">
      <dgm:prSet presAssocID="{FA94F70D-CFAB-42DE-9555-EE6D58CA7034}" presName="hierChild2" presStyleCnt="0"/>
      <dgm:spPr/>
    </dgm:pt>
  </dgm:ptLst>
  <dgm:cxnLst>
    <dgm:cxn modelId="{3F8DFC18-BF07-49E9-ABD2-2A8CC73C49B9}" type="presOf" srcId="{EA020017-9F71-4434-BFB2-ED78EFFE7583}" destId="{540B52A3-4922-4BFE-A3FF-5D98974B3CD5}" srcOrd="0" destOrd="0" presId="urn:microsoft.com/office/officeart/2005/8/layout/hierarchy1"/>
    <dgm:cxn modelId="{46E33A27-61AD-4803-8475-BD1A22F4402E}" srcId="{52451F70-4C16-46DC-90B5-9439C4BCF7F5}" destId="{EA020017-9F71-4434-BFB2-ED78EFFE7583}" srcOrd="0" destOrd="0" parTransId="{AA984B91-B2F6-4B25-AF3F-22C286790751}" sibTransId="{4FF848BB-D7B1-468C-842E-516E2A567669}"/>
    <dgm:cxn modelId="{6925C82C-3EED-401C-B750-C199252A826E}" type="presOf" srcId="{52451F70-4C16-46DC-90B5-9439C4BCF7F5}" destId="{C7883874-D2D5-42EE-9B50-2FF20F800222}" srcOrd="0" destOrd="0" presId="urn:microsoft.com/office/officeart/2005/8/layout/hierarchy1"/>
    <dgm:cxn modelId="{E516AF5E-8ED8-4E1A-8E93-D0A063F1A034}" type="presOf" srcId="{FA94F70D-CFAB-42DE-9555-EE6D58CA7034}" destId="{6CB76BDD-775E-482C-A64F-C8AAEABCBA69}" srcOrd="0" destOrd="0" presId="urn:microsoft.com/office/officeart/2005/8/layout/hierarchy1"/>
    <dgm:cxn modelId="{3B2DEE93-A656-426C-9A2E-2A07D83C7AE3}" type="presOf" srcId="{02B5998E-A860-4F0D-BAE4-FB911A5D1C17}" destId="{E7099EA5-B042-405A-A6ED-592494107302}" srcOrd="0" destOrd="0" presId="urn:microsoft.com/office/officeart/2005/8/layout/hierarchy1"/>
    <dgm:cxn modelId="{D1257AF6-78A8-4C10-BF3F-1D8FCFA524FD}" srcId="{52451F70-4C16-46DC-90B5-9439C4BCF7F5}" destId="{02B5998E-A860-4F0D-BAE4-FB911A5D1C17}" srcOrd="1" destOrd="0" parTransId="{63194CCE-5F34-4405-BF72-02D8AEC6F009}" sibTransId="{00FB3F81-52BA-444B-B970-F281C7285427}"/>
    <dgm:cxn modelId="{AFB6E7FB-641A-4E85-8B34-B0F21B1F869D}" srcId="{52451F70-4C16-46DC-90B5-9439C4BCF7F5}" destId="{FA94F70D-CFAB-42DE-9555-EE6D58CA7034}" srcOrd="2" destOrd="0" parTransId="{DD506C6D-AAB2-43BB-8B9D-F3037CB3297F}" sibTransId="{33188089-A6EC-4096-A9BF-4DE0F91D9BFF}"/>
    <dgm:cxn modelId="{E45D8942-A2EF-491B-89B6-E2190A97E189}" type="presParOf" srcId="{C7883874-D2D5-42EE-9B50-2FF20F800222}" destId="{E169A369-A1A6-40DE-8BD6-CC17B367F79E}" srcOrd="0" destOrd="0" presId="urn:microsoft.com/office/officeart/2005/8/layout/hierarchy1"/>
    <dgm:cxn modelId="{DBA613CB-6179-4E35-85D4-33A36C69A7CF}" type="presParOf" srcId="{E169A369-A1A6-40DE-8BD6-CC17B367F79E}" destId="{AD9FDC25-3407-466B-BA35-E10BAA2CF5A9}" srcOrd="0" destOrd="0" presId="urn:microsoft.com/office/officeart/2005/8/layout/hierarchy1"/>
    <dgm:cxn modelId="{4EBA18A7-A527-4772-BDDD-6A87730ADA2C}" type="presParOf" srcId="{AD9FDC25-3407-466B-BA35-E10BAA2CF5A9}" destId="{42D1335A-0CC6-432B-9DDC-4FA81A2F5B5B}" srcOrd="0" destOrd="0" presId="urn:microsoft.com/office/officeart/2005/8/layout/hierarchy1"/>
    <dgm:cxn modelId="{9CD04488-A166-4CB4-91A9-EF5635FD56DA}" type="presParOf" srcId="{AD9FDC25-3407-466B-BA35-E10BAA2CF5A9}" destId="{540B52A3-4922-4BFE-A3FF-5D98974B3CD5}" srcOrd="1" destOrd="0" presId="urn:microsoft.com/office/officeart/2005/8/layout/hierarchy1"/>
    <dgm:cxn modelId="{857A6190-C684-4711-9746-C99A7644AB0B}" type="presParOf" srcId="{E169A369-A1A6-40DE-8BD6-CC17B367F79E}" destId="{9A2A814D-46EA-44AA-A709-0B12DD148F59}" srcOrd="1" destOrd="0" presId="urn:microsoft.com/office/officeart/2005/8/layout/hierarchy1"/>
    <dgm:cxn modelId="{0C9F2C37-713C-4C38-A4BC-2790119784A6}" type="presParOf" srcId="{C7883874-D2D5-42EE-9B50-2FF20F800222}" destId="{0B3695AD-F333-4444-A9D8-7AE390C9E6B8}" srcOrd="1" destOrd="0" presId="urn:microsoft.com/office/officeart/2005/8/layout/hierarchy1"/>
    <dgm:cxn modelId="{78AD4F05-27E2-47EB-B412-DB49E17ED5C8}" type="presParOf" srcId="{0B3695AD-F333-4444-A9D8-7AE390C9E6B8}" destId="{18B21424-D6F1-475B-B2F8-409420E3038D}" srcOrd="0" destOrd="0" presId="urn:microsoft.com/office/officeart/2005/8/layout/hierarchy1"/>
    <dgm:cxn modelId="{BC05EF47-465F-488C-9783-39362AEE5FA1}" type="presParOf" srcId="{18B21424-D6F1-475B-B2F8-409420E3038D}" destId="{FC7AAC50-E9E6-4451-9EF0-ACE7E85B8372}" srcOrd="0" destOrd="0" presId="urn:microsoft.com/office/officeart/2005/8/layout/hierarchy1"/>
    <dgm:cxn modelId="{B018C9D4-B704-4336-B8B2-42B7F4E9AB8F}" type="presParOf" srcId="{18B21424-D6F1-475B-B2F8-409420E3038D}" destId="{E7099EA5-B042-405A-A6ED-592494107302}" srcOrd="1" destOrd="0" presId="urn:microsoft.com/office/officeart/2005/8/layout/hierarchy1"/>
    <dgm:cxn modelId="{876F443E-E2DA-409F-B333-4FC28EF74820}" type="presParOf" srcId="{0B3695AD-F333-4444-A9D8-7AE390C9E6B8}" destId="{0B4CB408-29E7-47C1-8854-486025105FED}" srcOrd="1" destOrd="0" presId="urn:microsoft.com/office/officeart/2005/8/layout/hierarchy1"/>
    <dgm:cxn modelId="{A37BB059-1C4F-4832-983D-82AA5A5DE529}" type="presParOf" srcId="{C7883874-D2D5-42EE-9B50-2FF20F800222}" destId="{A177567F-8329-4154-A417-CB9E4C57B723}" srcOrd="2" destOrd="0" presId="urn:microsoft.com/office/officeart/2005/8/layout/hierarchy1"/>
    <dgm:cxn modelId="{C673DEDC-CA35-4766-8783-5DC20719EFCC}" type="presParOf" srcId="{A177567F-8329-4154-A417-CB9E4C57B723}" destId="{FC8169AE-E4E4-45A3-AFFF-9AF64458E750}" srcOrd="0" destOrd="0" presId="urn:microsoft.com/office/officeart/2005/8/layout/hierarchy1"/>
    <dgm:cxn modelId="{A412A7E9-0832-4F2D-BA47-2468D9459B11}" type="presParOf" srcId="{FC8169AE-E4E4-45A3-AFFF-9AF64458E750}" destId="{469CF694-9E2A-4416-8D79-11579B47B4B6}" srcOrd="0" destOrd="0" presId="urn:microsoft.com/office/officeart/2005/8/layout/hierarchy1"/>
    <dgm:cxn modelId="{02579BB1-98F8-4F7B-9DDF-01B82D7C8D41}" type="presParOf" srcId="{FC8169AE-E4E4-45A3-AFFF-9AF64458E750}" destId="{6CB76BDD-775E-482C-A64F-C8AAEABCBA69}" srcOrd="1" destOrd="0" presId="urn:microsoft.com/office/officeart/2005/8/layout/hierarchy1"/>
    <dgm:cxn modelId="{5B199CF2-C024-44E4-999E-D0DCCC25B0A5}" type="presParOf" srcId="{A177567F-8329-4154-A417-CB9E4C57B723}" destId="{6D1EE4B2-1F4C-4E7D-B7A1-A93D60626B33}"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20F248-22D4-436D-BE65-41D8A4B8D96D}" type="doc">
      <dgm:prSet loTypeId="urn:microsoft.com/office/officeart/2018/2/layout/IconVerticalSolidList#19" loCatId="icon" qsTypeId="urn:microsoft.com/office/officeart/2005/8/quickstyle/simple1" qsCatId="simple" csTypeId="urn:microsoft.com/office/officeart/2005/8/colors/accent1_2" csCatId="accent1" phldr="1"/>
      <dgm:spPr/>
      <dgm:t>
        <a:bodyPr/>
        <a:lstStyle/>
        <a:p>
          <a:endParaRPr lang="en-US"/>
        </a:p>
      </dgm:t>
    </dgm:pt>
    <dgm:pt modelId="{5823EC08-F054-4AE9-A08B-8B26C9A5CD5F}">
      <dgm:prSet/>
      <dgm:spPr/>
      <dgm:t>
        <a:bodyPr/>
        <a:lstStyle/>
        <a:p>
          <a:pPr>
            <a:lnSpc>
              <a:spcPct val="100000"/>
            </a:lnSpc>
          </a:pPr>
          <a:r>
            <a:rPr lang="en-GB"/>
            <a:t>Kolb (1984) suggests learning is a cycle of experience, reflection, analysis, and active experimentation.</a:t>
          </a:r>
          <a:endParaRPr lang="en-US"/>
        </a:p>
      </dgm:t>
    </dgm:pt>
    <dgm:pt modelId="{9434A928-A012-48BD-BB2A-39575A98BAB8}" cxnId="{AF5E81CA-0674-43B6-9B60-576042C7CC06}" type="parTrans">
      <dgm:prSet/>
      <dgm:spPr/>
      <dgm:t>
        <a:bodyPr/>
        <a:lstStyle/>
        <a:p>
          <a:endParaRPr lang="en-US"/>
        </a:p>
      </dgm:t>
    </dgm:pt>
    <dgm:pt modelId="{E028E1B2-F6B1-423F-AD81-54759C63B335}" cxnId="{AF5E81CA-0674-43B6-9B60-576042C7CC06}" type="sibTrans">
      <dgm:prSet/>
      <dgm:spPr/>
      <dgm:t>
        <a:bodyPr/>
        <a:lstStyle/>
        <a:p>
          <a:endParaRPr lang="en-US"/>
        </a:p>
      </dgm:t>
    </dgm:pt>
    <dgm:pt modelId="{65DFA10A-E8DC-4707-BC8D-056142F99C4D}">
      <dgm:prSet/>
      <dgm:spPr/>
      <dgm:t>
        <a:bodyPr/>
        <a:lstStyle/>
        <a:p>
          <a:pPr>
            <a:lnSpc>
              <a:spcPct val="100000"/>
            </a:lnSpc>
          </a:pPr>
          <a:r>
            <a:rPr lang="en-GB"/>
            <a:t>The model includes four stages:</a:t>
          </a:r>
          <a:endParaRPr lang="en-US"/>
        </a:p>
      </dgm:t>
    </dgm:pt>
    <dgm:pt modelId="{0C809932-15CD-4B66-A74A-287CBED70050}" cxnId="{E884B15F-4E32-4D45-81CA-6107207AA619}" type="parTrans">
      <dgm:prSet/>
      <dgm:spPr/>
      <dgm:t>
        <a:bodyPr/>
        <a:lstStyle/>
        <a:p>
          <a:endParaRPr lang="en-US"/>
        </a:p>
      </dgm:t>
    </dgm:pt>
    <dgm:pt modelId="{D9B2777A-816E-4BBB-AA3E-8F6149A608D0}" cxnId="{E884B15F-4E32-4D45-81CA-6107207AA619}" type="sibTrans">
      <dgm:prSet/>
      <dgm:spPr/>
      <dgm:t>
        <a:bodyPr/>
        <a:lstStyle/>
        <a:p>
          <a:endParaRPr lang="en-US"/>
        </a:p>
      </dgm:t>
    </dgm:pt>
    <dgm:pt modelId="{443ADE2C-763A-4182-8751-8FC01384FDC4}">
      <dgm:prSet custT="1"/>
      <dgm:spPr/>
      <dgm:t>
        <a:bodyPr/>
        <a:lstStyle/>
        <a:p>
          <a:pPr>
            <a:lnSpc>
              <a:spcPct val="100000"/>
            </a:lnSpc>
          </a:pPr>
          <a:r>
            <a:rPr lang="en-GB" sz="1600" dirty="0"/>
            <a:t>Concrete Experience – doing or having the experience</a:t>
          </a:r>
          <a:endParaRPr lang="en-US" sz="1600" dirty="0"/>
        </a:p>
      </dgm:t>
    </dgm:pt>
    <dgm:pt modelId="{394E155A-CD63-4C49-9310-3907901DB3AA}" cxnId="{A4DB28E8-6683-43D5-B043-7021ED4206D5}" type="parTrans">
      <dgm:prSet/>
      <dgm:spPr/>
      <dgm:t>
        <a:bodyPr/>
        <a:lstStyle/>
        <a:p>
          <a:endParaRPr lang="en-US"/>
        </a:p>
      </dgm:t>
    </dgm:pt>
    <dgm:pt modelId="{5694F526-E927-41C2-A6AC-4225477E0D4D}" cxnId="{A4DB28E8-6683-43D5-B043-7021ED4206D5}" type="sibTrans">
      <dgm:prSet/>
      <dgm:spPr/>
      <dgm:t>
        <a:bodyPr/>
        <a:lstStyle/>
        <a:p>
          <a:endParaRPr lang="en-US"/>
        </a:p>
      </dgm:t>
    </dgm:pt>
    <dgm:pt modelId="{E08A8D48-0646-47EF-879D-7FE6061D50BD}">
      <dgm:prSet custT="1"/>
      <dgm:spPr/>
      <dgm:t>
        <a:bodyPr/>
        <a:lstStyle/>
        <a:p>
          <a:pPr>
            <a:lnSpc>
              <a:spcPct val="100000"/>
            </a:lnSpc>
          </a:pPr>
          <a:r>
            <a:rPr lang="en-GB" sz="1600" dirty="0"/>
            <a:t>Reflective Observation – reviewing and reflecting on the experience</a:t>
          </a:r>
          <a:endParaRPr lang="en-US" sz="1600" dirty="0"/>
        </a:p>
      </dgm:t>
    </dgm:pt>
    <dgm:pt modelId="{4791673A-44B1-4D67-9FC5-7680784D904A}" cxnId="{85B3ACCE-EF05-4D2E-BD48-F6924589A661}" type="parTrans">
      <dgm:prSet/>
      <dgm:spPr/>
      <dgm:t>
        <a:bodyPr/>
        <a:lstStyle/>
        <a:p>
          <a:endParaRPr lang="en-US"/>
        </a:p>
      </dgm:t>
    </dgm:pt>
    <dgm:pt modelId="{8D32DACB-789F-4786-8BAB-FA85CC647D5E}" cxnId="{85B3ACCE-EF05-4D2E-BD48-F6924589A661}" type="sibTrans">
      <dgm:prSet/>
      <dgm:spPr/>
      <dgm:t>
        <a:bodyPr/>
        <a:lstStyle/>
        <a:p>
          <a:endParaRPr lang="en-US"/>
        </a:p>
      </dgm:t>
    </dgm:pt>
    <dgm:pt modelId="{0398B936-A510-4C23-9A00-99534E8AC684}">
      <dgm:prSet custT="1"/>
      <dgm:spPr/>
      <dgm:t>
        <a:bodyPr/>
        <a:lstStyle/>
        <a:p>
          <a:pPr>
            <a:lnSpc>
              <a:spcPct val="100000"/>
            </a:lnSpc>
          </a:pPr>
          <a:r>
            <a:rPr lang="en-GB" sz="1600" dirty="0"/>
            <a:t>Abstract Conceptualisation – learning from the experience and drawing conclusions</a:t>
          </a:r>
          <a:endParaRPr lang="en-US" sz="1600" dirty="0"/>
        </a:p>
      </dgm:t>
    </dgm:pt>
    <dgm:pt modelId="{BF741191-7EDF-4BA1-A922-2E5282D7863B}" cxnId="{83199160-9DCA-4900-B019-93A51A231FA7}" type="parTrans">
      <dgm:prSet/>
      <dgm:spPr/>
      <dgm:t>
        <a:bodyPr/>
        <a:lstStyle/>
        <a:p>
          <a:endParaRPr lang="en-US"/>
        </a:p>
      </dgm:t>
    </dgm:pt>
    <dgm:pt modelId="{DF7570C5-CBDD-46EA-99D4-43E75D55A21D}" cxnId="{83199160-9DCA-4900-B019-93A51A231FA7}" type="sibTrans">
      <dgm:prSet/>
      <dgm:spPr/>
      <dgm:t>
        <a:bodyPr/>
        <a:lstStyle/>
        <a:p>
          <a:endParaRPr lang="en-US"/>
        </a:p>
      </dgm:t>
    </dgm:pt>
    <dgm:pt modelId="{7E38B5BE-7B58-4F78-BA98-2D6DBE2536B6}">
      <dgm:prSet custT="1"/>
      <dgm:spPr/>
      <dgm:t>
        <a:bodyPr/>
        <a:lstStyle/>
        <a:p>
          <a:pPr>
            <a:lnSpc>
              <a:spcPct val="100000"/>
            </a:lnSpc>
          </a:pPr>
          <a:r>
            <a:rPr lang="en-GB" sz="1600" dirty="0"/>
            <a:t>Active Experimentation – applying what was learned to future practice</a:t>
          </a:r>
          <a:endParaRPr lang="en-US" sz="1600" dirty="0"/>
        </a:p>
      </dgm:t>
    </dgm:pt>
    <dgm:pt modelId="{5581E666-27CD-4E64-A93F-8C727EEDFC09}" cxnId="{7DC329C0-4A0D-4240-BB63-D06336070CE0}" type="parTrans">
      <dgm:prSet/>
      <dgm:spPr/>
      <dgm:t>
        <a:bodyPr/>
        <a:lstStyle/>
        <a:p>
          <a:endParaRPr lang="en-US"/>
        </a:p>
      </dgm:t>
    </dgm:pt>
    <dgm:pt modelId="{0350A065-1A8D-4109-B713-8D42B53691C8}" cxnId="{7DC329C0-4A0D-4240-BB63-D06336070CE0}" type="sibTrans">
      <dgm:prSet/>
      <dgm:spPr/>
      <dgm:t>
        <a:bodyPr/>
        <a:lstStyle/>
        <a:p>
          <a:endParaRPr lang="en-US"/>
        </a:p>
      </dgm:t>
    </dgm:pt>
    <dgm:pt modelId="{3DD8EE1D-2A51-417F-8138-8F40C11FD6FF}" type="pres">
      <dgm:prSet presAssocID="{1020F248-22D4-436D-BE65-41D8A4B8D96D}" presName="root" presStyleCnt="0">
        <dgm:presLayoutVars>
          <dgm:dir/>
          <dgm:resizeHandles val="exact"/>
        </dgm:presLayoutVars>
      </dgm:prSet>
      <dgm:spPr/>
    </dgm:pt>
    <dgm:pt modelId="{E5212E39-18EA-49CE-8450-93F6C41559A6}" type="pres">
      <dgm:prSet presAssocID="{5823EC08-F054-4AE9-A08B-8B26C9A5CD5F}" presName="compNode" presStyleCnt="0"/>
      <dgm:spPr/>
    </dgm:pt>
    <dgm:pt modelId="{E5E73D41-ABF4-430A-A193-963E3A9FF901}" type="pres">
      <dgm:prSet presAssocID="{5823EC08-F054-4AE9-A08B-8B26C9A5CD5F}" presName="bgRect" presStyleLbl="bgShp" presStyleIdx="0" presStyleCnt="2"/>
      <dgm:spPr/>
    </dgm:pt>
    <dgm:pt modelId="{88A4E76B-ABFA-407C-8A9A-4B68E8512163}" type="pres">
      <dgm:prSet presAssocID="{5823EC08-F054-4AE9-A08B-8B26C9A5CD5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0FCCFC01-B516-4C92-8DFF-36C9FD83EE32}" type="pres">
      <dgm:prSet presAssocID="{5823EC08-F054-4AE9-A08B-8B26C9A5CD5F}" presName="spaceRect" presStyleCnt="0"/>
      <dgm:spPr/>
    </dgm:pt>
    <dgm:pt modelId="{7DE0C4FD-D0BA-4A3D-BE53-E7FDBD9CE8DE}" type="pres">
      <dgm:prSet presAssocID="{5823EC08-F054-4AE9-A08B-8B26C9A5CD5F}" presName="parTx" presStyleLbl="revTx" presStyleIdx="0" presStyleCnt="3">
        <dgm:presLayoutVars>
          <dgm:chMax val="0"/>
          <dgm:chPref val="0"/>
        </dgm:presLayoutVars>
      </dgm:prSet>
      <dgm:spPr/>
    </dgm:pt>
    <dgm:pt modelId="{84099278-F743-49B0-A1ED-CD9B7789F3EB}" type="pres">
      <dgm:prSet presAssocID="{E028E1B2-F6B1-423F-AD81-54759C63B335}" presName="sibTrans" presStyleCnt="0"/>
      <dgm:spPr/>
    </dgm:pt>
    <dgm:pt modelId="{4AF6F46D-F446-4363-B0E2-B29C9261F98A}" type="pres">
      <dgm:prSet presAssocID="{65DFA10A-E8DC-4707-BC8D-056142F99C4D}" presName="compNode" presStyleCnt="0"/>
      <dgm:spPr/>
    </dgm:pt>
    <dgm:pt modelId="{F524C383-0BF8-4F6F-8880-3614B89FC56B}" type="pres">
      <dgm:prSet presAssocID="{65DFA10A-E8DC-4707-BC8D-056142F99C4D}" presName="bgRect" presStyleLbl="bgShp" presStyleIdx="1" presStyleCnt="2" custScaleY="191301"/>
      <dgm:spPr/>
    </dgm:pt>
    <dgm:pt modelId="{2CCA7035-C7D9-4A99-A709-F56E44098286}" type="pres">
      <dgm:prSet presAssocID="{65DFA10A-E8DC-4707-BC8D-056142F99C4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31911B77-8718-43D5-8904-676E1C9C80D2}" type="pres">
      <dgm:prSet presAssocID="{65DFA10A-E8DC-4707-BC8D-056142F99C4D}" presName="spaceRect" presStyleCnt="0"/>
      <dgm:spPr/>
    </dgm:pt>
    <dgm:pt modelId="{2FB556F7-B2D9-45DC-B86D-70024113E820}" type="pres">
      <dgm:prSet presAssocID="{65DFA10A-E8DC-4707-BC8D-056142F99C4D}" presName="parTx" presStyleLbl="revTx" presStyleIdx="1" presStyleCnt="3">
        <dgm:presLayoutVars>
          <dgm:chMax val="0"/>
          <dgm:chPref val="0"/>
        </dgm:presLayoutVars>
      </dgm:prSet>
      <dgm:spPr/>
    </dgm:pt>
    <dgm:pt modelId="{2F85C757-101E-441F-9464-575068D9EA4C}" type="pres">
      <dgm:prSet presAssocID="{65DFA10A-E8DC-4707-BC8D-056142F99C4D}" presName="desTx" presStyleLbl="revTx" presStyleIdx="2" presStyleCnt="3" custScaleX="114755">
        <dgm:presLayoutVars/>
      </dgm:prSet>
      <dgm:spPr/>
    </dgm:pt>
  </dgm:ptLst>
  <dgm:cxnLst>
    <dgm:cxn modelId="{F0D4B607-39F0-4C58-B48C-301F84F6828F}" type="presOf" srcId="{7E38B5BE-7B58-4F78-BA98-2D6DBE2536B6}" destId="{2F85C757-101E-441F-9464-575068D9EA4C}" srcOrd="0" destOrd="3" presId="urn:microsoft.com/office/officeart/2018/2/layout/IconVerticalSolidList#19"/>
    <dgm:cxn modelId="{48C2062E-814A-4166-9141-E841330AB5D2}" type="presOf" srcId="{65DFA10A-E8DC-4707-BC8D-056142F99C4D}" destId="{2FB556F7-B2D9-45DC-B86D-70024113E820}" srcOrd="0" destOrd="0" presId="urn:microsoft.com/office/officeart/2018/2/layout/IconVerticalSolidList#19"/>
    <dgm:cxn modelId="{E884B15F-4E32-4D45-81CA-6107207AA619}" srcId="{1020F248-22D4-436D-BE65-41D8A4B8D96D}" destId="{65DFA10A-E8DC-4707-BC8D-056142F99C4D}" srcOrd="1" destOrd="0" parTransId="{0C809932-15CD-4B66-A74A-287CBED70050}" sibTransId="{D9B2777A-816E-4BBB-AA3E-8F6149A608D0}"/>
    <dgm:cxn modelId="{83199160-9DCA-4900-B019-93A51A231FA7}" srcId="{65DFA10A-E8DC-4707-BC8D-056142F99C4D}" destId="{0398B936-A510-4C23-9A00-99534E8AC684}" srcOrd="2" destOrd="0" parTransId="{BF741191-7EDF-4BA1-A922-2E5282D7863B}" sibTransId="{DF7570C5-CBDD-46EA-99D4-43E75D55A21D}"/>
    <dgm:cxn modelId="{652DB566-0E3F-4050-BEED-FF6440704BFC}" type="presOf" srcId="{443ADE2C-763A-4182-8751-8FC01384FDC4}" destId="{2F85C757-101E-441F-9464-575068D9EA4C}" srcOrd="0" destOrd="0" presId="urn:microsoft.com/office/officeart/2018/2/layout/IconVerticalSolidList#19"/>
    <dgm:cxn modelId="{CFEE5967-450E-4A65-A3CB-743026DECE53}" type="presOf" srcId="{5823EC08-F054-4AE9-A08B-8B26C9A5CD5F}" destId="{7DE0C4FD-D0BA-4A3D-BE53-E7FDBD9CE8DE}" srcOrd="0" destOrd="0" presId="urn:microsoft.com/office/officeart/2018/2/layout/IconVerticalSolidList#19"/>
    <dgm:cxn modelId="{9897714F-6897-4CF8-9BD9-636A518CAFE4}" type="presOf" srcId="{E08A8D48-0646-47EF-879D-7FE6061D50BD}" destId="{2F85C757-101E-441F-9464-575068D9EA4C}" srcOrd="0" destOrd="1" presId="urn:microsoft.com/office/officeart/2018/2/layout/IconVerticalSolidList#19"/>
    <dgm:cxn modelId="{238A8E8B-D29A-4952-AB7D-B0DBB0F539B5}" type="presOf" srcId="{1020F248-22D4-436D-BE65-41D8A4B8D96D}" destId="{3DD8EE1D-2A51-417F-8138-8F40C11FD6FF}" srcOrd="0" destOrd="0" presId="urn:microsoft.com/office/officeart/2018/2/layout/IconVerticalSolidList#19"/>
    <dgm:cxn modelId="{7DC329C0-4A0D-4240-BB63-D06336070CE0}" srcId="{65DFA10A-E8DC-4707-BC8D-056142F99C4D}" destId="{7E38B5BE-7B58-4F78-BA98-2D6DBE2536B6}" srcOrd="3" destOrd="0" parTransId="{5581E666-27CD-4E64-A93F-8C727EEDFC09}" sibTransId="{0350A065-1A8D-4109-B713-8D42B53691C8}"/>
    <dgm:cxn modelId="{AF5E81CA-0674-43B6-9B60-576042C7CC06}" srcId="{1020F248-22D4-436D-BE65-41D8A4B8D96D}" destId="{5823EC08-F054-4AE9-A08B-8B26C9A5CD5F}" srcOrd="0" destOrd="0" parTransId="{9434A928-A012-48BD-BB2A-39575A98BAB8}" sibTransId="{E028E1B2-F6B1-423F-AD81-54759C63B335}"/>
    <dgm:cxn modelId="{85B3ACCE-EF05-4D2E-BD48-F6924589A661}" srcId="{65DFA10A-E8DC-4707-BC8D-056142F99C4D}" destId="{E08A8D48-0646-47EF-879D-7FE6061D50BD}" srcOrd="1" destOrd="0" parTransId="{4791673A-44B1-4D67-9FC5-7680784D904A}" sibTransId="{8D32DACB-789F-4786-8BAB-FA85CC647D5E}"/>
    <dgm:cxn modelId="{DDF9B8E2-C179-45C4-AC48-3AF45AAACF20}" type="presOf" srcId="{0398B936-A510-4C23-9A00-99534E8AC684}" destId="{2F85C757-101E-441F-9464-575068D9EA4C}" srcOrd="0" destOrd="2" presId="urn:microsoft.com/office/officeart/2018/2/layout/IconVerticalSolidList#19"/>
    <dgm:cxn modelId="{A4DB28E8-6683-43D5-B043-7021ED4206D5}" srcId="{65DFA10A-E8DC-4707-BC8D-056142F99C4D}" destId="{443ADE2C-763A-4182-8751-8FC01384FDC4}" srcOrd="0" destOrd="0" parTransId="{394E155A-CD63-4C49-9310-3907901DB3AA}" sibTransId="{5694F526-E927-41C2-A6AC-4225477E0D4D}"/>
    <dgm:cxn modelId="{6607E131-B50A-48A5-98A5-6FF8049B985E}" type="presParOf" srcId="{3DD8EE1D-2A51-417F-8138-8F40C11FD6FF}" destId="{E5212E39-18EA-49CE-8450-93F6C41559A6}" srcOrd="0" destOrd="0" presId="urn:microsoft.com/office/officeart/2018/2/layout/IconVerticalSolidList#19"/>
    <dgm:cxn modelId="{F1DB29E5-9450-46F0-8BDE-3D4A61901E5A}" type="presParOf" srcId="{E5212E39-18EA-49CE-8450-93F6C41559A6}" destId="{E5E73D41-ABF4-430A-A193-963E3A9FF901}" srcOrd="0" destOrd="0" presId="urn:microsoft.com/office/officeart/2018/2/layout/IconVerticalSolidList#19"/>
    <dgm:cxn modelId="{0EC971FF-AB0D-4679-9C1F-AEA03A7159E7}" type="presParOf" srcId="{E5212E39-18EA-49CE-8450-93F6C41559A6}" destId="{88A4E76B-ABFA-407C-8A9A-4B68E8512163}" srcOrd="1" destOrd="0" presId="urn:microsoft.com/office/officeart/2018/2/layout/IconVerticalSolidList#19"/>
    <dgm:cxn modelId="{F4F94D9E-A464-4DAD-86FA-993896009359}" type="presParOf" srcId="{E5212E39-18EA-49CE-8450-93F6C41559A6}" destId="{0FCCFC01-B516-4C92-8DFF-36C9FD83EE32}" srcOrd="2" destOrd="0" presId="urn:microsoft.com/office/officeart/2018/2/layout/IconVerticalSolidList#19"/>
    <dgm:cxn modelId="{90382E99-D1E7-413C-8031-BF6C6DAEAE02}" type="presParOf" srcId="{E5212E39-18EA-49CE-8450-93F6C41559A6}" destId="{7DE0C4FD-D0BA-4A3D-BE53-E7FDBD9CE8DE}" srcOrd="3" destOrd="0" presId="urn:microsoft.com/office/officeart/2018/2/layout/IconVerticalSolidList#19"/>
    <dgm:cxn modelId="{F6C73636-AB49-488D-A950-CBCA1DA88CC5}" type="presParOf" srcId="{3DD8EE1D-2A51-417F-8138-8F40C11FD6FF}" destId="{84099278-F743-49B0-A1ED-CD9B7789F3EB}" srcOrd="1" destOrd="0" presId="urn:microsoft.com/office/officeart/2018/2/layout/IconVerticalSolidList#19"/>
    <dgm:cxn modelId="{07DE8984-9336-4A5A-829C-CEB0C684AC98}" type="presParOf" srcId="{3DD8EE1D-2A51-417F-8138-8F40C11FD6FF}" destId="{4AF6F46D-F446-4363-B0E2-B29C9261F98A}" srcOrd="2" destOrd="0" presId="urn:microsoft.com/office/officeart/2018/2/layout/IconVerticalSolidList#19"/>
    <dgm:cxn modelId="{225B5FC5-DB2F-4892-BD0C-235E1389AD23}" type="presParOf" srcId="{4AF6F46D-F446-4363-B0E2-B29C9261F98A}" destId="{F524C383-0BF8-4F6F-8880-3614B89FC56B}" srcOrd="0" destOrd="0" presId="urn:microsoft.com/office/officeart/2018/2/layout/IconVerticalSolidList#19"/>
    <dgm:cxn modelId="{B2C58783-0E8E-4896-A966-55CDDE208BED}" type="presParOf" srcId="{4AF6F46D-F446-4363-B0E2-B29C9261F98A}" destId="{2CCA7035-C7D9-4A99-A709-F56E44098286}" srcOrd="1" destOrd="0" presId="urn:microsoft.com/office/officeart/2018/2/layout/IconVerticalSolidList#19"/>
    <dgm:cxn modelId="{1213E519-2285-497C-ABD9-60B1CDED2CA1}" type="presParOf" srcId="{4AF6F46D-F446-4363-B0E2-B29C9261F98A}" destId="{31911B77-8718-43D5-8904-676E1C9C80D2}" srcOrd="2" destOrd="0" presId="urn:microsoft.com/office/officeart/2018/2/layout/IconVerticalSolidList#19"/>
    <dgm:cxn modelId="{7C9B00CC-D757-4C26-A64B-DDC8EA34D009}" type="presParOf" srcId="{4AF6F46D-F446-4363-B0E2-B29C9261F98A}" destId="{2FB556F7-B2D9-45DC-B86D-70024113E820}" srcOrd="3" destOrd="0" presId="urn:microsoft.com/office/officeart/2018/2/layout/IconVerticalSolidList#19"/>
    <dgm:cxn modelId="{37612525-AE1D-423C-B399-F9F615C843F0}" type="presParOf" srcId="{4AF6F46D-F446-4363-B0E2-B29C9261F98A}" destId="{2F85C757-101E-441F-9464-575068D9EA4C}" srcOrd="4" destOrd="0" presId="urn:microsoft.com/office/officeart/2018/2/layout/IconVerticalSolidList#19"/>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48C18F-F962-4BE0-A690-AF94E88DB9B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0ED1D37-9583-4529-BE41-C70EC25FF231}">
      <dgm:prSet/>
      <dgm:spPr/>
      <dgm:t>
        <a:bodyPr/>
        <a:lstStyle/>
        <a:p>
          <a:r>
            <a:rPr lang="en-GB"/>
            <a:t>Self-awareness is critical at the Reflective and Conceptual stages — it enables learners to recognise patterns in their behaviour, values, and decision-making.</a:t>
          </a:r>
          <a:endParaRPr lang="en-US"/>
        </a:p>
      </dgm:t>
    </dgm:pt>
    <dgm:pt modelId="{A742D1EE-099B-4132-B9B8-60D84F37A702}" cxnId="{BCF62BA6-AC30-4B40-9DBE-6B450F627B98}" type="parTrans">
      <dgm:prSet/>
      <dgm:spPr/>
      <dgm:t>
        <a:bodyPr/>
        <a:lstStyle/>
        <a:p>
          <a:endParaRPr lang="en-US"/>
        </a:p>
      </dgm:t>
    </dgm:pt>
    <dgm:pt modelId="{04A1A52C-A428-4DBC-B387-2616185607FB}" cxnId="{BCF62BA6-AC30-4B40-9DBE-6B450F627B98}" type="sibTrans">
      <dgm:prSet/>
      <dgm:spPr/>
      <dgm:t>
        <a:bodyPr/>
        <a:lstStyle/>
        <a:p>
          <a:endParaRPr lang="en-US"/>
        </a:p>
      </dgm:t>
    </dgm:pt>
    <dgm:pt modelId="{A02E37AC-7524-4ECD-987B-9581A8D36050}">
      <dgm:prSet/>
      <dgm:spPr/>
      <dgm:t>
        <a:bodyPr/>
        <a:lstStyle/>
        <a:p>
          <a:r>
            <a:rPr lang="en-GB" dirty="0"/>
            <a:t>In health &amp; social care, this cycle supports continual professional development and client-centred care</a:t>
          </a:r>
          <a:endParaRPr lang="en-US" dirty="0"/>
        </a:p>
      </dgm:t>
    </dgm:pt>
    <dgm:pt modelId="{9B061F41-1B34-4DE9-80C7-55E0742174D4}" cxnId="{FE46AD9A-CDDD-4317-967D-B2C9FFB98CC5}" type="parTrans">
      <dgm:prSet/>
      <dgm:spPr/>
      <dgm:t>
        <a:bodyPr/>
        <a:lstStyle/>
        <a:p>
          <a:endParaRPr lang="en-US"/>
        </a:p>
      </dgm:t>
    </dgm:pt>
    <dgm:pt modelId="{39CF88C0-931B-4267-80D6-D9FD21A20CD8}" cxnId="{FE46AD9A-CDDD-4317-967D-B2C9FFB98CC5}" type="sibTrans">
      <dgm:prSet/>
      <dgm:spPr/>
      <dgm:t>
        <a:bodyPr/>
        <a:lstStyle/>
        <a:p>
          <a:endParaRPr lang="en-US"/>
        </a:p>
      </dgm:t>
    </dgm:pt>
    <dgm:pt modelId="{B81B217A-6987-4F71-9044-30E5B0DF9A07}" type="pres">
      <dgm:prSet presAssocID="{8548C18F-F962-4BE0-A690-AF94E88DB9B8}" presName="hierChild1" presStyleCnt="0">
        <dgm:presLayoutVars>
          <dgm:chPref val="1"/>
          <dgm:dir/>
          <dgm:animOne val="branch"/>
          <dgm:animLvl val="lvl"/>
          <dgm:resizeHandles/>
        </dgm:presLayoutVars>
      </dgm:prSet>
      <dgm:spPr/>
    </dgm:pt>
    <dgm:pt modelId="{B07CDC8F-698A-4610-AE13-9DA9A39D2453}" type="pres">
      <dgm:prSet presAssocID="{E0ED1D37-9583-4529-BE41-C70EC25FF231}" presName="hierRoot1" presStyleCnt="0"/>
      <dgm:spPr/>
    </dgm:pt>
    <dgm:pt modelId="{D0D67D37-8EC1-4C71-97A6-882095AEDF32}" type="pres">
      <dgm:prSet presAssocID="{E0ED1D37-9583-4529-BE41-C70EC25FF231}" presName="composite" presStyleCnt="0"/>
      <dgm:spPr/>
    </dgm:pt>
    <dgm:pt modelId="{FF96E4B7-2F98-413F-AFFC-CDDD9C9E0276}" type="pres">
      <dgm:prSet presAssocID="{E0ED1D37-9583-4529-BE41-C70EC25FF231}" presName="background" presStyleLbl="node0" presStyleIdx="0" presStyleCnt="2"/>
      <dgm:spPr/>
    </dgm:pt>
    <dgm:pt modelId="{6FD9A0E5-18D5-423E-8D50-CB62A3FDDC27}" type="pres">
      <dgm:prSet presAssocID="{E0ED1D37-9583-4529-BE41-C70EC25FF231}" presName="text" presStyleLbl="fgAcc0" presStyleIdx="0" presStyleCnt="2">
        <dgm:presLayoutVars>
          <dgm:chPref val="3"/>
        </dgm:presLayoutVars>
      </dgm:prSet>
      <dgm:spPr/>
    </dgm:pt>
    <dgm:pt modelId="{4892EA06-5995-477A-A825-619309A95948}" type="pres">
      <dgm:prSet presAssocID="{E0ED1D37-9583-4529-BE41-C70EC25FF231}" presName="hierChild2" presStyleCnt="0"/>
      <dgm:spPr/>
    </dgm:pt>
    <dgm:pt modelId="{63861AF0-63BD-493F-8EBD-C4C7988C43F3}" type="pres">
      <dgm:prSet presAssocID="{A02E37AC-7524-4ECD-987B-9581A8D36050}" presName="hierRoot1" presStyleCnt="0"/>
      <dgm:spPr/>
    </dgm:pt>
    <dgm:pt modelId="{BFD40CF9-12D0-43F4-83D3-C2663E55C014}" type="pres">
      <dgm:prSet presAssocID="{A02E37AC-7524-4ECD-987B-9581A8D36050}" presName="composite" presStyleCnt="0"/>
      <dgm:spPr/>
    </dgm:pt>
    <dgm:pt modelId="{D7F85B0A-29D4-4542-B6AE-3E7C50FFD566}" type="pres">
      <dgm:prSet presAssocID="{A02E37AC-7524-4ECD-987B-9581A8D36050}" presName="background" presStyleLbl="node0" presStyleIdx="1" presStyleCnt="2"/>
      <dgm:spPr/>
    </dgm:pt>
    <dgm:pt modelId="{3A1BFCD2-14D2-4715-9273-CC10A588CFF1}" type="pres">
      <dgm:prSet presAssocID="{A02E37AC-7524-4ECD-987B-9581A8D36050}" presName="text" presStyleLbl="fgAcc0" presStyleIdx="1" presStyleCnt="2">
        <dgm:presLayoutVars>
          <dgm:chPref val="3"/>
        </dgm:presLayoutVars>
      </dgm:prSet>
      <dgm:spPr/>
    </dgm:pt>
    <dgm:pt modelId="{0F49D636-A1AC-4C20-B617-F2BBA53CF19D}" type="pres">
      <dgm:prSet presAssocID="{A02E37AC-7524-4ECD-987B-9581A8D36050}" presName="hierChild2" presStyleCnt="0"/>
      <dgm:spPr/>
    </dgm:pt>
  </dgm:ptLst>
  <dgm:cxnLst>
    <dgm:cxn modelId="{C6FB3155-E54B-49D6-A244-A5E0243655E4}" type="presOf" srcId="{8548C18F-F962-4BE0-A690-AF94E88DB9B8}" destId="{B81B217A-6987-4F71-9044-30E5B0DF9A07}" srcOrd="0" destOrd="0" presId="urn:microsoft.com/office/officeart/2005/8/layout/hierarchy1"/>
    <dgm:cxn modelId="{FE46AD9A-CDDD-4317-967D-B2C9FFB98CC5}" srcId="{8548C18F-F962-4BE0-A690-AF94E88DB9B8}" destId="{A02E37AC-7524-4ECD-987B-9581A8D36050}" srcOrd="1" destOrd="0" parTransId="{9B061F41-1B34-4DE9-80C7-55E0742174D4}" sibTransId="{39CF88C0-931B-4267-80D6-D9FD21A20CD8}"/>
    <dgm:cxn modelId="{BCF62BA6-AC30-4B40-9DBE-6B450F627B98}" srcId="{8548C18F-F962-4BE0-A690-AF94E88DB9B8}" destId="{E0ED1D37-9583-4529-BE41-C70EC25FF231}" srcOrd="0" destOrd="0" parTransId="{A742D1EE-099B-4132-B9B8-60D84F37A702}" sibTransId="{04A1A52C-A428-4DBC-B387-2616185607FB}"/>
    <dgm:cxn modelId="{5B0A0AE3-077E-4DE7-8D0A-EA9817FAF1B6}" type="presOf" srcId="{A02E37AC-7524-4ECD-987B-9581A8D36050}" destId="{3A1BFCD2-14D2-4715-9273-CC10A588CFF1}" srcOrd="0" destOrd="0" presId="urn:microsoft.com/office/officeart/2005/8/layout/hierarchy1"/>
    <dgm:cxn modelId="{09BF60FA-B92E-4E29-A97E-264961C0165A}" type="presOf" srcId="{E0ED1D37-9583-4529-BE41-C70EC25FF231}" destId="{6FD9A0E5-18D5-423E-8D50-CB62A3FDDC27}" srcOrd="0" destOrd="0" presId="urn:microsoft.com/office/officeart/2005/8/layout/hierarchy1"/>
    <dgm:cxn modelId="{D145AAC7-B896-4F5B-A43E-BDE6A57D7E46}" type="presParOf" srcId="{B81B217A-6987-4F71-9044-30E5B0DF9A07}" destId="{B07CDC8F-698A-4610-AE13-9DA9A39D2453}" srcOrd="0" destOrd="0" presId="urn:microsoft.com/office/officeart/2005/8/layout/hierarchy1"/>
    <dgm:cxn modelId="{BD227B13-8204-44BD-AB07-06BDF2E1B794}" type="presParOf" srcId="{B07CDC8F-698A-4610-AE13-9DA9A39D2453}" destId="{D0D67D37-8EC1-4C71-97A6-882095AEDF32}" srcOrd="0" destOrd="0" presId="urn:microsoft.com/office/officeart/2005/8/layout/hierarchy1"/>
    <dgm:cxn modelId="{05499E54-BC2D-4B5B-8848-CD1E054A7967}" type="presParOf" srcId="{D0D67D37-8EC1-4C71-97A6-882095AEDF32}" destId="{FF96E4B7-2F98-413F-AFFC-CDDD9C9E0276}" srcOrd="0" destOrd="0" presId="urn:microsoft.com/office/officeart/2005/8/layout/hierarchy1"/>
    <dgm:cxn modelId="{3822D0D6-A317-4035-A54E-8031CB9A2790}" type="presParOf" srcId="{D0D67D37-8EC1-4C71-97A6-882095AEDF32}" destId="{6FD9A0E5-18D5-423E-8D50-CB62A3FDDC27}" srcOrd="1" destOrd="0" presId="urn:microsoft.com/office/officeart/2005/8/layout/hierarchy1"/>
    <dgm:cxn modelId="{CC4B5C28-11D3-4220-9DFF-80F43FA67F32}" type="presParOf" srcId="{B07CDC8F-698A-4610-AE13-9DA9A39D2453}" destId="{4892EA06-5995-477A-A825-619309A95948}" srcOrd="1" destOrd="0" presId="urn:microsoft.com/office/officeart/2005/8/layout/hierarchy1"/>
    <dgm:cxn modelId="{E924DE86-1FF1-42F5-952F-484B6AE5DEA2}" type="presParOf" srcId="{B81B217A-6987-4F71-9044-30E5B0DF9A07}" destId="{63861AF0-63BD-493F-8EBD-C4C7988C43F3}" srcOrd="1" destOrd="0" presId="urn:microsoft.com/office/officeart/2005/8/layout/hierarchy1"/>
    <dgm:cxn modelId="{F092D7D3-DCAE-4818-95D0-F456AAF296CE}" type="presParOf" srcId="{63861AF0-63BD-493F-8EBD-C4C7988C43F3}" destId="{BFD40CF9-12D0-43F4-83D3-C2663E55C014}" srcOrd="0" destOrd="0" presId="urn:microsoft.com/office/officeart/2005/8/layout/hierarchy1"/>
    <dgm:cxn modelId="{47ACA8F0-58CF-4E03-BA5B-A16BC6E9E402}" type="presParOf" srcId="{BFD40CF9-12D0-43F4-83D3-C2663E55C014}" destId="{D7F85B0A-29D4-4542-B6AE-3E7C50FFD566}" srcOrd="0" destOrd="0" presId="urn:microsoft.com/office/officeart/2005/8/layout/hierarchy1"/>
    <dgm:cxn modelId="{75832486-E13A-4500-982E-1BBEFABF6248}" type="presParOf" srcId="{BFD40CF9-12D0-43F4-83D3-C2663E55C014}" destId="{3A1BFCD2-14D2-4715-9273-CC10A588CFF1}" srcOrd="1" destOrd="0" presId="urn:microsoft.com/office/officeart/2005/8/layout/hierarchy1"/>
    <dgm:cxn modelId="{848D9673-EF26-4049-A27C-A20130D24DD6}" type="presParOf" srcId="{63861AF0-63BD-493F-8EBD-C4C7988C43F3}" destId="{0F49D636-A1AC-4C20-B617-F2BBA53CF19D}"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F3B3DC-57CD-4FF1-A734-85A27981344B}" type="doc">
      <dgm:prSet loTypeId="urn:microsoft.com/office/officeart/2018/2/layout/IconVerticalSolidList#45" loCatId="icon" qsTypeId="urn:microsoft.com/office/officeart/2005/8/quickstyle/simple1" qsCatId="simple" csTypeId="urn:microsoft.com/office/officeart/2005/8/colors/accent1_2" csCatId="accent1" phldr="1"/>
      <dgm:spPr/>
      <dgm:t>
        <a:bodyPr/>
        <a:lstStyle/>
        <a:p>
          <a:endParaRPr lang="en-US"/>
        </a:p>
      </dgm:t>
    </dgm:pt>
    <dgm:pt modelId="{42678E8E-9E48-48B5-A347-7E206C0F6C63}">
      <dgm:prSet/>
      <dgm:spPr/>
      <dgm:t>
        <a:bodyPr/>
        <a:lstStyle/>
        <a:p>
          <a:pPr>
            <a:lnSpc>
              <a:spcPct val="100000"/>
            </a:lnSpc>
          </a:pPr>
          <a:r>
            <a:rPr lang="en-GB"/>
            <a:t>You are on your first Health &amp; Social Care placement. During your second week, you arrive late for your shift three days in a row due to poor time management and travel delays. </a:t>
          </a:r>
          <a:endParaRPr lang="en-US"/>
        </a:p>
      </dgm:t>
    </dgm:pt>
    <dgm:pt modelId="{4A5CFA1A-A193-4440-B859-8481EB482954}" cxnId="{28D2E3E5-CA85-44BD-BF51-78B9EEF3D654}" type="parTrans">
      <dgm:prSet/>
      <dgm:spPr/>
      <dgm:t>
        <a:bodyPr/>
        <a:lstStyle/>
        <a:p>
          <a:endParaRPr lang="en-US"/>
        </a:p>
      </dgm:t>
    </dgm:pt>
    <dgm:pt modelId="{258E4CE4-25E7-4F12-9030-C75328C43CB3}" cxnId="{28D2E3E5-CA85-44BD-BF51-78B9EEF3D654}" type="sibTrans">
      <dgm:prSet/>
      <dgm:spPr/>
      <dgm:t>
        <a:bodyPr/>
        <a:lstStyle/>
        <a:p>
          <a:endParaRPr lang="en-US"/>
        </a:p>
      </dgm:t>
    </dgm:pt>
    <dgm:pt modelId="{B26A5047-7B8B-46B5-8047-EAC4B4BE1AD9}">
      <dgm:prSet/>
      <dgm:spPr/>
      <dgm:t>
        <a:bodyPr/>
        <a:lstStyle/>
        <a:p>
          <a:pPr>
            <a:lnSpc>
              <a:spcPct val="100000"/>
            </a:lnSpc>
          </a:pPr>
          <a:r>
            <a:rPr lang="en-GB"/>
            <a:t>Your manager notices and asks to speak with you. </a:t>
          </a:r>
          <a:endParaRPr lang="en-US"/>
        </a:p>
      </dgm:t>
    </dgm:pt>
    <dgm:pt modelId="{3A7DAD88-4C28-417F-958F-85FD1B8F38BF}" cxnId="{9A1AA828-381E-4EFB-A602-848F398A7D10}" type="parTrans">
      <dgm:prSet/>
      <dgm:spPr/>
      <dgm:t>
        <a:bodyPr/>
        <a:lstStyle/>
        <a:p>
          <a:endParaRPr lang="en-US"/>
        </a:p>
      </dgm:t>
    </dgm:pt>
    <dgm:pt modelId="{36EEA6CA-6741-476A-818B-32C4AC370050}" cxnId="{9A1AA828-381E-4EFB-A602-848F398A7D10}" type="sibTrans">
      <dgm:prSet/>
      <dgm:spPr/>
      <dgm:t>
        <a:bodyPr/>
        <a:lstStyle/>
        <a:p>
          <a:endParaRPr lang="en-US"/>
        </a:p>
      </dgm:t>
    </dgm:pt>
    <dgm:pt modelId="{52DF3E4E-5522-4EC6-BF48-A08C6694F03F}">
      <dgm:prSet/>
      <dgm:spPr/>
      <dgm:t>
        <a:bodyPr/>
        <a:lstStyle/>
        <a:p>
          <a:pPr>
            <a:lnSpc>
              <a:spcPct val="100000"/>
            </a:lnSpc>
          </a:pPr>
          <a:r>
            <a:rPr lang="en-GB"/>
            <a:t>They express disappointment and remind you that punctuality is part of your professional responsibility. </a:t>
          </a:r>
          <a:endParaRPr lang="en-US"/>
        </a:p>
      </dgm:t>
    </dgm:pt>
    <dgm:pt modelId="{E21FC135-3B2F-4C60-A216-A9110DE8783A}" cxnId="{C301BBEC-90CA-4AB4-B305-DCD1D3000398}" type="parTrans">
      <dgm:prSet/>
      <dgm:spPr/>
      <dgm:t>
        <a:bodyPr/>
        <a:lstStyle/>
        <a:p>
          <a:endParaRPr lang="en-US"/>
        </a:p>
      </dgm:t>
    </dgm:pt>
    <dgm:pt modelId="{B6825A58-55D7-446B-8C99-D5506E5C0CE4}" cxnId="{C301BBEC-90CA-4AB4-B305-DCD1D3000398}" type="sibTrans">
      <dgm:prSet/>
      <dgm:spPr/>
      <dgm:t>
        <a:bodyPr/>
        <a:lstStyle/>
        <a:p>
          <a:endParaRPr lang="en-US"/>
        </a:p>
      </dgm:t>
    </dgm:pt>
    <dgm:pt modelId="{B97635F2-C1F1-4E1D-ACC2-FCE0ED589FC3}">
      <dgm:prSet/>
      <dgm:spPr/>
      <dgm:t>
        <a:bodyPr/>
        <a:lstStyle/>
        <a:p>
          <a:pPr>
            <a:lnSpc>
              <a:spcPct val="100000"/>
            </a:lnSpc>
          </a:pPr>
          <a:r>
            <a:rPr lang="en-GB" dirty="0"/>
            <a:t>You feel embarrassed, slightly defensive, and unsure of what to say. Later that day, you start reflecting on what happened and how it made you feel, and you begin to think about what changes you need to make.</a:t>
          </a:r>
          <a:endParaRPr lang="en-US" dirty="0"/>
        </a:p>
      </dgm:t>
    </dgm:pt>
    <dgm:pt modelId="{7F22C922-08A2-4A8C-BAD2-158FD5AFB2D4}" cxnId="{16928018-45BE-4677-9479-F94047ADFD31}" type="parTrans">
      <dgm:prSet/>
      <dgm:spPr/>
      <dgm:t>
        <a:bodyPr/>
        <a:lstStyle/>
        <a:p>
          <a:endParaRPr lang="en-US"/>
        </a:p>
      </dgm:t>
    </dgm:pt>
    <dgm:pt modelId="{5489B354-4EBE-4E45-BEB8-A79F2555959F}" cxnId="{16928018-45BE-4677-9479-F94047ADFD31}" type="sibTrans">
      <dgm:prSet/>
      <dgm:spPr/>
      <dgm:t>
        <a:bodyPr/>
        <a:lstStyle/>
        <a:p>
          <a:endParaRPr lang="en-US"/>
        </a:p>
      </dgm:t>
    </dgm:pt>
    <dgm:pt modelId="{1CF1B270-8BDF-49B0-B4D1-ACAF93292532}">
      <dgm:prSet/>
      <dgm:spPr/>
      <dgm:t>
        <a:bodyPr/>
        <a:lstStyle/>
        <a:p>
          <a:pPr>
            <a:lnSpc>
              <a:spcPct val="100000"/>
            </a:lnSpc>
          </a:pPr>
          <a:r>
            <a:rPr lang="en-GB" b="1" dirty="0">
              <a:solidFill>
                <a:srgbClr val="FF0000"/>
              </a:solidFill>
            </a:rPr>
            <a:t>Work through the four stages of Kolb’s model as if you were the student in this situation</a:t>
          </a:r>
          <a:endParaRPr lang="en-US" b="1" dirty="0">
            <a:solidFill>
              <a:srgbClr val="FF0000"/>
            </a:solidFill>
          </a:endParaRPr>
        </a:p>
      </dgm:t>
    </dgm:pt>
    <dgm:pt modelId="{D4ED5D64-8E8F-45C8-B78F-0767365C8EE2}" cxnId="{1FAB643B-43B9-4030-9470-672A08C1BE4F}" type="parTrans">
      <dgm:prSet/>
      <dgm:spPr/>
      <dgm:t>
        <a:bodyPr/>
        <a:lstStyle/>
        <a:p>
          <a:endParaRPr lang="en-GB"/>
        </a:p>
      </dgm:t>
    </dgm:pt>
    <dgm:pt modelId="{189729CC-0136-4A93-A00A-A03711523B78}" cxnId="{1FAB643B-43B9-4030-9470-672A08C1BE4F}" type="sibTrans">
      <dgm:prSet/>
      <dgm:spPr/>
      <dgm:t>
        <a:bodyPr/>
        <a:lstStyle/>
        <a:p>
          <a:endParaRPr lang="en-GB"/>
        </a:p>
      </dgm:t>
    </dgm:pt>
    <dgm:pt modelId="{D3046B6E-3735-47F2-A9A1-DE1AB0028077}" type="pres">
      <dgm:prSet presAssocID="{55F3B3DC-57CD-4FF1-A734-85A27981344B}" presName="root" presStyleCnt="0">
        <dgm:presLayoutVars>
          <dgm:dir/>
          <dgm:resizeHandles val="exact"/>
        </dgm:presLayoutVars>
      </dgm:prSet>
      <dgm:spPr/>
    </dgm:pt>
    <dgm:pt modelId="{CFE5FDD6-3E1D-4BC3-A82F-812A905FF533}" type="pres">
      <dgm:prSet presAssocID="{42678E8E-9E48-48B5-A347-7E206C0F6C63}" presName="compNode" presStyleCnt="0"/>
      <dgm:spPr/>
    </dgm:pt>
    <dgm:pt modelId="{F00D7829-3C8A-462A-B65F-0EA9E7D076C0}" type="pres">
      <dgm:prSet presAssocID="{42678E8E-9E48-48B5-A347-7E206C0F6C63}" presName="bgRect" presStyleLbl="bgShp" presStyleIdx="0" presStyleCnt="5"/>
      <dgm:spPr/>
    </dgm:pt>
    <dgm:pt modelId="{D484C3A4-8393-434F-9A83-005A396C5EB2}" type="pres">
      <dgm:prSet presAssocID="{42678E8E-9E48-48B5-A347-7E206C0F6C6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16F4F4C-CAF6-41E0-8ACB-AD43EF1805C3}" type="pres">
      <dgm:prSet presAssocID="{42678E8E-9E48-48B5-A347-7E206C0F6C63}" presName="spaceRect" presStyleCnt="0"/>
      <dgm:spPr/>
    </dgm:pt>
    <dgm:pt modelId="{69C8E303-A56B-4FFB-A759-58DFA505CF65}" type="pres">
      <dgm:prSet presAssocID="{42678E8E-9E48-48B5-A347-7E206C0F6C63}" presName="parTx" presStyleLbl="revTx" presStyleIdx="0" presStyleCnt="5">
        <dgm:presLayoutVars>
          <dgm:chMax val="0"/>
          <dgm:chPref val="0"/>
        </dgm:presLayoutVars>
      </dgm:prSet>
      <dgm:spPr/>
    </dgm:pt>
    <dgm:pt modelId="{711E9936-91B6-498F-B958-37958439FE03}" type="pres">
      <dgm:prSet presAssocID="{258E4CE4-25E7-4F12-9030-C75328C43CB3}" presName="sibTrans" presStyleCnt="0"/>
      <dgm:spPr/>
    </dgm:pt>
    <dgm:pt modelId="{64AA0A32-09D7-4F9F-BA5C-C8FC8CEB9504}" type="pres">
      <dgm:prSet presAssocID="{B26A5047-7B8B-46B5-8047-EAC4B4BE1AD9}" presName="compNode" presStyleCnt="0"/>
      <dgm:spPr/>
    </dgm:pt>
    <dgm:pt modelId="{80E9F7BB-53CF-454C-A112-2D75594E55E3}" type="pres">
      <dgm:prSet presAssocID="{B26A5047-7B8B-46B5-8047-EAC4B4BE1AD9}" presName="bgRect" presStyleLbl="bgShp" presStyleIdx="1" presStyleCnt="5"/>
      <dgm:spPr/>
    </dgm:pt>
    <dgm:pt modelId="{784C476A-C5B5-4887-8050-BA685916FBED}" type="pres">
      <dgm:prSet presAssocID="{B26A5047-7B8B-46B5-8047-EAC4B4BE1A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CC847F97-6267-4737-AEA8-E05B20098D16}" type="pres">
      <dgm:prSet presAssocID="{B26A5047-7B8B-46B5-8047-EAC4B4BE1AD9}" presName="spaceRect" presStyleCnt="0"/>
      <dgm:spPr/>
    </dgm:pt>
    <dgm:pt modelId="{2934682F-769D-47B6-96C7-8695776C3432}" type="pres">
      <dgm:prSet presAssocID="{B26A5047-7B8B-46B5-8047-EAC4B4BE1AD9}" presName="parTx" presStyleLbl="revTx" presStyleIdx="1" presStyleCnt="5">
        <dgm:presLayoutVars>
          <dgm:chMax val="0"/>
          <dgm:chPref val="0"/>
        </dgm:presLayoutVars>
      </dgm:prSet>
      <dgm:spPr/>
    </dgm:pt>
    <dgm:pt modelId="{4652534A-1651-4102-809B-867F9B06A12F}" type="pres">
      <dgm:prSet presAssocID="{36EEA6CA-6741-476A-818B-32C4AC370050}" presName="sibTrans" presStyleCnt="0"/>
      <dgm:spPr/>
    </dgm:pt>
    <dgm:pt modelId="{142266B0-AA7D-4030-B077-BCC0FDBBD18B}" type="pres">
      <dgm:prSet presAssocID="{52DF3E4E-5522-4EC6-BF48-A08C6694F03F}" presName="compNode" presStyleCnt="0"/>
      <dgm:spPr/>
    </dgm:pt>
    <dgm:pt modelId="{77901D9E-EADC-4B5D-AD0A-5779E5CFDAE0}" type="pres">
      <dgm:prSet presAssocID="{52DF3E4E-5522-4EC6-BF48-A08C6694F03F}" presName="bgRect" presStyleLbl="bgShp" presStyleIdx="2" presStyleCnt="5"/>
      <dgm:spPr/>
    </dgm:pt>
    <dgm:pt modelId="{728FBCB5-AAFE-4497-B078-341537B974B4}" type="pres">
      <dgm:prSet presAssocID="{52DF3E4E-5522-4EC6-BF48-A08C6694F03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C813B98E-84BC-4A9F-B946-697D99468F14}" type="pres">
      <dgm:prSet presAssocID="{52DF3E4E-5522-4EC6-BF48-A08C6694F03F}" presName="spaceRect" presStyleCnt="0"/>
      <dgm:spPr/>
    </dgm:pt>
    <dgm:pt modelId="{622E1426-81A5-4565-BC99-D4FEFB10975C}" type="pres">
      <dgm:prSet presAssocID="{52DF3E4E-5522-4EC6-BF48-A08C6694F03F}" presName="parTx" presStyleLbl="revTx" presStyleIdx="2" presStyleCnt="5">
        <dgm:presLayoutVars>
          <dgm:chMax val="0"/>
          <dgm:chPref val="0"/>
        </dgm:presLayoutVars>
      </dgm:prSet>
      <dgm:spPr/>
    </dgm:pt>
    <dgm:pt modelId="{23985063-EFC1-43BF-91E2-0155DE68D590}" type="pres">
      <dgm:prSet presAssocID="{B6825A58-55D7-446B-8C99-D5506E5C0CE4}" presName="sibTrans" presStyleCnt="0"/>
      <dgm:spPr/>
    </dgm:pt>
    <dgm:pt modelId="{2EFB59E5-0A8D-4EDC-A0E3-F82F58A9F957}" type="pres">
      <dgm:prSet presAssocID="{B97635F2-C1F1-4E1D-ACC2-FCE0ED589FC3}" presName="compNode" presStyleCnt="0"/>
      <dgm:spPr/>
    </dgm:pt>
    <dgm:pt modelId="{AE3A9248-5615-4F17-9715-5BB182A48BAB}" type="pres">
      <dgm:prSet presAssocID="{B97635F2-C1F1-4E1D-ACC2-FCE0ED589FC3}" presName="bgRect" presStyleLbl="bgShp" presStyleIdx="3" presStyleCnt="5"/>
      <dgm:spPr/>
    </dgm:pt>
    <dgm:pt modelId="{001E14F8-A400-48A3-96C1-4379F20E3E97}" type="pres">
      <dgm:prSet presAssocID="{B97635F2-C1F1-4E1D-ACC2-FCE0ED589FC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3014C882-A546-42E9-AD01-2C680F4180FA}" type="pres">
      <dgm:prSet presAssocID="{B97635F2-C1F1-4E1D-ACC2-FCE0ED589FC3}" presName="spaceRect" presStyleCnt="0"/>
      <dgm:spPr/>
    </dgm:pt>
    <dgm:pt modelId="{EA725F80-883F-4FAA-8C6D-FDE44A76382C}" type="pres">
      <dgm:prSet presAssocID="{B97635F2-C1F1-4E1D-ACC2-FCE0ED589FC3}" presName="parTx" presStyleLbl="revTx" presStyleIdx="3" presStyleCnt="5">
        <dgm:presLayoutVars>
          <dgm:chMax val="0"/>
          <dgm:chPref val="0"/>
        </dgm:presLayoutVars>
      </dgm:prSet>
      <dgm:spPr/>
    </dgm:pt>
    <dgm:pt modelId="{D5DB01B3-E893-4F23-80A4-FB7044FE6843}" type="pres">
      <dgm:prSet presAssocID="{5489B354-4EBE-4E45-BEB8-A79F2555959F}" presName="sibTrans" presStyleCnt="0"/>
      <dgm:spPr/>
    </dgm:pt>
    <dgm:pt modelId="{E382B449-4BD7-44BA-883D-BB7D36C503D3}" type="pres">
      <dgm:prSet presAssocID="{1CF1B270-8BDF-49B0-B4D1-ACAF93292532}" presName="compNode" presStyleCnt="0"/>
      <dgm:spPr/>
    </dgm:pt>
    <dgm:pt modelId="{DFB5155E-7B62-4B59-B01F-A4B821A38C04}" type="pres">
      <dgm:prSet presAssocID="{1CF1B270-8BDF-49B0-B4D1-ACAF93292532}" presName="bgRect" presStyleLbl="bgShp" presStyleIdx="4" presStyleCnt="5"/>
      <dgm:spPr/>
    </dgm:pt>
    <dgm:pt modelId="{3E0413E0-6B28-4218-9FF2-30BF0C5ADC18}" type="pres">
      <dgm:prSet presAssocID="{1CF1B270-8BDF-49B0-B4D1-ACAF93292532}" presName="iconRect" presStyleLbl="node1" presStyleIdx="4" presStyleCnt="5"/>
      <dgm:spPr/>
    </dgm:pt>
    <dgm:pt modelId="{ACEC62B7-2ADB-4449-86D2-AC08AD066616}" type="pres">
      <dgm:prSet presAssocID="{1CF1B270-8BDF-49B0-B4D1-ACAF93292532}" presName="spaceRect" presStyleCnt="0"/>
      <dgm:spPr/>
    </dgm:pt>
    <dgm:pt modelId="{6C62E4FA-2DE9-42EE-8A94-046C9C5EE44C}" type="pres">
      <dgm:prSet presAssocID="{1CF1B270-8BDF-49B0-B4D1-ACAF93292532}" presName="parTx" presStyleLbl="revTx" presStyleIdx="4" presStyleCnt="5">
        <dgm:presLayoutVars>
          <dgm:chMax val="0"/>
          <dgm:chPref val="0"/>
        </dgm:presLayoutVars>
      </dgm:prSet>
      <dgm:spPr/>
    </dgm:pt>
  </dgm:ptLst>
  <dgm:cxnLst>
    <dgm:cxn modelId="{7A28F817-085D-4DF9-8F8B-B00C566409F5}" type="presOf" srcId="{55F3B3DC-57CD-4FF1-A734-85A27981344B}" destId="{D3046B6E-3735-47F2-A9A1-DE1AB0028077}" srcOrd="0" destOrd="0" presId="urn:microsoft.com/office/officeart/2018/2/layout/IconVerticalSolidList#45"/>
    <dgm:cxn modelId="{16928018-45BE-4677-9479-F94047ADFD31}" srcId="{55F3B3DC-57CD-4FF1-A734-85A27981344B}" destId="{B97635F2-C1F1-4E1D-ACC2-FCE0ED589FC3}" srcOrd="3" destOrd="0" parTransId="{7F22C922-08A2-4A8C-BAD2-158FD5AFB2D4}" sibTransId="{5489B354-4EBE-4E45-BEB8-A79F2555959F}"/>
    <dgm:cxn modelId="{36B1AB19-94A9-485E-AF14-6E5593057D01}" type="presOf" srcId="{52DF3E4E-5522-4EC6-BF48-A08C6694F03F}" destId="{622E1426-81A5-4565-BC99-D4FEFB10975C}" srcOrd="0" destOrd="0" presId="urn:microsoft.com/office/officeart/2018/2/layout/IconVerticalSolidList#45"/>
    <dgm:cxn modelId="{9A1AA828-381E-4EFB-A602-848F398A7D10}" srcId="{55F3B3DC-57CD-4FF1-A734-85A27981344B}" destId="{B26A5047-7B8B-46B5-8047-EAC4B4BE1AD9}" srcOrd="1" destOrd="0" parTransId="{3A7DAD88-4C28-417F-958F-85FD1B8F38BF}" sibTransId="{36EEA6CA-6741-476A-818B-32C4AC370050}"/>
    <dgm:cxn modelId="{1FAB643B-43B9-4030-9470-672A08C1BE4F}" srcId="{55F3B3DC-57CD-4FF1-A734-85A27981344B}" destId="{1CF1B270-8BDF-49B0-B4D1-ACAF93292532}" srcOrd="4" destOrd="0" parTransId="{D4ED5D64-8E8F-45C8-B78F-0767365C8EE2}" sibTransId="{189729CC-0136-4A93-A00A-A03711523B78}"/>
    <dgm:cxn modelId="{D10B6D41-DC97-45CF-A87A-D8078D36FDDF}" type="presOf" srcId="{42678E8E-9E48-48B5-A347-7E206C0F6C63}" destId="{69C8E303-A56B-4FFB-A759-58DFA505CF65}" srcOrd="0" destOrd="0" presId="urn:microsoft.com/office/officeart/2018/2/layout/IconVerticalSolidList#45"/>
    <dgm:cxn modelId="{01448550-3253-4929-8506-D2F2A08F802F}" type="presOf" srcId="{1CF1B270-8BDF-49B0-B4D1-ACAF93292532}" destId="{6C62E4FA-2DE9-42EE-8A94-046C9C5EE44C}" srcOrd="0" destOrd="0" presId="urn:microsoft.com/office/officeart/2018/2/layout/IconVerticalSolidList#45"/>
    <dgm:cxn modelId="{19E057D2-D538-4FE5-BAF4-645965274E7B}" type="presOf" srcId="{B26A5047-7B8B-46B5-8047-EAC4B4BE1AD9}" destId="{2934682F-769D-47B6-96C7-8695776C3432}" srcOrd="0" destOrd="0" presId="urn:microsoft.com/office/officeart/2018/2/layout/IconVerticalSolidList#45"/>
    <dgm:cxn modelId="{CCF443DF-B5FF-47B0-A2FE-D147BCBB75D2}" type="presOf" srcId="{B97635F2-C1F1-4E1D-ACC2-FCE0ED589FC3}" destId="{EA725F80-883F-4FAA-8C6D-FDE44A76382C}" srcOrd="0" destOrd="0" presId="urn:microsoft.com/office/officeart/2018/2/layout/IconVerticalSolidList#45"/>
    <dgm:cxn modelId="{28D2E3E5-CA85-44BD-BF51-78B9EEF3D654}" srcId="{55F3B3DC-57CD-4FF1-A734-85A27981344B}" destId="{42678E8E-9E48-48B5-A347-7E206C0F6C63}" srcOrd="0" destOrd="0" parTransId="{4A5CFA1A-A193-4440-B859-8481EB482954}" sibTransId="{258E4CE4-25E7-4F12-9030-C75328C43CB3}"/>
    <dgm:cxn modelId="{C301BBEC-90CA-4AB4-B305-DCD1D3000398}" srcId="{55F3B3DC-57CD-4FF1-A734-85A27981344B}" destId="{52DF3E4E-5522-4EC6-BF48-A08C6694F03F}" srcOrd="2" destOrd="0" parTransId="{E21FC135-3B2F-4C60-A216-A9110DE8783A}" sibTransId="{B6825A58-55D7-446B-8C99-D5506E5C0CE4}"/>
    <dgm:cxn modelId="{7F1F10BF-F6D3-45B7-8B6E-D23CEE416AD2}" type="presParOf" srcId="{D3046B6E-3735-47F2-A9A1-DE1AB0028077}" destId="{CFE5FDD6-3E1D-4BC3-A82F-812A905FF533}" srcOrd="0" destOrd="0" presId="urn:microsoft.com/office/officeart/2018/2/layout/IconVerticalSolidList#45"/>
    <dgm:cxn modelId="{CBA634AB-0F49-4CD5-BE58-355754C74BEA}" type="presParOf" srcId="{CFE5FDD6-3E1D-4BC3-A82F-812A905FF533}" destId="{F00D7829-3C8A-462A-B65F-0EA9E7D076C0}" srcOrd="0" destOrd="0" presId="urn:microsoft.com/office/officeart/2018/2/layout/IconVerticalSolidList#45"/>
    <dgm:cxn modelId="{8DC2D58D-0EAA-4D03-8AF1-A1DA2A80ACBE}" type="presParOf" srcId="{CFE5FDD6-3E1D-4BC3-A82F-812A905FF533}" destId="{D484C3A4-8393-434F-9A83-005A396C5EB2}" srcOrd="1" destOrd="0" presId="urn:microsoft.com/office/officeart/2018/2/layout/IconVerticalSolidList#45"/>
    <dgm:cxn modelId="{B0132EB3-AC8C-44F5-9A54-44B0A5E9D28F}" type="presParOf" srcId="{CFE5FDD6-3E1D-4BC3-A82F-812A905FF533}" destId="{616F4F4C-CAF6-41E0-8ACB-AD43EF1805C3}" srcOrd="2" destOrd="0" presId="urn:microsoft.com/office/officeart/2018/2/layout/IconVerticalSolidList#45"/>
    <dgm:cxn modelId="{42E482A2-057D-48BA-82FC-64F7F8E9C07D}" type="presParOf" srcId="{CFE5FDD6-3E1D-4BC3-A82F-812A905FF533}" destId="{69C8E303-A56B-4FFB-A759-58DFA505CF65}" srcOrd="3" destOrd="0" presId="urn:microsoft.com/office/officeart/2018/2/layout/IconVerticalSolidList#45"/>
    <dgm:cxn modelId="{4D1BFA9C-E309-4E11-9ED5-9D67EF5BA135}" type="presParOf" srcId="{D3046B6E-3735-47F2-A9A1-DE1AB0028077}" destId="{711E9936-91B6-498F-B958-37958439FE03}" srcOrd="1" destOrd="0" presId="urn:microsoft.com/office/officeart/2018/2/layout/IconVerticalSolidList#45"/>
    <dgm:cxn modelId="{82060687-D2CD-4E50-B619-74EDD18AA7CC}" type="presParOf" srcId="{D3046B6E-3735-47F2-A9A1-DE1AB0028077}" destId="{64AA0A32-09D7-4F9F-BA5C-C8FC8CEB9504}" srcOrd="2" destOrd="0" presId="urn:microsoft.com/office/officeart/2018/2/layout/IconVerticalSolidList#45"/>
    <dgm:cxn modelId="{0E425D44-6DFA-41A6-AD82-14D980F9A6D7}" type="presParOf" srcId="{64AA0A32-09D7-4F9F-BA5C-C8FC8CEB9504}" destId="{80E9F7BB-53CF-454C-A112-2D75594E55E3}" srcOrd="0" destOrd="0" presId="urn:microsoft.com/office/officeart/2018/2/layout/IconVerticalSolidList#45"/>
    <dgm:cxn modelId="{8A448267-6915-4F47-907F-37B8B289C0C3}" type="presParOf" srcId="{64AA0A32-09D7-4F9F-BA5C-C8FC8CEB9504}" destId="{784C476A-C5B5-4887-8050-BA685916FBED}" srcOrd="1" destOrd="0" presId="urn:microsoft.com/office/officeart/2018/2/layout/IconVerticalSolidList#45"/>
    <dgm:cxn modelId="{7A4064D0-6A7F-4E77-B8B2-433CE5F02FE1}" type="presParOf" srcId="{64AA0A32-09D7-4F9F-BA5C-C8FC8CEB9504}" destId="{CC847F97-6267-4737-AEA8-E05B20098D16}" srcOrd="2" destOrd="0" presId="urn:microsoft.com/office/officeart/2018/2/layout/IconVerticalSolidList#45"/>
    <dgm:cxn modelId="{0D01634E-3DFD-49FD-8F10-187C794B2AE5}" type="presParOf" srcId="{64AA0A32-09D7-4F9F-BA5C-C8FC8CEB9504}" destId="{2934682F-769D-47B6-96C7-8695776C3432}" srcOrd="3" destOrd="0" presId="urn:microsoft.com/office/officeart/2018/2/layout/IconVerticalSolidList#45"/>
    <dgm:cxn modelId="{86D8020C-C668-4B40-831F-851156481FE5}" type="presParOf" srcId="{D3046B6E-3735-47F2-A9A1-DE1AB0028077}" destId="{4652534A-1651-4102-809B-867F9B06A12F}" srcOrd="3" destOrd="0" presId="urn:microsoft.com/office/officeart/2018/2/layout/IconVerticalSolidList#45"/>
    <dgm:cxn modelId="{6AEFBA04-F428-4383-A01E-B1BECF506B4A}" type="presParOf" srcId="{D3046B6E-3735-47F2-A9A1-DE1AB0028077}" destId="{142266B0-AA7D-4030-B077-BCC0FDBBD18B}" srcOrd="4" destOrd="0" presId="urn:microsoft.com/office/officeart/2018/2/layout/IconVerticalSolidList#45"/>
    <dgm:cxn modelId="{99143355-9022-4C7A-AD34-66BF80C22C94}" type="presParOf" srcId="{142266B0-AA7D-4030-B077-BCC0FDBBD18B}" destId="{77901D9E-EADC-4B5D-AD0A-5779E5CFDAE0}" srcOrd="0" destOrd="0" presId="urn:microsoft.com/office/officeart/2018/2/layout/IconVerticalSolidList#45"/>
    <dgm:cxn modelId="{861FDE7A-080A-407E-89C7-465552B7C59F}" type="presParOf" srcId="{142266B0-AA7D-4030-B077-BCC0FDBBD18B}" destId="{728FBCB5-AAFE-4497-B078-341537B974B4}" srcOrd="1" destOrd="0" presId="urn:microsoft.com/office/officeart/2018/2/layout/IconVerticalSolidList#45"/>
    <dgm:cxn modelId="{C39D97A9-E8FB-438D-A4FB-0A5DADE1C34D}" type="presParOf" srcId="{142266B0-AA7D-4030-B077-BCC0FDBBD18B}" destId="{C813B98E-84BC-4A9F-B946-697D99468F14}" srcOrd="2" destOrd="0" presId="urn:microsoft.com/office/officeart/2018/2/layout/IconVerticalSolidList#45"/>
    <dgm:cxn modelId="{6B887A45-09D1-4952-9459-9A340B06C1B8}" type="presParOf" srcId="{142266B0-AA7D-4030-B077-BCC0FDBBD18B}" destId="{622E1426-81A5-4565-BC99-D4FEFB10975C}" srcOrd="3" destOrd="0" presId="urn:microsoft.com/office/officeart/2018/2/layout/IconVerticalSolidList#45"/>
    <dgm:cxn modelId="{A889C3A6-06E8-4295-96DF-165D2DAA31F5}" type="presParOf" srcId="{D3046B6E-3735-47F2-A9A1-DE1AB0028077}" destId="{23985063-EFC1-43BF-91E2-0155DE68D590}" srcOrd="5" destOrd="0" presId="urn:microsoft.com/office/officeart/2018/2/layout/IconVerticalSolidList#45"/>
    <dgm:cxn modelId="{0EF98186-C8BA-4DAD-8183-866C1542B157}" type="presParOf" srcId="{D3046B6E-3735-47F2-A9A1-DE1AB0028077}" destId="{2EFB59E5-0A8D-4EDC-A0E3-F82F58A9F957}" srcOrd="6" destOrd="0" presId="urn:microsoft.com/office/officeart/2018/2/layout/IconVerticalSolidList#45"/>
    <dgm:cxn modelId="{2DD8C2F9-86FA-4331-A239-DEB199AC7B76}" type="presParOf" srcId="{2EFB59E5-0A8D-4EDC-A0E3-F82F58A9F957}" destId="{AE3A9248-5615-4F17-9715-5BB182A48BAB}" srcOrd="0" destOrd="0" presId="urn:microsoft.com/office/officeart/2018/2/layout/IconVerticalSolidList#45"/>
    <dgm:cxn modelId="{94DD314F-8E81-4973-8941-25B6E6E259A3}" type="presParOf" srcId="{2EFB59E5-0A8D-4EDC-A0E3-F82F58A9F957}" destId="{001E14F8-A400-48A3-96C1-4379F20E3E97}" srcOrd="1" destOrd="0" presId="urn:microsoft.com/office/officeart/2018/2/layout/IconVerticalSolidList#45"/>
    <dgm:cxn modelId="{621276A2-9C83-4DBC-8944-A755490CA056}" type="presParOf" srcId="{2EFB59E5-0A8D-4EDC-A0E3-F82F58A9F957}" destId="{3014C882-A546-42E9-AD01-2C680F4180FA}" srcOrd="2" destOrd="0" presId="urn:microsoft.com/office/officeart/2018/2/layout/IconVerticalSolidList#45"/>
    <dgm:cxn modelId="{93569586-E760-499B-8AB4-503D9B47E771}" type="presParOf" srcId="{2EFB59E5-0A8D-4EDC-A0E3-F82F58A9F957}" destId="{EA725F80-883F-4FAA-8C6D-FDE44A76382C}" srcOrd="3" destOrd="0" presId="urn:microsoft.com/office/officeart/2018/2/layout/IconVerticalSolidList#45"/>
    <dgm:cxn modelId="{186DC1FD-0DD4-4902-96AB-C402C591819F}" type="presParOf" srcId="{D3046B6E-3735-47F2-A9A1-DE1AB0028077}" destId="{D5DB01B3-E893-4F23-80A4-FB7044FE6843}" srcOrd="7" destOrd="0" presId="urn:microsoft.com/office/officeart/2018/2/layout/IconVerticalSolidList#45"/>
    <dgm:cxn modelId="{C2E1BB74-E013-4F55-88F6-48E6E3EB0FFC}" type="presParOf" srcId="{D3046B6E-3735-47F2-A9A1-DE1AB0028077}" destId="{E382B449-4BD7-44BA-883D-BB7D36C503D3}" srcOrd="8" destOrd="0" presId="urn:microsoft.com/office/officeart/2018/2/layout/IconVerticalSolidList#45"/>
    <dgm:cxn modelId="{0C5FBBB1-8ACD-42B8-879C-76A104BBC3AC}" type="presParOf" srcId="{E382B449-4BD7-44BA-883D-BB7D36C503D3}" destId="{DFB5155E-7B62-4B59-B01F-A4B821A38C04}" srcOrd="0" destOrd="0" presId="urn:microsoft.com/office/officeart/2018/2/layout/IconVerticalSolidList#45"/>
    <dgm:cxn modelId="{E8A3755E-95F1-4948-BC58-26B8A3F87DB9}" type="presParOf" srcId="{E382B449-4BD7-44BA-883D-BB7D36C503D3}" destId="{3E0413E0-6B28-4218-9FF2-30BF0C5ADC18}" srcOrd="1" destOrd="0" presId="urn:microsoft.com/office/officeart/2018/2/layout/IconVerticalSolidList#45"/>
    <dgm:cxn modelId="{36DA1180-8F8C-4A07-B3B2-A012A6FAB603}" type="presParOf" srcId="{E382B449-4BD7-44BA-883D-BB7D36C503D3}" destId="{ACEC62B7-2ADB-4449-86D2-AC08AD066616}" srcOrd="2" destOrd="0" presId="urn:microsoft.com/office/officeart/2018/2/layout/IconVerticalSolidList#45"/>
    <dgm:cxn modelId="{98FE322F-CB38-4E6A-9566-D1A0030D4C3F}" type="presParOf" srcId="{E382B449-4BD7-44BA-883D-BB7D36C503D3}" destId="{6C62E4FA-2DE9-42EE-8A94-046C9C5EE44C}" srcOrd="3" destOrd="0" presId="urn:microsoft.com/office/officeart/2018/2/layout/IconVerticalSolidList#45"/>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82E9F8-BF53-4DAC-9434-D5D02C26186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44F1282-E231-4EEE-A0A2-D6FA47BCC35F}">
      <dgm:prSet/>
      <dgm:spPr/>
      <dgm:t>
        <a:bodyPr/>
        <a:lstStyle/>
        <a:p>
          <a:r>
            <a:rPr lang="en-GB"/>
            <a:t>The Johari Window is a psychological model developed by Joseph Luft and Harrington Ingham in 1955 to enhance understanding of interpersonal communication and self-awareness (Luft and Ingham, 1955).</a:t>
          </a:r>
          <a:endParaRPr lang="en-US"/>
        </a:p>
      </dgm:t>
    </dgm:pt>
    <dgm:pt modelId="{FDCF5868-8341-43E0-B99B-44E136057C94}" cxnId="{28FB6E6B-A7CB-4A62-85CB-EB959F7B762D}" type="parTrans">
      <dgm:prSet/>
      <dgm:spPr/>
      <dgm:t>
        <a:bodyPr/>
        <a:lstStyle/>
        <a:p>
          <a:endParaRPr lang="en-US"/>
        </a:p>
      </dgm:t>
    </dgm:pt>
    <dgm:pt modelId="{08776CEE-442B-40E9-A634-0568FF7C40E4}" cxnId="{28FB6E6B-A7CB-4A62-85CB-EB959F7B762D}" type="sibTrans">
      <dgm:prSet/>
      <dgm:spPr/>
      <dgm:t>
        <a:bodyPr/>
        <a:lstStyle/>
        <a:p>
          <a:endParaRPr lang="en-US"/>
        </a:p>
      </dgm:t>
    </dgm:pt>
    <dgm:pt modelId="{7AB99BB5-344B-4B8B-9E99-15E3B559E779}">
      <dgm:prSet/>
      <dgm:spPr/>
      <dgm:t>
        <a:bodyPr/>
        <a:lstStyle/>
        <a:p>
          <a:r>
            <a:rPr lang="en-GB" dirty="0"/>
            <a:t>The Johari Window suggests that by increasing the Open Area through feedback and self-disclosure, individuals can improve relationships and communication effectiveness (Northouse, 2019).</a:t>
          </a:r>
          <a:endParaRPr lang="en-US" dirty="0"/>
        </a:p>
      </dgm:t>
    </dgm:pt>
    <dgm:pt modelId="{94505924-39B0-4EF4-8460-0EE48209AB12}" cxnId="{52DAE28A-3C6B-4DC2-88CB-18A66242263E}" type="parTrans">
      <dgm:prSet/>
      <dgm:spPr/>
      <dgm:t>
        <a:bodyPr/>
        <a:lstStyle/>
        <a:p>
          <a:endParaRPr lang="en-US"/>
        </a:p>
      </dgm:t>
    </dgm:pt>
    <dgm:pt modelId="{33683F30-5464-42AA-B6E1-B92E57D152BA}" cxnId="{52DAE28A-3C6B-4DC2-88CB-18A66242263E}" type="sibTrans">
      <dgm:prSet/>
      <dgm:spPr/>
      <dgm:t>
        <a:bodyPr/>
        <a:lstStyle/>
        <a:p>
          <a:endParaRPr lang="en-US"/>
        </a:p>
      </dgm:t>
    </dgm:pt>
    <dgm:pt modelId="{66A2CA82-4B76-49DF-9FF1-9389D149EEBA}" type="pres">
      <dgm:prSet presAssocID="{E482E9F8-BF53-4DAC-9434-D5D02C261864}" presName="hierChild1" presStyleCnt="0">
        <dgm:presLayoutVars>
          <dgm:chPref val="1"/>
          <dgm:dir/>
          <dgm:animOne val="branch"/>
          <dgm:animLvl val="lvl"/>
          <dgm:resizeHandles/>
        </dgm:presLayoutVars>
      </dgm:prSet>
      <dgm:spPr/>
    </dgm:pt>
    <dgm:pt modelId="{1D8F1652-1AD4-48EE-9BB1-DEC646A02A6A}" type="pres">
      <dgm:prSet presAssocID="{444F1282-E231-4EEE-A0A2-D6FA47BCC35F}" presName="hierRoot1" presStyleCnt="0"/>
      <dgm:spPr/>
    </dgm:pt>
    <dgm:pt modelId="{6BA900EC-4EFB-4A81-BE09-ADBF410EBFE9}" type="pres">
      <dgm:prSet presAssocID="{444F1282-E231-4EEE-A0A2-D6FA47BCC35F}" presName="composite" presStyleCnt="0"/>
      <dgm:spPr/>
    </dgm:pt>
    <dgm:pt modelId="{576D927E-E4B8-41D0-8245-A2200D59D84B}" type="pres">
      <dgm:prSet presAssocID="{444F1282-E231-4EEE-A0A2-D6FA47BCC35F}" presName="background" presStyleLbl="node0" presStyleIdx="0" presStyleCnt="2"/>
      <dgm:spPr/>
    </dgm:pt>
    <dgm:pt modelId="{8DAF6A7B-E418-4085-B3EE-679D9B1A3F13}" type="pres">
      <dgm:prSet presAssocID="{444F1282-E231-4EEE-A0A2-D6FA47BCC35F}" presName="text" presStyleLbl="fgAcc0" presStyleIdx="0" presStyleCnt="2">
        <dgm:presLayoutVars>
          <dgm:chPref val="3"/>
        </dgm:presLayoutVars>
      </dgm:prSet>
      <dgm:spPr/>
    </dgm:pt>
    <dgm:pt modelId="{AED84BE2-5A7F-4D15-8D28-1F27690BD97D}" type="pres">
      <dgm:prSet presAssocID="{444F1282-E231-4EEE-A0A2-D6FA47BCC35F}" presName="hierChild2" presStyleCnt="0"/>
      <dgm:spPr/>
    </dgm:pt>
    <dgm:pt modelId="{CA5A9CBC-BA59-4793-AFEB-B1B9CB9C2702}" type="pres">
      <dgm:prSet presAssocID="{7AB99BB5-344B-4B8B-9E99-15E3B559E779}" presName="hierRoot1" presStyleCnt="0"/>
      <dgm:spPr/>
    </dgm:pt>
    <dgm:pt modelId="{211A9CD5-A79C-4A95-A7F0-E17930275A5C}" type="pres">
      <dgm:prSet presAssocID="{7AB99BB5-344B-4B8B-9E99-15E3B559E779}" presName="composite" presStyleCnt="0"/>
      <dgm:spPr/>
    </dgm:pt>
    <dgm:pt modelId="{48B5B497-AF1C-4701-87A6-1125DA24D4A5}" type="pres">
      <dgm:prSet presAssocID="{7AB99BB5-344B-4B8B-9E99-15E3B559E779}" presName="background" presStyleLbl="node0" presStyleIdx="1" presStyleCnt="2"/>
      <dgm:spPr/>
    </dgm:pt>
    <dgm:pt modelId="{0D54635C-19B5-4DC2-8B49-4BA8AD18583D}" type="pres">
      <dgm:prSet presAssocID="{7AB99BB5-344B-4B8B-9E99-15E3B559E779}" presName="text" presStyleLbl="fgAcc0" presStyleIdx="1" presStyleCnt="2">
        <dgm:presLayoutVars>
          <dgm:chPref val="3"/>
        </dgm:presLayoutVars>
      </dgm:prSet>
      <dgm:spPr/>
    </dgm:pt>
    <dgm:pt modelId="{6B8BB2DD-27B8-4074-BB31-54DACF779917}" type="pres">
      <dgm:prSet presAssocID="{7AB99BB5-344B-4B8B-9E99-15E3B559E779}" presName="hierChild2" presStyleCnt="0"/>
      <dgm:spPr/>
    </dgm:pt>
  </dgm:ptLst>
  <dgm:cxnLst>
    <dgm:cxn modelId="{86C5E606-873E-41AD-920B-6FBDC7975EDF}" type="presOf" srcId="{E482E9F8-BF53-4DAC-9434-D5D02C261864}" destId="{66A2CA82-4B76-49DF-9FF1-9389D149EEBA}" srcOrd="0" destOrd="0" presId="urn:microsoft.com/office/officeart/2005/8/layout/hierarchy1"/>
    <dgm:cxn modelId="{28FB6E6B-A7CB-4A62-85CB-EB959F7B762D}" srcId="{E482E9F8-BF53-4DAC-9434-D5D02C261864}" destId="{444F1282-E231-4EEE-A0A2-D6FA47BCC35F}" srcOrd="0" destOrd="0" parTransId="{FDCF5868-8341-43E0-B99B-44E136057C94}" sibTransId="{08776CEE-442B-40E9-A634-0568FF7C40E4}"/>
    <dgm:cxn modelId="{52DAE28A-3C6B-4DC2-88CB-18A66242263E}" srcId="{E482E9F8-BF53-4DAC-9434-D5D02C261864}" destId="{7AB99BB5-344B-4B8B-9E99-15E3B559E779}" srcOrd="1" destOrd="0" parTransId="{94505924-39B0-4EF4-8460-0EE48209AB12}" sibTransId="{33683F30-5464-42AA-B6E1-B92E57D152BA}"/>
    <dgm:cxn modelId="{13153CCA-1B60-4A22-B548-8B0D426ED644}" type="presOf" srcId="{7AB99BB5-344B-4B8B-9E99-15E3B559E779}" destId="{0D54635C-19B5-4DC2-8B49-4BA8AD18583D}" srcOrd="0" destOrd="0" presId="urn:microsoft.com/office/officeart/2005/8/layout/hierarchy1"/>
    <dgm:cxn modelId="{F078FDD9-4CBB-4D3D-A2E0-DBAF041D7BE3}" type="presOf" srcId="{444F1282-E231-4EEE-A0A2-D6FA47BCC35F}" destId="{8DAF6A7B-E418-4085-B3EE-679D9B1A3F13}" srcOrd="0" destOrd="0" presId="urn:microsoft.com/office/officeart/2005/8/layout/hierarchy1"/>
    <dgm:cxn modelId="{B90209C3-DB47-4263-BCF2-6BC17FC96646}" type="presParOf" srcId="{66A2CA82-4B76-49DF-9FF1-9389D149EEBA}" destId="{1D8F1652-1AD4-48EE-9BB1-DEC646A02A6A}" srcOrd="0" destOrd="0" presId="urn:microsoft.com/office/officeart/2005/8/layout/hierarchy1"/>
    <dgm:cxn modelId="{595B47EE-6C4C-455B-8548-6504ADBF05EC}" type="presParOf" srcId="{1D8F1652-1AD4-48EE-9BB1-DEC646A02A6A}" destId="{6BA900EC-4EFB-4A81-BE09-ADBF410EBFE9}" srcOrd="0" destOrd="0" presId="urn:microsoft.com/office/officeart/2005/8/layout/hierarchy1"/>
    <dgm:cxn modelId="{40652229-5182-4C42-8C31-A96BD2FF97A4}" type="presParOf" srcId="{6BA900EC-4EFB-4A81-BE09-ADBF410EBFE9}" destId="{576D927E-E4B8-41D0-8245-A2200D59D84B}" srcOrd="0" destOrd="0" presId="urn:microsoft.com/office/officeart/2005/8/layout/hierarchy1"/>
    <dgm:cxn modelId="{C7C716FD-9696-4E16-8673-2422FBAB9000}" type="presParOf" srcId="{6BA900EC-4EFB-4A81-BE09-ADBF410EBFE9}" destId="{8DAF6A7B-E418-4085-B3EE-679D9B1A3F13}" srcOrd="1" destOrd="0" presId="urn:microsoft.com/office/officeart/2005/8/layout/hierarchy1"/>
    <dgm:cxn modelId="{C045F8A1-9C20-41AD-B642-D71165866CF0}" type="presParOf" srcId="{1D8F1652-1AD4-48EE-9BB1-DEC646A02A6A}" destId="{AED84BE2-5A7F-4D15-8D28-1F27690BD97D}" srcOrd="1" destOrd="0" presId="urn:microsoft.com/office/officeart/2005/8/layout/hierarchy1"/>
    <dgm:cxn modelId="{F1CF5EB1-6A8C-423E-B3FE-A2B80031B541}" type="presParOf" srcId="{66A2CA82-4B76-49DF-9FF1-9389D149EEBA}" destId="{CA5A9CBC-BA59-4793-AFEB-B1B9CB9C2702}" srcOrd="1" destOrd="0" presId="urn:microsoft.com/office/officeart/2005/8/layout/hierarchy1"/>
    <dgm:cxn modelId="{8C8B4752-E505-4442-8ED3-2374BA266E94}" type="presParOf" srcId="{CA5A9CBC-BA59-4793-AFEB-B1B9CB9C2702}" destId="{211A9CD5-A79C-4A95-A7F0-E17930275A5C}" srcOrd="0" destOrd="0" presId="urn:microsoft.com/office/officeart/2005/8/layout/hierarchy1"/>
    <dgm:cxn modelId="{A2AF0D75-EAC8-4FB0-96AA-35CA1BB6F632}" type="presParOf" srcId="{211A9CD5-A79C-4A95-A7F0-E17930275A5C}" destId="{48B5B497-AF1C-4701-87A6-1125DA24D4A5}" srcOrd="0" destOrd="0" presId="urn:microsoft.com/office/officeart/2005/8/layout/hierarchy1"/>
    <dgm:cxn modelId="{C2355D84-3C1A-4C57-AB0C-10EF560725D2}" type="presParOf" srcId="{211A9CD5-A79C-4A95-A7F0-E17930275A5C}" destId="{0D54635C-19B5-4DC2-8B49-4BA8AD18583D}" srcOrd="1" destOrd="0" presId="urn:microsoft.com/office/officeart/2005/8/layout/hierarchy1"/>
    <dgm:cxn modelId="{0AD788FB-5B59-435F-9B4A-F75847803C30}" type="presParOf" srcId="{CA5A9CBC-BA59-4793-AFEB-B1B9CB9C2702}" destId="{6B8BB2DD-27B8-4074-BB31-54DACF779917}"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81C06E2-0C8B-461B-9F23-2A78015783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7E7BFFA-0184-4374-8F1E-5BB145B9AAB2}">
      <dgm:prSet/>
      <dgm:spPr/>
      <dgm:t>
        <a:bodyPr/>
        <a:lstStyle/>
        <a:p>
          <a:pPr>
            <a:lnSpc>
              <a:spcPct val="100000"/>
            </a:lnSpc>
          </a:pPr>
          <a:r>
            <a:rPr lang="en-GB"/>
            <a:t>In Health &amp; Social Care, the Johari Window can help practitioners develop greater self-awareness and enhance communication with service users and colleagues. </a:t>
          </a:r>
          <a:endParaRPr lang="en-US"/>
        </a:p>
      </dgm:t>
    </dgm:pt>
    <dgm:pt modelId="{C2D03EB4-2B0C-4819-982C-702454196ACA}" cxnId="{5271D778-DC00-4027-8989-B2C7519E393D}" type="parTrans">
      <dgm:prSet/>
      <dgm:spPr/>
      <dgm:t>
        <a:bodyPr/>
        <a:lstStyle/>
        <a:p>
          <a:endParaRPr lang="en-US"/>
        </a:p>
      </dgm:t>
    </dgm:pt>
    <dgm:pt modelId="{84B67DF6-3775-4A91-A337-F3A0CADFB8F0}" cxnId="{5271D778-DC00-4027-8989-B2C7519E393D}" type="sibTrans">
      <dgm:prSet/>
      <dgm:spPr/>
      <dgm:t>
        <a:bodyPr/>
        <a:lstStyle/>
        <a:p>
          <a:endParaRPr lang="en-US"/>
        </a:p>
      </dgm:t>
    </dgm:pt>
    <dgm:pt modelId="{9B3E13BF-C6A8-4BB7-B599-0187B687D0BE}">
      <dgm:prSet/>
      <dgm:spPr/>
      <dgm:t>
        <a:bodyPr/>
        <a:lstStyle/>
        <a:p>
          <a:pPr>
            <a:lnSpc>
              <a:spcPct val="100000"/>
            </a:lnSpc>
          </a:pPr>
          <a:r>
            <a:rPr lang="en-GB" dirty="0"/>
            <a:t>By actively seeking feedback to reduce their Blind Area, professionals can understand how their behaviours impact others</a:t>
          </a:r>
          <a:endParaRPr lang="en-US" dirty="0"/>
        </a:p>
      </dgm:t>
    </dgm:pt>
    <dgm:pt modelId="{C4FE467E-7BEF-43EC-BDDD-FC365B50DBFE}" cxnId="{717F091A-1AC7-43B0-AD00-C7287D95B618}" type="parTrans">
      <dgm:prSet/>
      <dgm:spPr/>
      <dgm:t>
        <a:bodyPr/>
        <a:lstStyle/>
        <a:p>
          <a:endParaRPr lang="en-US"/>
        </a:p>
      </dgm:t>
    </dgm:pt>
    <dgm:pt modelId="{F2F90D34-8EB9-4A3D-94F3-B253F3E6C338}" cxnId="{717F091A-1AC7-43B0-AD00-C7287D95B618}" type="sibTrans">
      <dgm:prSet/>
      <dgm:spPr/>
      <dgm:t>
        <a:bodyPr/>
        <a:lstStyle/>
        <a:p>
          <a:endParaRPr lang="en-US"/>
        </a:p>
      </dgm:t>
    </dgm:pt>
    <dgm:pt modelId="{4833084D-A241-426F-95DC-56812948B3BA}">
      <dgm:prSet/>
      <dgm:spPr/>
      <dgm:t>
        <a:bodyPr/>
        <a:lstStyle/>
        <a:p>
          <a:pPr>
            <a:lnSpc>
              <a:spcPct val="100000"/>
            </a:lnSpc>
          </a:pPr>
          <a:r>
            <a:rPr lang="en-GB" dirty="0"/>
            <a:t>Similarly, by appropriately sharing personal information, they reduce the Hidden Area, building trust and rapport.</a:t>
          </a:r>
          <a:endParaRPr lang="en-US" dirty="0"/>
        </a:p>
      </dgm:t>
    </dgm:pt>
    <dgm:pt modelId="{15478C45-D3CE-44B4-9618-F0BFE39ECD7F}" cxnId="{B4A6515A-4B0E-4E1D-A2E2-8E2012E519D9}" type="parTrans">
      <dgm:prSet/>
      <dgm:spPr/>
      <dgm:t>
        <a:bodyPr/>
        <a:lstStyle/>
        <a:p>
          <a:endParaRPr lang="en-US"/>
        </a:p>
      </dgm:t>
    </dgm:pt>
    <dgm:pt modelId="{93F11304-9DBF-43EF-8EE8-9EF93D2B62B0}" cxnId="{B4A6515A-4B0E-4E1D-A2E2-8E2012E519D9}" type="sibTrans">
      <dgm:prSet/>
      <dgm:spPr/>
      <dgm:t>
        <a:bodyPr/>
        <a:lstStyle/>
        <a:p>
          <a:endParaRPr lang="en-US"/>
        </a:p>
      </dgm:t>
    </dgm:pt>
    <dgm:pt modelId="{74BC9E94-A6A3-44F1-8609-D42C8FA45785}">
      <dgm:prSet/>
      <dgm:spPr/>
      <dgm:t>
        <a:bodyPr/>
        <a:lstStyle/>
        <a:p>
          <a:pPr>
            <a:lnSpc>
              <a:spcPct val="100000"/>
            </a:lnSpc>
          </a:pPr>
          <a:r>
            <a:rPr lang="en-GB"/>
            <a:t>This process is essential for delivering person-centred care and fostering effective teamwork.</a:t>
          </a:r>
          <a:endParaRPr lang="en-US"/>
        </a:p>
      </dgm:t>
    </dgm:pt>
    <dgm:pt modelId="{94DADC13-9D3A-4409-9207-F27D72CE0092}" cxnId="{21E616A8-CC00-468E-A038-75E4CF0E8328}" type="parTrans">
      <dgm:prSet/>
      <dgm:spPr/>
      <dgm:t>
        <a:bodyPr/>
        <a:lstStyle/>
        <a:p>
          <a:endParaRPr lang="en-US"/>
        </a:p>
      </dgm:t>
    </dgm:pt>
    <dgm:pt modelId="{D4D0F63F-1353-44B6-A296-516A0477ED78}" cxnId="{21E616A8-CC00-468E-A038-75E4CF0E8328}" type="sibTrans">
      <dgm:prSet/>
      <dgm:spPr/>
      <dgm:t>
        <a:bodyPr/>
        <a:lstStyle/>
        <a:p>
          <a:endParaRPr lang="en-US"/>
        </a:p>
      </dgm:t>
    </dgm:pt>
    <dgm:pt modelId="{50824F92-3E1E-4C8E-AF03-8ED8F97CA9E0}" type="pres">
      <dgm:prSet presAssocID="{981C06E2-0C8B-461B-9F23-2A780157831B}" presName="root" presStyleCnt="0">
        <dgm:presLayoutVars>
          <dgm:dir/>
          <dgm:resizeHandles val="exact"/>
        </dgm:presLayoutVars>
      </dgm:prSet>
      <dgm:spPr/>
    </dgm:pt>
    <dgm:pt modelId="{3707BFB3-5B7A-4F40-A4A7-3C3DDCA0885A}" type="pres">
      <dgm:prSet presAssocID="{D7E7BFFA-0184-4374-8F1E-5BB145B9AAB2}" presName="compNode" presStyleCnt="0"/>
      <dgm:spPr/>
    </dgm:pt>
    <dgm:pt modelId="{55F1E983-9980-4C1D-8C06-943A815D614B}" type="pres">
      <dgm:prSet presAssocID="{D7E7BFFA-0184-4374-8F1E-5BB145B9AAB2}" presName="bgRect" presStyleLbl="bgShp" presStyleIdx="0" presStyleCnt="4"/>
      <dgm:spPr/>
    </dgm:pt>
    <dgm:pt modelId="{8444E559-2B69-4A59-B60C-6666B3EC8BBF}" type="pres">
      <dgm:prSet presAssocID="{D7E7BFFA-0184-4374-8F1E-5BB145B9AAB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1992A510-ED85-4BBF-B775-45462A903BB4}" type="pres">
      <dgm:prSet presAssocID="{D7E7BFFA-0184-4374-8F1E-5BB145B9AAB2}" presName="spaceRect" presStyleCnt="0"/>
      <dgm:spPr/>
    </dgm:pt>
    <dgm:pt modelId="{44738D1D-DC97-49C3-B554-DCDD26212587}" type="pres">
      <dgm:prSet presAssocID="{D7E7BFFA-0184-4374-8F1E-5BB145B9AAB2}" presName="parTx" presStyleLbl="revTx" presStyleIdx="0" presStyleCnt="4">
        <dgm:presLayoutVars>
          <dgm:chMax val="0"/>
          <dgm:chPref val="0"/>
        </dgm:presLayoutVars>
      </dgm:prSet>
      <dgm:spPr/>
    </dgm:pt>
    <dgm:pt modelId="{50D670ED-3B9C-4DFA-B159-CC2976F5D25C}" type="pres">
      <dgm:prSet presAssocID="{84B67DF6-3775-4A91-A337-F3A0CADFB8F0}" presName="sibTrans" presStyleCnt="0"/>
      <dgm:spPr/>
    </dgm:pt>
    <dgm:pt modelId="{3FDB8884-03FE-4227-A802-B6EDD918D435}" type="pres">
      <dgm:prSet presAssocID="{9B3E13BF-C6A8-4BB7-B599-0187B687D0BE}" presName="compNode" presStyleCnt="0"/>
      <dgm:spPr/>
    </dgm:pt>
    <dgm:pt modelId="{3CD21203-5BA6-4E00-814B-117B3033A20F}" type="pres">
      <dgm:prSet presAssocID="{9B3E13BF-C6A8-4BB7-B599-0187B687D0BE}" presName="bgRect" presStyleLbl="bgShp" presStyleIdx="1" presStyleCnt="4"/>
      <dgm:spPr/>
    </dgm:pt>
    <dgm:pt modelId="{28231E3B-1920-43C4-9424-6D7EA5D0A6F9}" type="pres">
      <dgm:prSet presAssocID="{9B3E13BF-C6A8-4BB7-B599-0187B687D0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CFEB060D-CE88-4335-A686-D1BC939490AE}" type="pres">
      <dgm:prSet presAssocID="{9B3E13BF-C6A8-4BB7-B599-0187B687D0BE}" presName="spaceRect" presStyleCnt="0"/>
      <dgm:spPr/>
    </dgm:pt>
    <dgm:pt modelId="{2A842BBE-246B-4093-8E53-07DE32D42239}" type="pres">
      <dgm:prSet presAssocID="{9B3E13BF-C6A8-4BB7-B599-0187B687D0BE}" presName="parTx" presStyleLbl="revTx" presStyleIdx="1" presStyleCnt="4">
        <dgm:presLayoutVars>
          <dgm:chMax val="0"/>
          <dgm:chPref val="0"/>
        </dgm:presLayoutVars>
      </dgm:prSet>
      <dgm:spPr/>
    </dgm:pt>
    <dgm:pt modelId="{87659332-2AA5-4A99-A0D0-DA0BC810C8D1}" type="pres">
      <dgm:prSet presAssocID="{F2F90D34-8EB9-4A3D-94F3-B253F3E6C338}" presName="sibTrans" presStyleCnt="0"/>
      <dgm:spPr/>
    </dgm:pt>
    <dgm:pt modelId="{3B47CBFE-844D-400B-BB91-0C36AF12E326}" type="pres">
      <dgm:prSet presAssocID="{4833084D-A241-426F-95DC-56812948B3BA}" presName="compNode" presStyleCnt="0"/>
      <dgm:spPr/>
    </dgm:pt>
    <dgm:pt modelId="{F2A5A28F-F9CE-46B1-BE34-B3DBAF40E602}" type="pres">
      <dgm:prSet presAssocID="{4833084D-A241-426F-95DC-56812948B3BA}" presName="bgRect" presStyleLbl="bgShp" presStyleIdx="2" presStyleCnt="4"/>
      <dgm:spPr/>
    </dgm:pt>
    <dgm:pt modelId="{4F7B19BB-BAD8-4E1A-B81B-1D133E625862}" type="pres">
      <dgm:prSet presAssocID="{4833084D-A241-426F-95DC-56812948B3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56124785-6D1C-4A43-96FD-81AEAE795FB3}" type="pres">
      <dgm:prSet presAssocID="{4833084D-A241-426F-95DC-56812948B3BA}" presName="spaceRect" presStyleCnt="0"/>
      <dgm:spPr/>
    </dgm:pt>
    <dgm:pt modelId="{C7C4CEFB-D0AB-49BA-ACCF-90AF1832BEDF}" type="pres">
      <dgm:prSet presAssocID="{4833084D-A241-426F-95DC-56812948B3BA}" presName="parTx" presStyleLbl="revTx" presStyleIdx="2" presStyleCnt="4">
        <dgm:presLayoutVars>
          <dgm:chMax val="0"/>
          <dgm:chPref val="0"/>
        </dgm:presLayoutVars>
      </dgm:prSet>
      <dgm:spPr/>
    </dgm:pt>
    <dgm:pt modelId="{B502509F-DBEF-46DC-85DF-C0EF06351221}" type="pres">
      <dgm:prSet presAssocID="{93F11304-9DBF-43EF-8EE8-9EF93D2B62B0}" presName="sibTrans" presStyleCnt="0"/>
      <dgm:spPr/>
    </dgm:pt>
    <dgm:pt modelId="{43C81F41-748D-4C7D-9BC8-A952466371E1}" type="pres">
      <dgm:prSet presAssocID="{74BC9E94-A6A3-44F1-8609-D42C8FA45785}" presName="compNode" presStyleCnt="0"/>
      <dgm:spPr/>
    </dgm:pt>
    <dgm:pt modelId="{6752C679-8B0D-4CB0-9915-F8CD9EFFCEAE}" type="pres">
      <dgm:prSet presAssocID="{74BC9E94-A6A3-44F1-8609-D42C8FA45785}" presName="bgRect" presStyleLbl="bgShp" presStyleIdx="3" presStyleCnt="4"/>
      <dgm:spPr/>
    </dgm:pt>
    <dgm:pt modelId="{34E269C2-9661-43A8-BE7C-EF19E4BF46A9}" type="pres">
      <dgm:prSet presAssocID="{74BC9E94-A6A3-44F1-8609-D42C8FA4578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C2CBEF94-D128-4A5A-85D5-81F6C6C38147}" type="pres">
      <dgm:prSet presAssocID="{74BC9E94-A6A3-44F1-8609-D42C8FA45785}" presName="spaceRect" presStyleCnt="0"/>
      <dgm:spPr/>
    </dgm:pt>
    <dgm:pt modelId="{FC33E5D8-A990-4D96-BA83-D9E53C6C9B04}" type="pres">
      <dgm:prSet presAssocID="{74BC9E94-A6A3-44F1-8609-D42C8FA45785}" presName="parTx" presStyleLbl="revTx" presStyleIdx="3" presStyleCnt="4">
        <dgm:presLayoutVars>
          <dgm:chMax val="0"/>
          <dgm:chPref val="0"/>
        </dgm:presLayoutVars>
      </dgm:prSet>
      <dgm:spPr/>
    </dgm:pt>
  </dgm:ptLst>
  <dgm:cxnLst>
    <dgm:cxn modelId="{47BC5318-4F55-43EB-8E52-69576019268B}" type="presOf" srcId="{4833084D-A241-426F-95DC-56812948B3BA}" destId="{C7C4CEFB-D0AB-49BA-ACCF-90AF1832BEDF}" srcOrd="0" destOrd="0" presId="urn:microsoft.com/office/officeart/2018/2/layout/IconVerticalSolidList"/>
    <dgm:cxn modelId="{717F091A-1AC7-43B0-AD00-C7287D95B618}" srcId="{981C06E2-0C8B-461B-9F23-2A780157831B}" destId="{9B3E13BF-C6A8-4BB7-B599-0187B687D0BE}" srcOrd="1" destOrd="0" parTransId="{C4FE467E-7BEF-43EC-BDDD-FC365B50DBFE}" sibTransId="{F2F90D34-8EB9-4A3D-94F3-B253F3E6C338}"/>
    <dgm:cxn modelId="{5271D778-DC00-4027-8989-B2C7519E393D}" srcId="{981C06E2-0C8B-461B-9F23-2A780157831B}" destId="{D7E7BFFA-0184-4374-8F1E-5BB145B9AAB2}" srcOrd="0" destOrd="0" parTransId="{C2D03EB4-2B0C-4819-982C-702454196ACA}" sibTransId="{84B67DF6-3775-4A91-A337-F3A0CADFB8F0}"/>
    <dgm:cxn modelId="{B4A6515A-4B0E-4E1D-A2E2-8E2012E519D9}" srcId="{981C06E2-0C8B-461B-9F23-2A780157831B}" destId="{4833084D-A241-426F-95DC-56812948B3BA}" srcOrd="2" destOrd="0" parTransId="{15478C45-D3CE-44B4-9618-F0BFE39ECD7F}" sibTransId="{93F11304-9DBF-43EF-8EE8-9EF93D2B62B0}"/>
    <dgm:cxn modelId="{851A0086-E678-44A8-815A-F57D644C68B5}" type="presOf" srcId="{D7E7BFFA-0184-4374-8F1E-5BB145B9AAB2}" destId="{44738D1D-DC97-49C3-B554-DCDD26212587}" srcOrd="0" destOrd="0" presId="urn:microsoft.com/office/officeart/2018/2/layout/IconVerticalSolidList"/>
    <dgm:cxn modelId="{21E616A8-CC00-468E-A038-75E4CF0E8328}" srcId="{981C06E2-0C8B-461B-9F23-2A780157831B}" destId="{74BC9E94-A6A3-44F1-8609-D42C8FA45785}" srcOrd="3" destOrd="0" parTransId="{94DADC13-9D3A-4409-9207-F27D72CE0092}" sibTransId="{D4D0F63F-1353-44B6-A296-516A0477ED78}"/>
    <dgm:cxn modelId="{BD9A41B4-2225-4491-96C7-0ABDE1C2F95E}" type="presOf" srcId="{9B3E13BF-C6A8-4BB7-B599-0187B687D0BE}" destId="{2A842BBE-246B-4093-8E53-07DE32D42239}" srcOrd="0" destOrd="0" presId="urn:microsoft.com/office/officeart/2018/2/layout/IconVerticalSolidList"/>
    <dgm:cxn modelId="{56202FCA-A371-4D98-B8D9-1252FDF4C1CE}" type="presOf" srcId="{981C06E2-0C8B-461B-9F23-2A780157831B}" destId="{50824F92-3E1E-4C8E-AF03-8ED8F97CA9E0}" srcOrd="0" destOrd="0" presId="urn:microsoft.com/office/officeart/2018/2/layout/IconVerticalSolidList"/>
    <dgm:cxn modelId="{A45F20D6-055B-41C7-9582-C6663A9CE923}" type="presOf" srcId="{74BC9E94-A6A3-44F1-8609-D42C8FA45785}" destId="{FC33E5D8-A990-4D96-BA83-D9E53C6C9B04}" srcOrd="0" destOrd="0" presId="urn:microsoft.com/office/officeart/2018/2/layout/IconVerticalSolidList"/>
    <dgm:cxn modelId="{C59649FC-4AE3-4A6E-8AD1-B3D633481E54}" type="presParOf" srcId="{50824F92-3E1E-4C8E-AF03-8ED8F97CA9E0}" destId="{3707BFB3-5B7A-4F40-A4A7-3C3DDCA0885A}" srcOrd="0" destOrd="0" presId="urn:microsoft.com/office/officeart/2018/2/layout/IconVerticalSolidList"/>
    <dgm:cxn modelId="{4FF4A9C7-5DE9-4717-A8AF-D743251AADAD}" type="presParOf" srcId="{3707BFB3-5B7A-4F40-A4A7-3C3DDCA0885A}" destId="{55F1E983-9980-4C1D-8C06-943A815D614B}" srcOrd="0" destOrd="0" presId="urn:microsoft.com/office/officeart/2018/2/layout/IconVerticalSolidList"/>
    <dgm:cxn modelId="{34065974-8503-4B27-A7B1-C698BBCA758F}" type="presParOf" srcId="{3707BFB3-5B7A-4F40-A4A7-3C3DDCA0885A}" destId="{8444E559-2B69-4A59-B60C-6666B3EC8BBF}" srcOrd="1" destOrd="0" presId="urn:microsoft.com/office/officeart/2018/2/layout/IconVerticalSolidList"/>
    <dgm:cxn modelId="{EAC5AF97-36B9-4D1A-8EDA-B582C9129A78}" type="presParOf" srcId="{3707BFB3-5B7A-4F40-A4A7-3C3DDCA0885A}" destId="{1992A510-ED85-4BBF-B775-45462A903BB4}" srcOrd="2" destOrd="0" presId="urn:microsoft.com/office/officeart/2018/2/layout/IconVerticalSolidList"/>
    <dgm:cxn modelId="{C114CB81-2CDD-4A33-AD83-697FBC761392}" type="presParOf" srcId="{3707BFB3-5B7A-4F40-A4A7-3C3DDCA0885A}" destId="{44738D1D-DC97-49C3-B554-DCDD26212587}" srcOrd="3" destOrd="0" presId="urn:microsoft.com/office/officeart/2018/2/layout/IconVerticalSolidList"/>
    <dgm:cxn modelId="{C85A9965-32E2-449D-996D-27622C255E63}" type="presParOf" srcId="{50824F92-3E1E-4C8E-AF03-8ED8F97CA9E0}" destId="{50D670ED-3B9C-4DFA-B159-CC2976F5D25C}" srcOrd="1" destOrd="0" presId="urn:microsoft.com/office/officeart/2018/2/layout/IconVerticalSolidList"/>
    <dgm:cxn modelId="{BEB56B01-C95F-49EE-AB80-98399BC4644F}" type="presParOf" srcId="{50824F92-3E1E-4C8E-AF03-8ED8F97CA9E0}" destId="{3FDB8884-03FE-4227-A802-B6EDD918D435}" srcOrd="2" destOrd="0" presId="urn:microsoft.com/office/officeart/2018/2/layout/IconVerticalSolidList"/>
    <dgm:cxn modelId="{24727250-DFE6-4678-87C3-A655C5BF7B49}" type="presParOf" srcId="{3FDB8884-03FE-4227-A802-B6EDD918D435}" destId="{3CD21203-5BA6-4E00-814B-117B3033A20F}" srcOrd="0" destOrd="0" presId="urn:microsoft.com/office/officeart/2018/2/layout/IconVerticalSolidList"/>
    <dgm:cxn modelId="{A8C797B6-8564-48CD-A173-E611E4555BB7}" type="presParOf" srcId="{3FDB8884-03FE-4227-A802-B6EDD918D435}" destId="{28231E3B-1920-43C4-9424-6D7EA5D0A6F9}" srcOrd="1" destOrd="0" presId="urn:microsoft.com/office/officeart/2018/2/layout/IconVerticalSolidList"/>
    <dgm:cxn modelId="{6F3E245A-18BF-4300-ACBD-91FD3512EB78}" type="presParOf" srcId="{3FDB8884-03FE-4227-A802-B6EDD918D435}" destId="{CFEB060D-CE88-4335-A686-D1BC939490AE}" srcOrd="2" destOrd="0" presId="urn:microsoft.com/office/officeart/2018/2/layout/IconVerticalSolidList"/>
    <dgm:cxn modelId="{035EC863-018A-4805-A207-FFE40D676F3D}" type="presParOf" srcId="{3FDB8884-03FE-4227-A802-B6EDD918D435}" destId="{2A842BBE-246B-4093-8E53-07DE32D42239}" srcOrd="3" destOrd="0" presId="urn:microsoft.com/office/officeart/2018/2/layout/IconVerticalSolidList"/>
    <dgm:cxn modelId="{A0783C76-1D28-4402-A178-F5BCC0CA6594}" type="presParOf" srcId="{50824F92-3E1E-4C8E-AF03-8ED8F97CA9E0}" destId="{87659332-2AA5-4A99-A0D0-DA0BC810C8D1}" srcOrd="3" destOrd="0" presId="urn:microsoft.com/office/officeart/2018/2/layout/IconVerticalSolidList"/>
    <dgm:cxn modelId="{861E93C6-A61E-4AF8-B564-3630E1FB8109}" type="presParOf" srcId="{50824F92-3E1E-4C8E-AF03-8ED8F97CA9E0}" destId="{3B47CBFE-844D-400B-BB91-0C36AF12E326}" srcOrd="4" destOrd="0" presId="urn:microsoft.com/office/officeart/2018/2/layout/IconVerticalSolidList"/>
    <dgm:cxn modelId="{956CDAF8-2037-422F-B18B-84210747DAE9}" type="presParOf" srcId="{3B47CBFE-844D-400B-BB91-0C36AF12E326}" destId="{F2A5A28F-F9CE-46B1-BE34-B3DBAF40E602}" srcOrd="0" destOrd="0" presId="urn:microsoft.com/office/officeart/2018/2/layout/IconVerticalSolidList"/>
    <dgm:cxn modelId="{D92D9F7D-52C2-4541-B201-3EDF080A06C7}" type="presParOf" srcId="{3B47CBFE-844D-400B-BB91-0C36AF12E326}" destId="{4F7B19BB-BAD8-4E1A-B81B-1D133E625862}" srcOrd="1" destOrd="0" presId="urn:microsoft.com/office/officeart/2018/2/layout/IconVerticalSolidList"/>
    <dgm:cxn modelId="{939D4C7A-7B0F-4797-83E5-036BF7E22660}" type="presParOf" srcId="{3B47CBFE-844D-400B-BB91-0C36AF12E326}" destId="{56124785-6D1C-4A43-96FD-81AEAE795FB3}" srcOrd="2" destOrd="0" presId="urn:microsoft.com/office/officeart/2018/2/layout/IconVerticalSolidList"/>
    <dgm:cxn modelId="{68CA6404-2D56-4DB5-A0EC-4EACE67C7394}" type="presParOf" srcId="{3B47CBFE-844D-400B-BB91-0C36AF12E326}" destId="{C7C4CEFB-D0AB-49BA-ACCF-90AF1832BEDF}" srcOrd="3" destOrd="0" presId="urn:microsoft.com/office/officeart/2018/2/layout/IconVerticalSolidList"/>
    <dgm:cxn modelId="{4BEF5C14-FA4E-468E-A544-B1A44D85BC22}" type="presParOf" srcId="{50824F92-3E1E-4C8E-AF03-8ED8F97CA9E0}" destId="{B502509F-DBEF-46DC-85DF-C0EF06351221}" srcOrd="5" destOrd="0" presId="urn:microsoft.com/office/officeart/2018/2/layout/IconVerticalSolidList"/>
    <dgm:cxn modelId="{841723A6-F13B-4EF6-A0AC-E200D52B04E4}" type="presParOf" srcId="{50824F92-3E1E-4C8E-AF03-8ED8F97CA9E0}" destId="{43C81F41-748D-4C7D-9BC8-A952466371E1}" srcOrd="6" destOrd="0" presId="urn:microsoft.com/office/officeart/2018/2/layout/IconVerticalSolidList"/>
    <dgm:cxn modelId="{B8E243D1-DDC4-4B02-B7AD-7FCDD522125D}" type="presParOf" srcId="{43C81F41-748D-4C7D-9BC8-A952466371E1}" destId="{6752C679-8B0D-4CB0-9915-F8CD9EFFCEAE}" srcOrd="0" destOrd="0" presId="urn:microsoft.com/office/officeart/2018/2/layout/IconVerticalSolidList"/>
    <dgm:cxn modelId="{48D2710D-8DAE-4439-A403-FBD29C5C5C53}" type="presParOf" srcId="{43C81F41-748D-4C7D-9BC8-A952466371E1}" destId="{34E269C2-9661-43A8-BE7C-EF19E4BF46A9}" srcOrd="1" destOrd="0" presId="urn:microsoft.com/office/officeart/2018/2/layout/IconVerticalSolidList"/>
    <dgm:cxn modelId="{52ADB779-DB9D-482E-BBDF-7194C3AB69AC}" type="presParOf" srcId="{43C81F41-748D-4C7D-9BC8-A952466371E1}" destId="{C2CBEF94-D128-4A5A-85D5-81F6C6C38147}" srcOrd="2" destOrd="0" presId="urn:microsoft.com/office/officeart/2018/2/layout/IconVerticalSolidList"/>
    <dgm:cxn modelId="{4976840A-E0B3-4984-B85A-5AD08F3A702E}" type="presParOf" srcId="{43C81F41-748D-4C7D-9BC8-A952466371E1}" destId="{FC33E5D8-A990-4D96-BA83-D9E53C6C9B04}"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63036C-9511-4529-B8C4-84D338685C2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A47843B-894E-430F-835F-015F10E57FD5}">
      <dgm:prSet/>
      <dgm:spPr/>
      <dgm:t>
        <a:bodyPr/>
        <a:lstStyle/>
        <a:p>
          <a:r>
            <a:rPr lang="en-US" b="1" i="0" baseline="0"/>
            <a:t>Strengths</a:t>
          </a:r>
          <a:r>
            <a:rPr lang="en-US" b="0" i="0" baseline="0"/>
            <a:t>: What do you do well? (skills, qualifications, personal traits)</a:t>
          </a:r>
          <a:endParaRPr lang="en-US"/>
        </a:p>
      </dgm:t>
    </dgm:pt>
    <dgm:pt modelId="{68E38C7F-A1FF-4DAE-B8B9-4E716D307CCF}" cxnId="{0738C09C-34ED-40C6-BF51-6CA3703D1A56}" type="parTrans">
      <dgm:prSet/>
      <dgm:spPr/>
      <dgm:t>
        <a:bodyPr/>
        <a:lstStyle/>
        <a:p>
          <a:endParaRPr lang="en-US"/>
        </a:p>
      </dgm:t>
    </dgm:pt>
    <dgm:pt modelId="{1B5B2F27-1776-4671-B0A9-29D2B734940A}" cxnId="{0738C09C-34ED-40C6-BF51-6CA3703D1A56}" type="sibTrans">
      <dgm:prSet/>
      <dgm:spPr/>
      <dgm:t>
        <a:bodyPr/>
        <a:lstStyle/>
        <a:p>
          <a:endParaRPr lang="en-US"/>
        </a:p>
      </dgm:t>
    </dgm:pt>
    <dgm:pt modelId="{C47722F3-BD2C-4986-8C42-D47D94FE2DC0}">
      <dgm:prSet/>
      <dgm:spPr/>
      <dgm:t>
        <a:bodyPr/>
        <a:lstStyle/>
        <a:p>
          <a:r>
            <a:rPr lang="en-US" b="1" i="0" baseline="0"/>
            <a:t>Weaknesses</a:t>
          </a:r>
          <a:r>
            <a:rPr lang="en-US" b="0" i="0" baseline="0"/>
            <a:t>: Where could you improve?</a:t>
          </a:r>
          <a:endParaRPr lang="en-US"/>
        </a:p>
      </dgm:t>
    </dgm:pt>
    <dgm:pt modelId="{9D391564-DA3D-49F0-96CC-C7669D0E37B6}" cxnId="{2273FC47-2F3F-4362-9A5D-11BF503F260A}" type="parTrans">
      <dgm:prSet/>
      <dgm:spPr/>
      <dgm:t>
        <a:bodyPr/>
        <a:lstStyle/>
        <a:p>
          <a:endParaRPr lang="en-US"/>
        </a:p>
      </dgm:t>
    </dgm:pt>
    <dgm:pt modelId="{17209DF2-807B-48AB-9469-71ED3DC13F97}" cxnId="{2273FC47-2F3F-4362-9A5D-11BF503F260A}" type="sibTrans">
      <dgm:prSet/>
      <dgm:spPr/>
      <dgm:t>
        <a:bodyPr/>
        <a:lstStyle/>
        <a:p>
          <a:endParaRPr lang="en-US"/>
        </a:p>
      </dgm:t>
    </dgm:pt>
    <dgm:pt modelId="{4D70D7B6-EE5A-4EDD-A363-2508D8C31013}">
      <dgm:prSet/>
      <dgm:spPr/>
      <dgm:t>
        <a:bodyPr/>
        <a:lstStyle/>
        <a:p>
          <a:r>
            <a:rPr lang="en-US" b="1" i="0" baseline="0"/>
            <a:t>Opportunities</a:t>
          </a:r>
          <a:r>
            <a:rPr lang="en-US" b="0" i="0" baseline="0"/>
            <a:t>: What trends or openings could you benefit from?</a:t>
          </a:r>
          <a:endParaRPr lang="en-US"/>
        </a:p>
      </dgm:t>
    </dgm:pt>
    <dgm:pt modelId="{768048E5-4939-45DA-A8CB-FDBFE235CEAF}" cxnId="{8076FBE4-70B5-4081-BD46-BA0FF2990FB7}" type="parTrans">
      <dgm:prSet/>
      <dgm:spPr/>
      <dgm:t>
        <a:bodyPr/>
        <a:lstStyle/>
        <a:p>
          <a:endParaRPr lang="en-US"/>
        </a:p>
      </dgm:t>
    </dgm:pt>
    <dgm:pt modelId="{DAB1A751-EEFE-491C-A924-A93B206B76E8}" cxnId="{8076FBE4-70B5-4081-BD46-BA0FF2990FB7}" type="sibTrans">
      <dgm:prSet/>
      <dgm:spPr/>
      <dgm:t>
        <a:bodyPr/>
        <a:lstStyle/>
        <a:p>
          <a:endParaRPr lang="en-US"/>
        </a:p>
      </dgm:t>
    </dgm:pt>
    <dgm:pt modelId="{838F037C-8BF8-42C8-99A8-221ADE236B3B}">
      <dgm:prSet/>
      <dgm:spPr/>
      <dgm:t>
        <a:bodyPr/>
        <a:lstStyle/>
        <a:p>
          <a:r>
            <a:rPr lang="en-US" b="1" i="0" baseline="0"/>
            <a:t>Threats</a:t>
          </a:r>
          <a:r>
            <a:rPr lang="en-US" b="0" i="0" baseline="0"/>
            <a:t>: What external challenges might block your progress?</a:t>
          </a:r>
          <a:endParaRPr lang="en-US"/>
        </a:p>
      </dgm:t>
    </dgm:pt>
    <dgm:pt modelId="{76C8992B-18C0-4306-A390-1B4E6ADA1BE7}" cxnId="{0E8AF5C6-872D-4F65-8FC9-7B4C8D9E12BE}" type="parTrans">
      <dgm:prSet/>
      <dgm:spPr/>
      <dgm:t>
        <a:bodyPr/>
        <a:lstStyle/>
        <a:p>
          <a:endParaRPr lang="en-US"/>
        </a:p>
      </dgm:t>
    </dgm:pt>
    <dgm:pt modelId="{D6843606-53E4-469D-B761-54CACA68B434}" cxnId="{0E8AF5C6-872D-4F65-8FC9-7B4C8D9E12BE}" type="sibTrans">
      <dgm:prSet/>
      <dgm:spPr/>
      <dgm:t>
        <a:bodyPr/>
        <a:lstStyle/>
        <a:p>
          <a:endParaRPr lang="en-US"/>
        </a:p>
      </dgm:t>
    </dgm:pt>
    <dgm:pt modelId="{DDC62864-8612-4FB6-B5DB-1CE6EECB0F6E}" type="pres">
      <dgm:prSet presAssocID="{5363036C-9511-4529-B8C4-84D338685C25}" presName="root" presStyleCnt="0">
        <dgm:presLayoutVars>
          <dgm:dir/>
          <dgm:resizeHandles val="exact"/>
        </dgm:presLayoutVars>
      </dgm:prSet>
      <dgm:spPr/>
    </dgm:pt>
    <dgm:pt modelId="{35BD3989-D301-4262-91BF-4213F1D22E5A}" type="pres">
      <dgm:prSet presAssocID="{4A47843B-894E-430F-835F-015F10E57FD5}" presName="compNode" presStyleCnt="0"/>
      <dgm:spPr/>
    </dgm:pt>
    <dgm:pt modelId="{2C86856F-25EC-4CFC-949D-8CC0D517A62D}" type="pres">
      <dgm:prSet presAssocID="{4A47843B-894E-430F-835F-015F10E57FD5}" presName="bgRect" presStyleLbl="bgShp" presStyleIdx="0" presStyleCnt="4"/>
      <dgm:spPr/>
    </dgm:pt>
    <dgm:pt modelId="{C5351919-C085-4896-B15C-3F46A637CEB1}" type="pres">
      <dgm:prSet presAssocID="{4A47843B-894E-430F-835F-015F10E57F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7CE950BE-7658-46F3-8DA7-51E68BDAE8B4}" type="pres">
      <dgm:prSet presAssocID="{4A47843B-894E-430F-835F-015F10E57FD5}" presName="spaceRect" presStyleCnt="0"/>
      <dgm:spPr/>
    </dgm:pt>
    <dgm:pt modelId="{789360EB-CD93-40C1-A600-ABD0246CEE94}" type="pres">
      <dgm:prSet presAssocID="{4A47843B-894E-430F-835F-015F10E57FD5}" presName="parTx" presStyleLbl="revTx" presStyleIdx="0" presStyleCnt="4">
        <dgm:presLayoutVars>
          <dgm:chMax val="0"/>
          <dgm:chPref val="0"/>
        </dgm:presLayoutVars>
      </dgm:prSet>
      <dgm:spPr/>
    </dgm:pt>
    <dgm:pt modelId="{58CB62A0-DB30-427F-BB37-2F302F176019}" type="pres">
      <dgm:prSet presAssocID="{1B5B2F27-1776-4671-B0A9-29D2B734940A}" presName="sibTrans" presStyleCnt="0"/>
      <dgm:spPr/>
    </dgm:pt>
    <dgm:pt modelId="{3DE0293C-1A9B-4E13-B485-AD8F48452036}" type="pres">
      <dgm:prSet presAssocID="{C47722F3-BD2C-4986-8C42-D47D94FE2DC0}" presName="compNode" presStyleCnt="0"/>
      <dgm:spPr/>
    </dgm:pt>
    <dgm:pt modelId="{8E4453E8-DD0D-499B-A144-0BE90EEC7092}" type="pres">
      <dgm:prSet presAssocID="{C47722F3-BD2C-4986-8C42-D47D94FE2DC0}" presName="bgRect" presStyleLbl="bgShp" presStyleIdx="1" presStyleCnt="4"/>
      <dgm:spPr/>
    </dgm:pt>
    <dgm:pt modelId="{395CF812-E2C5-4D06-BA7F-B8DB70326C08}" type="pres">
      <dgm:prSet presAssocID="{C47722F3-BD2C-4986-8C42-D47D94FE2D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1F7CA814-CEF4-46E3-B98F-266A635CEF14}" type="pres">
      <dgm:prSet presAssocID="{C47722F3-BD2C-4986-8C42-D47D94FE2DC0}" presName="spaceRect" presStyleCnt="0"/>
      <dgm:spPr/>
    </dgm:pt>
    <dgm:pt modelId="{C5AE8AD4-134F-4976-8C18-0A1B84F0A831}" type="pres">
      <dgm:prSet presAssocID="{C47722F3-BD2C-4986-8C42-D47D94FE2DC0}" presName="parTx" presStyleLbl="revTx" presStyleIdx="1" presStyleCnt="4">
        <dgm:presLayoutVars>
          <dgm:chMax val="0"/>
          <dgm:chPref val="0"/>
        </dgm:presLayoutVars>
      </dgm:prSet>
      <dgm:spPr/>
    </dgm:pt>
    <dgm:pt modelId="{884CE202-23C0-4719-AF9F-49C1BDAF066C}" type="pres">
      <dgm:prSet presAssocID="{17209DF2-807B-48AB-9469-71ED3DC13F97}" presName="sibTrans" presStyleCnt="0"/>
      <dgm:spPr/>
    </dgm:pt>
    <dgm:pt modelId="{B0EFD7ED-F3E8-4C3E-B31B-7BCF8600BF37}" type="pres">
      <dgm:prSet presAssocID="{4D70D7B6-EE5A-4EDD-A363-2508D8C31013}" presName="compNode" presStyleCnt="0"/>
      <dgm:spPr/>
    </dgm:pt>
    <dgm:pt modelId="{DE4F0712-F6D7-4505-A0F0-8E4919DB949F}" type="pres">
      <dgm:prSet presAssocID="{4D70D7B6-EE5A-4EDD-A363-2508D8C31013}" presName="bgRect" presStyleLbl="bgShp" presStyleIdx="2" presStyleCnt="4"/>
      <dgm:spPr/>
    </dgm:pt>
    <dgm:pt modelId="{8914814B-0132-4003-9AE6-878C0922F8E0}" type="pres">
      <dgm:prSet presAssocID="{4D70D7B6-EE5A-4EDD-A363-2508D8C3101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522CD027-3EDE-4BA0-8F12-D8F3A81F3FCC}" type="pres">
      <dgm:prSet presAssocID="{4D70D7B6-EE5A-4EDD-A363-2508D8C31013}" presName="spaceRect" presStyleCnt="0"/>
      <dgm:spPr/>
    </dgm:pt>
    <dgm:pt modelId="{0D79B784-2DB2-4B7E-9F2F-080F843A3131}" type="pres">
      <dgm:prSet presAssocID="{4D70D7B6-EE5A-4EDD-A363-2508D8C31013}" presName="parTx" presStyleLbl="revTx" presStyleIdx="2" presStyleCnt="4">
        <dgm:presLayoutVars>
          <dgm:chMax val="0"/>
          <dgm:chPref val="0"/>
        </dgm:presLayoutVars>
      </dgm:prSet>
      <dgm:spPr/>
    </dgm:pt>
    <dgm:pt modelId="{1BF2A43A-BCD2-4E4F-BAF3-AA0F7AC24D9B}" type="pres">
      <dgm:prSet presAssocID="{DAB1A751-EEFE-491C-A924-A93B206B76E8}" presName="sibTrans" presStyleCnt="0"/>
      <dgm:spPr/>
    </dgm:pt>
    <dgm:pt modelId="{094E6EAA-D372-4625-8FAB-0B5A5C03EDEC}" type="pres">
      <dgm:prSet presAssocID="{838F037C-8BF8-42C8-99A8-221ADE236B3B}" presName="compNode" presStyleCnt="0"/>
      <dgm:spPr/>
    </dgm:pt>
    <dgm:pt modelId="{84CCCCF3-6C46-4FF6-92FB-612ED861F5E9}" type="pres">
      <dgm:prSet presAssocID="{838F037C-8BF8-42C8-99A8-221ADE236B3B}" presName="bgRect" presStyleLbl="bgShp" presStyleIdx="3" presStyleCnt="4"/>
      <dgm:spPr/>
    </dgm:pt>
    <dgm:pt modelId="{D5FA9741-189C-404D-BC8C-34CE1748CA5D}" type="pres">
      <dgm:prSet presAssocID="{838F037C-8BF8-42C8-99A8-221ADE236B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32EC4C40-6A0A-4916-9FC4-394B1DC15867}" type="pres">
      <dgm:prSet presAssocID="{838F037C-8BF8-42C8-99A8-221ADE236B3B}" presName="spaceRect" presStyleCnt="0"/>
      <dgm:spPr/>
    </dgm:pt>
    <dgm:pt modelId="{BC55FBEC-7189-44A2-953F-83657B242570}" type="pres">
      <dgm:prSet presAssocID="{838F037C-8BF8-42C8-99A8-221ADE236B3B}" presName="parTx" presStyleLbl="revTx" presStyleIdx="3" presStyleCnt="4">
        <dgm:presLayoutVars>
          <dgm:chMax val="0"/>
          <dgm:chPref val="0"/>
        </dgm:presLayoutVars>
      </dgm:prSet>
      <dgm:spPr/>
    </dgm:pt>
  </dgm:ptLst>
  <dgm:cxnLst>
    <dgm:cxn modelId="{564F4806-6BDC-4FC8-A090-D4ED55FA7D2F}" type="presOf" srcId="{4A47843B-894E-430F-835F-015F10E57FD5}" destId="{789360EB-CD93-40C1-A600-ABD0246CEE94}" srcOrd="0" destOrd="0" presId="urn:microsoft.com/office/officeart/2018/2/layout/IconVerticalSolidList"/>
    <dgm:cxn modelId="{24E19818-06AE-4C4D-9DC1-B668C06BE171}" type="presOf" srcId="{C47722F3-BD2C-4986-8C42-D47D94FE2DC0}" destId="{C5AE8AD4-134F-4976-8C18-0A1B84F0A831}" srcOrd="0" destOrd="0" presId="urn:microsoft.com/office/officeart/2018/2/layout/IconVerticalSolidList"/>
    <dgm:cxn modelId="{2273FC47-2F3F-4362-9A5D-11BF503F260A}" srcId="{5363036C-9511-4529-B8C4-84D338685C25}" destId="{C47722F3-BD2C-4986-8C42-D47D94FE2DC0}" srcOrd="1" destOrd="0" parTransId="{9D391564-DA3D-49F0-96CC-C7669D0E37B6}" sibTransId="{17209DF2-807B-48AB-9469-71ED3DC13F97}"/>
    <dgm:cxn modelId="{17DE8B7E-2963-4225-8969-1844116CD879}" type="presOf" srcId="{5363036C-9511-4529-B8C4-84D338685C25}" destId="{DDC62864-8612-4FB6-B5DB-1CE6EECB0F6E}" srcOrd="0" destOrd="0" presId="urn:microsoft.com/office/officeart/2018/2/layout/IconVerticalSolidList"/>
    <dgm:cxn modelId="{0738C09C-34ED-40C6-BF51-6CA3703D1A56}" srcId="{5363036C-9511-4529-B8C4-84D338685C25}" destId="{4A47843B-894E-430F-835F-015F10E57FD5}" srcOrd="0" destOrd="0" parTransId="{68E38C7F-A1FF-4DAE-B8B9-4E716D307CCF}" sibTransId="{1B5B2F27-1776-4671-B0A9-29D2B734940A}"/>
    <dgm:cxn modelId="{64FC0CBB-E289-4A7F-B47B-E03247EC9B73}" type="presOf" srcId="{4D70D7B6-EE5A-4EDD-A363-2508D8C31013}" destId="{0D79B784-2DB2-4B7E-9F2F-080F843A3131}" srcOrd="0" destOrd="0" presId="urn:microsoft.com/office/officeart/2018/2/layout/IconVerticalSolidList"/>
    <dgm:cxn modelId="{0E8AF5C6-872D-4F65-8FC9-7B4C8D9E12BE}" srcId="{5363036C-9511-4529-B8C4-84D338685C25}" destId="{838F037C-8BF8-42C8-99A8-221ADE236B3B}" srcOrd="3" destOrd="0" parTransId="{76C8992B-18C0-4306-A390-1B4E6ADA1BE7}" sibTransId="{D6843606-53E4-469D-B761-54CACA68B434}"/>
    <dgm:cxn modelId="{5CCDCAD8-9D20-498A-8795-6985BA5BDFE2}" type="presOf" srcId="{838F037C-8BF8-42C8-99A8-221ADE236B3B}" destId="{BC55FBEC-7189-44A2-953F-83657B242570}" srcOrd="0" destOrd="0" presId="urn:microsoft.com/office/officeart/2018/2/layout/IconVerticalSolidList"/>
    <dgm:cxn modelId="{8076FBE4-70B5-4081-BD46-BA0FF2990FB7}" srcId="{5363036C-9511-4529-B8C4-84D338685C25}" destId="{4D70D7B6-EE5A-4EDD-A363-2508D8C31013}" srcOrd="2" destOrd="0" parTransId="{768048E5-4939-45DA-A8CB-FDBFE235CEAF}" sibTransId="{DAB1A751-EEFE-491C-A924-A93B206B76E8}"/>
    <dgm:cxn modelId="{4BD60FD7-B06F-4A48-8B78-90A27DBC51B1}" type="presParOf" srcId="{DDC62864-8612-4FB6-B5DB-1CE6EECB0F6E}" destId="{35BD3989-D301-4262-91BF-4213F1D22E5A}" srcOrd="0" destOrd="0" presId="urn:microsoft.com/office/officeart/2018/2/layout/IconVerticalSolidList"/>
    <dgm:cxn modelId="{3D87FE39-94C3-449F-819F-CBD809CF44C3}" type="presParOf" srcId="{35BD3989-D301-4262-91BF-4213F1D22E5A}" destId="{2C86856F-25EC-4CFC-949D-8CC0D517A62D}" srcOrd="0" destOrd="0" presId="urn:microsoft.com/office/officeart/2018/2/layout/IconVerticalSolidList"/>
    <dgm:cxn modelId="{62E0AE51-FB0D-45E7-95B9-D9BFB8486F53}" type="presParOf" srcId="{35BD3989-D301-4262-91BF-4213F1D22E5A}" destId="{C5351919-C085-4896-B15C-3F46A637CEB1}" srcOrd="1" destOrd="0" presId="urn:microsoft.com/office/officeart/2018/2/layout/IconVerticalSolidList"/>
    <dgm:cxn modelId="{6EC8D1AE-6522-4B09-A98B-2CC62C5BBB2C}" type="presParOf" srcId="{35BD3989-D301-4262-91BF-4213F1D22E5A}" destId="{7CE950BE-7658-46F3-8DA7-51E68BDAE8B4}" srcOrd="2" destOrd="0" presId="urn:microsoft.com/office/officeart/2018/2/layout/IconVerticalSolidList"/>
    <dgm:cxn modelId="{5CFB4655-57CC-49CF-AFDE-CCFC7E6B66C0}" type="presParOf" srcId="{35BD3989-D301-4262-91BF-4213F1D22E5A}" destId="{789360EB-CD93-40C1-A600-ABD0246CEE94}" srcOrd="3" destOrd="0" presId="urn:microsoft.com/office/officeart/2018/2/layout/IconVerticalSolidList"/>
    <dgm:cxn modelId="{DBBFF818-DEAD-4925-91E8-408FCA58D267}" type="presParOf" srcId="{DDC62864-8612-4FB6-B5DB-1CE6EECB0F6E}" destId="{58CB62A0-DB30-427F-BB37-2F302F176019}" srcOrd="1" destOrd="0" presId="urn:microsoft.com/office/officeart/2018/2/layout/IconVerticalSolidList"/>
    <dgm:cxn modelId="{10558015-CF84-4A93-B5BC-5F19EB11698B}" type="presParOf" srcId="{DDC62864-8612-4FB6-B5DB-1CE6EECB0F6E}" destId="{3DE0293C-1A9B-4E13-B485-AD8F48452036}" srcOrd="2" destOrd="0" presId="urn:microsoft.com/office/officeart/2018/2/layout/IconVerticalSolidList"/>
    <dgm:cxn modelId="{5A1B0703-D2C0-47C1-9085-662DCC0879E8}" type="presParOf" srcId="{3DE0293C-1A9B-4E13-B485-AD8F48452036}" destId="{8E4453E8-DD0D-499B-A144-0BE90EEC7092}" srcOrd="0" destOrd="0" presId="urn:microsoft.com/office/officeart/2018/2/layout/IconVerticalSolidList"/>
    <dgm:cxn modelId="{41B0499D-E028-4F87-BA0A-40138E4E84D4}" type="presParOf" srcId="{3DE0293C-1A9B-4E13-B485-AD8F48452036}" destId="{395CF812-E2C5-4D06-BA7F-B8DB70326C08}" srcOrd="1" destOrd="0" presId="urn:microsoft.com/office/officeart/2018/2/layout/IconVerticalSolidList"/>
    <dgm:cxn modelId="{E65D94FF-BF70-4377-8446-6CB249644EB0}" type="presParOf" srcId="{3DE0293C-1A9B-4E13-B485-AD8F48452036}" destId="{1F7CA814-CEF4-46E3-B98F-266A635CEF14}" srcOrd="2" destOrd="0" presId="urn:microsoft.com/office/officeart/2018/2/layout/IconVerticalSolidList"/>
    <dgm:cxn modelId="{9F5F903E-A3C6-4473-BD05-1E83E5958321}" type="presParOf" srcId="{3DE0293C-1A9B-4E13-B485-AD8F48452036}" destId="{C5AE8AD4-134F-4976-8C18-0A1B84F0A831}" srcOrd="3" destOrd="0" presId="urn:microsoft.com/office/officeart/2018/2/layout/IconVerticalSolidList"/>
    <dgm:cxn modelId="{0C4A340B-11F1-4FC0-8ECE-8EEA59F0D076}" type="presParOf" srcId="{DDC62864-8612-4FB6-B5DB-1CE6EECB0F6E}" destId="{884CE202-23C0-4719-AF9F-49C1BDAF066C}" srcOrd="3" destOrd="0" presId="urn:microsoft.com/office/officeart/2018/2/layout/IconVerticalSolidList"/>
    <dgm:cxn modelId="{E32A5985-2A44-4BE1-872C-CD6FB9C2E23A}" type="presParOf" srcId="{DDC62864-8612-4FB6-B5DB-1CE6EECB0F6E}" destId="{B0EFD7ED-F3E8-4C3E-B31B-7BCF8600BF37}" srcOrd="4" destOrd="0" presId="urn:microsoft.com/office/officeart/2018/2/layout/IconVerticalSolidList"/>
    <dgm:cxn modelId="{05AA4E74-379D-479D-8CBF-A4200B47A06E}" type="presParOf" srcId="{B0EFD7ED-F3E8-4C3E-B31B-7BCF8600BF37}" destId="{DE4F0712-F6D7-4505-A0F0-8E4919DB949F}" srcOrd="0" destOrd="0" presId="urn:microsoft.com/office/officeart/2018/2/layout/IconVerticalSolidList"/>
    <dgm:cxn modelId="{2815708B-8C35-4562-AEFB-FD64F9154691}" type="presParOf" srcId="{B0EFD7ED-F3E8-4C3E-B31B-7BCF8600BF37}" destId="{8914814B-0132-4003-9AE6-878C0922F8E0}" srcOrd="1" destOrd="0" presId="urn:microsoft.com/office/officeart/2018/2/layout/IconVerticalSolidList"/>
    <dgm:cxn modelId="{2C05629C-2AD0-4FB1-91A5-3E031B543D3A}" type="presParOf" srcId="{B0EFD7ED-F3E8-4C3E-B31B-7BCF8600BF37}" destId="{522CD027-3EDE-4BA0-8F12-D8F3A81F3FCC}" srcOrd="2" destOrd="0" presId="urn:microsoft.com/office/officeart/2018/2/layout/IconVerticalSolidList"/>
    <dgm:cxn modelId="{AEB3E626-F6B5-433F-A48A-533A0EF770C7}" type="presParOf" srcId="{B0EFD7ED-F3E8-4C3E-B31B-7BCF8600BF37}" destId="{0D79B784-2DB2-4B7E-9F2F-080F843A3131}" srcOrd="3" destOrd="0" presId="urn:microsoft.com/office/officeart/2018/2/layout/IconVerticalSolidList"/>
    <dgm:cxn modelId="{E37F917B-9838-4CA9-B2E5-D91C7717ED9B}" type="presParOf" srcId="{DDC62864-8612-4FB6-B5DB-1CE6EECB0F6E}" destId="{1BF2A43A-BCD2-4E4F-BAF3-AA0F7AC24D9B}" srcOrd="5" destOrd="0" presId="urn:microsoft.com/office/officeart/2018/2/layout/IconVerticalSolidList"/>
    <dgm:cxn modelId="{8D82EC23-98EB-4C94-8913-5FA5C45FF94A}" type="presParOf" srcId="{DDC62864-8612-4FB6-B5DB-1CE6EECB0F6E}" destId="{094E6EAA-D372-4625-8FAB-0B5A5C03EDEC}" srcOrd="6" destOrd="0" presId="urn:microsoft.com/office/officeart/2018/2/layout/IconVerticalSolidList"/>
    <dgm:cxn modelId="{1AB3E553-4936-4471-B2DD-0FB6E35ECA9A}" type="presParOf" srcId="{094E6EAA-D372-4625-8FAB-0B5A5C03EDEC}" destId="{84CCCCF3-6C46-4FF6-92FB-612ED861F5E9}" srcOrd="0" destOrd="0" presId="urn:microsoft.com/office/officeart/2018/2/layout/IconVerticalSolidList"/>
    <dgm:cxn modelId="{430BFAC7-6500-41AE-83D8-DF108FDEB6A6}" type="presParOf" srcId="{094E6EAA-D372-4625-8FAB-0B5A5C03EDEC}" destId="{D5FA9741-189C-404D-BC8C-34CE1748CA5D}" srcOrd="1" destOrd="0" presId="urn:microsoft.com/office/officeart/2018/2/layout/IconVerticalSolidList"/>
    <dgm:cxn modelId="{C2AB5E0A-2A38-49B4-A000-33C83CC481B0}" type="presParOf" srcId="{094E6EAA-D372-4625-8FAB-0B5A5C03EDEC}" destId="{32EC4C40-6A0A-4916-9FC4-394B1DC15867}" srcOrd="2" destOrd="0" presId="urn:microsoft.com/office/officeart/2018/2/layout/IconVerticalSolidList"/>
    <dgm:cxn modelId="{CB2D0BE8-3D7C-4637-ACC3-80586C1F250C}" type="presParOf" srcId="{094E6EAA-D372-4625-8FAB-0B5A5C03EDEC}" destId="{BC55FBEC-7189-44A2-953F-83657B242570}"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7D58113-77A1-4D06-98E6-0A7E90417E6D}"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EA54B6BE-F5A9-44C9-A45B-BE7346FB6813}">
      <dgm:prSet/>
      <dgm:spPr/>
      <dgm:t>
        <a:bodyPr/>
        <a:lstStyle/>
        <a:p>
          <a:r>
            <a:rPr lang="en-US" b="0" i="0" baseline="0"/>
            <a:t>Draw a SWOT grid in your notebook.</a:t>
          </a:r>
          <a:endParaRPr lang="en-US"/>
        </a:p>
      </dgm:t>
    </dgm:pt>
    <dgm:pt modelId="{A814490A-E8F5-4077-AAEA-FE3F0FC91C8A}" cxnId="{8199A153-7B90-4B1E-A59A-402355F397F9}" type="parTrans">
      <dgm:prSet/>
      <dgm:spPr/>
      <dgm:t>
        <a:bodyPr/>
        <a:lstStyle/>
        <a:p>
          <a:endParaRPr lang="en-US"/>
        </a:p>
      </dgm:t>
    </dgm:pt>
    <dgm:pt modelId="{92E1D9DE-D5F5-4C3A-AC3C-6D28E81C1C5B}" cxnId="{8199A153-7B90-4B1E-A59A-402355F397F9}" type="sibTrans">
      <dgm:prSet/>
      <dgm:spPr/>
      <dgm:t>
        <a:bodyPr/>
        <a:lstStyle/>
        <a:p>
          <a:endParaRPr lang="en-US"/>
        </a:p>
      </dgm:t>
    </dgm:pt>
    <dgm:pt modelId="{2D4C3508-BDB9-4851-9410-73470E8AD2CE}">
      <dgm:prSet/>
      <dgm:spPr/>
      <dgm:t>
        <a:bodyPr/>
        <a:lstStyle/>
        <a:p>
          <a:r>
            <a:rPr lang="en-US" b="0" i="0" baseline="0" dirty="0"/>
            <a:t>Fill it in honestly for yourself as a future Health &amp; Social Care professional.</a:t>
          </a:r>
          <a:endParaRPr lang="en-US" dirty="0"/>
        </a:p>
      </dgm:t>
    </dgm:pt>
    <dgm:pt modelId="{9BC0BB12-F502-4419-976D-94B4CBD6ACF8}" cxnId="{A2BA37D5-CA29-44FD-B471-9F1A4A6550F1}" type="parTrans">
      <dgm:prSet/>
      <dgm:spPr/>
      <dgm:t>
        <a:bodyPr/>
        <a:lstStyle/>
        <a:p>
          <a:endParaRPr lang="en-US"/>
        </a:p>
      </dgm:t>
    </dgm:pt>
    <dgm:pt modelId="{2E05755A-B305-4F0B-8B9D-D2C1C5E619A9}" cxnId="{A2BA37D5-CA29-44FD-B471-9F1A4A6550F1}" type="sibTrans">
      <dgm:prSet/>
      <dgm:spPr/>
      <dgm:t>
        <a:bodyPr/>
        <a:lstStyle/>
        <a:p>
          <a:endParaRPr lang="en-US"/>
        </a:p>
      </dgm:t>
    </dgm:pt>
    <dgm:pt modelId="{52CBFDE6-158F-42AA-A7AD-01BC91B92F6C}">
      <dgm:prSet/>
      <dgm:spPr/>
      <dgm:t>
        <a:bodyPr/>
        <a:lstStyle/>
        <a:p>
          <a:r>
            <a:rPr lang="en-US" dirty="0"/>
            <a:t>A template is available on Moodle for you to use </a:t>
          </a:r>
        </a:p>
      </dgm:t>
    </dgm:pt>
    <dgm:pt modelId="{77789638-405F-4885-8226-0F1CD88BE9A9}" cxnId="{F9503EE8-DD1A-45E0-850C-E8D52BED09A5}" type="parTrans">
      <dgm:prSet/>
      <dgm:spPr/>
      <dgm:t>
        <a:bodyPr/>
        <a:lstStyle/>
        <a:p>
          <a:endParaRPr lang="en-GB"/>
        </a:p>
      </dgm:t>
    </dgm:pt>
    <dgm:pt modelId="{C21D9B51-29F3-45C3-9715-9149623A43F1}" cxnId="{F9503EE8-DD1A-45E0-850C-E8D52BED09A5}" type="sibTrans">
      <dgm:prSet/>
      <dgm:spPr/>
      <dgm:t>
        <a:bodyPr/>
        <a:lstStyle/>
        <a:p>
          <a:endParaRPr lang="en-GB"/>
        </a:p>
      </dgm:t>
    </dgm:pt>
    <dgm:pt modelId="{1A3A7E6C-4533-4BC6-8719-32C3E420672A}" type="pres">
      <dgm:prSet presAssocID="{37D58113-77A1-4D06-98E6-0A7E90417E6D}" presName="vert0" presStyleCnt="0">
        <dgm:presLayoutVars>
          <dgm:dir/>
          <dgm:animOne val="branch"/>
          <dgm:animLvl val="lvl"/>
        </dgm:presLayoutVars>
      </dgm:prSet>
      <dgm:spPr/>
    </dgm:pt>
    <dgm:pt modelId="{E6C2C78D-8610-4C8D-B861-AE12228A4C6A}" type="pres">
      <dgm:prSet presAssocID="{EA54B6BE-F5A9-44C9-A45B-BE7346FB6813}" presName="thickLine" presStyleLbl="alignNode1" presStyleIdx="0" presStyleCnt="3"/>
      <dgm:spPr/>
    </dgm:pt>
    <dgm:pt modelId="{8A95CFAB-E4C4-47C4-83C2-0A6310E04E2C}" type="pres">
      <dgm:prSet presAssocID="{EA54B6BE-F5A9-44C9-A45B-BE7346FB6813}" presName="horz1" presStyleCnt="0"/>
      <dgm:spPr/>
    </dgm:pt>
    <dgm:pt modelId="{91F72CA6-1AC6-41EF-BE46-531D65743A5D}" type="pres">
      <dgm:prSet presAssocID="{EA54B6BE-F5A9-44C9-A45B-BE7346FB6813}" presName="tx1" presStyleLbl="revTx" presStyleIdx="0" presStyleCnt="3"/>
      <dgm:spPr/>
    </dgm:pt>
    <dgm:pt modelId="{E1679813-D4AA-405F-B39C-3BF82FE837A6}" type="pres">
      <dgm:prSet presAssocID="{EA54B6BE-F5A9-44C9-A45B-BE7346FB6813}" presName="vert1" presStyleCnt="0"/>
      <dgm:spPr/>
    </dgm:pt>
    <dgm:pt modelId="{3DDB0EE2-58B3-4708-A80D-4BDAF0FA88FD}" type="pres">
      <dgm:prSet presAssocID="{2D4C3508-BDB9-4851-9410-73470E8AD2CE}" presName="thickLine" presStyleLbl="alignNode1" presStyleIdx="1" presStyleCnt="3"/>
      <dgm:spPr/>
    </dgm:pt>
    <dgm:pt modelId="{577BD1C1-66F4-42EB-B684-FF177D87D0BD}" type="pres">
      <dgm:prSet presAssocID="{2D4C3508-BDB9-4851-9410-73470E8AD2CE}" presName="horz1" presStyleCnt="0"/>
      <dgm:spPr/>
    </dgm:pt>
    <dgm:pt modelId="{A8AD97D0-0817-4C3D-9C13-DE456BDB4E4A}" type="pres">
      <dgm:prSet presAssocID="{2D4C3508-BDB9-4851-9410-73470E8AD2CE}" presName="tx1" presStyleLbl="revTx" presStyleIdx="1" presStyleCnt="3"/>
      <dgm:spPr/>
    </dgm:pt>
    <dgm:pt modelId="{EC77C544-FDF1-4BC4-B478-A453C89FFD30}" type="pres">
      <dgm:prSet presAssocID="{2D4C3508-BDB9-4851-9410-73470E8AD2CE}" presName="vert1" presStyleCnt="0"/>
      <dgm:spPr/>
    </dgm:pt>
    <dgm:pt modelId="{0FC6D439-AFDE-456C-90E2-84C9EB890DCE}" type="pres">
      <dgm:prSet presAssocID="{52CBFDE6-158F-42AA-A7AD-01BC91B92F6C}" presName="thickLine" presStyleLbl="alignNode1" presStyleIdx="2" presStyleCnt="3"/>
      <dgm:spPr/>
    </dgm:pt>
    <dgm:pt modelId="{3CA6527A-EDAF-4690-B208-DF1F1CD6E2FF}" type="pres">
      <dgm:prSet presAssocID="{52CBFDE6-158F-42AA-A7AD-01BC91B92F6C}" presName="horz1" presStyleCnt="0"/>
      <dgm:spPr/>
    </dgm:pt>
    <dgm:pt modelId="{464D0D73-8C29-4076-BA71-F45987B10F15}" type="pres">
      <dgm:prSet presAssocID="{52CBFDE6-158F-42AA-A7AD-01BC91B92F6C}" presName="tx1" presStyleLbl="revTx" presStyleIdx="2" presStyleCnt="3"/>
      <dgm:spPr/>
    </dgm:pt>
    <dgm:pt modelId="{34611136-68CD-41C1-9D54-EC1A9040A029}" type="pres">
      <dgm:prSet presAssocID="{52CBFDE6-158F-42AA-A7AD-01BC91B92F6C}" presName="vert1" presStyleCnt="0"/>
      <dgm:spPr/>
    </dgm:pt>
  </dgm:ptLst>
  <dgm:cxnLst>
    <dgm:cxn modelId="{B4F1B86B-2864-4213-AB54-0C986B8356F3}" type="presOf" srcId="{52CBFDE6-158F-42AA-A7AD-01BC91B92F6C}" destId="{464D0D73-8C29-4076-BA71-F45987B10F15}" srcOrd="0" destOrd="0" presId="urn:microsoft.com/office/officeart/2008/layout/LinedList"/>
    <dgm:cxn modelId="{8199A153-7B90-4B1E-A59A-402355F397F9}" srcId="{37D58113-77A1-4D06-98E6-0A7E90417E6D}" destId="{EA54B6BE-F5A9-44C9-A45B-BE7346FB6813}" srcOrd="0" destOrd="0" parTransId="{A814490A-E8F5-4077-AAEA-FE3F0FC91C8A}" sibTransId="{92E1D9DE-D5F5-4C3A-AC3C-6D28E81C1C5B}"/>
    <dgm:cxn modelId="{48F8AE98-D237-4C0E-906F-0BEA4BB8ADA4}" type="presOf" srcId="{37D58113-77A1-4D06-98E6-0A7E90417E6D}" destId="{1A3A7E6C-4533-4BC6-8719-32C3E420672A}" srcOrd="0" destOrd="0" presId="urn:microsoft.com/office/officeart/2008/layout/LinedList"/>
    <dgm:cxn modelId="{6B26B4AE-9F19-4FF7-A3CB-37C7F5DCDE97}" type="presOf" srcId="{EA54B6BE-F5A9-44C9-A45B-BE7346FB6813}" destId="{91F72CA6-1AC6-41EF-BE46-531D65743A5D}" srcOrd="0" destOrd="0" presId="urn:microsoft.com/office/officeart/2008/layout/LinedList"/>
    <dgm:cxn modelId="{A2BA37D5-CA29-44FD-B471-9F1A4A6550F1}" srcId="{37D58113-77A1-4D06-98E6-0A7E90417E6D}" destId="{2D4C3508-BDB9-4851-9410-73470E8AD2CE}" srcOrd="1" destOrd="0" parTransId="{9BC0BB12-F502-4419-976D-94B4CBD6ACF8}" sibTransId="{2E05755A-B305-4F0B-8B9D-D2C1C5E619A9}"/>
    <dgm:cxn modelId="{F9503EE8-DD1A-45E0-850C-E8D52BED09A5}" srcId="{37D58113-77A1-4D06-98E6-0A7E90417E6D}" destId="{52CBFDE6-158F-42AA-A7AD-01BC91B92F6C}" srcOrd="2" destOrd="0" parTransId="{77789638-405F-4885-8226-0F1CD88BE9A9}" sibTransId="{C21D9B51-29F3-45C3-9715-9149623A43F1}"/>
    <dgm:cxn modelId="{A38DD0F7-9EF9-4E04-BE64-AF9CF9392713}" type="presOf" srcId="{2D4C3508-BDB9-4851-9410-73470E8AD2CE}" destId="{A8AD97D0-0817-4C3D-9C13-DE456BDB4E4A}" srcOrd="0" destOrd="0" presId="urn:microsoft.com/office/officeart/2008/layout/LinedList"/>
    <dgm:cxn modelId="{30B4DAAC-3C3C-47E2-8A4D-2C4A807A7B5F}" type="presParOf" srcId="{1A3A7E6C-4533-4BC6-8719-32C3E420672A}" destId="{E6C2C78D-8610-4C8D-B861-AE12228A4C6A}" srcOrd="0" destOrd="0" presId="urn:microsoft.com/office/officeart/2008/layout/LinedList"/>
    <dgm:cxn modelId="{D2D3BAF6-2973-4F5C-981B-09B0E018F73B}" type="presParOf" srcId="{1A3A7E6C-4533-4BC6-8719-32C3E420672A}" destId="{8A95CFAB-E4C4-47C4-83C2-0A6310E04E2C}" srcOrd="1" destOrd="0" presId="urn:microsoft.com/office/officeart/2008/layout/LinedList"/>
    <dgm:cxn modelId="{D888E7A6-ED7D-4CEA-A3B6-5730DF1F091B}" type="presParOf" srcId="{8A95CFAB-E4C4-47C4-83C2-0A6310E04E2C}" destId="{91F72CA6-1AC6-41EF-BE46-531D65743A5D}" srcOrd="0" destOrd="0" presId="urn:microsoft.com/office/officeart/2008/layout/LinedList"/>
    <dgm:cxn modelId="{40B7BD10-90F4-4CAE-A0FA-97ABD1F6AB40}" type="presParOf" srcId="{8A95CFAB-E4C4-47C4-83C2-0A6310E04E2C}" destId="{E1679813-D4AA-405F-B39C-3BF82FE837A6}" srcOrd="1" destOrd="0" presId="urn:microsoft.com/office/officeart/2008/layout/LinedList"/>
    <dgm:cxn modelId="{6988D239-A95B-4CC0-B195-9D0DC2C4F7A1}" type="presParOf" srcId="{1A3A7E6C-4533-4BC6-8719-32C3E420672A}" destId="{3DDB0EE2-58B3-4708-A80D-4BDAF0FA88FD}" srcOrd="2" destOrd="0" presId="urn:microsoft.com/office/officeart/2008/layout/LinedList"/>
    <dgm:cxn modelId="{A40C8468-0286-480A-83BA-9E26A4342DDF}" type="presParOf" srcId="{1A3A7E6C-4533-4BC6-8719-32C3E420672A}" destId="{577BD1C1-66F4-42EB-B684-FF177D87D0BD}" srcOrd="3" destOrd="0" presId="urn:microsoft.com/office/officeart/2008/layout/LinedList"/>
    <dgm:cxn modelId="{803D475B-25F8-45B9-AFCB-A1AE8D152952}" type="presParOf" srcId="{577BD1C1-66F4-42EB-B684-FF177D87D0BD}" destId="{A8AD97D0-0817-4C3D-9C13-DE456BDB4E4A}" srcOrd="0" destOrd="0" presId="urn:microsoft.com/office/officeart/2008/layout/LinedList"/>
    <dgm:cxn modelId="{3DD19494-3EB9-4F7B-AA00-BD8436BBC378}" type="presParOf" srcId="{577BD1C1-66F4-42EB-B684-FF177D87D0BD}" destId="{EC77C544-FDF1-4BC4-B478-A453C89FFD30}" srcOrd="1" destOrd="0" presId="urn:microsoft.com/office/officeart/2008/layout/LinedList"/>
    <dgm:cxn modelId="{1CF0F7C0-28A0-479D-A1FF-BD758DFAD652}" type="presParOf" srcId="{1A3A7E6C-4533-4BC6-8719-32C3E420672A}" destId="{0FC6D439-AFDE-456C-90E2-84C9EB890DCE}" srcOrd="4" destOrd="0" presId="urn:microsoft.com/office/officeart/2008/layout/LinedList"/>
    <dgm:cxn modelId="{82162DB9-890F-447B-8DFC-D0CFE4F1507A}" type="presParOf" srcId="{1A3A7E6C-4533-4BC6-8719-32C3E420672A}" destId="{3CA6527A-EDAF-4690-B208-DF1F1CD6E2FF}" srcOrd="5" destOrd="0" presId="urn:microsoft.com/office/officeart/2008/layout/LinedList"/>
    <dgm:cxn modelId="{9808ED59-C250-4019-9B7D-3851762961F3}" type="presParOf" srcId="{3CA6527A-EDAF-4690-B208-DF1F1CD6E2FF}" destId="{464D0D73-8C29-4076-BA71-F45987B10F15}" srcOrd="0" destOrd="0" presId="urn:microsoft.com/office/officeart/2008/layout/LinedList"/>
    <dgm:cxn modelId="{2C3DC33F-C5D3-4F58-A89A-9D791F8BC383}" type="presParOf" srcId="{3CA6527A-EDAF-4690-B208-DF1F1CD6E2FF}" destId="{34611136-68CD-41C1-9D54-EC1A9040A029}" srcOrd="1" destOrd="0"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B20C001-FB80-4D81-80FC-38C359131D3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B51A0E1-EAB8-42F0-8385-C0AAA46D6AC2}">
      <dgm:prSet/>
      <dgm:spPr/>
      <dgm:t>
        <a:bodyPr/>
        <a:lstStyle/>
        <a:p>
          <a:pPr>
            <a:lnSpc>
              <a:spcPct val="100000"/>
            </a:lnSpc>
          </a:pPr>
          <a:r>
            <a:rPr lang="en-GB" b="1" dirty="0"/>
            <a:t>A Personal Development Plan (PDP) is a structured, systematic process by which an individual reflects on their skills, knowledge, and experiences, identifies areas for development, sets specific goals, and outlines actions to achieve them (Cottrell, 2015).</a:t>
          </a:r>
          <a:endParaRPr lang="en-US" b="1" dirty="0"/>
        </a:p>
      </dgm:t>
    </dgm:pt>
    <dgm:pt modelId="{B4FC4ADD-D542-4D4F-AF88-933D205912DF}" cxnId="{57581F0B-20B4-4449-AFB9-8B5C02791266}" type="parTrans">
      <dgm:prSet/>
      <dgm:spPr/>
      <dgm:t>
        <a:bodyPr/>
        <a:lstStyle/>
        <a:p>
          <a:endParaRPr lang="en-US"/>
        </a:p>
      </dgm:t>
    </dgm:pt>
    <dgm:pt modelId="{3EF85798-4F5D-4736-BABF-C5DD27667B28}" cxnId="{57581F0B-20B4-4449-AFB9-8B5C02791266}" type="sibTrans">
      <dgm:prSet/>
      <dgm:spPr/>
      <dgm:t>
        <a:bodyPr/>
        <a:lstStyle/>
        <a:p>
          <a:endParaRPr lang="en-US"/>
        </a:p>
      </dgm:t>
    </dgm:pt>
    <dgm:pt modelId="{2072313D-E735-41CB-A4C8-D47CB7569C1F}">
      <dgm:prSet/>
      <dgm:spPr/>
      <dgm:t>
        <a:bodyPr/>
        <a:lstStyle/>
        <a:p>
          <a:pPr>
            <a:lnSpc>
              <a:spcPct val="100000"/>
            </a:lnSpc>
          </a:pPr>
          <a:r>
            <a:rPr lang="en-GB" b="1" dirty="0"/>
            <a:t>PDPs are widely used in health professions education and practice to foster lifelong learning and professional accountability (Health Education England, 2021).</a:t>
          </a:r>
          <a:endParaRPr lang="en-US" b="1" dirty="0"/>
        </a:p>
      </dgm:t>
    </dgm:pt>
    <dgm:pt modelId="{AEBC123E-D887-4D14-AF97-4DDA197503DD}" cxnId="{F1291256-82DA-465A-9DDB-C03716CAB7A4}" type="parTrans">
      <dgm:prSet/>
      <dgm:spPr/>
      <dgm:t>
        <a:bodyPr/>
        <a:lstStyle/>
        <a:p>
          <a:endParaRPr lang="en-US"/>
        </a:p>
      </dgm:t>
    </dgm:pt>
    <dgm:pt modelId="{72F9193E-72EF-4816-A607-9A79E09E6D83}" cxnId="{F1291256-82DA-465A-9DDB-C03716CAB7A4}" type="sibTrans">
      <dgm:prSet/>
      <dgm:spPr/>
      <dgm:t>
        <a:bodyPr/>
        <a:lstStyle/>
        <a:p>
          <a:endParaRPr lang="en-US"/>
        </a:p>
      </dgm:t>
    </dgm:pt>
    <dgm:pt modelId="{5B6482E0-9235-4D1A-8C29-E4DEAD525229}" type="pres">
      <dgm:prSet presAssocID="{9B20C001-FB80-4D81-80FC-38C359131D39}" presName="root" presStyleCnt="0">
        <dgm:presLayoutVars>
          <dgm:dir/>
          <dgm:resizeHandles val="exact"/>
        </dgm:presLayoutVars>
      </dgm:prSet>
      <dgm:spPr/>
    </dgm:pt>
    <dgm:pt modelId="{EA3B234D-739E-4D29-99D3-C6DD1B68E981}" type="pres">
      <dgm:prSet presAssocID="{6B51A0E1-EAB8-42F0-8385-C0AAA46D6AC2}" presName="compNode" presStyleCnt="0"/>
      <dgm:spPr/>
    </dgm:pt>
    <dgm:pt modelId="{8BF93A52-4CE6-47ED-B164-87E73AFF31E1}" type="pres">
      <dgm:prSet presAssocID="{6B51A0E1-EAB8-42F0-8385-C0AAA46D6AC2}" presName="bgRect" presStyleLbl="bgShp" presStyleIdx="0" presStyleCnt="2"/>
      <dgm:spPr/>
    </dgm:pt>
    <dgm:pt modelId="{003AE6E3-30FF-482E-BFDB-F3E21D60FD00}" type="pres">
      <dgm:prSet presAssocID="{6B51A0E1-EAB8-42F0-8385-C0AAA46D6AC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A3BE7CA-9095-4B92-AD63-2814AFCF8FBA}" type="pres">
      <dgm:prSet presAssocID="{6B51A0E1-EAB8-42F0-8385-C0AAA46D6AC2}" presName="spaceRect" presStyleCnt="0"/>
      <dgm:spPr/>
    </dgm:pt>
    <dgm:pt modelId="{46D75DC9-1097-43CA-B195-607F4E6B8F59}" type="pres">
      <dgm:prSet presAssocID="{6B51A0E1-EAB8-42F0-8385-C0AAA46D6AC2}" presName="parTx" presStyleLbl="revTx" presStyleIdx="0" presStyleCnt="2">
        <dgm:presLayoutVars>
          <dgm:chMax val="0"/>
          <dgm:chPref val="0"/>
        </dgm:presLayoutVars>
      </dgm:prSet>
      <dgm:spPr/>
    </dgm:pt>
    <dgm:pt modelId="{15543FDC-3DA4-44F1-B7DE-05381A094336}" type="pres">
      <dgm:prSet presAssocID="{3EF85798-4F5D-4736-BABF-C5DD27667B28}" presName="sibTrans" presStyleCnt="0"/>
      <dgm:spPr/>
    </dgm:pt>
    <dgm:pt modelId="{F3587095-BDC5-492A-8A3C-8269AACE84FC}" type="pres">
      <dgm:prSet presAssocID="{2072313D-E735-41CB-A4C8-D47CB7569C1F}" presName="compNode" presStyleCnt="0"/>
      <dgm:spPr/>
    </dgm:pt>
    <dgm:pt modelId="{89887879-99F4-4140-9CD1-3631DCCC4115}" type="pres">
      <dgm:prSet presAssocID="{2072313D-E735-41CB-A4C8-D47CB7569C1F}" presName="bgRect" presStyleLbl="bgShp" presStyleIdx="1" presStyleCnt="2"/>
      <dgm:spPr/>
    </dgm:pt>
    <dgm:pt modelId="{AF262B0F-1317-4282-BA54-2BD0D7A18BE2}" type="pres">
      <dgm:prSet presAssocID="{2072313D-E735-41CB-A4C8-D47CB7569C1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71F82490-EAAB-4472-A79C-2E5D74666D8E}" type="pres">
      <dgm:prSet presAssocID="{2072313D-E735-41CB-A4C8-D47CB7569C1F}" presName="spaceRect" presStyleCnt="0"/>
      <dgm:spPr/>
    </dgm:pt>
    <dgm:pt modelId="{81DD5A39-54E8-46F3-8AC3-1BF6B819CCCA}" type="pres">
      <dgm:prSet presAssocID="{2072313D-E735-41CB-A4C8-D47CB7569C1F}" presName="parTx" presStyleLbl="revTx" presStyleIdx="1" presStyleCnt="2">
        <dgm:presLayoutVars>
          <dgm:chMax val="0"/>
          <dgm:chPref val="0"/>
        </dgm:presLayoutVars>
      </dgm:prSet>
      <dgm:spPr/>
    </dgm:pt>
  </dgm:ptLst>
  <dgm:cxnLst>
    <dgm:cxn modelId="{C0A15204-895A-44FD-841C-5059BC6DE214}" type="presOf" srcId="{6B51A0E1-EAB8-42F0-8385-C0AAA46D6AC2}" destId="{46D75DC9-1097-43CA-B195-607F4E6B8F59}" srcOrd="0" destOrd="0" presId="urn:microsoft.com/office/officeart/2018/2/layout/IconVerticalSolidList"/>
    <dgm:cxn modelId="{57581F0B-20B4-4449-AFB9-8B5C02791266}" srcId="{9B20C001-FB80-4D81-80FC-38C359131D39}" destId="{6B51A0E1-EAB8-42F0-8385-C0AAA46D6AC2}" srcOrd="0" destOrd="0" parTransId="{B4FC4ADD-D542-4D4F-AF88-933D205912DF}" sibTransId="{3EF85798-4F5D-4736-BABF-C5DD27667B28}"/>
    <dgm:cxn modelId="{CE469D38-E3C7-4807-AE35-7215A39C974B}" type="presOf" srcId="{2072313D-E735-41CB-A4C8-D47CB7569C1F}" destId="{81DD5A39-54E8-46F3-8AC3-1BF6B819CCCA}" srcOrd="0" destOrd="0" presId="urn:microsoft.com/office/officeart/2018/2/layout/IconVerticalSolidList"/>
    <dgm:cxn modelId="{F1291256-82DA-465A-9DDB-C03716CAB7A4}" srcId="{9B20C001-FB80-4D81-80FC-38C359131D39}" destId="{2072313D-E735-41CB-A4C8-D47CB7569C1F}" srcOrd="1" destOrd="0" parTransId="{AEBC123E-D887-4D14-AF97-4DDA197503DD}" sibTransId="{72F9193E-72EF-4816-A607-9A79E09E6D83}"/>
    <dgm:cxn modelId="{AA1472AD-BE26-4638-8C52-8406602174D1}" type="presOf" srcId="{9B20C001-FB80-4D81-80FC-38C359131D39}" destId="{5B6482E0-9235-4D1A-8C29-E4DEAD525229}" srcOrd="0" destOrd="0" presId="urn:microsoft.com/office/officeart/2018/2/layout/IconVerticalSolidList"/>
    <dgm:cxn modelId="{303481DE-C7B0-4110-B8FF-6B56879932BB}" type="presParOf" srcId="{5B6482E0-9235-4D1A-8C29-E4DEAD525229}" destId="{EA3B234D-739E-4D29-99D3-C6DD1B68E981}" srcOrd="0" destOrd="0" presId="urn:microsoft.com/office/officeart/2018/2/layout/IconVerticalSolidList"/>
    <dgm:cxn modelId="{7285B4E3-ACC4-4E8A-93D2-503CDB49125D}" type="presParOf" srcId="{EA3B234D-739E-4D29-99D3-C6DD1B68E981}" destId="{8BF93A52-4CE6-47ED-B164-87E73AFF31E1}" srcOrd="0" destOrd="0" presId="urn:microsoft.com/office/officeart/2018/2/layout/IconVerticalSolidList"/>
    <dgm:cxn modelId="{742863D1-4A79-4A80-9975-19A19719ADC4}" type="presParOf" srcId="{EA3B234D-739E-4D29-99D3-C6DD1B68E981}" destId="{003AE6E3-30FF-482E-BFDB-F3E21D60FD00}" srcOrd="1" destOrd="0" presId="urn:microsoft.com/office/officeart/2018/2/layout/IconVerticalSolidList"/>
    <dgm:cxn modelId="{F9FFA9BD-330D-4323-9E58-F396EE8155E3}" type="presParOf" srcId="{EA3B234D-739E-4D29-99D3-C6DD1B68E981}" destId="{2A3BE7CA-9095-4B92-AD63-2814AFCF8FBA}" srcOrd="2" destOrd="0" presId="urn:microsoft.com/office/officeart/2018/2/layout/IconVerticalSolidList"/>
    <dgm:cxn modelId="{A311743B-92DE-461B-904B-6D0B04A13500}" type="presParOf" srcId="{EA3B234D-739E-4D29-99D3-C6DD1B68E981}" destId="{46D75DC9-1097-43CA-B195-607F4E6B8F59}" srcOrd="3" destOrd="0" presId="urn:microsoft.com/office/officeart/2018/2/layout/IconVerticalSolidList"/>
    <dgm:cxn modelId="{FE803588-C86A-42BC-BD26-0A2CCDAA7168}" type="presParOf" srcId="{5B6482E0-9235-4D1A-8C29-E4DEAD525229}" destId="{15543FDC-3DA4-44F1-B7DE-05381A094336}" srcOrd="1" destOrd="0" presId="urn:microsoft.com/office/officeart/2018/2/layout/IconVerticalSolidList"/>
    <dgm:cxn modelId="{61638288-71FB-49E2-ABE7-7E0C4AF7ECFF}" type="presParOf" srcId="{5B6482E0-9235-4D1A-8C29-E4DEAD525229}" destId="{F3587095-BDC5-492A-8A3C-8269AACE84FC}" srcOrd="2" destOrd="0" presId="urn:microsoft.com/office/officeart/2018/2/layout/IconVerticalSolidList"/>
    <dgm:cxn modelId="{01E00E76-86E2-475C-8281-BD4A21A1C842}" type="presParOf" srcId="{F3587095-BDC5-492A-8A3C-8269AACE84FC}" destId="{89887879-99F4-4140-9CD1-3631DCCC4115}" srcOrd="0" destOrd="0" presId="urn:microsoft.com/office/officeart/2018/2/layout/IconVerticalSolidList"/>
    <dgm:cxn modelId="{F64EBF6E-65DD-47CF-AD01-52F769494A98}" type="presParOf" srcId="{F3587095-BDC5-492A-8A3C-8269AACE84FC}" destId="{AF262B0F-1317-4282-BA54-2BD0D7A18BE2}" srcOrd="1" destOrd="0" presId="urn:microsoft.com/office/officeart/2018/2/layout/IconVerticalSolidList"/>
    <dgm:cxn modelId="{E069241D-79AE-4420-8ECC-43CA12307E3B}" type="presParOf" srcId="{F3587095-BDC5-492A-8A3C-8269AACE84FC}" destId="{71F82490-EAAB-4472-A79C-2E5D74666D8E}" srcOrd="2" destOrd="0" presId="urn:microsoft.com/office/officeart/2018/2/layout/IconVerticalSolidList"/>
    <dgm:cxn modelId="{7CF3D138-95EE-4F4B-A3ED-4E6B1128A994}" type="presParOf" srcId="{F3587095-BDC5-492A-8A3C-8269AACE84FC}" destId="{81DD5A39-54E8-46F3-8AC3-1BF6B819CCCA}"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F3F8E19-EF7C-4FCC-AAFA-1C2F885B596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3760202-6E2D-43E1-99B0-04A159DCEE86}">
      <dgm:prSet/>
      <dgm:spPr/>
      <dgm:t>
        <a:bodyPr/>
        <a:lstStyle/>
        <a:p>
          <a:r>
            <a:rPr lang="en-GB"/>
            <a:t>In pairs, discuss three skills or areas of knowledge you want to develop this year.</a:t>
          </a:r>
          <a:endParaRPr lang="en-US"/>
        </a:p>
      </dgm:t>
    </dgm:pt>
    <dgm:pt modelId="{73492131-A2E7-4B7B-8960-F688F59F6AA3}" cxnId="{01CCEB4A-BEB9-4307-8B02-7B3C2247F0A9}" type="parTrans">
      <dgm:prSet/>
      <dgm:spPr/>
      <dgm:t>
        <a:bodyPr/>
        <a:lstStyle/>
        <a:p>
          <a:endParaRPr lang="en-US"/>
        </a:p>
      </dgm:t>
    </dgm:pt>
    <dgm:pt modelId="{B53B2AAF-A7D2-43A9-81FA-ADC4C66232C7}" cxnId="{01CCEB4A-BEB9-4307-8B02-7B3C2247F0A9}" type="sibTrans">
      <dgm:prSet/>
      <dgm:spPr/>
      <dgm:t>
        <a:bodyPr/>
        <a:lstStyle/>
        <a:p>
          <a:endParaRPr lang="en-US"/>
        </a:p>
      </dgm:t>
    </dgm:pt>
    <dgm:pt modelId="{797B96F6-59D4-4646-8A6D-B31F877CC278}">
      <dgm:prSet/>
      <dgm:spPr/>
      <dgm:t>
        <a:bodyPr/>
        <a:lstStyle/>
        <a:p>
          <a:r>
            <a:rPr lang="en-GB"/>
            <a:t>Create a PDP for the identified skills/area</a:t>
          </a:r>
          <a:endParaRPr lang="en-US"/>
        </a:p>
      </dgm:t>
    </dgm:pt>
    <dgm:pt modelId="{5034D1BC-DD0C-446B-AED7-A23D2212F1C9}" cxnId="{3906CB51-EC3F-49CB-A214-C8FF56D2C929}" type="parTrans">
      <dgm:prSet/>
      <dgm:spPr/>
      <dgm:t>
        <a:bodyPr/>
        <a:lstStyle/>
        <a:p>
          <a:endParaRPr lang="en-US"/>
        </a:p>
      </dgm:t>
    </dgm:pt>
    <dgm:pt modelId="{51F1D98A-7973-4BA6-936A-0B4501612FED}" cxnId="{3906CB51-EC3F-49CB-A214-C8FF56D2C929}" type="sibTrans">
      <dgm:prSet/>
      <dgm:spPr/>
      <dgm:t>
        <a:bodyPr/>
        <a:lstStyle/>
        <a:p>
          <a:endParaRPr lang="en-US"/>
        </a:p>
      </dgm:t>
    </dgm:pt>
    <dgm:pt modelId="{B722B79E-4918-4F14-A997-BC515D2C1C2A}">
      <dgm:prSet/>
      <dgm:spPr/>
      <dgm:t>
        <a:bodyPr/>
        <a:lstStyle/>
        <a:p>
          <a:r>
            <a:rPr lang="en-GB"/>
            <a:t>A template is available on Moodle</a:t>
          </a:r>
          <a:endParaRPr lang="en-US"/>
        </a:p>
      </dgm:t>
    </dgm:pt>
    <dgm:pt modelId="{BB803080-E337-4230-BDA3-6B802B612B94}" cxnId="{7FA22E48-9709-4868-BE91-E8491A1217F3}" type="parTrans">
      <dgm:prSet/>
      <dgm:spPr/>
      <dgm:t>
        <a:bodyPr/>
        <a:lstStyle/>
        <a:p>
          <a:endParaRPr lang="en-US"/>
        </a:p>
      </dgm:t>
    </dgm:pt>
    <dgm:pt modelId="{36A13633-FA21-4BFA-BC08-4C55C1FBF419}" cxnId="{7FA22E48-9709-4868-BE91-E8491A1217F3}" type="sibTrans">
      <dgm:prSet/>
      <dgm:spPr/>
      <dgm:t>
        <a:bodyPr/>
        <a:lstStyle/>
        <a:p>
          <a:endParaRPr lang="en-US"/>
        </a:p>
      </dgm:t>
    </dgm:pt>
    <dgm:pt modelId="{8F24ABCB-1D40-487F-B86F-009FC0BA1C0A}" type="pres">
      <dgm:prSet presAssocID="{3F3F8E19-EF7C-4FCC-AAFA-1C2F885B596E}" presName="hierChild1" presStyleCnt="0">
        <dgm:presLayoutVars>
          <dgm:chPref val="1"/>
          <dgm:dir/>
          <dgm:animOne val="branch"/>
          <dgm:animLvl val="lvl"/>
          <dgm:resizeHandles/>
        </dgm:presLayoutVars>
      </dgm:prSet>
      <dgm:spPr/>
    </dgm:pt>
    <dgm:pt modelId="{2FFE6640-ADA4-4266-A433-2186736A4EF5}" type="pres">
      <dgm:prSet presAssocID="{43760202-6E2D-43E1-99B0-04A159DCEE86}" presName="hierRoot1" presStyleCnt="0"/>
      <dgm:spPr/>
    </dgm:pt>
    <dgm:pt modelId="{165CED04-395A-41A1-8384-1813FFA204BD}" type="pres">
      <dgm:prSet presAssocID="{43760202-6E2D-43E1-99B0-04A159DCEE86}" presName="composite" presStyleCnt="0"/>
      <dgm:spPr/>
    </dgm:pt>
    <dgm:pt modelId="{23F9A061-9290-4413-A4F2-107E85DA5C3B}" type="pres">
      <dgm:prSet presAssocID="{43760202-6E2D-43E1-99B0-04A159DCEE86}" presName="background" presStyleLbl="node0" presStyleIdx="0" presStyleCnt="3"/>
      <dgm:spPr/>
    </dgm:pt>
    <dgm:pt modelId="{17D6BF60-B7DD-4300-95C6-284F4DCD2CCA}" type="pres">
      <dgm:prSet presAssocID="{43760202-6E2D-43E1-99B0-04A159DCEE86}" presName="text" presStyleLbl="fgAcc0" presStyleIdx="0" presStyleCnt="3">
        <dgm:presLayoutVars>
          <dgm:chPref val="3"/>
        </dgm:presLayoutVars>
      </dgm:prSet>
      <dgm:spPr/>
    </dgm:pt>
    <dgm:pt modelId="{0629DBBC-BF23-486C-A074-492C1EACAF71}" type="pres">
      <dgm:prSet presAssocID="{43760202-6E2D-43E1-99B0-04A159DCEE86}" presName="hierChild2" presStyleCnt="0"/>
      <dgm:spPr/>
    </dgm:pt>
    <dgm:pt modelId="{855B6BC4-E660-4C0C-8F6D-5F494F17DEC4}" type="pres">
      <dgm:prSet presAssocID="{797B96F6-59D4-4646-8A6D-B31F877CC278}" presName="hierRoot1" presStyleCnt="0"/>
      <dgm:spPr/>
    </dgm:pt>
    <dgm:pt modelId="{8058E0CD-57B9-4578-954E-C7CC686EF7AA}" type="pres">
      <dgm:prSet presAssocID="{797B96F6-59D4-4646-8A6D-B31F877CC278}" presName="composite" presStyleCnt="0"/>
      <dgm:spPr/>
    </dgm:pt>
    <dgm:pt modelId="{0ED4C3D4-1665-425F-A6D4-0DFFBB7CC09A}" type="pres">
      <dgm:prSet presAssocID="{797B96F6-59D4-4646-8A6D-B31F877CC278}" presName="background" presStyleLbl="node0" presStyleIdx="1" presStyleCnt="3"/>
      <dgm:spPr/>
    </dgm:pt>
    <dgm:pt modelId="{772E4F0B-FAE9-4539-A282-DE83A6FFDBB8}" type="pres">
      <dgm:prSet presAssocID="{797B96F6-59D4-4646-8A6D-B31F877CC278}" presName="text" presStyleLbl="fgAcc0" presStyleIdx="1" presStyleCnt="3">
        <dgm:presLayoutVars>
          <dgm:chPref val="3"/>
        </dgm:presLayoutVars>
      </dgm:prSet>
      <dgm:spPr/>
    </dgm:pt>
    <dgm:pt modelId="{367447D0-A764-45A3-9556-81D2A469429D}" type="pres">
      <dgm:prSet presAssocID="{797B96F6-59D4-4646-8A6D-B31F877CC278}" presName="hierChild2" presStyleCnt="0"/>
      <dgm:spPr/>
    </dgm:pt>
    <dgm:pt modelId="{66433DCF-243E-4B3C-8A40-EA067EF26EB1}" type="pres">
      <dgm:prSet presAssocID="{B722B79E-4918-4F14-A997-BC515D2C1C2A}" presName="hierRoot1" presStyleCnt="0"/>
      <dgm:spPr/>
    </dgm:pt>
    <dgm:pt modelId="{81A91C36-B0EA-4646-AFA5-67EC5BA42833}" type="pres">
      <dgm:prSet presAssocID="{B722B79E-4918-4F14-A997-BC515D2C1C2A}" presName="composite" presStyleCnt="0"/>
      <dgm:spPr/>
    </dgm:pt>
    <dgm:pt modelId="{3578FF4A-DA8C-426B-A387-337DAFB6CB37}" type="pres">
      <dgm:prSet presAssocID="{B722B79E-4918-4F14-A997-BC515D2C1C2A}" presName="background" presStyleLbl="node0" presStyleIdx="2" presStyleCnt="3"/>
      <dgm:spPr/>
    </dgm:pt>
    <dgm:pt modelId="{F2CDC2BB-5605-45CC-9C43-659D7D038C65}" type="pres">
      <dgm:prSet presAssocID="{B722B79E-4918-4F14-A997-BC515D2C1C2A}" presName="text" presStyleLbl="fgAcc0" presStyleIdx="2" presStyleCnt="3">
        <dgm:presLayoutVars>
          <dgm:chPref val="3"/>
        </dgm:presLayoutVars>
      </dgm:prSet>
      <dgm:spPr/>
    </dgm:pt>
    <dgm:pt modelId="{41B62474-99AC-4DBB-A8F2-AC1AC846AFD1}" type="pres">
      <dgm:prSet presAssocID="{B722B79E-4918-4F14-A997-BC515D2C1C2A}" presName="hierChild2" presStyleCnt="0"/>
      <dgm:spPr/>
    </dgm:pt>
  </dgm:ptLst>
  <dgm:cxnLst>
    <dgm:cxn modelId="{007C5309-6289-45A8-8B3A-FAD47147EC7F}" type="presOf" srcId="{B722B79E-4918-4F14-A997-BC515D2C1C2A}" destId="{F2CDC2BB-5605-45CC-9C43-659D7D038C65}" srcOrd="0" destOrd="0" presId="urn:microsoft.com/office/officeart/2005/8/layout/hierarchy1"/>
    <dgm:cxn modelId="{B3A12611-615A-4180-B168-5298D52D0FE3}" type="presOf" srcId="{3F3F8E19-EF7C-4FCC-AAFA-1C2F885B596E}" destId="{8F24ABCB-1D40-487F-B86F-009FC0BA1C0A}" srcOrd="0" destOrd="0" presId="urn:microsoft.com/office/officeart/2005/8/layout/hierarchy1"/>
    <dgm:cxn modelId="{C85A3F45-230E-4314-A2A0-2EA4EF82BD6C}" type="presOf" srcId="{43760202-6E2D-43E1-99B0-04A159DCEE86}" destId="{17D6BF60-B7DD-4300-95C6-284F4DCD2CCA}" srcOrd="0" destOrd="0" presId="urn:microsoft.com/office/officeart/2005/8/layout/hierarchy1"/>
    <dgm:cxn modelId="{7FA22E48-9709-4868-BE91-E8491A1217F3}" srcId="{3F3F8E19-EF7C-4FCC-AAFA-1C2F885B596E}" destId="{B722B79E-4918-4F14-A997-BC515D2C1C2A}" srcOrd="2" destOrd="0" parTransId="{BB803080-E337-4230-BDA3-6B802B612B94}" sibTransId="{36A13633-FA21-4BFA-BC08-4C55C1FBF419}"/>
    <dgm:cxn modelId="{01CCEB4A-BEB9-4307-8B02-7B3C2247F0A9}" srcId="{3F3F8E19-EF7C-4FCC-AAFA-1C2F885B596E}" destId="{43760202-6E2D-43E1-99B0-04A159DCEE86}" srcOrd="0" destOrd="0" parTransId="{73492131-A2E7-4B7B-8960-F688F59F6AA3}" sibTransId="{B53B2AAF-A7D2-43A9-81FA-ADC4C66232C7}"/>
    <dgm:cxn modelId="{3906CB51-EC3F-49CB-A214-C8FF56D2C929}" srcId="{3F3F8E19-EF7C-4FCC-AAFA-1C2F885B596E}" destId="{797B96F6-59D4-4646-8A6D-B31F877CC278}" srcOrd="1" destOrd="0" parTransId="{5034D1BC-DD0C-446B-AED7-A23D2212F1C9}" sibTransId="{51F1D98A-7973-4BA6-936A-0B4501612FED}"/>
    <dgm:cxn modelId="{78DB2AF0-5CC6-47FF-A2B0-5DAA6F100E97}" type="presOf" srcId="{797B96F6-59D4-4646-8A6D-B31F877CC278}" destId="{772E4F0B-FAE9-4539-A282-DE83A6FFDBB8}" srcOrd="0" destOrd="0" presId="urn:microsoft.com/office/officeart/2005/8/layout/hierarchy1"/>
    <dgm:cxn modelId="{8C3D9953-C77D-43B1-9DF1-4FBD3F82FFA0}" type="presParOf" srcId="{8F24ABCB-1D40-487F-B86F-009FC0BA1C0A}" destId="{2FFE6640-ADA4-4266-A433-2186736A4EF5}" srcOrd="0" destOrd="0" presId="urn:microsoft.com/office/officeart/2005/8/layout/hierarchy1"/>
    <dgm:cxn modelId="{808B6403-19ED-4D22-A260-7091810E8DB5}" type="presParOf" srcId="{2FFE6640-ADA4-4266-A433-2186736A4EF5}" destId="{165CED04-395A-41A1-8384-1813FFA204BD}" srcOrd="0" destOrd="0" presId="urn:microsoft.com/office/officeart/2005/8/layout/hierarchy1"/>
    <dgm:cxn modelId="{C9629EDE-5119-4621-A0CE-E8D82D3601AB}" type="presParOf" srcId="{165CED04-395A-41A1-8384-1813FFA204BD}" destId="{23F9A061-9290-4413-A4F2-107E85DA5C3B}" srcOrd="0" destOrd="0" presId="urn:microsoft.com/office/officeart/2005/8/layout/hierarchy1"/>
    <dgm:cxn modelId="{492DAECB-428B-467B-8DAC-7FDC09C07701}" type="presParOf" srcId="{165CED04-395A-41A1-8384-1813FFA204BD}" destId="{17D6BF60-B7DD-4300-95C6-284F4DCD2CCA}" srcOrd="1" destOrd="0" presId="urn:microsoft.com/office/officeart/2005/8/layout/hierarchy1"/>
    <dgm:cxn modelId="{1B309D8B-EBF2-4069-9159-430F3F53AA91}" type="presParOf" srcId="{2FFE6640-ADA4-4266-A433-2186736A4EF5}" destId="{0629DBBC-BF23-486C-A074-492C1EACAF71}" srcOrd="1" destOrd="0" presId="urn:microsoft.com/office/officeart/2005/8/layout/hierarchy1"/>
    <dgm:cxn modelId="{42ABAE8F-A40E-4EB4-8E01-AD2E76DBA8AD}" type="presParOf" srcId="{8F24ABCB-1D40-487F-B86F-009FC0BA1C0A}" destId="{855B6BC4-E660-4C0C-8F6D-5F494F17DEC4}" srcOrd="1" destOrd="0" presId="urn:microsoft.com/office/officeart/2005/8/layout/hierarchy1"/>
    <dgm:cxn modelId="{43544457-3FB8-431E-9C4A-8500B7E4E16F}" type="presParOf" srcId="{855B6BC4-E660-4C0C-8F6D-5F494F17DEC4}" destId="{8058E0CD-57B9-4578-954E-C7CC686EF7AA}" srcOrd="0" destOrd="0" presId="urn:microsoft.com/office/officeart/2005/8/layout/hierarchy1"/>
    <dgm:cxn modelId="{DC0F17CA-73F5-4E83-9D2E-7551528597B5}" type="presParOf" srcId="{8058E0CD-57B9-4578-954E-C7CC686EF7AA}" destId="{0ED4C3D4-1665-425F-A6D4-0DFFBB7CC09A}" srcOrd="0" destOrd="0" presId="urn:microsoft.com/office/officeart/2005/8/layout/hierarchy1"/>
    <dgm:cxn modelId="{D6EC2CD1-9935-4AAD-94F0-11707CF71FC5}" type="presParOf" srcId="{8058E0CD-57B9-4578-954E-C7CC686EF7AA}" destId="{772E4F0B-FAE9-4539-A282-DE83A6FFDBB8}" srcOrd="1" destOrd="0" presId="urn:microsoft.com/office/officeart/2005/8/layout/hierarchy1"/>
    <dgm:cxn modelId="{B5B18769-76B4-4231-B27B-44ADD763D30C}" type="presParOf" srcId="{855B6BC4-E660-4C0C-8F6D-5F494F17DEC4}" destId="{367447D0-A764-45A3-9556-81D2A469429D}" srcOrd="1" destOrd="0" presId="urn:microsoft.com/office/officeart/2005/8/layout/hierarchy1"/>
    <dgm:cxn modelId="{10901D27-A73C-40C3-8164-A79784A020C7}" type="presParOf" srcId="{8F24ABCB-1D40-487F-B86F-009FC0BA1C0A}" destId="{66433DCF-243E-4B3C-8A40-EA067EF26EB1}" srcOrd="2" destOrd="0" presId="urn:microsoft.com/office/officeart/2005/8/layout/hierarchy1"/>
    <dgm:cxn modelId="{AABA0658-DC4B-4383-8C24-51962F0A836F}" type="presParOf" srcId="{66433DCF-243E-4B3C-8A40-EA067EF26EB1}" destId="{81A91C36-B0EA-4646-AFA5-67EC5BA42833}" srcOrd="0" destOrd="0" presId="urn:microsoft.com/office/officeart/2005/8/layout/hierarchy1"/>
    <dgm:cxn modelId="{5B102C91-9A7E-423A-8629-11520CBDCD7C}" type="presParOf" srcId="{81A91C36-B0EA-4646-AFA5-67EC5BA42833}" destId="{3578FF4A-DA8C-426B-A387-337DAFB6CB37}" srcOrd="0" destOrd="0" presId="urn:microsoft.com/office/officeart/2005/8/layout/hierarchy1"/>
    <dgm:cxn modelId="{4B97D25E-B086-4C51-A054-E6494B56FE6B}" type="presParOf" srcId="{81A91C36-B0EA-4646-AFA5-67EC5BA42833}" destId="{F2CDC2BB-5605-45CC-9C43-659D7D038C65}" srcOrd="1" destOrd="0" presId="urn:microsoft.com/office/officeart/2005/8/layout/hierarchy1"/>
    <dgm:cxn modelId="{D4CF8941-9B3A-4771-9DFD-0B8B2A3CD0D7}" type="presParOf" srcId="{66433DCF-243E-4B3C-8A40-EA067EF26EB1}" destId="{41B62474-99AC-4DBB-A8F2-AC1AC846AFD1}" srcOrd="1" destOrd="0" presId="urn:microsoft.com/office/officeart/2005/8/layout/hierarchy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422901" cy="5085444"/>
        <a:chOff x="0" y="0"/>
        <a:chExt cx="6422901" cy="5085444"/>
      </a:xfrm>
    </dsp:grpSpPr>
    <dsp:sp modelId="{D54FD03C-261F-4D39-B6A0-14F7B8A2AEEF}">
      <dsp:nvSpPr>
        <dsp:cNvPr id="3" name="Straight Connector 2"/>
        <dsp:cNvSpPr/>
      </dsp:nvSpPr>
      <dsp:spPr bwMode="white">
        <a:xfrm>
          <a:off x="0" y="0"/>
          <a:ext cx="6422901" cy="0"/>
        </a:xfrm>
        <a:prstGeom prst="line">
          <a:avLst/>
        </a:prstGeom>
      </dsp:spPr>
      <dsp:style>
        <a:lnRef idx="2">
          <a:schemeClr val="accent2"/>
        </a:lnRef>
        <a:fillRef idx="1">
          <a:schemeClr val="accent2"/>
        </a:fillRef>
        <a:effectRef idx="0">
          <a:scrgbClr r="0" g="0" b="0"/>
        </a:effectRef>
        <a:fontRef idx="minor">
          <a:schemeClr val="lt1"/>
        </a:fontRef>
      </dsp:style>
      <dsp:txXfrm>
        <a:off x="0" y="0"/>
        <a:ext cx="6422901" cy="0"/>
      </dsp:txXfrm>
    </dsp:sp>
    <dsp:sp modelId="{723FA72B-13A3-474D-B0C9-6FA9DCCCD1F0}">
      <dsp:nvSpPr>
        <dsp:cNvPr id="4" name="Rectangles 3"/>
        <dsp:cNvSpPr/>
      </dsp:nvSpPr>
      <dsp:spPr bwMode="white">
        <a:xfrm>
          <a:off x="0" y="0"/>
          <a:ext cx="6422901" cy="101708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Each student should take time to discuss their completed Infoskills homework with their lecturer.</a:t>
          </a:r>
          <a:endParaRPr lang="en-US">
            <a:solidFill>
              <a:schemeClr val="tx1"/>
            </a:solidFill>
          </a:endParaRPr>
        </a:p>
      </dsp:txBody>
      <dsp:txXfrm>
        <a:off x="0" y="0"/>
        <a:ext cx="6422901" cy="1017089"/>
      </dsp:txXfrm>
    </dsp:sp>
    <dsp:sp modelId="{7F2C43E6-7A3D-4D2D-9C08-FFA561EF3714}">
      <dsp:nvSpPr>
        <dsp:cNvPr id="5" name="Straight Connector 4"/>
        <dsp:cNvSpPr/>
      </dsp:nvSpPr>
      <dsp:spPr bwMode="white">
        <a:xfrm>
          <a:off x="0" y="1017089"/>
          <a:ext cx="6422901" cy="0"/>
        </a:xfrm>
        <a:prstGeom prst="line">
          <a:avLst/>
        </a:prstGeom>
      </dsp:spPr>
      <dsp:style>
        <a:lnRef idx="2">
          <a:schemeClr val="accent3"/>
        </a:lnRef>
        <a:fillRef idx="1">
          <a:schemeClr val="accent3"/>
        </a:fillRef>
        <a:effectRef idx="0">
          <a:scrgbClr r="0" g="0" b="0"/>
        </a:effectRef>
        <a:fontRef idx="minor">
          <a:schemeClr val="lt1"/>
        </a:fontRef>
      </dsp:style>
      <dsp:txXfrm>
        <a:off x="0" y="1017089"/>
        <a:ext cx="6422901" cy="0"/>
      </dsp:txXfrm>
    </dsp:sp>
    <dsp:sp modelId="{EFCF7E67-AE7C-4E99-93C1-C20CEEEAE539}">
      <dsp:nvSpPr>
        <dsp:cNvPr id="6" name="Rectangles 5"/>
        <dsp:cNvSpPr/>
      </dsp:nvSpPr>
      <dsp:spPr bwMode="white">
        <a:xfrm>
          <a:off x="0" y="1017089"/>
          <a:ext cx="6422901" cy="101708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What was your experience completing it?</a:t>
          </a:r>
          <a:endParaRPr lang="en-US">
            <a:solidFill>
              <a:schemeClr val="tx1"/>
            </a:solidFill>
          </a:endParaRPr>
        </a:p>
      </dsp:txBody>
      <dsp:txXfrm>
        <a:off x="0" y="1017089"/>
        <a:ext cx="6422901" cy="1017089"/>
      </dsp:txXfrm>
    </dsp:sp>
    <dsp:sp modelId="{48BB41E7-4899-409C-9790-BA8882AE6451}">
      <dsp:nvSpPr>
        <dsp:cNvPr id="7" name="Straight Connector 6"/>
        <dsp:cNvSpPr/>
      </dsp:nvSpPr>
      <dsp:spPr bwMode="white">
        <a:xfrm>
          <a:off x="0" y="2034178"/>
          <a:ext cx="6422901" cy="0"/>
        </a:xfrm>
        <a:prstGeom prst="line">
          <a:avLst/>
        </a:prstGeom>
      </dsp:spPr>
      <dsp:style>
        <a:lnRef idx="2">
          <a:schemeClr val="accent4"/>
        </a:lnRef>
        <a:fillRef idx="1">
          <a:schemeClr val="accent4"/>
        </a:fillRef>
        <a:effectRef idx="0">
          <a:scrgbClr r="0" g="0" b="0"/>
        </a:effectRef>
        <a:fontRef idx="minor">
          <a:schemeClr val="lt1"/>
        </a:fontRef>
      </dsp:style>
      <dsp:txXfrm>
        <a:off x="0" y="2034178"/>
        <a:ext cx="6422901" cy="0"/>
      </dsp:txXfrm>
    </dsp:sp>
    <dsp:sp modelId="{22BA8F94-254A-466A-A606-F72DE3B28DE9}">
      <dsp:nvSpPr>
        <dsp:cNvPr id="8" name="Rectangles 7"/>
        <dsp:cNvSpPr/>
      </dsp:nvSpPr>
      <dsp:spPr bwMode="white">
        <a:xfrm>
          <a:off x="0" y="2034178"/>
          <a:ext cx="6422901" cy="101708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Are there any challenges you faced?</a:t>
          </a:r>
          <a:endParaRPr lang="en-US">
            <a:solidFill>
              <a:schemeClr val="tx1"/>
            </a:solidFill>
          </a:endParaRPr>
        </a:p>
      </dsp:txBody>
      <dsp:txXfrm>
        <a:off x="0" y="2034178"/>
        <a:ext cx="6422901" cy="1017089"/>
      </dsp:txXfrm>
    </dsp:sp>
    <dsp:sp modelId="{27D1ABD6-BCB5-4D20-8A13-E4F2088B3D05}">
      <dsp:nvSpPr>
        <dsp:cNvPr id="9" name="Straight Connector 8"/>
        <dsp:cNvSpPr/>
      </dsp:nvSpPr>
      <dsp:spPr bwMode="white">
        <a:xfrm>
          <a:off x="0" y="3051266"/>
          <a:ext cx="6422901" cy="0"/>
        </a:xfrm>
        <a:prstGeom prst="line">
          <a:avLst/>
        </a:prstGeom>
      </dsp:spPr>
      <dsp:style>
        <a:lnRef idx="2">
          <a:schemeClr val="accent5"/>
        </a:lnRef>
        <a:fillRef idx="1">
          <a:schemeClr val="accent5"/>
        </a:fillRef>
        <a:effectRef idx="0">
          <a:scrgbClr r="0" g="0" b="0"/>
        </a:effectRef>
        <a:fontRef idx="minor">
          <a:schemeClr val="lt1"/>
        </a:fontRef>
      </dsp:style>
      <dsp:txXfrm>
        <a:off x="0" y="3051266"/>
        <a:ext cx="6422901" cy="0"/>
      </dsp:txXfrm>
    </dsp:sp>
    <dsp:sp modelId="{7AD9E52F-FEFF-4C9E-A4AE-775DBB416138}">
      <dsp:nvSpPr>
        <dsp:cNvPr id="10" name="Rectangles 9"/>
        <dsp:cNvSpPr/>
      </dsp:nvSpPr>
      <dsp:spPr bwMode="white">
        <a:xfrm>
          <a:off x="0" y="3051266"/>
          <a:ext cx="6422901" cy="101708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How did you overcome them?</a:t>
          </a:r>
          <a:endParaRPr lang="en-US">
            <a:solidFill>
              <a:schemeClr val="tx1"/>
            </a:solidFill>
          </a:endParaRPr>
        </a:p>
      </dsp:txBody>
      <dsp:txXfrm>
        <a:off x="0" y="3051266"/>
        <a:ext cx="6422901" cy="1017089"/>
      </dsp:txXfrm>
    </dsp:sp>
    <dsp:sp modelId="{78B6C62C-12A7-4743-A98D-20588A7F82CD}">
      <dsp:nvSpPr>
        <dsp:cNvPr id="11" name="Straight Connector 10"/>
        <dsp:cNvSpPr/>
      </dsp:nvSpPr>
      <dsp:spPr bwMode="white">
        <a:xfrm>
          <a:off x="0" y="4068355"/>
          <a:ext cx="6422901" cy="0"/>
        </a:xfrm>
        <a:prstGeom prst="line">
          <a:avLst/>
        </a:prstGeom>
      </dsp:spPr>
      <dsp:style>
        <a:lnRef idx="2">
          <a:schemeClr val="accent6"/>
        </a:lnRef>
        <a:fillRef idx="1">
          <a:schemeClr val="accent6"/>
        </a:fillRef>
        <a:effectRef idx="0">
          <a:scrgbClr r="0" g="0" b="0"/>
        </a:effectRef>
        <a:fontRef idx="minor">
          <a:schemeClr val="lt1"/>
        </a:fontRef>
      </dsp:style>
      <dsp:txXfrm>
        <a:off x="0" y="4068355"/>
        <a:ext cx="6422901" cy="0"/>
      </dsp:txXfrm>
    </dsp:sp>
    <dsp:sp modelId="{17083A09-891D-4393-BBCE-6FBF1210EF72}">
      <dsp:nvSpPr>
        <dsp:cNvPr id="12" name="Rectangles 11"/>
        <dsp:cNvSpPr/>
      </dsp:nvSpPr>
      <dsp:spPr bwMode="white">
        <a:xfrm>
          <a:off x="0" y="4068355"/>
          <a:ext cx="6422901" cy="101708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0010" tIns="80010" rIns="80010" bIns="8001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Is/there any aspect you found very exciting?</a:t>
          </a:r>
          <a:endParaRPr lang="en-US">
            <a:solidFill>
              <a:schemeClr val="tx1"/>
            </a:solidFill>
          </a:endParaRPr>
        </a:p>
      </dsp:txBody>
      <dsp:txXfrm>
        <a:off x="0" y="4068355"/>
        <a:ext cx="6422901" cy="1017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171948" cy="5499100"/>
        <a:chOff x="0" y="0"/>
        <a:chExt cx="6171948" cy="5499100"/>
      </a:xfrm>
    </dsp:grpSpPr>
    <dsp:sp modelId="{F586AC91-B57F-4E7A-B02B-2970F5844274}">
      <dsp:nvSpPr>
        <dsp:cNvPr id="3" name="Rounded Rectangle 2"/>
        <dsp:cNvSpPr/>
      </dsp:nvSpPr>
      <dsp:spPr bwMode="white">
        <a:xfrm>
          <a:off x="0" y="0"/>
          <a:ext cx="6171948" cy="1157705"/>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6171948" cy="1157705"/>
      </dsp:txXfrm>
    </dsp:sp>
    <dsp:sp modelId="{356C3172-AF09-4222-BB51-091E6D7AE6FE}">
      <dsp:nvSpPr>
        <dsp:cNvPr id="4" name="Rectangles 3"/>
        <dsp:cNvSpPr/>
      </dsp:nvSpPr>
      <dsp:spPr bwMode="white">
        <a:xfrm>
          <a:off x="350206" y="260484"/>
          <a:ext cx="636738" cy="636738"/>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350206" y="260484"/>
        <a:ext cx="636738" cy="636738"/>
      </dsp:txXfrm>
    </dsp:sp>
    <dsp:sp modelId="{4D425E1D-AF4E-4EEF-A6DB-AAF5F8A0418B}">
      <dsp:nvSpPr>
        <dsp:cNvPr id="5" name="Rectangles 4"/>
        <dsp:cNvSpPr/>
      </dsp:nvSpPr>
      <dsp:spPr bwMode="white">
        <a:xfrm>
          <a:off x="1337150" y="0"/>
          <a:ext cx="4834798" cy="115770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523" tIns="122523" rIns="122523" bIns="122523"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solidFill>
                <a:schemeClr val="tx1"/>
              </a:solidFill>
            </a:rPr>
            <a:t>Concept of self-awareness</a:t>
          </a:r>
          <a:endParaRPr lang="en-US">
            <a:solidFill>
              <a:schemeClr val="tx1"/>
            </a:solidFill>
          </a:endParaRPr>
        </a:p>
      </dsp:txBody>
      <dsp:txXfrm>
        <a:off x="1337150" y="0"/>
        <a:ext cx="4834798" cy="1157705"/>
      </dsp:txXfrm>
    </dsp:sp>
    <dsp:sp modelId="{5B8D2D7A-746F-4DC7-B6C0-18FAC721089C}">
      <dsp:nvSpPr>
        <dsp:cNvPr id="6" name="Rounded Rectangle 5"/>
        <dsp:cNvSpPr/>
      </dsp:nvSpPr>
      <dsp:spPr bwMode="white">
        <a:xfrm>
          <a:off x="0" y="1447132"/>
          <a:ext cx="6171948" cy="1157705"/>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447132"/>
        <a:ext cx="6171948" cy="1157705"/>
      </dsp:txXfrm>
    </dsp:sp>
    <dsp:sp modelId="{CEC8977F-35F1-4179-BC14-D56271565C7F}">
      <dsp:nvSpPr>
        <dsp:cNvPr id="7" name="Rectangles 6"/>
        <dsp:cNvSpPr/>
      </dsp:nvSpPr>
      <dsp:spPr bwMode="white">
        <a:xfrm>
          <a:off x="350206" y="1707615"/>
          <a:ext cx="636738" cy="63673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350206" y="1707615"/>
        <a:ext cx="636738" cy="636738"/>
      </dsp:txXfrm>
    </dsp:sp>
    <dsp:sp modelId="{CD018171-D2AD-4F60-90A6-2C52DF5137A0}">
      <dsp:nvSpPr>
        <dsp:cNvPr id="8" name="Rectangles 7"/>
        <dsp:cNvSpPr/>
      </dsp:nvSpPr>
      <dsp:spPr bwMode="white">
        <a:xfrm>
          <a:off x="1337150" y="1447132"/>
          <a:ext cx="4834798" cy="115770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523" tIns="122523" rIns="122523" bIns="122523"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dirty="0">
              <a:solidFill>
                <a:schemeClr val="tx1"/>
              </a:solidFill>
            </a:rPr>
            <a:t>Its importance in HSC</a:t>
          </a:r>
          <a:endParaRPr lang="en-US" dirty="0">
            <a:solidFill>
              <a:schemeClr val="tx1"/>
            </a:solidFill>
          </a:endParaRPr>
        </a:p>
      </dsp:txBody>
      <dsp:txXfrm>
        <a:off x="1337150" y="1447132"/>
        <a:ext cx="4834798" cy="1157705"/>
      </dsp:txXfrm>
    </dsp:sp>
    <dsp:sp modelId="{1DD9DE16-8DA8-4C21-A3C9-713FAE64DD02}">
      <dsp:nvSpPr>
        <dsp:cNvPr id="9" name="Rounded Rectangle 8"/>
        <dsp:cNvSpPr/>
      </dsp:nvSpPr>
      <dsp:spPr bwMode="white">
        <a:xfrm>
          <a:off x="0" y="2894263"/>
          <a:ext cx="6171948" cy="1157705"/>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894263"/>
        <a:ext cx="6171948" cy="1157705"/>
      </dsp:txXfrm>
    </dsp:sp>
    <dsp:sp modelId="{E78263A8-4064-4CD6-8534-74B1E301B3A2}">
      <dsp:nvSpPr>
        <dsp:cNvPr id="10" name="Rectangles 9"/>
        <dsp:cNvSpPr/>
      </dsp:nvSpPr>
      <dsp:spPr bwMode="white">
        <a:xfrm>
          <a:off x="350206" y="3154747"/>
          <a:ext cx="636738" cy="636738"/>
        </a:xfrm>
        <a:prstGeom prst="rect">
          <a:avLst/>
        </a:prstGeom>
      </dsp:spPr>
      <dsp:style>
        <a:lnRef idx="2">
          <a:schemeClr val="lt1">
            <a:alpha val="0"/>
          </a:schemeClr>
        </a:lnRef>
        <a:fillRef idx="1">
          <a:schemeClr val="accent4"/>
        </a:fillRef>
        <a:effectRef idx="0">
          <a:scrgbClr r="0" g="0" b="0"/>
        </a:effectRef>
        <a:fontRef idx="minor">
          <a:schemeClr val="lt1"/>
        </a:fontRef>
      </dsp:style>
      <dsp:txXfrm>
        <a:off x="350206" y="3154747"/>
        <a:ext cx="636738" cy="636738"/>
      </dsp:txXfrm>
    </dsp:sp>
    <dsp:sp modelId="{6D06F76C-6C6C-433C-B435-FBB60BDBE56E}">
      <dsp:nvSpPr>
        <dsp:cNvPr id="11" name="Rectangles 10"/>
        <dsp:cNvSpPr/>
      </dsp:nvSpPr>
      <dsp:spPr bwMode="white">
        <a:xfrm>
          <a:off x="1337150" y="2894263"/>
          <a:ext cx="4834798" cy="115770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523" tIns="122523" rIns="122523" bIns="122523"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US" dirty="0">
              <a:solidFill>
                <a:schemeClr val="tx1"/>
              </a:solidFill>
            </a:rPr>
            <a:t>Tools to improve self-awareness</a:t>
          </a:r>
          <a:endParaRPr>
            <a:solidFill>
              <a:schemeClr val="tx1"/>
            </a:solidFill>
          </a:endParaRPr>
        </a:p>
      </dsp:txBody>
      <dsp:txXfrm>
        <a:off x="1337150" y="2894263"/>
        <a:ext cx="4834798" cy="1157705"/>
      </dsp:txXfrm>
    </dsp:sp>
    <dsp:sp modelId="{FD8A1121-BC59-4BEC-BFF1-6FADABE20CDB}">
      <dsp:nvSpPr>
        <dsp:cNvPr id="12" name="Rounded Rectangle 11"/>
        <dsp:cNvSpPr/>
      </dsp:nvSpPr>
      <dsp:spPr bwMode="white">
        <a:xfrm>
          <a:off x="0" y="4341395"/>
          <a:ext cx="6171948" cy="1157705"/>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341395"/>
        <a:ext cx="6171948" cy="1157705"/>
      </dsp:txXfrm>
    </dsp:sp>
    <dsp:sp modelId="{87C3198A-4DA4-48CD-99BB-A6A6F1D8A585}">
      <dsp:nvSpPr>
        <dsp:cNvPr id="13" name="Rectangles 12"/>
        <dsp:cNvSpPr/>
      </dsp:nvSpPr>
      <dsp:spPr bwMode="white">
        <a:xfrm>
          <a:off x="350206" y="4601878"/>
          <a:ext cx="636738" cy="636738"/>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350206" y="4601878"/>
        <a:ext cx="636738" cy="636738"/>
      </dsp:txXfrm>
    </dsp:sp>
    <dsp:sp modelId="{E32713C8-D768-4538-9D7C-F3F4B5FC3576}">
      <dsp:nvSpPr>
        <dsp:cNvPr id="14" name="Rectangles 13"/>
        <dsp:cNvSpPr/>
      </dsp:nvSpPr>
      <dsp:spPr bwMode="white">
        <a:xfrm>
          <a:off x="1337150" y="4341395"/>
          <a:ext cx="4834798" cy="115770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2523" tIns="122523" rIns="122523" bIns="122523"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solidFill>
                <a:schemeClr val="tx1"/>
              </a:solidFill>
            </a:rPr>
            <a:t>Concept of personal development plan</a:t>
          </a:r>
          <a:endParaRPr lang="en-US">
            <a:solidFill>
              <a:schemeClr val="tx1"/>
            </a:solidFill>
          </a:endParaRPr>
        </a:p>
      </dsp:txBody>
      <dsp:txXfrm>
        <a:off x="1337150" y="4341395"/>
        <a:ext cx="4834798" cy="1157705"/>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691265" cy="3739896"/>
        <a:chOff x="0" y="0"/>
        <a:chExt cx="10691265" cy="3739896"/>
      </a:xfrm>
    </dsp:grpSpPr>
    <dsp:sp modelId="{1F283DB5-CE34-42FB-B9F4-193D70711F74}">
      <dsp:nvSpPr>
        <dsp:cNvPr id="3" name="Rounded Rectangle 2"/>
        <dsp:cNvSpPr/>
      </dsp:nvSpPr>
      <dsp:spPr bwMode="white">
        <a:xfrm>
          <a:off x="0" y="0"/>
          <a:ext cx="10691265" cy="787347"/>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0691265" cy="787347"/>
      </dsp:txXfrm>
    </dsp:sp>
    <dsp:sp modelId="{10703EEC-1654-46C4-94EF-E60B8271415B}">
      <dsp:nvSpPr>
        <dsp:cNvPr id="4" name="Rectangles 3"/>
        <dsp:cNvSpPr/>
      </dsp:nvSpPr>
      <dsp:spPr bwMode="white">
        <a:xfrm>
          <a:off x="238172" y="177153"/>
          <a:ext cx="433041" cy="433041"/>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238172" y="177153"/>
        <a:ext cx="433041" cy="433041"/>
      </dsp:txXfrm>
    </dsp:sp>
    <dsp:sp modelId="{56BA8412-A430-4DEB-8C73-720FBEFD501C}">
      <dsp:nvSpPr>
        <dsp:cNvPr id="5" name="Rectangles 4"/>
        <dsp:cNvSpPr/>
      </dsp:nvSpPr>
      <dsp:spPr bwMode="white">
        <a:xfrm>
          <a:off x="909385" y="0"/>
          <a:ext cx="9781880" cy="78734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327" tIns="83327" rIns="83327" bIns="83327"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Over the past 50 years, researchers have offered multiple definitions of self-awareness</a:t>
          </a:r>
          <a:endParaRPr lang="en-US">
            <a:solidFill>
              <a:schemeClr val="tx1"/>
            </a:solidFill>
          </a:endParaRPr>
        </a:p>
      </dsp:txBody>
      <dsp:txXfrm>
        <a:off x="909385" y="0"/>
        <a:ext cx="9781880" cy="787347"/>
      </dsp:txXfrm>
    </dsp:sp>
    <dsp:sp modelId="{99C457F0-13F1-4163-BB62-AB608BCD35B4}">
      <dsp:nvSpPr>
        <dsp:cNvPr id="6" name="Rounded Rectangle 5"/>
        <dsp:cNvSpPr/>
      </dsp:nvSpPr>
      <dsp:spPr bwMode="white">
        <a:xfrm>
          <a:off x="0" y="984183"/>
          <a:ext cx="10691265" cy="787347"/>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984183"/>
        <a:ext cx="10691265" cy="787347"/>
      </dsp:txXfrm>
    </dsp:sp>
    <dsp:sp modelId="{5BA811DE-25F5-4578-9DA8-99EDCF3F937B}">
      <dsp:nvSpPr>
        <dsp:cNvPr id="7" name="Rectangles 6"/>
        <dsp:cNvSpPr/>
      </dsp:nvSpPr>
      <dsp:spPr bwMode="white">
        <a:xfrm>
          <a:off x="238172" y="1161336"/>
          <a:ext cx="433041" cy="43304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238172" y="1161336"/>
        <a:ext cx="433041" cy="433041"/>
      </dsp:txXfrm>
    </dsp:sp>
    <dsp:sp modelId="{9EE19DEC-857B-41BF-A7F8-21A83EDA73ED}">
      <dsp:nvSpPr>
        <dsp:cNvPr id="8" name="Rectangles 7"/>
        <dsp:cNvSpPr/>
      </dsp:nvSpPr>
      <dsp:spPr bwMode="white">
        <a:xfrm>
          <a:off x="909385" y="984183"/>
          <a:ext cx="9781880" cy="78734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327" tIns="83327" rIns="83327" bIns="83327"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Some view it as the ability to monitor our internal thoughts, feelings, and behaviours</a:t>
          </a:r>
          <a:endParaRPr lang="en-US">
            <a:solidFill>
              <a:schemeClr val="tx1"/>
            </a:solidFill>
          </a:endParaRPr>
        </a:p>
      </dsp:txBody>
      <dsp:txXfrm>
        <a:off x="909385" y="984183"/>
        <a:ext cx="9781880" cy="787347"/>
      </dsp:txXfrm>
    </dsp:sp>
    <dsp:sp modelId="{FC7F4F6C-5C70-451F-80B3-82414E272D43}">
      <dsp:nvSpPr>
        <dsp:cNvPr id="9" name="Rounded Rectangle 8"/>
        <dsp:cNvSpPr/>
      </dsp:nvSpPr>
      <dsp:spPr bwMode="white">
        <a:xfrm>
          <a:off x="0" y="1968366"/>
          <a:ext cx="10691265" cy="787347"/>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968366"/>
        <a:ext cx="10691265" cy="787347"/>
      </dsp:txXfrm>
    </dsp:sp>
    <dsp:sp modelId="{54C0ECF8-4317-42E2-80D7-D307B421C823}">
      <dsp:nvSpPr>
        <dsp:cNvPr id="10" name="Rectangles 9"/>
        <dsp:cNvSpPr/>
      </dsp:nvSpPr>
      <dsp:spPr bwMode="white">
        <a:xfrm>
          <a:off x="238172" y="2145519"/>
          <a:ext cx="433041" cy="43304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238172" y="2145519"/>
        <a:ext cx="433041" cy="433041"/>
      </dsp:txXfrm>
    </dsp:sp>
    <dsp:sp modelId="{627D217D-3ABD-4D45-98D8-33C52DFD59C3}">
      <dsp:nvSpPr>
        <dsp:cNvPr id="11" name="Rectangles 10"/>
        <dsp:cNvSpPr/>
      </dsp:nvSpPr>
      <dsp:spPr bwMode="white">
        <a:xfrm>
          <a:off x="909385" y="1968366"/>
          <a:ext cx="9781880" cy="78734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327" tIns="83327" rIns="83327" bIns="83327"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Others describe it as a temporary state of heightened self-consciousness</a:t>
          </a:r>
          <a:endParaRPr lang="en-US">
            <a:solidFill>
              <a:schemeClr val="tx1"/>
            </a:solidFill>
          </a:endParaRPr>
        </a:p>
      </dsp:txBody>
      <dsp:txXfrm>
        <a:off x="909385" y="1968366"/>
        <a:ext cx="9781880" cy="787347"/>
      </dsp:txXfrm>
    </dsp:sp>
    <dsp:sp modelId="{BC04B1DA-C038-43E7-A833-0F2C6014CF17}">
      <dsp:nvSpPr>
        <dsp:cNvPr id="12" name="Rounded Rectangle 11"/>
        <dsp:cNvSpPr/>
      </dsp:nvSpPr>
      <dsp:spPr bwMode="white">
        <a:xfrm>
          <a:off x="0" y="2952549"/>
          <a:ext cx="10691265" cy="787347"/>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952549"/>
        <a:ext cx="10691265" cy="787347"/>
      </dsp:txXfrm>
    </dsp:sp>
    <dsp:sp modelId="{25C4BBEC-F84A-46AF-B128-854F4F4B83A4}">
      <dsp:nvSpPr>
        <dsp:cNvPr id="13" name="Rectangles 12"/>
        <dsp:cNvSpPr/>
      </dsp:nvSpPr>
      <dsp:spPr bwMode="white">
        <a:xfrm>
          <a:off x="238172" y="3129702"/>
          <a:ext cx="433041" cy="43304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2">
          <a:schemeClr val="lt1"/>
        </a:lnRef>
        <a:fillRef idx="1">
          <a:schemeClr val="accent1"/>
        </a:fillRef>
        <a:effectRef idx="0">
          <a:scrgbClr r="0" g="0" b="0"/>
        </a:effectRef>
        <a:fontRef idx="minor">
          <a:schemeClr val="lt1"/>
        </a:fontRef>
      </dsp:style>
      <dsp:txXfrm>
        <a:off x="238172" y="3129702"/>
        <a:ext cx="433041" cy="433041"/>
      </dsp:txXfrm>
    </dsp:sp>
    <dsp:sp modelId="{C1DBD66B-6AC4-4BE0-BA84-C48DD9995820}">
      <dsp:nvSpPr>
        <dsp:cNvPr id="14" name="Rectangles 13"/>
        <dsp:cNvSpPr/>
      </dsp:nvSpPr>
      <dsp:spPr bwMode="white">
        <a:xfrm>
          <a:off x="909385" y="2952549"/>
          <a:ext cx="9781880" cy="787347"/>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3327" tIns="83327" rIns="83327" bIns="83327"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a:lnSpc>
              <a:spcPct val="100000"/>
            </a:lnSpc>
            <a:spcBef>
              <a:spcPct val="0"/>
            </a:spcBef>
            <a:spcAft>
              <a:spcPct val="35000"/>
            </a:spcAft>
          </a:pPr>
          <a:r>
            <a:rPr lang="en-GB">
              <a:solidFill>
                <a:schemeClr val="tx1"/>
              </a:solidFill>
            </a:rPr>
            <a:t>It is also seen as the gap between our self-perception and how others perceive us </a:t>
          </a:r>
          <a:endParaRPr lang="en-US">
            <a:solidFill>
              <a:schemeClr val="tx1"/>
            </a:solidFill>
          </a:endParaRPr>
        </a:p>
      </dsp:txBody>
      <dsp:txXfrm>
        <a:off x="909385" y="2952549"/>
        <a:ext cx="9781880" cy="787347"/>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27829" cy="3689405"/>
        <a:chOff x="0" y="0"/>
        <a:chExt cx="10927829" cy="3689405"/>
      </a:xfrm>
    </dsp:grpSpPr>
    <dsp:sp modelId="{42D1335A-0CC6-432B-9DDC-4FA81A2F5B5B}">
      <dsp:nvSpPr>
        <dsp:cNvPr id="3" name="Rounded Rectangle 2"/>
        <dsp:cNvSpPr/>
      </dsp:nvSpPr>
      <dsp:spPr bwMode="white">
        <a:xfrm>
          <a:off x="0" y="706672"/>
          <a:ext cx="3073452" cy="1951642"/>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0" y="706672"/>
        <a:ext cx="3073452" cy="1951642"/>
      </dsp:txXfrm>
    </dsp:sp>
    <dsp:sp modelId="{540B52A3-4922-4BFE-A3FF-5D98974B3CD5}">
      <dsp:nvSpPr>
        <dsp:cNvPr id="4" name="Rounded Rectangle 3"/>
        <dsp:cNvSpPr/>
      </dsp:nvSpPr>
      <dsp:spPr bwMode="white">
        <a:xfrm>
          <a:off x="341495" y="1031091"/>
          <a:ext cx="3073452" cy="1951642"/>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125730" tIns="125730" rIns="125730" bIns="125730" anchor="ctr"/>
        <a:lstStyle>
          <a:lvl1pPr algn="ctr">
            <a:defRPr sz="3300"/>
          </a:lvl1pPr>
          <a:lvl2pPr marL="228600" indent="-228600" algn="ctr">
            <a:defRPr sz="2500"/>
          </a:lvl2pPr>
          <a:lvl3pPr marL="457200" indent="-228600" algn="ctr">
            <a:defRPr sz="2500"/>
          </a:lvl3pPr>
          <a:lvl4pPr marL="685800" indent="-228600" algn="ctr">
            <a:defRPr sz="2500"/>
          </a:lvl4pPr>
          <a:lvl5pPr marL="914400" indent="-228600" algn="ctr">
            <a:defRPr sz="2500"/>
          </a:lvl5pPr>
          <a:lvl6pPr marL="1143000" indent="-228600" algn="ctr">
            <a:defRPr sz="2500"/>
          </a:lvl6pPr>
          <a:lvl7pPr marL="1371600" indent="-228600" algn="ctr">
            <a:defRPr sz="2500"/>
          </a:lvl7pPr>
          <a:lvl8pPr marL="1600200" indent="-228600" algn="ctr">
            <a:defRPr sz="2500"/>
          </a:lvl8pPr>
          <a:lvl9pPr marL="1828800" indent="-228600" algn="ctr">
            <a:defRPr sz="2500"/>
          </a:lvl9pPr>
        </a:lstStyle>
        <a:p>
          <a:pPr lvl="0">
            <a:lnSpc>
              <a:spcPct val="100000"/>
            </a:lnSpc>
            <a:spcBef>
              <a:spcPct val="0"/>
            </a:spcBef>
            <a:spcAft>
              <a:spcPct val="35000"/>
            </a:spcAft>
          </a:pPr>
          <a:r>
            <a:rPr lang="en-GB">
              <a:solidFill>
                <a:schemeClr val="dk1"/>
              </a:solidFill>
            </a:rPr>
            <a:t>Kolb’s experiential learning cycle</a:t>
          </a:r>
          <a:endParaRPr lang="en-US">
            <a:solidFill>
              <a:schemeClr val="dk1"/>
            </a:solidFill>
          </a:endParaRPr>
        </a:p>
      </dsp:txBody>
      <dsp:txXfrm>
        <a:off x="341495" y="1031091"/>
        <a:ext cx="3073452" cy="1951642"/>
      </dsp:txXfrm>
    </dsp:sp>
    <dsp:sp modelId="{FC7AAC50-E9E6-4451-9EF0-ACE7E85B8372}">
      <dsp:nvSpPr>
        <dsp:cNvPr id="5" name="Rounded Rectangle 4"/>
        <dsp:cNvSpPr/>
      </dsp:nvSpPr>
      <dsp:spPr bwMode="white">
        <a:xfrm>
          <a:off x="3756441" y="706672"/>
          <a:ext cx="3073452" cy="1951642"/>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3756441" y="706672"/>
        <a:ext cx="3073452" cy="1951642"/>
      </dsp:txXfrm>
    </dsp:sp>
    <dsp:sp modelId="{E7099EA5-B042-405A-A6ED-592494107302}">
      <dsp:nvSpPr>
        <dsp:cNvPr id="6" name="Rounded Rectangle 5"/>
        <dsp:cNvSpPr/>
      </dsp:nvSpPr>
      <dsp:spPr bwMode="white">
        <a:xfrm>
          <a:off x="4097936" y="1031091"/>
          <a:ext cx="3073452" cy="1951642"/>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125730" tIns="125730" rIns="125730" bIns="125730" anchor="ctr"/>
        <a:lstStyle>
          <a:lvl1pPr algn="ctr">
            <a:defRPr sz="3300"/>
          </a:lvl1pPr>
          <a:lvl2pPr marL="228600" indent="-228600" algn="ctr">
            <a:defRPr sz="2500"/>
          </a:lvl2pPr>
          <a:lvl3pPr marL="457200" indent="-228600" algn="ctr">
            <a:defRPr sz="2500"/>
          </a:lvl3pPr>
          <a:lvl4pPr marL="685800" indent="-228600" algn="ctr">
            <a:defRPr sz="2500"/>
          </a:lvl4pPr>
          <a:lvl5pPr marL="914400" indent="-228600" algn="ctr">
            <a:defRPr sz="2500"/>
          </a:lvl5pPr>
          <a:lvl6pPr marL="1143000" indent="-228600" algn="ctr">
            <a:defRPr sz="2500"/>
          </a:lvl6pPr>
          <a:lvl7pPr marL="1371600" indent="-228600" algn="ctr">
            <a:defRPr sz="2500"/>
          </a:lvl7pPr>
          <a:lvl8pPr marL="1600200" indent="-228600" algn="ctr">
            <a:defRPr sz="2500"/>
          </a:lvl8pPr>
          <a:lvl9pPr marL="1828800" indent="-228600" algn="ctr">
            <a:defRPr sz="2500"/>
          </a:lvl9pPr>
        </a:lstStyle>
        <a:p>
          <a:pPr lvl="0">
            <a:lnSpc>
              <a:spcPct val="100000"/>
            </a:lnSpc>
            <a:spcBef>
              <a:spcPct val="0"/>
            </a:spcBef>
            <a:spcAft>
              <a:spcPct val="35000"/>
            </a:spcAft>
          </a:pPr>
          <a:r>
            <a:rPr lang="en-GB">
              <a:solidFill>
                <a:schemeClr val="dk1"/>
              </a:solidFill>
            </a:rPr>
            <a:t>Johari Window</a:t>
          </a:r>
          <a:endParaRPr lang="en-US">
            <a:solidFill>
              <a:schemeClr val="dk1"/>
            </a:solidFill>
          </a:endParaRPr>
        </a:p>
      </dsp:txBody>
      <dsp:txXfrm>
        <a:off x="4097936" y="1031091"/>
        <a:ext cx="3073452" cy="1951642"/>
      </dsp:txXfrm>
    </dsp:sp>
    <dsp:sp modelId="{469CF694-9E2A-4416-8D79-11579B47B4B6}">
      <dsp:nvSpPr>
        <dsp:cNvPr id="7" name="Rounded Rectangle 6"/>
        <dsp:cNvSpPr/>
      </dsp:nvSpPr>
      <dsp:spPr bwMode="white">
        <a:xfrm>
          <a:off x="7512882" y="706672"/>
          <a:ext cx="3073452" cy="1951642"/>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7512882" y="706672"/>
        <a:ext cx="3073452" cy="1951642"/>
      </dsp:txXfrm>
    </dsp:sp>
    <dsp:sp modelId="{6CB76BDD-775E-482C-A64F-C8AAEABCBA69}">
      <dsp:nvSpPr>
        <dsp:cNvPr id="8" name="Rounded Rectangle 7"/>
        <dsp:cNvSpPr/>
      </dsp:nvSpPr>
      <dsp:spPr bwMode="white">
        <a:xfrm>
          <a:off x="7854377" y="1031091"/>
          <a:ext cx="3073452" cy="1951642"/>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125730" tIns="125730" rIns="125730" bIns="125730" anchor="ctr"/>
        <a:lstStyle>
          <a:lvl1pPr algn="ctr">
            <a:defRPr sz="3300"/>
          </a:lvl1pPr>
          <a:lvl2pPr marL="228600" indent="-228600" algn="ctr">
            <a:defRPr sz="2500"/>
          </a:lvl2pPr>
          <a:lvl3pPr marL="457200" indent="-228600" algn="ctr">
            <a:defRPr sz="2500"/>
          </a:lvl3pPr>
          <a:lvl4pPr marL="685800" indent="-228600" algn="ctr">
            <a:defRPr sz="2500"/>
          </a:lvl4pPr>
          <a:lvl5pPr marL="914400" indent="-228600" algn="ctr">
            <a:defRPr sz="2500"/>
          </a:lvl5pPr>
          <a:lvl6pPr marL="1143000" indent="-228600" algn="ctr">
            <a:defRPr sz="2500"/>
          </a:lvl6pPr>
          <a:lvl7pPr marL="1371600" indent="-228600" algn="ctr">
            <a:defRPr sz="2500"/>
          </a:lvl7pPr>
          <a:lvl8pPr marL="1600200" indent="-228600" algn="ctr">
            <a:defRPr sz="2500"/>
          </a:lvl8pPr>
          <a:lvl9pPr marL="1828800" indent="-228600" algn="ctr">
            <a:defRPr sz="2500"/>
          </a:lvl9pPr>
        </a:lstStyle>
        <a:p>
          <a:pPr lvl="0">
            <a:lnSpc>
              <a:spcPct val="100000"/>
            </a:lnSpc>
            <a:spcBef>
              <a:spcPct val="0"/>
            </a:spcBef>
            <a:spcAft>
              <a:spcPct val="35000"/>
            </a:spcAft>
          </a:pPr>
          <a:r>
            <a:rPr lang="en-GB">
              <a:solidFill>
                <a:schemeClr val="dk1"/>
              </a:solidFill>
            </a:rPr>
            <a:t>SWOT analysis</a:t>
          </a:r>
          <a:endParaRPr lang="en-US">
            <a:solidFill>
              <a:schemeClr val="dk1"/>
            </a:solidFill>
          </a:endParaRPr>
        </a:p>
      </dsp:txBody>
      <dsp:txXfrm>
        <a:off x="7854377" y="1031091"/>
        <a:ext cx="3073452" cy="1951642"/>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72800" cy="3917032"/>
        <a:chOff x="0" y="0"/>
        <a:chExt cx="10972800" cy="3917032"/>
      </a:xfrm>
    </dsp:grpSpPr>
    <dsp:sp modelId="{E5E73D41-ABF4-430A-A193-963E3A9FF901}">
      <dsp:nvSpPr>
        <dsp:cNvPr id="3" name="Rounded Rectangle 2"/>
        <dsp:cNvSpPr/>
      </dsp:nvSpPr>
      <dsp:spPr bwMode="white">
        <a:xfrm>
          <a:off x="0" y="636518"/>
          <a:ext cx="10972800" cy="1175110"/>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636518"/>
        <a:ext cx="10972800" cy="1175110"/>
      </dsp:txXfrm>
    </dsp:sp>
    <dsp:sp modelId="{88A4E76B-ABFA-407C-8A9A-4B68E8512163}">
      <dsp:nvSpPr>
        <dsp:cNvPr id="4" name="Rectangles 3"/>
        <dsp:cNvSpPr/>
      </dsp:nvSpPr>
      <dsp:spPr bwMode="white">
        <a:xfrm>
          <a:off x="355471" y="900917"/>
          <a:ext cx="646310" cy="646310"/>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355471" y="900917"/>
        <a:ext cx="646310" cy="646310"/>
      </dsp:txXfrm>
    </dsp:sp>
    <dsp:sp modelId="{7DE0C4FD-D0BA-4A3D-BE53-E7FDBD9CE8DE}">
      <dsp:nvSpPr>
        <dsp:cNvPr id="5" name="Rectangles 4"/>
        <dsp:cNvSpPr/>
      </dsp:nvSpPr>
      <dsp:spPr bwMode="white">
        <a:xfrm>
          <a:off x="1357252" y="636518"/>
          <a:ext cx="9615548" cy="117511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4365" tIns="124365" rIns="124365" bIns="124365"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solidFill>
                <a:schemeClr val="tx1"/>
              </a:solidFill>
            </a:rPr>
            <a:t>Kolb (1984) suggests learning is a cycle of experience, reflection, analysis, and active experimentation.</a:t>
          </a:r>
          <a:endParaRPr lang="en-US">
            <a:solidFill>
              <a:schemeClr val="tx1"/>
            </a:solidFill>
          </a:endParaRPr>
        </a:p>
      </dsp:txBody>
      <dsp:txXfrm>
        <a:off x="1357252" y="636518"/>
        <a:ext cx="9615548" cy="1175110"/>
      </dsp:txXfrm>
    </dsp:sp>
    <dsp:sp modelId="{F524C383-0BF8-4F6F-8880-3614B89FC56B}">
      <dsp:nvSpPr>
        <dsp:cNvPr id="6" name="Rounded Rectangle 5"/>
        <dsp:cNvSpPr/>
      </dsp:nvSpPr>
      <dsp:spPr bwMode="white">
        <a:xfrm>
          <a:off x="0" y="2105405"/>
          <a:ext cx="10972800" cy="1175110"/>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105405"/>
        <a:ext cx="10972800" cy="1175110"/>
      </dsp:txXfrm>
    </dsp:sp>
    <dsp:sp modelId="{2CCA7035-C7D9-4A99-A709-F56E44098286}">
      <dsp:nvSpPr>
        <dsp:cNvPr id="7" name="Rectangles 6"/>
        <dsp:cNvSpPr/>
      </dsp:nvSpPr>
      <dsp:spPr bwMode="white">
        <a:xfrm>
          <a:off x="355471" y="2369804"/>
          <a:ext cx="646310" cy="64631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355471" y="2369804"/>
        <a:ext cx="646310" cy="646310"/>
      </dsp:txXfrm>
    </dsp:sp>
    <dsp:sp modelId="{2FB556F7-B2D9-45DC-B86D-70024113E820}">
      <dsp:nvSpPr>
        <dsp:cNvPr id="8" name="Rectangles 7"/>
        <dsp:cNvSpPr/>
      </dsp:nvSpPr>
      <dsp:spPr bwMode="white">
        <a:xfrm>
          <a:off x="1357252" y="2105405"/>
          <a:ext cx="4937760" cy="117511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4365" tIns="124365" rIns="124365" bIns="124365" anchor="ctr"/>
        <a:lstStyle>
          <a:lvl1pPr algn="l">
            <a:defRPr sz="2900"/>
          </a:lvl1pPr>
          <a:lvl2pPr marL="228600" indent="-228600" algn="l">
            <a:defRPr sz="2200"/>
          </a:lvl2pPr>
          <a:lvl3pPr marL="457200" indent="-228600" algn="l">
            <a:defRPr sz="2200"/>
          </a:lvl3pPr>
          <a:lvl4pPr marL="685800" indent="-228600" algn="l">
            <a:defRPr sz="2200"/>
          </a:lvl4pPr>
          <a:lvl5pPr marL="914400" indent="-228600" algn="l">
            <a:defRPr sz="2200"/>
          </a:lvl5pPr>
          <a:lvl6pPr marL="1143000" indent="-228600" algn="l">
            <a:defRPr sz="2200"/>
          </a:lvl6pPr>
          <a:lvl7pPr marL="1371600" indent="-228600" algn="l">
            <a:defRPr sz="2200"/>
          </a:lvl7pPr>
          <a:lvl8pPr marL="1600200" indent="-228600" algn="l">
            <a:defRPr sz="2200"/>
          </a:lvl8pPr>
          <a:lvl9pPr marL="1828800" indent="-228600" algn="l">
            <a:defRPr sz="2200"/>
          </a:lvl9pPr>
        </a:lstStyle>
        <a:p>
          <a:pPr lvl="0">
            <a:lnSpc>
              <a:spcPct val="100000"/>
            </a:lnSpc>
            <a:spcBef>
              <a:spcPct val="0"/>
            </a:spcBef>
            <a:spcAft>
              <a:spcPct val="35000"/>
            </a:spcAft>
          </a:pPr>
          <a:r>
            <a:rPr lang="en-GB">
              <a:solidFill>
                <a:schemeClr val="tx1"/>
              </a:solidFill>
            </a:rPr>
            <a:t>The model includes four stages:</a:t>
          </a:r>
          <a:endParaRPr lang="en-US">
            <a:solidFill>
              <a:schemeClr val="tx1"/>
            </a:solidFill>
          </a:endParaRPr>
        </a:p>
      </dsp:txBody>
      <dsp:txXfrm>
        <a:off x="1357252" y="2105405"/>
        <a:ext cx="4937760" cy="1175110"/>
      </dsp:txXfrm>
    </dsp:sp>
    <dsp:sp modelId="{2F85C757-101E-441F-9464-575068D9EA4C}">
      <dsp:nvSpPr>
        <dsp:cNvPr id="9" name="Rectangles 8"/>
        <dsp:cNvSpPr/>
      </dsp:nvSpPr>
      <dsp:spPr bwMode="white">
        <a:xfrm>
          <a:off x="6295012" y="2105405"/>
          <a:ext cx="4677788" cy="117511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4365" tIns="124365" rIns="124365" bIns="124365"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lvl="0">
            <a:lnSpc>
              <a:spcPct val="100000"/>
            </a:lnSpc>
            <a:spcBef>
              <a:spcPct val="0"/>
            </a:spcBef>
            <a:spcAft>
              <a:spcPct val="35000"/>
            </a:spcAft>
          </a:pPr>
          <a:r>
            <a:rPr lang="en-GB" sz="1600" dirty="0">
              <a:solidFill>
                <a:schemeClr val="tx1"/>
              </a:solidFill>
            </a:rPr>
            <a:t>Concrete Experience – doing or having the experience</a:t>
          </a:r>
          <a:endParaRPr lang="en-US" sz="1600" dirty="0">
            <a:solidFill>
              <a:schemeClr val="tx1"/>
            </a:solidFill>
          </a:endParaRPr>
        </a:p>
        <a:p>
          <a:pPr lvl="0">
            <a:lnSpc>
              <a:spcPct val="100000"/>
            </a:lnSpc>
            <a:spcBef>
              <a:spcPct val="0"/>
            </a:spcBef>
            <a:spcAft>
              <a:spcPct val="35000"/>
            </a:spcAft>
          </a:pPr>
          <a:r>
            <a:rPr lang="en-GB" sz="1600" dirty="0">
              <a:solidFill>
                <a:schemeClr val="tx1"/>
              </a:solidFill>
            </a:rPr>
            <a:t>Reflective Observation – reviewing and reflecting on the experience</a:t>
          </a:r>
          <a:endParaRPr lang="en-US" sz="1600" dirty="0">
            <a:solidFill>
              <a:schemeClr val="tx1"/>
            </a:solidFill>
          </a:endParaRPr>
        </a:p>
        <a:p>
          <a:pPr lvl="0">
            <a:lnSpc>
              <a:spcPct val="100000"/>
            </a:lnSpc>
            <a:spcBef>
              <a:spcPct val="0"/>
            </a:spcBef>
            <a:spcAft>
              <a:spcPct val="35000"/>
            </a:spcAft>
          </a:pPr>
          <a:r>
            <a:rPr lang="en-GB" sz="1600" dirty="0">
              <a:solidFill>
                <a:schemeClr val="tx1"/>
              </a:solidFill>
            </a:rPr>
            <a:t>Abstract Conceptualisation – learning from the experience and drawing conclusions</a:t>
          </a:r>
          <a:endParaRPr lang="en-US" sz="1600" dirty="0">
            <a:solidFill>
              <a:schemeClr val="tx1"/>
            </a:solidFill>
          </a:endParaRPr>
        </a:p>
        <a:p>
          <a:pPr lvl="0">
            <a:lnSpc>
              <a:spcPct val="100000"/>
            </a:lnSpc>
            <a:spcBef>
              <a:spcPct val="0"/>
            </a:spcBef>
            <a:spcAft>
              <a:spcPct val="35000"/>
            </a:spcAft>
          </a:pPr>
          <a:r>
            <a:rPr lang="en-GB" sz="1600" dirty="0">
              <a:solidFill>
                <a:schemeClr val="tx1"/>
              </a:solidFill>
            </a:rPr>
            <a:t>Active Experimentation – applying what was learned to future practice</a:t>
          </a:r>
          <a:endParaRPr lang="en-US" sz="1600" dirty="0">
            <a:solidFill>
              <a:schemeClr val="tx1"/>
            </a:solidFill>
          </a:endParaRPr>
        </a:p>
      </dsp:txBody>
      <dsp:txXfrm>
        <a:off x="6295012" y="2105405"/>
        <a:ext cx="4677788" cy="1175110"/>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27829" cy="3689405"/>
        <a:chOff x="0" y="0"/>
        <a:chExt cx="10927829" cy="3689405"/>
      </a:xfrm>
    </dsp:grpSpPr>
    <dsp:sp modelId="{FF96E4B7-2F98-413F-AFFC-CDDD9C9E0276}">
      <dsp:nvSpPr>
        <dsp:cNvPr id="3" name="Rounded Rectangle 2"/>
        <dsp:cNvSpPr/>
      </dsp:nvSpPr>
      <dsp:spPr bwMode="white">
        <a:xfrm>
          <a:off x="0" y="110560"/>
          <a:ext cx="4683355" cy="2973931"/>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0" y="110560"/>
        <a:ext cx="4683355" cy="2973931"/>
      </dsp:txXfrm>
    </dsp:sp>
    <dsp:sp modelId="{6FD9A0E5-18D5-423E-8D50-CB62A3FDDC27}">
      <dsp:nvSpPr>
        <dsp:cNvPr id="4" name="Rounded Rectangle 3"/>
        <dsp:cNvSpPr/>
      </dsp:nvSpPr>
      <dsp:spPr bwMode="white">
        <a:xfrm>
          <a:off x="520373" y="604914"/>
          <a:ext cx="4683355" cy="2973931"/>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lIns="95250" tIns="95250" rIns="95250" bIns="95250" anchor="ctr"/>
        <a:lstStyle>
          <a:lvl1pPr algn="ctr">
            <a:defRPr sz="2500"/>
          </a:lvl1pPr>
          <a:lvl2pPr marL="171450" indent="-171450" algn="ctr">
            <a:defRPr sz="1900"/>
          </a:lvl2pPr>
          <a:lvl3pPr marL="342900" indent="-171450" algn="ctr">
            <a:defRPr sz="1900"/>
          </a:lvl3pPr>
          <a:lvl4pPr marL="514350" indent="-171450" algn="ctr">
            <a:defRPr sz="1900"/>
          </a:lvl4pPr>
          <a:lvl5pPr marL="685800" indent="-171450" algn="ctr">
            <a:defRPr sz="1900"/>
          </a:lvl5pPr>
          <a:lvl6pPr marL="857250" indent="-171450" algn="ctr">
            <a:defRPr sz="1900"/>
          </a:lvl6pPr>
          <a:lvl7pPr marL="1028700" indent="-171450" algn="ctr">
            <a:defRPr sz="1900"/>
          </a:lvl7pPr>
          <a:lvl8pPr marL="1200150" indent="-171450" algn="ctr">
            <a:defRPr sz="1900"/>
          </a:lvl8pPr>
          <a:lvl9pPr marL="1371600" indent="-171450" algn="ctr">
            <a:defRPr sz="1900"/>
          </a:lvl9pPr>
        </a:lstStyle>
        <a:p>
          <a:pPr lvl="0">
            <a:lnSpc>
              <a:spcPct val="100000"/>
            </a:lnSpc>
            <a:spcBef>
              <a:spcPct val="0"/>
            </a:spcBef>
            <a:spcAft>
              <a:spcPct val="35000"/>
            </a:spcAft>
          </a:pPr>
          <a:r>
            <a:rPr lang="en-GB">
              <a:solidFill>
                <a:schemeClr val="dk1"/>
              </a:solidFill>
            </a:rPr>
            <a:t>Self-awareness is critical at the Reflective and Conceptual stages — it enables learners to recognise patterns in their behaviour, values, and decision-making.</a:t>
          </a:r>
          <a:endParaRPr lang="en-US">
            <a:solidFill>
              <a:schemeClr val="dk1"/>
            </a:solidFill>
          </a:endParaRPr>
        </a:p>
      </dsp:txBody>
      <dsp:txXfrm>
        <a:off x="520373" y="604914"/>
        <a:ext cx="4683355" cy="2973931"/>
      </dsp:txXfrm>
    </dsp:sp>
    <dsp:sp modelId="{D7F85B0A-29D4-4542-B6AE-3E7C50FFD566}">
      <dsp:nvSpPr>
        <dsp:cNvPr id="5" name="Rounded Rectangle 4"/>
        <dsp:cNvSpPr/>
      </dsp:nvSpPr>
      <dsp:spPr bwMode="white">
        <a:xfrm>
          <a:off x="5724101" y="110560"/>
          <a:ext cx="4683355" cy="2973931"/>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5724101" y="110560"/>
        <a:ext cx="4683355" cy="2973931"/>
      </dsp:txXfrm>
    </dsp:sp>
    <dsp:sp modelId="{3A1BFCD2-14D2-4715-9273-CC10A588CFF1}">
      <dsp:nvSpPr>
        <dsp:cNvPr id="6" name="Rounded Rectangle 5"/>
        <dsp:cNvSpPr/>
      </dsp:nvSpPr>
      <dsp:spPr bwMode="white">
        <a:xfrm>
          <a:off x="6244474" y="604914"/>
          <a:ext cx="4683355" cy="2973931"/>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lIns="95250" tIns="95250" rIns="95250" bIns="95250" anchor="ctr"/>
        <a:lstStyle>
          <a:lvl1pPr algn="ctr">
            <a:defRPr sz="2500"/>
          </a:lvl1pPr>
          <a:lvl2pPr marL="171450" indent="-171450" algn="ctr">
            <a:defRPr sz="1900"/>
          </a:lvl2pPr>
          <a:lvl3pPr marL="342900" indent="-171450" algn="ctr">
            <a:defRPr sz="1900"/>
          </a:lvl3pPr>
          <a:lvl4pPr marL="514350" indent="-171450" algn="ctr">
            <a:defRPr sz="1900"/>
          </a:lvl4pPr>
          <a:lvl5pPr marL="685800" indent="-171450" algn="ctr">
            <a:defRPr sz="1900"/>
          </a:lvl5pPr>
          <a:lvl6pPr marL="857250" indent="-171450" algn="ctr">
            <a:defRPr sz="1900"/>
          </a:lvl6pPr>
          <a:lvl7pPr marL="1028700" indent="-171450" algn="ctr">
            <a:defRPr sz="1900"/>
          </a:lvl7pPr>
          <a:lvl8pPr marL="1200150" indent="-171450" algn="ctr">
            <a:defRPr sz="1900"/>
          </a:lvl8pPr>
          <a:lvl9pPr marL="1371600" indent="-171450" algn="ctr">
            <a:defRPr sz="1900"/>
          </a:lvl9pPr>
        </a:lstStyle>
        <a:p>
          <a:pPr lvl="0">
            <a:lnSpc>
              <a:spcPct val="100000"/>
            </a:lnSpc>
            <a:spcBef>
              <a:spcPct val="0"/>
            </a:spcBef>
            <a:spcAft>
              <a:spcPct val="35000"/>
            </a:spcAft>
          </a:pPr>
          <a:r>
            <a:rPr lang="en-GB" dirty="0">
              <a:solidFill>
                <a:schemeClr val="dk1"/>
              </a:solidFill>
            </a:rPr>
            <a:t>In health &amp; social care, this cycle supports continual professional development and client-centred care</a:t>
          </a:r>
          <a:endParaRPr lang="en-US" dirty="0">
            <a:solidFill>
              <a:schemeClr val="dk1"/>
            </a:solidFill>
          </a:endParaRPr>
        </a:p>
      </dsp:txBody>
      <dsp:txXfrm>
        <a:off x="6244474" y="604914"/>
        <a:ext cx="4683355" cy="2973931"/>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72800" cy="3917032"/>
        <a:chOff x="0" y="0"/>
        <a:chExt cx="10972800" cy="3917032"/>
      </a:xfrm>
    </dsp:grpSpPr>
    <dsp:sp modelId="{F00D7829-3C8A-462A-B65F-0EA9E7D076C0}">
      <dsp:nvSpPr>
        <dsp:cNvPr id="3" name="Rounded Rectangle 2"/>
        <dsp:cNvSpPr/>
      </dsp:nvSpPr>
      <dsp:spPr bwMode="white">
        <a:xfrm>
          <a:off x="0" y="0"/>
          <a:ext cx="10972800" cy="6528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0972800" cy="652839"/>
      </dsp:txXfrm>
    </dsp:sp>
    <dsp:sp modelId="{D484C3A4-8393-434F-9A83-005A396C5EB2}">
      <dsp:nvSpPr>
        <dsp:cNvPr id="4" name="Rectangles 3"/>
        <dsp:cNvSpPr/>
      </dsp:nvSpPr>
      <dsp:spPr bwMode="white">
        <a:xfrm>
          <a:off x="197484" y="146889"/>
          <a:ext cx="359061" cy="359061"/>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197484" y="146889"/>
        <a:ext cx="359061" cy="359061"/>
      </dsp:txXfrm>
    </dsp:sp>
    <dsp:sp modelId="{69C8E303-A56B-4FFB-A759-58DFA505CF65}">
      <dsp:nvSpPr>
        <dsp:cNvPr id="5" name="Rectangles 4"/>
        <dsp:cNvSpPr/>
      </dsp:nvSpPr>
      <dsp:spPr bwMode="white">
        <a:xfrm>
          <a:off x="754029" y="0"/>
          <a:ext cx="10218771" cy="6528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9092" tIns="69092" rIns="69092" bIns="69092"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You are on your first Health &amp; Social Care placement. During your second week, you arrive late for your shift three days in a row due to poor time management and travel delays. </a:t>
          </a:r>
          <a:endParaRPr lang="en-US">
            <a:solidFill>
              <a:schemeClr val="tx1"/>
            </a:solidFill>
          </a:endParaRPr>
        </a:p>
      </dsp:txBody>
      <dsp:txXfrm>
        <a:off x="754029" y="0"/>
        <a:ext cx="10218771" cy="652839"/>
      </dsp:txXfrm>
    </dsp:sp>
    <dsp:sp modelId="{80E9F7BB-53CF-454C-A112-2D75594E55E3}">
      <dsp:nvSpPr>
        <dsp:cNvPr id="6" name="Rounded Rectangle 5"/>
        <dsp:cNvSpPr/>
      </dsp:nvSpPr>
      <dsp:spPr bwMode="white">
        <a:xfrm>
          <a:off x="0" y="816048"/>
          <a:ext cx="10972800" cy="6528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816048"/>
        <a:ext cx="10972800" cy="652839"/>
      </dsp:txXfrm>
    </dsp:sp>
    <dsp:sp modelId="{784C476A-C5B5-4887-8050-BA685916FBED}">
      <dsp:nvSpPr>
        <dsp:cNvPr id="7" name="Rectangles 6"/>
        <dsp:cNvSpPr/>
      </dsp:nvSpPr>
      <dsp:spPr bwMode="white">
        <a:xfrm>
          <a:off x="197484" y="962937"/>
          <a:ext cx="359061" cy="35906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197484" y="962937"/>
        <a:ext cx="359061" cy="359061"/>
      </dsp:txXfrm>
    </dsp:sp>
    <dsp:sp modelId="{2934682F-769D-47B6-96C7-8695776C3432}">
      <dsp:nvSpPr>
        <dsp:cNvPr id="8" name="Rectangles 7"/>
        <dsp:cNvSpPr/>
      </dsp:nvSpPr>
      <dsp:spPr bwMode="white">
        <a:xfrm>
          <a:off x="754029" y="816048"/>
          <a:ext cx="10218771" cy="6528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9092" tIns="69092" rIns="69092" bIns="69092"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Your manager notices and asks to speak with you. </a:t>
          </a:r>
          <a:endParaRPr lang="en-US">
            <a:solidFill>
              <a:schemeClr val="tx1"/>
            </a:solidFill>
          </a:endParaRPr>
        </a:p>
      </dsp:txBody>
      <dsp:txXfrm>
        <a:off x="754029" y="816048"/>
        <a:ext cx="10218771" cy="652839"/>
      </dsp:txXfrm>
    </dsp:sp>
    <dsp:sp modelId="{77901D9E-EADC-4B5D-AD0A-5779E5CFDAE0}">
      <dsp:nvSpPr>
        <dsp:cNvPr id="9" name="Rounded Rectangle 8"/>
        <dsp:cNvSpPr/>
      </dsp:nvSpPr>
      <dsp:spPr bwMode="white">
        <a:xfrm>
          <a:off x="0" y="1632097"/>
          <a:ext cx="10972800" cy="6528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632097"/>
        <a:ext cx="10972800" cy="652839"/>
      </dsp:txXfrm>
    </dsp:sp>
    <dsp:sp modelId="{728FBCB5-AAFE-4497-B078-341537B974B4}">
      <dsp:nvSpPr>
        <dsp:cNvPr id="10" name="Rectangles 9"/>
        <dsp:cNvSpPr/>
      </dsp:nvSpPr>
      <dsp:spPr bwMode="white">
        <a:xfrm>
          <a:off x="197484" y="1778985"/>
          <a:ext cx="359061" cy="35906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197484" y="1778985"/>
        <a:ext cx="359061" cy="359061"/>
      </dsp:txXfrm>
    </dsp:sp>
    <dsp:sp modelId="{622E1426-81A5-4565-BC99-D4FEFB10975C}">
      <dsp:nvSpPr>
        <dsp:cNvPr id="11" name="Rectangles 10"/>
        <dsp:cNvSpPr/>
      </dsp:nvSpPr>
      <dsp:spPr bwMode="white">
        <a:xfrm>
          <a:off x="754029" y="1632097"/>
          <a:ext cx="10218771" cy="6528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9092" tIns="69092" rIns="69092" bIns="69092"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They express disappointment and remind you that punctuality is part of your professional responsibility. </a:t>
          </a:r>
          <a:endParaRPr lang="en-US">
            <a:solidFill>
              <a:schemeClr val="tx1"/>
            </a:solidFill>
          </a:endParaRPr>
        </a:p>
      </dsp:txBody>
      <dsp:txXfrm>
        <a:off x="754029" y="1632097"/>
        <a:ext cx="10218771" cy="652839"/>
      </dsp:txXfrm>
    </dsp:sp>
    <dsp:sp modelId="{AE3A9248-5615-4F17-9715-5BB182A48BAB}">
      <dsp:nvSpPr>
        <dsp:cNvPr id="12" name="Rounded Rectangle 11"/>
        <dsp:cNvSpPr/>
      </dsp:nvSpPr>
      <dsp:spPr bwMode="white">
        <a:xfrm>
          <a:off x="0" y="2448145"/>
          <a:ext cx="10972800" cy="6528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448145"/>
        <a:ext cx="10972800" cy="652839"/>
      </dsp:txXfrm>
    </dsp:sp>
    <dsp:sp modelId="{001E14F8-A400-48A3-96C1-4379F20E3E97}">
      <dsp:nvSpPr>
        <dsp:cNvPr id="13" name="Rectangles 12"/>
        <dsp:cNvSpPr/>
      </dsp:nvSpPr>
      <dsp:spPr bwMode="white">
        <a:xfrm>
          <a:off x="197484" y="2595034"/>
          <a:ext cx="359061" cy="35906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2">
          <a:schemeClr val="lt1"/>
        </a:lnRef>
        <a:fillRef idx="1">
          <a:schemeClr val="accent1"/>
        </a:fillRef>
        <a:effectRef idx="0">
          <a:scrgbClr r="0" g="0" b="0"/>
        </a:effectRef>
        <a:fontRef idx="minor">
          <a:schemeClr val="lt1"/>
        </a:fontRef>
      </dsp:style>
      <dsp:txXfrm>
        <a:off x="197484" y="2595034"/>
        <a:ext cx="359061" cy="359061"/>
      </dsp:txXfrm>
    </dsp:sp>
    <dsp:sp modelId="{EA725F80-883F-4FAA-8C6D-FDE44A76382C}">
      <dsp:nvSpPr>
        <dsp:cNvPr id="14" name="Rectangles 13"/>
        <dsp:cNvSpPr/>
      </dsp:nvSpPr>
      <dsp:spPr bwMode="white">
        <a:xfrm>
          <a:off x="754029" y="2448145"/>
          <a:ext cx="10218771" cy="6528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9092" tIns="69092" rIns="69092" bIns="69092"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dirty="0">
              <a:solidFill>
                <a:schemeClr val="tx1"/>
              </a:solidFill>
            </a:rPr>
            <a:t>You feel embarrassed, slightly defensive, and unsure of what to say. Later that day, you start reflecting on what happened and how it made you feel, and you begin to think about what changes you need to make.</a:t>
          </a:r>
          <a:endParaRPr lang="en-US" dirty="0">
            <a:solidFill>
              <a:schemeClr val="tx1"/>
            </a:solidFill>
          </a:endParaRPr>
        </a:p>
      </dsp:txBody>
      <dsp:txXfrm>
        <a:off x="754029" y="2448145"/>
        <a:ext cx="10218771" cy="652839"/>
      </dsp:txXfrm>
    </dsp:sp>
    <dsp:sp modelId="{DFB5155E-7B62-4B59-B01F-A4B821A38C04}">
      <dsp:nvSpPr>
        <dsp:cNvPr id="15" name="Rounded Rectangle 14"/>
        <dsp:cNvSpPr/>
      </dsp:nvSpPr>
      <dsp:spPr bwMode="white">
        <a:xfrm>
          <a:off x="0" y="3264193"/>
          <a:ext cx="10972800" cy="6528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3264193"/>
        <a:ext cx="10972800" cy="652839"/>
      </dsp:txXfrm>
    </dsp:sp>
    <dsp:sp modelId="{3E0413E0-6B28-4218-9FF2-30BF0C5ADC18}">
      <dsp:nvSpPr>
        <dsp:cNvPr id="16" name="Rectangles 15"/>
        <dsp:cNvSpPr/>
      </dsp:nvSpPr>
      <dsp:spPr bwMode="white">
        <a:xfrm>
          <a:off x="197484" y="3411082"/>
          <a:ext cx="359061" cy="359061"/>
        </a:xfrm>
        <a:prstGeom prst="rect">
          <a:avLst/>
        </a:prstGeom>
      </dsp:spPr>
      <dsp:style>
        <a:lnRef idx="2">
          <a:schemeClr val="lt1"/>
        </a:lnRef>
        <a:fillRef idx="1">
          <a:schemeClr val="accent1"/>
        </a:fillRef>
        <a:effectRef idx="0">
          <a:scrgbClr r="0" g="0" b="0"/>
        </a:effectRef>
        <a:fontRef idx="minor">
          <a:schemeClr val="lt1"/>
        </a:fontRef>
      </dsp:style>
      <dsp:txXfrm>
        <a:off x="197484" y="3411082"/>
        <a:ext cx="359061" cy="359061"/>
      </dsp:txXfrm>
    </dsp:sp>
    <dsp:sp modelId="{6C62E4FA-2DE9-42EE-8A94-046C9C5EE44C}">
      <dsp:nvSpPr>
        <dsp:cNvPr id="17" name="Rectangles 16"/>
        <dsp:cNvSpPr/>
      </dsp:nvSpPr>
      <dsp:spPr bwMode="white">
        <a:xfrm>
          <a:off x="754029" y="3264193"/>
          <a:ext cx="10218771" cy="6528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9092" tIns="69092" rIns="69092" bIns="69092"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b="1" dirty="0">
              <a:solidFill>
                <a:srgbClr val="FF0000"/>
              </a:solidFill>
            </a:rPr>
            <a:t>Work through the four stages of Kolb’s model as if you were the student in this situation</a:t>
          </a:r>
          <a:endParaRPr lang="en-US" b="1" dirty="0">
            <a:solidFill>
              <a:srgbClr val="FF0000"/>
            </a:solidFill>
          </a:endParaRPr>
        </a:p>
      </dsp:txBody>
      <dsp:txXfrm>
        <a:off x="754029" y="3264193"/>
        <a:ext cx="10218771" cy="652839"/>
      </dsp:txXfrm>
    </dsp:sp>
  </dsp:spTree>
</dsp:drawing>
</file>

<file path=ppt/diagrams/drawing8.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378440" cy="3209902"/>
        <a:chOff x="0" y="0"/>
        <a:chExt cx="10378440" cy="3209902"/>
      </a:xfrm>
    </dsp:grpSpPr>
    <dsp:sp modelId="{576D927E-E4B8-41D0-8245-A2200D59D84B}">
      <dsp:nvSpPr>
        <dsp:cNvPr id="3" name="Rounded Rectangle 2"/>
        <dsp:cNvSpPr/>
      </dsp:nvSpPr>
      <dsp:spPr bwMode="white">
        <a:xfrm>
          <a:off x="136151" y="1203"/>
          <a:ext cx="4331202" cy="2750313"/>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136151" y="1203"/>
        <a:ext cx="4331202" cy="2750313"/>
      </dsp:txXfrm>
    </dsp:sp>
    <dsp:sp modelId="{8DAF6A7B-E418-4085-B3EE-679D9B1A3F13}">
      <dsp:nvSpPr>
        <dsp:cNvPr id="4" name="Rounded Rectangle 3"/>
        <dsp:cNvSpPr/>
      </dsp:nvSpPr>
      <dsp:spPr bwMode="white">
        <a:xfrm>
          <a:off x="617396" y="458386"/>
          <a:ext cx="4331202" cy="2750313"/>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a:solidFill>
                <a:schemeClr val="dk1"/>
              </a:solidFill>
            </a:rPr>
            <a:t>The Johari Window is a psychological model developed by Joseph Luft and Harrington Ingham in 1955 to enhance understanding of interpersonal communication and self-awareness (Luft and Ingham, 1955).</a:t>
          </a:r>
          <a:endParaRPr lang="en-US">
            <a:solidFill>
              <a:schemeClr val="dk1"/>
            </a:solidFill>
          </a:endParaRPr>
        </a:p>
      </dsp:txBody>
      <dsp:txXfrm>
        <a:off x="617396" y="458386"/>
        <a:ext cx="4331202" cy="2750313"/>
      </dsp:txXfrm>
    </dsp:sp>
    <dsp:sp modelId="{48B5B497-AF1C-4701-87A6-1125DA24D4A5}">
      <dsp:nvSpPr>
        <dsp:cNvPr id="5" name="Rounded Rectangle 4"/>
        <dsp:cNvSpPr/>
      </dsp:nvSpPr>
      <dsp:spPr bwMode="white">
        <a:xfrm>
          <a:off x="5429842" y="1203"/>
          <a:ext cx="4331202" cy="2750313"/>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5429842" y="1203"/>
        <a:ext cx="4331202" cy="2750313"/>
      </dsp:txXfrm>
    </dsp:sp>
    <dsp:sp modelId="{0D54635C-19B5-4DC2-8B49-4BA8AD18583D}">
      <dsp:nvSpPr>
        <dsp:cNvPr id="6" name="Rounded Rectangle 5"/>
        <dsp:cNvSpPr/>
      </dsp:nvSpPr>
      <dsp:spPr bwMode="white">
        <a:xfrm>
          <a:off x="5911087" y="458386"/>
          <a:ext cx="4331202" cy="2750313"/>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dirty="0">
              <a:solidFill>
                <a:schemeClr val="dk1"/>
              </a:solidFill>
            </a:rPr>
            <a:t>The Johari Window suggests that by increasing the Open Area through feedback and self-disclosure, individuals can improve relationships and communication effectiveness (Northouse, 2019).</a:t>
          </a:r>
          <a:endParaRPr lang="en-US" dirty="0">
            <a:solidFill>
              <a:schemeClr val="dk1"/>
            </a:solidFill>
          </a:endParaRPr>
        </a:p>
      </dsp:txBody>
      <dsp:txXfrm>
        <a:off x="5911087" y="458386"/>
        <a:ext cx="4331202" cy="2750313"/>
      </dsp:txXfrm>
    </dsp:sp>
  </dsp:spTree>
</dsp:drawing>
</file>

<file path=ppt/diagrams/drawing9.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72800" cy="3917032"/>
        <a:chOff x="0" y="0"/>
        <a:chExt cx="10972800" cy="3917032"/>
      </a:xfrm>
    </dsp:grpSpPr>
    <dsp:sp modelId="{55F1E983-9980-4C1D-8C06-943A815D614B}">
      <dsp:nvSpPr>
        <dsp:cNvPr id="3" name="Rounded Rectangle 2"/>
        <dsp:cNvSpPr/>
      </dsp:nvSpPr>
      <dsp:spPr bwMode="white">
        <a:xfrm>
          <a:off x="0" y="0"/>
          <a:ext cx="10972800" cy="824638"/>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0972800" cy="824638"/>
      </dsp:txXfrm>
    </dsp:sp>
    <dsp:sp modelId="{8444E559-2B69-4A59-B60C-6666B3EC8BBF}">
      <dsp:nvSpPr>
        <dsp:cNvPr id="4" name="Rectangles 3"/>
        <dsp:cNvSpPr/>
      </dsp:nvSpPr>
      <dsp:spPr bwMode="white">
        <a:xfrm>
          <a:off x="249453" y="185544"/>
          <a:ext cx="453551" cy="453551"/>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249453" y="185544"/>
        <a:ext cx="453551" cy="453551"/>
      </dsp:txXfrm>
    </dsp:sp>
    <dsp:sp modelId="{44738D1D-DC97-49C3-B554-DCDD26212587}">
      <dsp:nvSpPr>
        <dsp:cNvPr id="5" name="Rectangles 4"/>
        <dsp:cNvSpPr/>
      </dsp:nvSpPr>
      <dsp:spPr bwMode="white">
        <a:xfrm>
          <a:off x="952457" y="0"/>
          <a:ext cx="10020343" cy="82463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7274" tIns="87274" rIns="87274" bIns="87274"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a:solidFill>
                <a:schemeClr val="tx1"/>
              </a:solidFill>
            </a:rPr>
            <a:t>In Health &amp; Social Care, the Johari Window can help practitioners develop greater self-awareness and enhance communication with service users and colleagues. </a:t>
          </a:r>
          <a:endParaRPr lang="en-US">
            <a:solidFill>
              <a:schemeClr val="tx1"/>
            </a:solidFill>
          </a:endParaRPr>
        </a:p>
      </dsp:txBody>
      <dsp:txXfrm>
        <a:off x="952457" y="0"/>
        <a:ext cx="10020343" cy="824638"/>
      </dsp:txXfrm>
    </dsp:sp>
    <dsp:sp modelId="{3CD21203-5BA6-4E00-814B-117B3033A20F}">
      <dsp:nvSpPr>
        <dsp:cNvPr id="6" name="Rounded Rectangle 5"/>
        <dsp:cNvSpPr/>
      </dsp:nvSpPr>
      <dsp:spPr bwMode="white">
        <a:xfrm>
          <a:off x="0" y="1030798"/>
          <a:ext cx="10972800" cy="824638"/>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030798"/>
        <a:ext cx="10972800" cy="824638"/>
      </dsp:txXfrm>
    </dsp:sp>
    <dsp:sp modelId="{28231E3B-1920-43C4-9424-6D7EA5D0A6F9}">
      <dsp:nvSpPr>
        <dsp:cNvPr id="7" name="Rectangles 6"/>
        <dsp:cNvSpPr/>
      </dsp:nvSpPr>
      <dsp:spPr bwMode="white">
        <a:xfrm>
          <a:off x="249453" y="1216342"/>
          <a:ext cx="453551" cy="45355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249453" y="1216342"/>
        <a:ext cx="453551" cy="453551"/>
      </dsp:txXfrm>
    </dsp:sp>
    <dsp:sp modelId="{2A842BBE-246B-4093-8E53-07DE32D42239}">
      <dsp:nvSpPr>
        <dsp:cNvPr id="8" name="Rectangles 7"/>
        <dsp:cNvSpPr/>
      </dsp:nvSpPr>
      <dsp:spPr bwMode="white">
        <a:xfrm>
          <a:off x="952457" y="1030798"/>
          <a:ext cx="10020343" cy="82463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7274" tIns="87274" rIns="87274" bIns="87274"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dirty="0">
              <a:solidFill>
                <a:schemeClr val="tx1"/>
              </a:solidFill>
            </a:rPr>
            <a:t>By actively seeking feedback to reduce their Blind Area, professionals can understand how their behaviours impact others</a:t>
          </a:r>
          <a:endParaRPr lang="en-US" dirty="0">
            <a:solidFill>
              <a:schemeClr val="tx1"/>
            </a:solidFill>
          </a:endParaRPr>
        </a:p>
      </dsp:txBody>
      <dsp:txXfrm>
        <a:off x="952457" y="1030798"/>
        <a:ext cx="10020343" cy="824638"/>
      </dsp:txXfrm>
    </dsp:sp>
    <dsp:sp modelId="{F2A5A28F-F9CE-46B1-BE34-B3DBAF40E602}">
      <dsp:nvSpPr>
        <dsp:cNvPr id="9" name="Rounded Rectangle 8"/>
        <dsp:cNvSpPr/>
      </dsp:nvSpPr>
      <dsp:spPr bwMode="white">
        <a:xfrm>
          <a:off x="0" y="2061596"/>
          <a:ext cx="10972800" cy="824638"/>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2061596"/>
        <a:ext cx="10972800" cy="824638"/>
      </dsp:txXfrm>
    </dsp:sp>
    <dsp:sp modelId="{4F7B19BB-BAD8-4E1A-B81B-1D133E625862}">
      <dsp:nvSpPr>
        <dsp:cNvPr id="10" name="Rectangles 9"/>
        <dsp:cNvSpPr/>
      </dsp:nvSpPr>
      <dsp:spPr bwMode="white">
        <a:xfrm>
          <a:off x="249453" y="2247139"/>
          <a:ext cx="453551" cy="45355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249453" y="2247139"/>
        <a:ext cx="453551" cy="453551"/>
      </dsp:txXfrm>
    </dsp:sp>
    <dsp:sp modelId="{C7C4CEFB-D0AB-49BA-ACCF-90AF1832BEDF}">
      <dsp:nvSpPr>
        <dsp:cNvPr id="11" name="Rectangles 10"/>
        <dsp:cNvSpPr/>
      </dsp:nvSpPr>
      <dsp:spPr bwMode="white">
        <a:xfrm>
          <a:off x="952457" y="2061596"/>
          <a:ext cx="10020343" cy="82463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7274" tIns="87274" rIns="87274" bIns="87274"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dirty="0">
              <a:solidFill>
                <a:schemeClr val="tx1"/>
              </a:solidFill>
            </a:rPr>
            <a:t>Similarly, by appropriately sharing personal information, they reduce the Hidden Area, building trust and rapport.</a:t>
          </a:r>
          <a:endParaRPr lang="en-US" dirty="0">
            <a:solidFill>
              <a:schemeClr val="tx1"/>
            </a:solidFill>
          </a:endParaRPr>
        </a:p>
      </dsp:txBody>
      <dsp:txXfrm>
        <a:off x="952457" y="2061596"/>
        <a:ext cx="10020343" cy="824638"/>
      </dsp:txXfrm>
    </dsp:sp>
    <dsp:sp modelId="{6752C679-8B0D-4CB0-9915-F8CD9EFFCEAE}">
      <dsp:nvSpPr>
        <dsp:cNvPr id="12" name="Rounded Rectangle 11"/>
        <dsp:cNvSpPr/>
      </dsp:nvSpPr>
      <dsp:spPr bwMode="white">
        <a:xfrm>
          <a:off x="0" y="3092394"/>
          <a:ext cx="10972800" cy="824638"/>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3092394"/>
        <a:ext cx="10972800" cy="824638"/>
      </dsp:txXfrm>
    </dsp:sp>
    <dsp:sp modelId="{34E269C2-9661-43A8-BE7C-EF19E4BF46A9}">
      <dsp:nvSpPr>
        <dsp:cNvPr id="13" name="Rectangles 12"/>
        <dsp:cNvSpPr/>
      </dsp:nvSpPr>
      <dsp:spPr bwMode="white">
        <a:xfrm>
          <a:off x="249453" y="3277937"/>
          <a:ext cx="453551" cy="45355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2">
          <a:schemeClr val="lt1"/>
        </a:lnRef>
        <a:fillRef idx="1">
          <a:schemeClr val="accent1"/>
        </a:fillRef>
        <a:effectRef idx="0">
          <a:scrgbClr r="0" g="0" b="0"/>
        </a:effectRef>
        <a:fontRef idx="minor">
          <a:schemeClr val="lt1"/>
        </a:fontRef>
      </dsp:style>
      <dsp:txXfrm>
        <a:off x="249453" y="3277937"/>
        <a:ext cx="453551" cy="453551"/>
      </dsp:txXfrm>
    </dsp:sp>
    <dsp:sp modelId="{FC33E5D8-A990-4D96-BA83-D9E53C6C9B04}">
      <dsp:nvSpPr>
        <dsp:cNvPr id="14" name="Rectangles 13"/>
        <dsp:cNvSpPr/>
      </dsp:nvSpPr>
      <dsp:spPr bwMode="white">
        <a:xfrm>
          <a:off x="952457" y="3092394"/>
          <a:ext cx="10020343" cy="82463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87274" tIns="87274" rIns="87274" bIns="87274" anchor="ctr"/>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a:solidFill>
                <a:schemeClr val="tx1"/>
              </a:solidFill>
            </a:rPr>
            <a:t>This process is essential for delivering person-centred care and fostering effective teamwork.</a:t>
          </a:r>
          <a:endParaRPr lang="en-US">
            <a:solidFill>
              <a:schemeClr val="tx1"/>
            </a:solidFill>
          </a:endParaRPr>
        </a:p>
      </dsp:txBody>
      <dsp:txXfrm>
        <a:off x="952457" y="3092394"/>
        <a:ext cx="10020343" cy="8246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2C86856F-25EC-4CFC-949D-8CC0D517A62D}">
      <dsp:nvSpPr>
        <dsp:cNvPr id="3" name="Rounded Rectangle 2"/>
        <dsp:cNvSpPr/>
      </dsp:nvSpPr>
      <dsp:spPr bwMode="white">
        <a:xfrm>
          <a:off x="0" y="0"/>
          <a:ext cx="10515600" cy="916071"/>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10515600" cy="916071"/>
      </dsp:txXfrm>
    </dsp:sp>
    <dsp:sp modelId="{C5351919-C085-4896-B15C-3F46A637CEB1}">
      <dsp:nvSpPr>
        <dsp:cNvPr id="4" name="Rectangles 3"/>
        <dsp:cNvSpPr/>
      </dsp:nvSpPr>
      <dsp:spPr bwMode="white">
        <a:xfrm>
          <a:off x="277112" y="206116"/>
          <a:ext cx="503839" cy="503839"/>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5">
            <a:hueOff val="0"/>
            <a:satOff val="0"/>
            <a:lumOff val="0"/>
            <a:alpha val="100000"/>
          </a:schemeClr>
        </a:fillRef>
        <a:effectRef idx="0">
          <a:scrgbClr r="0" g="0" b="0"/>
        </a:effectRef>
        <a:fontRef idx="minor">
          <a:schemeClr val="lt1"/>
        </a:fontRef>
      </dsp:style>
      <dsp:txXfrm>
        <a:off x="277112" y="206116"/>
        <a:ext cx="503839" cy="503839"/>
      </dsp:txXfrm>
    </dsp:sp>
    <dsp:sp modelId="{789360EB-CD93-40C1-A600-ABD0246CEE94}">
      <dsp:nvSpPr>
        <dsp:cNvPr id="5" name="Rectangles 4"/>
        <dsp:cNvSpPr/>
      </dsp:nvSpPr>
      <dsp:spPr bwMode="white">
        <a:xfrm>
          <a:off x="1058062" y="0"/>
          <a:ext cx="9457538" cy="91607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6950" tIns="96950" rIns="96950" bIns="9695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b="1" i="0" baseline="0">
              <a:solidFill>
                <a:schemeClr val="tx1"/>
              </a:solidFill>
            </a:rPr>
            <a:t>Strengths</a:t>
          </a:r>
          <a:r>
            <a:rPr lang="en-US" b="0" i="0" baseline="0">
              <a:solidFill>
                <a:schemeClr val="tx1"/>
              </a:solidFill>
            </a:rPr>
            <a:t>: What do you do well? (skills, qualifications, personal traits)</a:t>
          </a:r>
          <a:endParaRPr lang="en-US">
            <a:solidFill>
              <a:schemeClr val="tx1"/>
            </a:solidFill>
          </a:endParaRPr>
        </a:p>
      </dsp:txBody>
      <dsp:txXfrm>
        <a:off x="1058062" y="0"/>
        <a:ext cx="9457538" cy="916071"/>
      </dsp:txXfrm>
    </dsp:sp>
    <dsp:sp modelId="{8E4453E8-DD0D-499B-A144-0BE90EEC7092}">
      <dsp:nvSpPr>
        <dsp:cNvPr id="6" name="Rounded Rectangle 5"/>
        <dsp:cNvSpPr/>
      </dsp:nvSpPr>
      <dsp:spPr bwMode="white">
        <a:xfrm>
          <a:off x="0" y="1145089"/>
          <a:ext cx="10515600" cy="916071"/>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145089"/>
        <a:ext cx="10515600" cy="916071"/>
      </dsp:txXfrm>
    </dsp:sp>
    <dsp:sp modelId="{395CF812-E2C5-4D06-BA7F-B8DB70326C08}">
      <dsp:nvSpPr>
        <dsp:cNvPr id="7" name="Rectangles 6"/>
        <dsp:cNvSpPr/>
      </dsp:nvSpPr>
      <dsp:spPr bwMode="white">
        <a:xfrm>
          <a:off x="277112" y="1351205"/>
          <a:ext cx="503839" cy="503839"/>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5">
            <a:hueOff val="-3300000"/>
            <a:satOff val="13333"/>
            <a:lumOff val="2876"/>
            <a:alpha val="100000"/>
          </a:schemeClr>
        </a:fillRef>
        <a:effectRef idx="0">
          <a:scrgbClr r="0" g="0" b="0"/>
        </a:effectRef>
        <a:fontRef idx="minor">
          <a:schemeClr val="lt1"/>
        </a:fontRef>
      </dsp:style>
      <dsp:txXfrm>
        <a:off x="277112" y="1351205"/>
        <a:ext cx="503839" cy="503839"/>
      </dsp:txXfrm>
    </dsp:sp>
    <dsp:sp modelId="{C5AE8AD4-134F-4976-8C18-0A1B84F0A831}">
      <dsp:nvSpPr>
        <dsp:cNvPr id="8" name="Rectangles 7"/>
        <dsp:cNvSpPr/>
      </dsp:nvSpPr>
      <dsp:spPr bwMode="white">
        <a:xfrm>
          <a:off x="1058062" y="1145089"/>
          <a:ext cx="9457538" cy="91607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6950" tIns="96950" rIns="96950" bIns="9695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b="1" i="0" baseline="0">
              <a:solidFill>
                <a:schemeClr val="tx1"/>
              </a:solidFill>
            </a:rPr>
            <a:t>Weaknesses</a:t>
          </a:r>
          <a:r>
            <a:rPr lang="en-US" b="0" i="0" baseline="0">
              <a:solidFill>
                <a:schemeClr val="tx1"/>
              </a:solidFill>
            </a:rPr>
            <a:t>: Where could you improve?</a:t>
          </a:r>
          <a:endParaRPr lang="en-US">
            <a:solidFill>
              <a:schemeClr val="tx1"/>
            </a:solidFill>
          </a:endParaRPr>
        </a:p>
      </dsp:txBody>
      <dsp:txXfrm>
        <a:off x="1058062" y="1145089"/>
        <a:ext cx="9457538" cy="916071"/>
      </dsp:txXfrm>
    </dsp:sp>
    <dsp:sp modelId="{DE4F0712-F6D7-4505-A0F0-8E4919DB949F}">
      <dsp:nvSpPr>
        <dsp:cNvPr id="9" name="Rounded Rectangle 8"/>
        <dsp:cNvSpPr/>
      </dsp:nvSpPr>
      <dsp:spPr bwMode="white">
        <a:xfrm>
          <a:off x="0" y="2290178"/>
          <a:ext cx="10515600" cy="916071"/>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290178"/>
        <a:ext cx="10515600" cy="916071"/>
      </dsp:txXfrm>
    </dsp:sp>
    <dsp:sp modelId="{8914814B-0132-4003-9AE6-878C0922F8E0}">
      <dsp:nvSpPr>
        <dsp:cNvPr id="10" name="Rectangles 9"/>
        <dsp:cNvSpPr/>
      </dsp:nvSpPr>
      <dsp:spPr bwMode="white">
        <a:xfrm>
          <a:off x="277112" y="2496294"/>
          <a:ext cx="503839" cy="50383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5">
            <a:hueOff val="-6600000"/>
            <a:satOff val="26667"/>
            <a:lumOff val="5752"/>
            <a:alpha val="100000"/>
          </a:schemeClr>
        </a:fillRef>
        <a:effectRef idx="0">
          <a:scrgbClr r="0" g="0" b="0"/>
        </a:effectRef>
        <a:fontRef idx="minor">
          <a:schemeClr val="lt1"/>
        </a:fontRef>
      </dsp:style>
      <dsp:txXfrm>
        <a:off x="277112" y="2496294"/>
        <a:ext cx="503839" cy="503839"/>
      </dsp:txXfrm>
    </dsp:sp>
    <dsp:sp modelId="{0D79B784-2DB2-4B7E-9F2F-080F843A3131}">
      <dsp:nvSpPr>
        <dsp:cNvPr id="11" name="Rectangles 10"/>
        <dsp:cNvSpPr/>
      </dsp:nvSpPr>
      <dsp:spPr bwMode="white">
        <a:xfrm>
          <a:off x="1058062" y="2290178"/>
          <a:ext cx="9457538" cy="91607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6950" tIns="96950" rIns="96950" bIns="9695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b="1" i="0" baseline="0">
              <a:solidFill>
                <a:schemeClr val="tx1"/>
              </a:solidFill>
            </a:rPr>
            <a:t>Opportunities</a:t>
          </a:r>
          <a:r>
            <a:rPr lang="en-US" b="0" i="0" baseline="0">
              <a:solidFill>
                <a:schemeClr val="tx1"/>
              </a:solidFill>
            </a:rPr>
            <a:t>: What trends or openings could you benefit from?</a:t>
          </a:r>
          <a:endParaRPr lang="en-US">
            <a:solidFill>
              <a:schemeClr val="tx1"/>
            </a:solidFill>
          </a:endParaRPr>
        </a:p>
      </dsp:txBody>
      <dsp:txXfrm>
        <a:off x="1058062" y="2290178"/>
        <a:ext cx="9457538" cy="916071"/>
      </dsp:txXfrm>
    </dsp:sp>
    <dsp:sp modelId="{84CCCCF3-6C46-4FF6-92FB-612ED861F5E9}">
      <dsp:nvSpPr>
        <dsp:cNvPr id="12" name="Rounded Rectangle 11"/>
        <dsp:cNvSpPr/>
      </dsp:nvSpPr>
      <dsp:spPr bwMode="white">
        <a:xfrm>
          <a:off x="0" y="3435267"/>
          <a:ext cx="10515600" cy="916071"/>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435267"/>
        <a:ext cx="10515600" cy="916071"/>
      </dsp:txXfrm>
    </dsp:sp>
    <dsp:sp modelId="{D5FA9741-189C-404D-BC8C-34CE1748CA5D}">
      <dsp:nvSpPr>
        <dsp:cNvPr id="13" name="Rectangles 12"/>
        <dsp:cNvSpPr/>
      </dsp:nvSpPr>
      <dsp:spPr bwMode="white">
        <a:xfrm>
          <a:off x="277112" y="3641383"/>
          <a:ext cx="503839" cy="50383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hueOff val="-9900000"/>
            <a:satOff val="40000"/>
            <a:lumOff val="8627"/>
            <a:alpha val="100000"/>
          </a:schemeClr>
        </a:fillRef>
        <a:effectRef idx="0">
          <a:scrgbClr r="0" g="0" b="0"/>
        </a:effectRef>
        <a:fontRef idx="minor">
          <a:schemeClr val="lt1"/>
        </a:fontRef>
      </dsp:style>
      <dsp:txXfrm>
        <a:off x="277112" y="3641383"/>
        <a:ext cx="503839" cy="503839"/>
      </dsp:txXfrm>
    </dsp:sp>
    <dsp:sp modelId="{BC55FBEC-7189-44A2-953F-83657B242570}">
      <dsp:nvSpPr>
        <dsp:cNvPr id="14" name="Rectangles 13"/>
        <dsp:cNvSpPr/>
      </dsp:nvSpPr>
      <dsp:spPr bwMode="white">
        <a:xfrm>
          <a:off x="1058062" y="3435267"/>
          <a:ext cx="9457538" cy="91607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96950" tIns="96950" rIns="96950" bIns="96950" anchor="ctr"/>
        <a:lstStyle>
          <a:lvl1pPr algn="l">
            <a:defRPr sz="2300"/>
          </a:lvl1pPr>
          <a:lvl2pPr marL="171450" indent="-171450" algn="l">
            <a:defRPr sz="1700"/>
          </a:lvl2pPr>
          <a:lvl3pPr marL="342900" indent="-171450" algn="l">
            <a:defRPr sz="1700"/>
          </a:lvl3pPr>
          <a:lvl4pPr marL="514350" indent="-171450" algn="l">
            <a:defRPr sz="1700"/>
          </a:lvl4pPr>
          <a:lvl5pPr marL="685800" indent="-171450" algn="l">
            <a:defRPr sz="1700"/>
          </a:lvl5pPr>
          <a:lvl6pPr marL="857250" indent="-171450" algn="l">
            <a:defRPr sz="1700"/>
          </a:lvl6pPr>
          <a:lvl7pPr marL="1028700" indent="-171450" algn="l">
            <a:defRPr sz="1700"/>
          </a:lvl7pPr>
          <a:lvl8pPr marL="1200150" indent="-171450" algn="l">
            <a:defRPr sz="1700"/>
          </a:lvl8pPr>
          <a:lvl9pPr marL="1371600" indent="-171450" algn="l">
            <a:defRPr sz="1700"/>
          </a:lvl9pPr>
        </a:lstStyle>
        <a:p>
          <a:pPr lvl="0">
            <a:lnSpc>
              <a:spcPct val="100000"/>
            </a:lnSpc>
            <a:spcBef>
              <a:spcPct val="0"/>
            </a:spcBef>
            <a:spcAft>
              <a:spcPct val="35000"/>
            </a:spcAft>
          </a:pPr>
          <a:r>
            <a:rPr lang="en-US" b="1" i="0" baseline="0">
              <a:solidFill>
                <a:schemeClr val="tx1"/>
              </a:solidFill>
            </a:rPr>
            <a:t>Threats</a:t>
          </a:r>
          <a:r>
            <a:rPr lang="en-US" b="0" i="0" baseline="0">
              <a:solidFill>
                <a:schemeClr val="tx1"/>
              </a:solidFill>
            </a:rPr>
            <a:t>: What external challenges might block your progress?</a:t>
          </a:r>
          <a:endParaRPr lang="en-US">
            <a:solidFill>
              <a:schemeClr val="tx1"/>
            </a:solidFill>
          </a:endParaRPr>
        </a:p>
      </dsp:txBody>
      <dsp:txXfrm>
        <a:off x="1058062" y="3435267"/>
        <a:ext cx="9457538" cy="916071"/>
      </dsp:txXfrm>
    </dsp:sp>
  </dsp:spTree>
</dsp:drawing>
</file>

<file path=ppt/diagrams/drawing1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666833" cy="5453920"/>
        <a:chOff x="0" y="0"/>
        <a:chExt cx="6666833" cy="5453920"/>
      </a:xfrm>
    </dsp:grpSpPr>
    <dsp:sp modelId="{E6C2C78D-8610-4C8D-B861-AE12228A4C6A}">
      <dsp:nvSpPr>
        <dsp:cNvPr id="3" name="Straight Connector 2"/>
        <dsp:cNvSpPr/>
      </dsp:nvSpPr>
      <dsp:spPr bwMode="white">
        <a:xfrm>
          <a:off x="0" y="0"/>
          <a:ext cx="6666833" cy="0"/>
        </a:xfrm>
        <a:prstGeom prst="line">
          <a:avLst/>
        </a:prstGeom>
      </dsp:spPr>
      <dsp:style>
        <a:lnRef idx="1">
          <a:schemeClr val="accent3"/>
        </a:lnRef>
        <a:fillRef idx="3">
          <a:schemeClr val="accent3"/>
        </a:fillRef>
        <a:effectRef idx="2">
          <a:scrgbClr r="0" g="0" b="0"/>
        </a:effectRef>
        <a:fontRef idx="minor">
          <a:schemeClr val="lt1"/>
        </a:fontRef>
      </dsp:style>
      <dsp:txXfrm>
        <a:off x="0" y="0"/>
        <a:ext cx="6666833" cy="0"/>
      </dsp:txXfrm>
    </dsp:sp>
    <dsp:sp modelId="{91F72CA6-1AC6-41EF-BE46-531D65743A5D}">
      <dsp:nvSpPr>
        <dsp:cNvPr id="4" name="Rectangles 3"/>
        <dsp:cNvSpPr/>
      </dsp:nvSpPr>
      <dsp:spPr bwMode="white">
        <a:xfrm>
          <a:off x="0" y="0"/>
          <a:ext cx="6666833" cy="181797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5730" tIns="125730" rIns="125730" bIns="125730" anchor="t"/>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a:lnSpc>
              <a:spcPct val="100000"/>
            </a:lnSpc>
            <a:spcBef>
              <a:spcPct val="0"/>
            </a:spcBef>
            <a:spcAft>
              <a:spcPct val="35000"/>
            </a:spcAft>
          </a:pPr>
          <a:r>
            <a:rPr lang="en-US" b="0" i="0" baseline="0">
              <a:solidFill>
                <a:schemeClr val="tx1"/>
              </a:solidFill>
            </a:rPr>
            <a:t>Draw a SWOT grid in your notebook.</a:t>
          </a:r>
          <a:endParaRPr lang="en-US">
            <a:solidFill>
              <a:schemeClr val="tx1"/>
            </a:solidFill>
          </a:endParaRPr>
        </a:p>
      </dsp:txBody>
      <dsp:txXfrm>
        <a:off x="0" y="0"/>
        <a:ext cx="6666833" cy="1817973"/>
      </dsp:txXfrm>
    </dsp:sp>
    <dsp:sp modelId="{3DDB0EE2-58B3-4708-A80D-4BDAF0FA88FD}">
      <dsp:nvSpPr>
        <dsp:cNvPr id="5" name="Straight Connector 4"/>
        <dsp:cNvSpPr/>
      </dsp:nvSpPr>
      <dsp:spPr bwMode="white">
        <a:xfrm>
          <a:off x="0" y="1817973"/>
          <a:ext cx="6666833" cy="0"/>
        </a:xfrm>
        <a:prstGeom prst="line">
          <a:avLst/>
        </a:prstGeom>
      </dsp:spPr>
      <dsp:style>
        <a:lnRef idx="1">
          <a:schemeClr val="accent3"/>
        </a:lnRef>
        <a:fillRef idx="3">
          <a:schemeClr val="accent3"/>
        </a:fillRef>
        <a:effectRef idx="2">
          <a:scrgbClr r="0" g="0" b="0"/>
        </a:effectRef>
        <a:fontRef idx="minor">
          <a:schemeClr val="lt1"/>
        </a:fontRef>
      </dsp:style>
      <dsp:txXfrm>
        <a:off x="0" y="1817973"/>
        <a:ext cx="6666833" cy="0"/>
      </dsp:txXfrm>
    </dsp:sp>
    <dsp:sp modelId="{A8AD97D0-0817-4C3D-9C13-DE456BDB4E4A}">
      <dsp:nvSpPr>
        <dsp:cNvPr id="6" name="Rectangles 5"/>
        <dsp:cNvSpPr/>
      </dsp:nvSpPr>
      <dsp:spPr bwMode="white">
        <a:xfrm>
          <a:off x="0" y="1817973"/>
          <a:ext cx="6666833" cy="181797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5730" tIns="125730" rIns="125730" bIns="125730" anchor="t"/>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a:lnSpc>
              <a:spcPct val="100000"/>
            </a:lnSpc>
            <a:spcBef>
              <a:spcPct val="0"/>
            </a:spcBef>
            <a:spcAft>
              <a:spcPct val="35000"/>
            </a:spcAft>
          </a:pPr>
          <a:r>
            <a:rPr lang="en-US" b="0" i="0" baseline="0" dirty="0">
              <a:solidFill>
                <a:schemeClr val="tx1"/>
              </a:solidFill>
            </a:rPr>
            <a:t>Fill it in honestly for yourself as a future Health &amp; Social Care professional.</a:t>
          </a:r>
          <a:endParaRPr lang="en-US" dirty="0">
            <a:solidFill>
              <a:schemeClr val="tx1"/>
            </a:solidFill>
          </a:endParaRPr>
        </a:p>
      </dsp:txBody>
      <dsp:txXfrm>
        <a:off x="0" y="1817973"/>
        <a:ext cx="6666833" cy="1817973"/>
      </dsp:txXfrm>
    </dsp:sp>
    <dsp:sp modelId="{0FC6D439-AFDE-456C-90E2-84C9EB890DCE}">
      <dsp:nvSpPr>
        <dsp:cNvPr id="7" name="Straight Connector 6"/>
        <dsp:cNvSpPr/>
      </dsp:nvSpPr>
      <dsp:spPr bwMode="white">
        <a:xfrm>
          <a:off x="0" y="3635947"/>
          <a:ext cx="6666833" cy="0"/>
        </a:xfrm>
        <a:prstGeom prst="line">
          <a:avLst/>
        </a:prstGeom>
      </dsp:spPr>
      <dsp:style>
        <a:lnRef idx="1">
          <a:schemeClr val="accent3"/>
        </a:lnRef>
        <a:fillRef idx="3">
          <a:schemeClr val="accent3"/>
        </a:fillRef>
        <a:effectRef idx="2">
          <a:scrgbClr r="0" g="0" b="0"/>
        </a:effectRef>
        <a:fontRef idx="minor">
          <a:schemeClr val="lt1"/>
        </a:fontRef>
      </dsp:style>
      <dsp:txXfrm>
        <a:off x="0" y="3635947"/>
        <a:ext cx="6666833" cy="0"/>
      </dsp:txXfrm>
    </dsp:sp>
    <dsp:sp modelId="{464D0D73-8C29-4076-BA71-F45987B10F15}">
      <dsp:nvSpPr>
        <dsp:cNvPr id="8" name="Rectangles 7"/>
        <dsp:cNvSpPr/>
      </dsp:nvSpPr>
      <dsp:spPr bwMode="white">
        <a:xfrm>
          <a:off x="0" y="3635947"/>
          <a:ext cx="6666833" cy="1817973"/>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25730" tIns="125730" rIns="125730" bIns="125730" anchor="t"/>
        <a:lstStyle>
          <a:lvl1pPr algn="l">
            <a:defRPr sz="3300"/>
          </a:lvl1pPr>
          <a:lvl2pPr marL="228600" indent="-228600" algn="l">
            <a:defRPr sz="2500"/>
          </a:lvl2pPr>
          <a:lvl3pPr marL="457200" indent="-228600" algn="l">
            <a:defRPr sz="2500"/>
          </a:lvl3pPr>
          <a:lvl4pPr marL="685800" indent="-228600" algn="l">
            <a:defRPr sz="2500"/>
          </a:lvl4pPr>
          <a:lvl5pPr marL="914400" indent="-228600" algn="l">
            <a:defRPr sz="2500"/>
          </a:lvl5pPr>
          <a:lvl6pPr marL="1143000" indent="-228600" algn="l">
            <a:defRPr sz="2500"/>
          </a:lvl6pPr>
          <a:lvl7pPr marL="1371600" indent="-228600" algn="l">
            <a:defRPr sz="2500"/>
          </a:lvl7pPr>
          <a:lvl8pPr marL="1600200" indent="-228600" algn="l">
            <a:defRPr sz="2500"/>
          </a:lvl8pPr>
          <a:lvl9pPr marL="1828800" indent="-228600" algn="l">
            <a:defRPr sz="2500"/>
          </a:lvl9pPr>
        </a:lstStyle>
        <a:p>
          <a:pPr lvl="0">
            <a:lnSpc>
              <a:spcPct val="100000"/>
            </a:lnSpc>
            <a:spcBef>
              <a:spcPct val="0"/>
            </a:spcBef>
            <a:spcAft>
              <a:spcPct val="35000"/>
            </a:spcAft>
          </a:pPr>
          <a:r>
            <a:rPr lang="en-US" dirty="0">
              <a:solidFill>
                <a:schemeClr val="tx1"/>
              </a:solidFill>
            </a:rPr>
            <a:t>A template is available on Moodle for you to use </a:t>
          </a:r>
          <a:endParaRPr>
            <a:solidFill>
              <a:schemeClr val="tx1"/>
            </a:solidFill>
          </a:endParaRPr>
        </a:p>
      </dsp:txBody>
      <dsp:txXfrm>
        <a:off x="0" y="3635947"/>
        <a:ext cx="6666833" cy="18179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555347" cy="5866954"/>
        <a:chOff x="0" y="0"/>
        <a:chExt cx="6555347" cy="5866954"/>
      </a:xfrm>
    </dsp:grpSpPr>
    <dsp:sp modelId="{8BF93A52-4CE6-47ED-B164-87E73AFF31E1}">
      <dsp:nvSpPr>
        <dsp:cNvPr id="3" name="Rounded Rectangle 2"/>
        <dsp:cNvSpPr/>
      </dsp:nvSpPr>
      <dsp:spPr bwMode="white">
        <a:xfrm>
          <a:off x="0" y="953380"/>
          <a:ext cx="6555347" cy="1760086"/>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953380"/>
        <a:ext cx="6555347" cy="1760086"/>
      </dsp:txXfrm>
    </dsp:sp>
    <dsp:sp modelId="{003AE6E3-30FF-482E-BFDB-F3E21D60FD00}">
      <dsp:nvSpPr>
        <dsp:cNvPr id="4" name="Rectangles 3"/>
        <dsp:cNvSpPr/>
      </dsp:nvSpPr>
      <dsp:spPr bwMode="white">
        <a:xfrm>
          <a:off x="532426" y="1349399"/>
          <a:ext cx="968047" cy="968047"/>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532426" y="1349399"/>
        <a:ext cx="968047" cy="968047"/>
      </dsp:txXfrm>
    </dsp:sp>
    <dsp:sp modelId="{46D75DC9-1097-43CA-B195-607F4E6B8F59}">
      <dsp:nvSpPr>
        <dsp:cNvPr id="5" name="Rectangles 4"/>
        <dsp:cNvSpPr/>
      </dsp:nvSpPr>
      <dsp:spPr bwMode="white">
        <a:xfrm>
          <a:off x="2032900" y="953380"/>
          <a:ext cx="4522447" cy="176008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86275" tIns="186275" rIns="186275" bIns="186275"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A Personal Development Plan (PDP) is a structured, systematic process by which an individual reflects on their skills, knowledge, and experiences, identifies areas for development, sets specific goals, and outlines actions to achieve them (Cottrell, 2015).</a:t>
          </a:r>
          <a:endParaRPr lang="en-US" b="1" dirty="0">
            <a:solidFill>
              <a:schemeClr val="tx1"/>
            </a:solidFill>
          </a:endParaRPr>
        </a:p>
      </dsp:txBody>
      <dsp:txXfrm>
        <a:off x="2032900" y="953380"/>
        <a:ext cx="4522447" cy="1760086"/>
      </dsp:txXfrm>
    </dsp:sp>
    <dsp:sp modelId="{89887879-99F4-4140-9CD1-3631DCCC4115}">
      <dsp:nvSpPr>
        <dsp:cNvPr id="6" name="Rounded Rectangle 5"/>
        <dsp:cNvSpPr/>
      </dsp:nvSpPr>
      <dsp:spPr bwMode="white">
        <a:xfrm>
          <a:off x="0" y="3153488"/>
          <a:ext cx="6555347" cy="1760086"/>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3153488"/>
        <a:ext cx="6555347" cy="1760086"/>
      </dsp:txXfrm>
    </dsp:sp>
    <dsp:sp modelId="{AF262B0F-1317-4282-BA54-2BD0D7A18BE2}">
      <dsp:nvSpPr>
        <dsp:cNvPr id="7" name="Rectangles 6"/>
        <dsp:cNvSpPr/>
      </dsp:nvSpPr>
      <dsp:spPr bwMode="white">
        <a:xfrm>
          <a:off x="532426" y="3549507"/>
          <a:ext cx="968047" cy="96804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532426" y="3549507"/>
        <a:ext cx="968047" cy="968047"/>
      </dsp:txXfrm>
    </dsp:sp>
    <dsp:sp modelId="{81DD5A39-54E8-46F3-8AC3-1BF6B819CCCA}">
      <dsp:nvSpPr>
        <dsp:cNvPr id="8" name="Rectangles 7"/>
        <dsp:cNvSpPr/>
      </dsp:nvSpPr>
      <dsp:spPr bwMode="white">
        <a:xfrm>
          <a:off x="2032900" y="3153488"/>
          <a:ext cx="4522447" cy="176008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86275" tIns="186275" rIns="186275" bIns="186275"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PDPs are widely used in health professions education and practice to foster lifelong learning and professional accountability (Health Education England, 2021).</a:t>
          </a:r>
          <a:endParaRPr lang="en-US" b="1" dirty="0">
            <a:solidFill>
              <a:schemeClr val="tx1"/>
            </a:solidFill>
          </a:endParaRPr>
        </a:p>
      </dsp:txBody>
      <dsp:txXfrm>
        <a:off x="2032900" y="3153488"/>
        <a:ext cx="4522447" cy="17600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378440" cy="3209902"/>
        <a:chOff x="0" y="0"/>
        <a:chExt cx="10378440" cy="3209902"/>
      </a:xfrm>
    </dsp:grpSpPr>
    <dsp:sp modelId="{23F9A061-9290-4413-A4F2-107E85DA5C3B}">
      <dsp:nvSpPr>
        <dsp:cNvPr id="3" name="Rounded Rectangle 2"/>
        <dsp:cNvSpPr/>
      </dsp:nvSpPr>
      <dsp:spPr bwMode="white">
        <a:xfrm>
          <a:off x="0" y="524134"/>
          <a:ext cx="2918936" cy="185352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0" y="524134"/>
        <a:ext cx="2918936" cy="1853525"/>
      </dsp:txXfrm>
    </dsp:sp>
    <dsp:sp modelId="{17D6BF60-B7DD-4300-95C6-284F4DCD2CCA}">
      <dsp:nvSpPr>
        <dsp:cNvPr id="4" name="Rounded Rectangle 3"/>
        <dsp:cNvSpPr/>
      </dsp:nvSpPr>
      <dsp:spPr bwMode="white">
        <a:xfrm>
          <a:off x="324326" y="832244"/>
          <a:ext cx="2918936" cy="1853525"/>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GB">
              <a:solidFill>
                <a:schemeClr val="dk1"/>
              </a:solidFill>
            </a:rPr>
            <a:t>In pairs, discuss three skills or areas of knowledge you want to develop this year.</a:t>
          </a:r>
          <a:endParaRPr lang="en-US">
            <a:solidFill>
              <a:schemeClr val="dk1"/>
            </a:solidFill>
          </a:endParaRPr>
        </a:p>
      </dsp:txBody>
      <dsp:txXfrm>
        <a:off x="324326" y="832244"/>
        <a:ext cx="2918936" cy="1853525"/>
      </dsp:txXfrm>
    </dsp:sp>
    <dsp:sp modelId="{0ED4C3D4-1665-425F-A6D4-0DFFBB7CC09A}">
      <dsp:nvSpPr>
        <dsp:cNvPr id="5" name="Rounded Rectangle 4"/>
        <dsp:cNvSpPr/>
      </dsp:nvSpPr>
      <dsp:spPr bwMode="white">
        <a:xfrm>
          <a:off x="3567589" y="524134"/>
          <a:ext cx="2918936" cy="185352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3567589" y="524134"/>
        <a:ext cx="2918936" cy="1853525"/>
      </dsp:txXfrm>
    </dsp:sp>
    <dsp:sp modelId="{772E4F0B-FAE9-4539-A282-DE83A6FFDBB8}">
      <dsp:nvSpPr>
        <dsp:cNvPr id="6" name="Rounded Rectangle 5"/>
        <dsp:cNvSpPr/>
      </dsp:nvSpPr>
      <dsp:spPr bwMode="white">
        <a:xfrm>
          <a:off x="3891915" y="832244"/>
          <a:ext cx="2918936" cy="1853525"/>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GB">
              <a:solidFill>
                <a:schemeClr val="dk1"/>
              </a:solidFill>
            </a:rPr>
            <a:t>Create a PDP for the identified skills/area</a:t>
          </a:r>
          <a:endParaRPr lang="en-US">
            <a:solidFill>
              <a:schemeClr val="dk1"/>
            </a:solidFill>
          </a:endParaRPr>
        </a:p>
      </dsp:txBody>
      <dsp:txXfrm>
        <a:off x="3891915" y="832244"/>
        <a:ext cx="2918936" cy="1853525"/>
      </dsp:txXfrm>
    </dsp:sp>
    <dsp:sp modelId="{3578FF4A-DA8C-426B-A387-337DAFB6CB37}">
      <dsp:nvSpPr>
        <dsp:cNvPr id="7" name="Rounded Rectangle 6"/>
        <dsp:cNvSpPr/>
      </dsp:nvSpPr>
      <dsp:spPr bwMode="white">
        <a:xfrm>
          <a:off x="7135178" y="524134"/>
          <a:ext cx="2918936" cy="185352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Xfrm>
        <a:off x="7135178" y="524134"/>
        <a:ext cx="2918936" cy="1853525"/>
      </dsp:txXfrm>
    </dsp:sp>
    <dsp:sp modelId="{F2CDC2BB-5605-45CC-9C43-659D7D038C65}">
      <dsp:nvSpPr>
        <dsp:cNvPr id="8" name="Rounded Rectangle 7"/>
        <dsp:cNvSpPr/>
      </dsp:nvSpPr>
      <dsp:spPr bwMode="white">
        <a:xfrm>
          <a:off x="7459504" y="832244"/>
          <a:ext cx="2918936" cy="1853525"/>
        </a:xfrm>
        <a:prstGeom prst="roundRect">
          <a:avLst>
            <a:gd name="adj" fmla="val 10000"/>
          </a:avLst>
        </a:prstGeom>
      </dsp:spPr>
      <dsp:style>
        <a:lnRef idx="2">
          <a:schemeClr val="accent1">
            <a:hueOff val="0"/>
            <a:satOff val="0"/>
            <a:lumOff val="0"/>
            <a:alpha val="100000"/>
          </a:schemeClr>
        </a:lnRef>
        <a:fillRef idx="1">
          <a:schemeClr val="lt1">
            <a:alpha val="90000"/>
          </a:schemeClr>
        </a:fillRef>
        <a:effectRef idx="0">
          <a:scrgbClr r="0" g="0" b="0"/>
        </a:effectRef>
        <a:fontRef idx="minor"/>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GB">
              <a:solidFill>
                <a:schemeClr val="dk1"/>
              </a:solidFill>
            </a:rPr>
            <a:t>A template is available on Moodle</a:t>
          </a:r>
          <a:endParaRPr lang="en-US">
            <a:solidFill>
              <a:schemeClr val="dk1"/>
            </a:solidFill>
          </a:endParaRPr>
        </a:p>
      </dsp:txBody>
      <dsp:txXfrm>
        <a:off x="7459504" y="832244"/>
        <a:ext cx="2918936" cy="18535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17">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19">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45">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D8966F-9428-4B6A-978D-3C6389D56BB3}"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BC4421-6855-4A9B-8925-AD10119798D2}"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GB" altLang="en-US">
                <a:sym typeface="+mn-ea"/>
              </a:rPr>
              <a:t>Lecturer should take time to check with students the outcome of their homework.</a:t>
            </a:r>
            <a:endParaRPr lang="en-GB" altLang="en-US"/>
          </a:p>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BC4421-6855-4A9B-8925-AD10119798D2}"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SMART goals</a:t>
            </a:r>
            <a:endParaRPr lang="en-GB" dirty="0"/>
          </a:p>
          <a:p>
            <a:r>
              <a:rPr lang="en-GB" dirty="0"/>
              <a:t>S- Specific</a:t>
            </a:r>
            <a:endParaRPr lang="en-GB" dirty="0"/>
          </a:p>
          <a:p>
            <a:r>
              <a:rPr lang="en-GB" dirty="0"/>
              <a:t>M- Measurable</a:t>
            </a:r>
            <a:endParaRPr lang="en-GB" dirty="0"/>
          </a:p>
          <a:p>
            <a:r>
              <a:rPr lang="en-GB" dirty="0"/>
              <a:t>A- Achievable</a:t>
            </a:r>
            <a:endParaRPr lang="en-GB" dirty="0"/>
          </a:p>
          <a:p>
            <a:r>
              <a:rPr lang="en-GB" dirty="0"/>
              <a:t>R- Realistic</a:t>
            </a:r>
            <a:endParaRPr lang="en-GB" dirty="0"/>
          </a:p>
          <a:p>
            <a:r>
              <a:rPr lang="en-GB" dirty="0"/>
              <a:t>T- time-bound</a:t>
            </a:r>
            <a:endParaRPr lang="en-GB" dirty="0"/>
          </a:p>
          <a:p>
            <a:endParaRPr lang="en-GB" dirty="0"/>
          </a:p>
        </p:txBody>
      </p:sp>
      <p:sp>
        <p:nvSpPr>
          <p:cNvPr id="4" name="Slide Number Placeholder 3"/>
          <p:cNvSpPr>
            <a:spLocks noGrp="1"/>
          </p:cNvSpPr>
          <p:nvPr>
            <p:ph type="sldNum" sz="quarter" idx="5"/>
          </p:nvPr>
        </p:nvSpPr>
        <p:spPr/>
        <p:txBody>
          <a:bodyPr/>
          <a:lstStyle/>
          <a:p>
            <a:fld id="{20BC4421-6855-4A9B-8925-AD10119798D2}"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3DB64E7-5594-42A3-ADBF-E95A7ACEAD64}" type="datetime1">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04088" y="2221992"/>
            <a:ext cx="5212080" cy="373989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81344" y="2221992"/>
            <a:ext cx="5212080" cy="373989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704088" y="2442702"/>
            <a:ext cx="5212080" cy="351918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81344" y="2442702"/>
            <a:ext cx="5212080" cy="351918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44F76144-149E-4874-93A5-554A0357CF82}" type="datetime1">
              <a:rPr lang="en-US" smtClean="0"/>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0BA65D8-0540-4835-AE5C-25D29DBA01BE}" type="datetime1">
              <a:rPr lang="en-US" smtClean="0"/>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8927" y="997973"/>
            <a:ext cx="8473395" cy="4984956"/>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3" Type="http://schemas.openxmlformats.org/officeDocument/2006/relationships/theme" Target="../theme/theme2.xml"/><Relationship Id="rId12" Type="http://schemas.openxmlformats.org/officeDocument/2006/relationships/image" Target="../media/image2.jpeg"/><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fld>
            <a:endParaRPr lang="en-US"/>
          </a:p>
        </p:txBody>
      </p:sp>
      <p:sp>
        <p:nvSpPr>
          <p:cNvPr id="5" name="Footer Placeholder 4"/>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fld>
            <a:endParaRPr lang="en-US"/>
          </a:p>
        </p:txBody>
      </p:sp>
      <p:cxnSp>
        <p:nvCxnSpPr>
          <p:cNvPr id="7" name="Straight Connector 6"/>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13.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uowtsd.sharepoint.com/teams/LecturerRebeccaKavanagh_GRP/_layouts/15/stream.aspx?id=%2Fteams%2FLecturerRebeccaKavanagh%5FGRP%2FShared%20Documents%2FGeneral%2FRecordings%2FGuest%20Speaker%20%2D%20Domina%2D20230126%5F145008%2DMeeting%20Recording%2Emp4&amp;ga=1&amp;referrer=StreamWebApp%2EWeb&amp;referrerScenario=AddressBarCopied%2Eview%2Eced1d968%2Dea8f%2D4af1%2Da32f%2D5a58998f8247" TargetMode="External"/></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image" Target="../media/image4.png"/></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6.xml"/><Relationship Id="rId4" Type="http://schemas.openxmlformats.org/officeDocument/2006/relationships/diagramColors" Target="../diagrams/colors6.xml"/><Relationship Id="rId3" Type="http://schemas.openxmlformats.org/officeDocument/2006/relationships/diagramQuickStyle" Target="../diagrams/quickStyle6.xml"/><Relationship Id="rId2" Type="http://schemas.openxmlformats.org/officeDocument/2006/relationships/diagramLayout" Target="../diagrams/layout6.xml"/><Relationship Id="rId1"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13.xml"/><Relationship Id="rId5" Type="http://schemas.microsoft.com/office/2007/relationships/diagramDrawing" Target="../diagrams/drawing7.xml"/><Relationship Id="rId4" Type="http://schemas.openxmlformats.org/officeDocument/2006/relationships/diagramColors" Target="../diagrams/colors7.xml"/><Relationship Id="rId3" Type="http://schemas.openxmlformats.org/officeDocument/2006/relationships/diagramQuickStyle" Target="../diagrams/quickStyle7.xml"/><Relationship Id="rId2" Type="http://schemas.openxmlformats.org/officeDocument/2006/relationships/diagramLayout" Target="../diagrams/layout7.xml"/><Relationship Id="rId1"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image" Target="../media/image5.png"/></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9.xml"/><Relationship Id="rId4" Type="http://schemas.openxmlformats.org/officeDocument/2006/relationships/diagramColors" Target="../diagrams/colors9.xml"/><Relationship Id="rId3" Type="http://schemas.openxmlformats.org/officeDocument/2006/relationships/diagramQuickStyle" Target="../diagrams/quickStyle9.xml"/><Relationship Id="rId2" Type="http://schemas.openxmlformats.org/officeDocument/2006/relationships/diagramLayout" Target="../diagrams/layout9.xml"/><Relationship Id="rId1" Type="http://schemas.openxmlformats.org/officeDocument/2006/relationships/diagramData" Target="../diagrams/data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10.xml"/><Relationship Id="rId4" Type="http://schemas.openxmlformats.org/officeDocument/2006/relationships/diagramColors" Target="../diagrams/colors10.xml"/><Relationship Id="rId3" Type="http://schemas.openxmlformats.org/officeDocument/2006/relationships/diagramQuickStyle" Target="../diagrams/quickStyle10.xml"/><Relationship Id="rId2" Type="http://schemas.openxmlformats.org/officeDocument/2006/relationships/diagramLayout" Target="../diagrams/layout10.xml"/><Relationship Id="rId1" Type="http://schemas.openxmlformats.org/officeDocument/2006/relationships/diagramData" Target="../diagrams/data10.xml"/></Relationships>
</file>

<file path=ppt/slides/_rels/slide18.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11.xml"/><Relationship Id="rId4" Type="http://schemas.openxmlformats.org/officeDocument/2006/relationships/diagramColors" Target="../diagrams/colors11.xml"/><Relationship Id="rId3" Type="http://schemas.openxmlformats.org/officeDocument/2006/relationships/diagramQuickStyle" Target="../diagrams/quickStyle11.xml"/><Relationship Id="rId2" Type="http://schemas.openxmlformats.org/officeDocument/2006/relationships/diagramLayout" Target="../diagrams/layout11.xml"/><Relationship Id="rId1"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12.xml"/><Relationship Id="rId4" Type="http://schemas.openxmlformats.org/officeDocument/2006/relationships/diagramColors" Target="../diagrams/colors12.xml"/><Relationship Id="rId3" Type="http://schemas.openxmlformats.org/officeDocument/2006/relationships/diagramQuickStyle" Target="../diagrams/quickStyle12.xml"/><Relationship Id="rId2" Type="http://schemas.openxmlformats.org/officeDocument/2006/relationships/diagramLayout" Target="../diagrams/layout12.xml"/><Relationship Id="rId1"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6" Type="http://schemas.openxmlformats.org/officeDocument/2006/relationships/slideLayout" Target="../slideLayouts/slideLayout13.xml"/><Relationship Id="rId5" Type="http://schemas.microsoft.com/office/2007/relationships/diagramDrawing" Target="../diagrams/drawing13.xml"/><Relationship Id="rId4" Type="http://schemas.openxmlformats.org/officeDocument/2006/relationships/diagramColors" Target="../diagrams/colors13.xml"/><Relationship Id="rId3" Type="http://schemas.openxmlformats.org/officeDocument/2006/relationships/diagramQuickStyle" Target="../diagrams/quickStyle13.xml"/><Relationship Id="rId2" Type="http://schemas.openxmlformats.org/officeDocument/2006/relationships/diagramLayout" Target="../diagrams/layout13.xml"/><Relationship Id="rId1" Type="http://schemas.openxmlformats.org/officeDocument/2006/relationships/diagramData" Target="../diagrams/data1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www.rcn.org.uk/professional-development" TargetMode="External"/><Relationship Id="rId1" Type="http://schemas.openxmlformats.org/officeDocument/2006/relationships/hyperlink" Target="https://www.hee.nhs.uk/our-work/importance-lifelong-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227171" cy="3871143"/>
          </a:xfrm>
        </p:spPr>
        <p:txBody>
          <a:bodyPr>
            <a:normAutofit/>
          </a:bodyPr>
          <a:lstStyle/>
          <a:p>
            <a:r>
              <a:rPr lang="en-GB" sz="5400" dirty="0"/>
              <a:t>LCHS4009: Professional development in HSC</a:t>
            </a:r>
            <a:endParaRPr lang="en-GB" dirty="0"/>
          </a:p>
        </p:txBody>
      </p:sp>
      <p:sp>
        <p:nvSpPr>
          <p:cNvPr id="3" name="Subtitle 2"/>
          <p:cNvSpPr>
            <a:spLocks noGrp="1"/>
          </p:cNvSpPr>
          <p:nvPr>
            <p:ph type="subTitle" idx="1"/>
          </p:nvPr>
        </p:nvSpPr>
        <p:spPr>
          <a:xfrm>
            <a:off x="721688" y="4785543"/>
            <a:ext cx="4857857" cy="1005657"/>
          </a:xfrm>
        </p:spPr>
        <p:txBody>
          <a:bodyPr>
            <a:normAutofit/>
          </a:bodyPr>
          <a:lstStyle/>
          <a:p>
            <a:r>
              <a:rPr lang="en-GB" sz="2000" dirty="0"/>
              <a:t>LCHS4009: Professional development in HSC</a:t>
            </a:r>
            <a:endParaRPr lang="en-GB" dirty="0"/>
          </a:p>
        </p:txBody>
      </p:sp>
      <p:cxnSp>
        <p:nvCxnSpPr>
          <p:cNvPr id="11" name="Straight Connector 10"/>
          <p:cNvCxnSpPr>
            <a:cxnSpLocks noGrp="1" noRot="1" noChangeAspect="1" noMove="1" noResize="1" noEditPoints="1" noAdjustHandles="1" noChangeArrowheads="1" noChangeShapeType="1"/>
          </p:cNvCxnSpPr>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cxnSpLocks noGrp="1" noRot="1" noChangeAspect="1" noMove="1" noResize="1" noEditPoints="1" noAdjustHandles="1" noChangeArrowheads="1" noChangeShapeType="1"/>
          </p:cNvCxnSpPr>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Vector background of vibrant colors splashing"/>
          <p:cNvPicPr>
            <a:picLocks noChangeAspect="1"/>
          </p:cNvPicPr>
          <p:nvPr/>
        </p:nvPicPr>
        <p:blipFill>
          <a:blip r:embed="rId1"/>
          <a:srcRect l="27470" r="16240" b="-1"/>
          <a:stretch>
            <a:fillRect/>
          </a:stretch>
        </p:blipFill>
        <p:spPr>
          <a:xfrm>
            <a:off x="6515100" y="10"/>
            <a:ext cx="5676900" cy="685799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99411" y="767258"/>
            <a:ext cx="3209335" cy="5323484"/>
          </a:xfrm>
        </p:spPr>
        <p:txBody>
          <a:bodyPr>
            <a:normAutofit/>
          </a:bodyPr>
          <a:lstStyle/>
          <a:p>
            <a:r>
              <a:rPr lang="en-GB" sz="2800">
                <a:solidFill>
                  <a:schemeClr val="bg1"/>
                </a:solidFill>
                <a:sym typeface="+mn-ea"/>
              </a:rPr>
              <a:t>Discuss your Academic &amp; InfoSkills  Homework</a:t>
            </a:r>
            <a:endParaRPr lang="en-GB" altLang="en-US" sz="2800">
              <a:solidFill>
                <a:schemeClr val="bg1"/>
              </a:solidFill>
            </a:endParaRPr>
          </a:p>
        </p:txBody>
      </p:sp>
      <p:sp>
        <p:nvSpPr>
          <p:cNvPr id="15" name="Rectangle 14"/>
          <p:cNvSpPr>
            <a:spLocks noGrp="1" noRot="1" noChangeAspect="1" noMove="1" noResize="1" noEditPoints="1" noAdjustHandles="1" noChangeArrowheads="1" noChangeShapeType="1" noTextEdit="1"/>
          </p:cNvSpPr>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p:cNvGraphicFramePr>
            <a:graphicFrameLocks noGrp="1"/>
          </p:cNvGraphicFramePr>
          <p:nvPr>
            <p:ph idx="1"/>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a:t>Guest speaker – Domina Baker</a:t>
            </a:r>
            <a:endParaRPr lang="en-GB" cap="none" dirty="0"/>
          </a:p>
        </p:txBody>
      </p:sp>
      <p:sp>
        <p:nvSpPr>
          <p:cNvPr id="3" name="Content Placeholder 2"/>
          <p:cNvSpPr>
            <a:spLocks noGrp="1"/>
          </p:cNvSpPr>
          <p:nvPr>
            <p:ph idx="1"/>
          </p:nvPr>
        </p:nvSpPr>
        <p:spPr/>
        <p:txBody>
          <a:bodyPr/>
          <a:lstStyle/>
          <a:p>
            <a:r>
              <a:rPr lang="en-GB" dirty="0">
                <a:hlinkClick r:id="rId1"/>
              </a:rPr>
              <a:t>Guest Speaker - Domina-20230126_145008-Meeting Recording.mp4 (sharepoint.com)</a:t>
            </a:r>
            <a:endParaRPr lang="en-GB" dirty="0"/>
          </a:p>
          <a:p>
            <a:pPr marL="0"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4088" y="914400"/>
            <a:ext cx="3914776" cy="3977269"/>
          </a:xfrm>
        </p:spPr>
        <p:txBody>
          <a:bodyPr>
            <a:normAutofit/>
          </a:bodyPr>
          <a:lstStyle/>
          <a:p>
            <a:r>
              <a:rPr lang="en-GB" dirty="0"/>
              <a:t>Learning outcomes</a:t>
            </a:r>
            <a:endParaRPr lang="en-GB" dirty="0"/>
          </a:p>
        </p:txBody>
      </p:sp>
      <p:cxnSp>
        <p:nvCxnSpPr>
          <p:cNvPr id="11" name="Straight Connector 10"/>
          <p:cNvCxnSpPr>
            <a:cxnSpLocks noGrp="1" noRot="1" noChangeAspect="1" noMove="1" noResize="1" noEditPoints="1" noAdjustHandles="1" noChangeArrowheads="1" noChangeShapeType="1"/>
          </p:cNvCxnSpPr>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p:cNvGraphicFramePr>
            <a:graphicFrameLocks noGrp="1"/>
          </p:cNvGraphicFramePr>
          <p:nvPr>
            <p:ph idx="1"/>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Self-awareness</a:t>
            </a:r>
            <a:endParaRPr lang="en-GB" dirty="0"/>
          </a:p>
        </p:txBody>
      </p:sp>
      <p:graphicFrame>
        <p:nvGraphicFramePr>
          <p:cNvPr id="5" name="Content Placeholder 2"/>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TextBox 3"/>
          <p:cNvSpPr txBox="1"/>
          <p:nvPr/>
        </p:nvSpPr>
        <p:spPr>
          <a:xfrm>
            <a:off x="3200400" y="6211669"/>
            <a:ext cx="3474720" cy="369332"/>
          </a:xfrm>
          <a:prstGeom prst="rect">
            <a:avLst/>
          </a:prstGeom>
          <a:noFill/>
        </p:spPr>
        <p:txBody>
          <a:bodyPr wrap="square" rtlCol="0">
            <a:spAutoFit/>
          </a:bodyPr>
          <a:lstStyle/>
          <a:p>
            <a:r>
              <a:rPr lang="en-GB"/>
              <a:t>(Eurich, 2018; Goleman, 2020).</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a:spLocks noGrp="1" noRot="1" noChangeAspect="1" noMove="1" noResize="1" noEditPoints="1" noAdjustHandles="1" noChangeArrowheads="1" noChangeShapeType="1" noTextEdit="1"/>
          </p:cNvSpPr>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1" name="Freeform: Shape 30"/>
          <p:cNvSpPr>
            <a:spLocks noGrp="1" noRot="1" noChangeAspect="1" noMove="1" noResize="1" noEditPoints="1" noAdjustHandles="1" noChangeArrowheads="1" noChangeShapeType="1" noTextEdit="1"/>
          </p:cNvSpPr>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p:cNvGrpSpPr>
            <a:grpSpLocks noGrp="1" noRot="1" noChangeAspect="1" noMove="1" noResize="1" noUngrp="1"/>
          </p:cNvGrpSpPr>
          <p:nvPr/>
        </p:nvGrpSpPr>
        <p:grpSpPr>
          <a:xfrm>
            <a:off x="1303402" y="3985"/>
            <a:ext cx="9772765" cy="6858000"/>
            <a:chOff x="1303402" y="36937"/>
            <a:chExt cx="9772765" cy="6858000"/>
          </a:xfrm>
          <a:solidFill>
            <a:schemeClr val="bg1">
              <a:alpha val="30000"/>
            </a:schemeClr>
          </a:solidFill>
        </p:grpSpPr>
        <p:sp>
          <p:nvSpPr>
            <p:cNvPr id="34" name="Freeform: Shape 33"/>
            <p:cNvSpPr/>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p:cNvSpPr/>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p:cNvSpPr/>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p:cNvSpPr/>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p:cNvSpPr/>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p:cNvSpPr/>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p:cNvSpPr/>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4" name="Title 1"/>
          <p:cNvSpPr txBox="1"/>
          <p:nvPr/>
        </p:nvSpPr>
        <p:spPr>
          <a:xfrm>
            <a:off x="3502731" y="1542402"/>
            <a:ext cx="5186842" cy="2387918"/>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marL="0" marR="0" lvl="0" indent="0" algn="ctr" fontAlgn="auto">
              <a:lnSpc>
                <a:spcPct val="90000"/>
              </a:lnSpc>
              <a:spcAft>
                <a:spcPts val="600"/>
              </a:spcAft>
              <a:buClrTx/>
              <a:buSzTx/>
              <a:defRPr/>
            </a:pPr>
            <a:r>
              <a:rPr kumimoji="0" lang="en-US" b="0" i="0" u="none" strike="noStrike" kern="1200" cap="all" spc="30" normalizeH="0" baseline="0" noProof="0">
                <a:ln>
                  <a:noFill/>
                </a:ln>
                <a:solidFill>
                  <a:schemeClr val="tx2"/>
                </a:solidFill>
                <a:effectLst/>
                <a:uLnTx/>
                <a:uFillTx/>
                <a:latin typeface="+mj-lt"/>
                <a:ea typeface="+mj-ea"/>
                <a:cs typeface="+mj-cs"/>
              </a:rPr>
              <a:t>Activity- 1 – (10 minutes)Share your stories </a:t>
            </a:r>
            <a:br>
              <a:rPr kumimoji="0" lang="en-US" b="0" i="0" u="none" strike="noStrike" kern="1200" cap="all" spc="30" normalizeH="0" baseline="0" noProof="0">
                <a:ln>
                  <a:noFill/>
                </a:ln>
                <a:solidFill>
                  <a:schemeClr val="tx2"/>
                </a:solidFill>
                <a:effectLst/>
                <a:uLnTx/>
                <a:uFillTx/>
                <a:latin typeface="+mj-lt"/>
                <a:ea typeface="+mj-ea"/>
                <a:cs typeface="+mj-cs"/>
              </a:rPr>
            </a:br>
            <a:endParaRPr kumimoji="0" lang="en-US" b="0" i="0" u="none" strike="noStrike" kern="1200" cap="all" spc="30" normalizeH="0" baseline="0" noProof="0">
              <a:ln>
                <a:noFill/>
              </a:ln>
              <a:solidFill>
                <a:schemeClr val="tx2"/>
              </a:solidFill>
              <a:effectLst/>
              <a:uLnTx/>
              <a:uFillTx/>
              <a:latin typeface="+mj-lt"/>
              <a:ea typeface="+mj-ea"/>
              <a:cs typeface="+mj-cs"/>
            </a:endParaRPr>
          </a:p>
        </p:txBody>
      </p:sp>
      <p:sp>
        <p:nvSpPr>
          <p:cNvPr id="3" name="Content Placeholder 2"/>
          <p:cNvSpPr>
            <a:spLocks noGrp="1"/>
          </p:cNvSpPr>
          <p:nvPr>
            <p:ph idx="1"/>
          </p:nvPr>
        </p:nvSpPr>
        <p:spPr>
          <a:xfrm>
            <a:off x="2491410" y="4001587"/>
            <a:ext cx="8041121" cy="682079"/>
          </a:xfrm>
        </p:spPr>
        <p:txBody>
          <a:bodyPr vert="horz" lIns="91440" tIns="45720" rIns="91440" bIns="45720" rtlCol="0">
            <a:normAutofit/>
          </a:bodyPr>
          <a:lstStyle/>
          <a:p>
            <a:pPr marL="0" marR="0" lvl="0" indent="0" algn="ctr" fontAlgn="auto">
              <a:lnSpc>
                <a:spcPct val="90000"/>
              </a:lnSpc>
              <a:spcBef>
                <a:spcPts val="1000"/>
              </a:spcBef>
              <a:spcAft>
                <a:spcPts val="0"/>
              </a:spcAft>
              <a:buClrTx/>
              <a:buSzTx/>
              <a:buNone/>
              <a:defRPr/>
            </a:pPr>
            <a:r>
              <a:rPr kumimoji="0" lang="en-US" sz="2000" b="1" i="0" u="none" strike="noStrike" kern="1200" cap="none" spc="0" normalizeH="0" baseline="0" noProof="0" dirty="0">
                <a:ln>
                  <a:noFill/>
                </a:ln>
                <a:solidFill>
                  <a:schemeClr val="tx2"/>
                </a:solidFill>
                <a:effectLst/>
                <a:uLnTx/>
                <a:uFillTx/>
                <a:latin typeface="+mn-lt"/>
                <a:ea typeface="+mn-ea"/>
                <a:cs typeface="+mn-cs"/>
              </a:rPr>
              <a:t>Real-life examples of poor self-awareness in a professional context and its consequences</a:t>
            </a:r>
            <a:endParaRPr kumimoji="0" lang="en-US" sz="2000" b="1" i="0" u="none" strike="noStrike" kern="1200" cap="none" spc="0" normalizeH="0" baseline="0" noProof="0" dirty="0">
              <a:ln>
                <a:noFill/>
              </a:ln>
              <a:solidFill>
                <a:schemeClr val="tx2"/>
              </a:solidFill>
              <a:effectLst/>
              <a:uLnTx/>
              <a:uFillTx/>
              <a:latin typeface="+mn-lt"/>
              <a:ea typeface="+mn-ea"/>
              <a:cs typeface="+mn-cs"/>
            </a:endParaRPr>
          </a:p>
        </p:txBody>
      </p:sp>
      <p:grpSp>
        <p:nvGrpSpPr>
          <p:cNvPr id="42" name="Group 41"/>
          <p:cNvGrpSpPr>
            <a:grpSpLocks noGrp="1" noRot="1" noChangeAspect="1" noMove="1" noResize="1" noUngrp="1"/>
          </p:cNvGrpSpPr>
          <p:nvPr/>
        </p:nvGrpSpPr>
        <p:grpSpPr>
          <a:xfrm>
            <a:off x="-305" y="-4155"/>
            <a:ext cx="2514948" cy="2174333"/>
            <a:chOff x="-305" y="-4155"/>
            <a:chExt cx="2514948" cy="2174333"/>
          </a:xfrm>
        </p:grpSpPr>
        <p:sp>
          <p:nvSpPr>
            <p:cNvPr id="43" name="Freeform: Shape 42"/>
            <p:cNvSpPr/>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p:cNvSpPr/>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p:cNvSpPr/>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6" name="Freeform: Shape 45"/>
            <p:cNvSpPr/>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8" name="Group 47"/>
          <p:cNvGrpSpPr>
            <a:grpSpLocks noGrp="1" noRot="1" noChangeAspect="1" noMove="1" noResize="1" noUngrp="1"/>
          </p:cNvGrpSpPr>
          <p:nvPr/>
        </p:nvGrpSpPr>
        <p:grpSpPr>
          <a:xfrm rot="10800000">
            <a:off x="9685727" y="4683666"/>
            <a:ext cx="2514948" cy="2174333"/>
            <a:chOff x="-305" y="-4155"/>
            <a:chExt cx="2514948" cy="2174333"/>
          </a:xfrm>
        </p:grpSpPr>
        <p:sp>
          <p:nvSpPr>
            <p:cNvPr id="49" name="Freeform: Shape 48"/>
            <p:cNvSpPr/>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p:cNvSpPr/>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p:cNvSpPr/>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2" name="Freeform: Shape 51"/>
            <p:cNvSpPr/>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p:cNvSpPr>
            <a:spLocks noGrp="1" noRot="1" noChangeAspect="1" noMove="1" noResize="1" noEditPoints="1" noAdjustHandles="1" noChangeArrowheads="1" noChangeShapeType="1" noTextEdit="1"/>
          </p:cNvSpPr>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p:cNvSpPr>
            <a:spLocks noGrp="1" noRot="1" noChangeAspect="1" noMove="1" noResize="1" noEditPoints="1" noAdjustHandles="1" noChangeArrowheads="1" noChangeShapeType="1" noTextEdit="1"/>
          </p:cNvSpPr>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p:cNvSpPr>
            <a:spLocks noGrp="1" noRot="1" noChangeAspect="1" noMove="1" noResize="1" noEditPoints="1" noAdjustHandles="1" noChangeArrowheads="1" noChangeShapeType="1" noTextEdit="1"/>
          </p:cNvSpPr>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Tools of self-awareness</a:t>
            </a:r>
            <a:endParaRPr lang="en-GB" sz="4000">
              <a:solidFill>
                <a:srgbClr val="FFFFFF"/>
              </a:solidFill>
            </a:endParaRPr>
          </a:p>
        </p:txBody>
      </p:sp>
      <p:graphicFrame>
        <p:nvGraphicFramePr>
          <p:cNvPr id="29" name="Content Placeholder 2"/>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Kolb’s Experiential Learning Cycle</a:t>
            </a:r>
            <a:endParaRPr lang="en-GB" dirty="0"/>
          </a:p>
        </p:txBody>
      </p:sp>
      <p:graphicFrame>
        <p:nvGraphicFramePr>
          <p:cNvPr id="6" name="Content Placeholder 2"/>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p:cNvSpPr>
            <a:spLocks noGrp="1" noRot="1" noChangeAspect="1" noMove="1" noResize="1" noEditPoints="1" noAdjustHandles="1" noChangeArrowheads="1" noChangeShapeType="1" noTextEdit="1"/>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pPr algn="l">
              <a:lnSpc>
                <a:spcPct val="90000"/>
              </a:lnSpc>
            </a:pPr>
            <a:r>
              <a:rPr lang="en-US" sz="4000" kern="1200">
                <a:solidFill>
                  <a:srgbClr val="FFFFFF"/>
                </a:solidFill>
                <a:latin typeface="+mj-lt"/>
                <a:ea typeface="+mj-ea"/>
                <a:cs typeface="+mj-cs"/>
              </a:rPr>
              <a:t>Kolb’s Learning Cycle</a:t>
            </a:r>
            <a:endParaRPr lang="en-US" sz="4000" kern="1200">
              <a:solidFill>
                <a:srgbClr val="FFFFFF"/>
              </a:solidFill>
              <a:latin typeface="+mj-lt"/>
              <a:ea typeface="+mj-ea"/>
              <a:cs typeface="+mj-cs"/>
            </a:endParaRPr>
          </a:p>
        </p:txBody>
      </p:sp>
      <p:pic>
        <p:nvPicPr>
          <p:cNvPr id="4" name="Content Placeholder 3"/>
          <p:cNvPicPr>
            <a:picLocks noGrp="1" noChangeAspect="1"/>
          </p:cNvPicPr>
          <p:nvPr>
            <p:ph idx="1"/>
          </p:nvPr>
        </p:nvPicPr>
        <p:blipFill>
          <a:blip r:embed="rId1"/>
          <a:stretch>
            <a:fillRect/>
          </a:stretch>
        </p:blipFill>
        <p:spPr>
          <a:xfrm>
            <a:off x="4502428" y="656119"/>
            <a:ext cx="7225748" cy="554576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a:spLocks noGrp="1" noRot="1" noChangeAspect="1" noMove="1" noResize="1" noEditPoints="1" noAdjustHandles="1" noChangeArrowheads="1" noChangeShapeType="1" noTextEdit="1"/>
          </p:cNvSpPr>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p:cNvSpPr>
            <a:spLocks noGrp="1" noRot="1" noChangeAspect="1" noMove="1" noResize="1" noEditPoints="1" noAdjustHandles="1" noChangeArrowheads="1" noChangeShapeType="1" noTextEdit="1"/>
          </p:cNvSpPr>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Through Experience</a:t>
            </a:r>
            <a:endParaRPr lang="en-GB" sz="4000">
              <a:solidFill>
                <a:srgbClr val="FFFFFF"/>
              </a:solidFill>
            </a:endParaRPr>
          </a:p>
        </p:txBody>
      </p:sp>
      <p:graphicFrame>
        <p:nvGraphicFramePr>
          <p:cNvPr id="23" name="Content Placeholder 2"/>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TextBox 3"/>
          <p:cNvSpPr txBox="1"/>
          <p:nvPr/>
        </p:nvSpPr>
        <p:spPr>
          <a:xfrm>
            <a:off x="5445760" y="6482080"/>
            <a:ext cx="2306320" cy="369332"/>
          </a:xfrm>
          <a:prstGeom prst="rect">
            <a:avLst/>
          </a:prstGeom>
          <a:noFill/>
        </p:spPr>
        <p:txBody>
          <a:bodyPr wrap="square" rtlCol="0">
            <a:spAutoFit/>
          </a:bodyPr>
          <a:lstStyle/>
          <a:p>
            <a:r>
              <a:rPr lang="en-GB" dirty="0"/>
              <a:t>(Moon, 2020)</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 – 10 minutes </a:t>
            </a:r>
            <a:endParaRPr lang="en-GB" dirty="0"/>
          </a:p>
        </p:txBody>
      </p:sp>
      <p:graphicFrame>
        <p:nvGraphicFramePr>
          <p:cNvPr id="5" name="Content Placeholder 2"/>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p:cNvGrpSpPr>
            <a:grpSpLocks noGrp="1" noRot="1" noChangeAspect="1" noMove="1" noResize="1" noUngrp="1"/>
          </p:cNvGrpSpPr>
          <p:nvPr/>
        </p:nvGrpSpPr>
        <p:grpSpPr>
          <a:xfrm>
            <a:off x="4" y="1216597"/>
            <a:ext cx="731521" cy="673460"/>
            <a:chOff x="3940602" y="308034"/>
            <a:chExt cx="2116791" cy="3428999"/>
          </a:xfrm>
          <a:solidFill>
            <a:schemeClr val="accent4"/>
          </a:solidFill>
        </p:grpSpPr>
        <p:sp>
          <p:nvSpPr>
            <p:cNvPr id="23" name="Rectangle 22"/>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dirty="0"/>
              <a:t>Johari Window </a:t>
            </a:r>
            <a:endParaRPr lang="en-GB" sz="4800" dirty="0"/>
          </a:p>
        </p:txBody>
      </p:sp>
      <p:cxnSp>
        <p:nvCxnSpPr>
          <p:cNvPr id="18" name="Straight Connector 17"/>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2"/>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p:cNvGrpSpPr>
            <a:grpSpLocks noGrp="1" noRot="1" noChangeAspect="1" noMove="1" noResize="1" noUngrp="1"/>
          </p:cNvGrpSpPr>
          <p:nvPr/>
        </p:nvGrpSpPr>
        <p:grpSpPr>
          <a:xfrm>
            <a:off x="4" y="1062849"/>
            <a:ext cx="731521" cy="673460"/>
            <a:chOff x="3940602" y="308034"/>
            <a:chExt cx="2116791" cy="3428999"/>
          </a:xfrm>
          <a:solidFill>
            <a:schemeClr val="accent4"/>
          </a:solidFill>
        </p:grpSpPr>
        <p:sp>
          <p:nvSpPr>
            <p:cNvPr id="29" name="Rectangle 28"/>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p:cNvSpPr>
            <a:spLocks noGrp="1" noRot="1" noChangeAspect="1" noMove="1" noResize="1" noEditPoints="1" noAdjustHandles="1" noChangeArrowheads="1" noChangeShapeType="1" noTextEdit="1"/>
          </p:cNvSpPr>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73940"/>
            <a:ext cx="5052369" cy="1035781"/>
          </a:xfrm>
        </p:spPr>
        <p:txBody>
          <a:bodyPr anchor="ctr">
            <a:normAutofit/>
          </a:bodyPr>
          <a:lstStyle/>
          <a:p>
            <a:r>
              <a:rPr lang="en-GB" sz="3600" dirty="0"/>
              <a:t>Johari Window </a:t>
            </a:r>
            <a:endParaRPr lang="en-GB" sz="3600" dirty="0"/>
          </a:p>
        </p:txBody>
      </p:sp>
      <p:sp>
        <p:nvSpPr>
          <p:cNvPr id="3" name="Content Placeholder 2"/>
          <p:cNvSpPr>
            <a:spLocks noGrp="1"/>
          </p:cNvSpPr>
          <p:nvPr>
            <p:ph idx="1"/>
          </p:nvPr>
        </p:nvSpPr>
        <p:spPr>
          <a:xfrm>
            <a:off x="1045029" y="2200117"/>
            <a:ext cx="4991629" cy="4001727"/>
          </a:xfrm>
        </p:spPr>
        <p:txBody>
          <a:bodyPr anchor="ctr">
            <a:normAutofit/>
          </a:bodyPr>
          <a:lstStyle/>
          <a:p>
            <a:r>
              <a:rPr lang="en-GB" sz="1800" dirty="0"/>
              <a:t> It is structured as a four-quadrant grid, each representing different aspects of self-knowledge: </a:t>
            </a:r>
            <a:endParaRPr lang="en-GB" sz="1800" dirty="0"/>
          </a:p>
          <a:p>
            <a:pPr lvl="1"/>
            <a:r>
              <a:rPr lang="en-GB" sz="1800" dirty="0"/>
              <a:t>Open Area (Arena): Information known to both the individual and others.</a:t>
            </a:r>
            <a:endParaRPr lang="en-GB" sz="1800" dirty="0"/>
          </a:p>
          <a:p>
            <a:pPr lvl="1"/>
            <a:r>
              <a:rPr lang="en-GB" sz="1800" dirty="0"/>
              <a:t>Blind Area (Blind Spot): Information unknown to self but known to others.</a:t>
            </a:r>
            <a:endParaRPr lang="en-GB" sz="1800" dirty="0"/>
          </a:p>
          <a:p>
            <a:pPr lvl="1"/>
            <a:r>
              <a:rPr lang="en-GB" sz="1800" dirty="0"/>
              <a:t>Hidden Area (Facade): Information known to self but concealed from others.</a:t>
            </a:r>
            <a:endParaRPr lang="en-GB" sz="1800" dirty="0"/>
          </a:p>
          <a:p>
            <a:pPr lvl="1"/>
            <a:r>
              <a:rPr lang="en-GB" sz="1800" dirty="0"/>
              <a:t>Unknown Area: Information unknown to both self and others.</a:t>
            </a:r>
            <a:endParaRPr lang="en-GB" sz="1800" dirty="0"/>
          </a:p>
          <a:p>
            <a:endParaRPr lang="en-GB" sz="1800" dirty="0"/>
          </a:p>
        </p:txBody>
      </p:sp>
      <p:sp>
        <p:nvSpPr>
          <p:cNvPr id="35" name="Rectangle 34"/>
          <p:cNvSpPr>
            <a:spLocks noGrp="1" noRot="1" noChangeAspect="1" noMove="1" noResize="1" noEditPoints="1" noAdjustHandles="1" noChangeArrowheads="1" noChangeShapeType="1" noTextEdit="1"/>
          </p:cNvSpPr>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1"/>
          <a:stretch>
            <a:fillRect/>
          </a:stretch>
        </p:blipFill>
        <p:spPr>
          <a:xfrm>
            <a:off x="6560292" y="768626"/>
            <a:ext cx="4991628" cy="5433213"/>
          </a:xfrm>
          <a:prstGeom prst="rect">
            <a:avLst/>
          </a:prstGeom>
        </p:spPr>
      </p:pic>
      <p:cxnSp>
        <p:nvCxnSpPr>
          <p:cNvPr id="37" name="Straight Connector 36"/>
          <p:cNvCxnSpPr>
            <a:cxnSpLocks noGrp="1" noRot="1" noChangeAspect="1" noMove="1" noResize="1" noEditPoints="1" noAdjustHandles="1" noChangeArrowheads="1" noChangeShapeType="1"/>
          </p:cNvCxnSpPr>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 to health &amp; social care</a:t>
            </a:r>
            <a:endParaRPr lang="en-GB" dirty="0"/>
          </a:p>
        </p:txBody>
      </p:sp>
      <p:graphicFrame>
        <p:nvGraphicFramePr>
          <p:cNvPr id="5" name="Content Placeholder 2"/>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a:grpSpLocks noGrp="1" noRot="1" noChangeAspect="1" noMove="1" noResize="1" noUngrp="1"/>
          </p:cNvGrpSpPr>
          <p:nvPr/>
        </p:nvGrpSpPr>
        <p:grpSpPr>
          <a:xfrm>
            <a:off x="4" y="1062849"/>
            <a:ext cx="731521" cy="673460"/>
            <a:chOff x="3940602" y="308034"/>
            <a:chExt cx="2116791" cy="3428999"/>
          </a:xfrm>
          <a:solidFill>
            <a:schemeClr val="accent4"/>
          </a:solidFill>
        </p:grpSpPr>
        <p:sp>
          <p:nvSpPr>
            <p:cNvPr id="12" name="Rectangle 11"/>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p:cNvSpPr>
            <a:spLocks noGrp="1" noRot="1" noChangeAspect="1" noMove="1" noResize="1" noEditPoints="1" noAdjustHandles="1" noChangeArrowheads="1" noChangeShapeType="1" noTextEdit="1"/>
          </p:cNvSpPr>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73940"/>
            <a:ext cx="5052369" cy="1035781"/>
          </a:xfrm>
        </p:spPr>
        <p:txBody>
          <a:bodyPr vert="horz" lIns="91440" tIns="45720" rIns="91440" bIns="45720" rtlCol="0" anchor="ctr">
            <a:normAutofit/>
          </a:bodyPr>
          <a:lstStyle/>
          <a:p>
            <a:pPr algn="l">
              <a:lnSpc>
                <a:spcPct val="90000"/>
              </a:lnSpc>
            </a:pPr>
            <a:r>
              <a:rPr lang="en-US" sz="3600" kern="1200">
                <a:solidFill>
                  <a:schemeClr val="tx1"/>
                </a:solidFill>
                <a:latin typeface="+mj-lt"/>
                <a:ea typeface="+mj-ea"/>
                <a:cs typeface="+mj-cs"/>
              </a:rPr>
              <a:t>Activity-3- 15 minutes</a:t>
            </a:r>
            <a:endParaRPr lang="en-US" sz="3600" kern="1200">
              <a:solidFill>
                <a:schemeClr val="tx1"/>
              </a:solidFill>
              <a:latin typeface="+mj-lt"/>
              <a:ea typeface="+mj-ea"/>
              <a:cs typeface="+mj-cs"/>
            </a:endParaRPr>
          </a:p>
        </p:txBody>
      </p:sp>
      <p:sp>
        <p:nvSpPr>
          <p:cNvPr id="3" name="TextBox 2"/>
          <p:cNvSpPr txBox="1"/>
          <p:nvPr/>
        </p:nvSpPr>
        <p:spPr>
          <a:xfrm>
            <a:off x="1045029" y="2524721"/>
            <a:ext cx="4991629" cy="367712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In pairs, use the Johari Window to explore self-awareness:</a:t>
            </a:r>
            <a:endParaRPr lang="en-US" dirty="0"/>
          </a:p>
          <a:p>
            <a:pPr indent="-228600">
              <a:lnSpc>
                <a:spcPct val="90000"/>
              </a:lnSpc>
              <a:spcAft>
                <a:spcPts val="600"/>
              </a:spcAft>
              <a:buFont typeface="Arial" panose="020B0604020202020204" pitchFamily="34" charset="0"/>
              <a:buChar char="•"/>
            </a:pPr>
            <a:r>
              <a:rPr lang="en-US" dirty="0"/>
              <a:t>Share three adjectives that describe yourself (</a:t>
            </a:r>
            <a:r>
              <a:rPr lang="en-US" b="1" dirty="0"/>
              <a:t>Open Area</a:t>
            </a:r>
            <a:r>
              <a:rPr lang="en-US" dirty="0"/>
              <a:t>).</a:t>
            </a:r>
            <a:endParaRPr lang="en-US" dirty="0"/>
          </a:p>
          <a:p>
            <a:pPr indent="-228600">
              <a:lnSpc>
                <a:spcPct val="90000"/>
              </a:lnSpc>
              <a:spcAft>
                <a:spcPts val="600"/>
              </a:spcAft>
              <a:buFont typeface="Arial" panose="020B0604020202020204" pitchFamily="34" charset="0"/>
              <a:buChar char="•"/>
            </a:pPr>
            <a:r>
              <a:rPr lang="en-US" dirty="0"/>
              <a:t>Ask your partner for adjectives about you (</a:t>
            </a:r>
            <a:r>
              <a:rPr lang="en-US" b="1" dirty="0"/>
              <a:t>Blind Area</a:t>
            </a:r>
            <a:r>
              <a:rPr lang="en-US" dirty="0"/>
              <a:t>). Any surprises?</a:t>
            </a:r>
            <a:endParaRPr lang="en-US" dirty="0"/>
          </a:p>
          <a:p>
            <a:pPr indent="-228600">
              <a:lnSpc>
                <a:spcPct val="90000"/>
              </a:lnSpc>
              <a:spcAft>
                <a:spcPts val="600"/>
              </a:spcAft>
              <a:buFont typeface="Arial" panose="020B0604020202020204" pitchFamily="34" charset="0"/>
              <a:buChar char="•"/>
            </a:pPr>
            <a:r>
              <a:rPr lang="en-US" dirty="0"/>
              <a:t>Share something personal but appropriate that they would not know (</a:t>
            </a:r>
            <a:r>
              <a:rPr lang="en-US" b="1" dirty="0"/>
              <a:t>Hidden Area</a:t>
            </a:r>
            <a:r>
              <a:rPr lang="en-US" dirty="0"/>
              <a:t>).</a:t>
            </a:r>
            <a:endParaRPr lang="en-US" dirty="0"/>
          </a:p>
          <a:p>
            <a:pPr indent="-228600">
              <a:lnSpc>
                <a:spcPct val="90000"/>
              </a:lnSpc>
              <a:spcAft>
                <a:spcPts val="600"/>
              </a:spcAft>
              <a:buFont typeface="Arial" panose="020B0604020202020204" pitchFamily="34" charset="0"/>
              <a:buChar char="•"/>
            </a:pPr>
            <a:endParaRPr lang="en-US" dirty="0"/>
          </a:p>
        </p:txBody>
      </p:sp>
      <p:sp>
        <p:nvSpPr>
          <p:cNvPr id="18" name="Rectangle 17"/>
          <p:cNvSpPr>
            <a:spLocks noGrp="1" noRot="1" noChangeAspect="1" noMove="1" noResize="1" noEditPoints="1" noAdjustHandles="1" noChangeArrowheads="1" noChangeShapeType="1" noTextEdit="1"/>
          </p:cNvSpPr>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p:cNvCxnSpPr>
            <a:cxnSpLocks noGrp="1" noRot="1" noChangeAspect="1" noMove="1" noResize="1" noEditPoints="1" noAdjustHandles="1" noChangeArrowheads="1" noChangeShapeType="1"/>
          </p:cNvCxnSpPr>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p:cNvGraphicFramePr>
            <a:graphicFrameLocks noGrp="1"/>
          </p:cNvGraphicFramePr>
          <p:nvPr>
            <p:ph idx="1"/>
          </p:nvPr>
        </p:nvGraphicFramePr>
        <p:xfrm>
          <a:off x="6624853" y="873940"/>
          <a:ext cx="4528893" cy="5253169"/>
        </p:xfrm>
        <a:graphic>
          <a:graphicData uri="http://schemas.openxmlformats.org/drawingml/2006/table">
            <a:tbl>
              <a:tblPr firstRow="1" firstCol="1" bandRow="1">
                <a:tableStyleId>{3B4B98B0-60AC-42C2-AFA5-B58CD77FA1E5}</a:tableStyleId>
              </a:tblPr>
              <a:tblGrid>
                <a:gridCol w="1422706"/>
                <a:gridCol w="1510938"/>
                <a:gridCol w="1595249"/>
              </a:tblGrid>
              <a:tr h="587403">
                <a:tc>
                  <a:txBody>
                    <a:bodyPr/>
                    <a:lstStyle/>
                    <a:p>
                      <a:pPr>
                        <a:lnSpc>
                          <a:spcPct val="115000"/>
                        </a:lnSpc>
                        <a:spcAft>
                          <a:spcPts val="800"/>
                        </a:spcAft>
                        <a:buNone/>
                      </a:pPr>
                      <a:r>
                        <a:rPr lang="en-GB" sz="1400" b="1" kern="100">
                          <a:effectLst/>
                        </a:rPr>
                        <a:t>Logical</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Hardworker	</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Accepting</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Cheerful</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Helpful</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Loyal</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Adaptable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Clever</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Honest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Mature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Bold</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Compassionate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Humble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Modest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Calm</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Confident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Idealistic</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Observant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Empathetic</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Dependable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Independent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Organised</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Energetic</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Intelligent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Kind</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Outgoing</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Patient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Quiet</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Reflective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Relaxed</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Responsible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Self-aware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Sensitive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Shy</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Supportive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Thoughtful</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Trustworthy</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Understanding</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Warm</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Wise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Sincere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Able</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r>
              <a:tr h="333269">
                <a:tc>
                  <a:txBody>
                    <a:bodyPr/>
                    <a:lstStyle/>
                    <a:p>
                      <a:pPr>
                        <a:lnSpc>
                          <a:spcPct val="115000"/>
                        </a:lnSpc>
                        <a:spcAft>
                          <a:spcPts val="800"/>
                        </a:spcAft>
                        <a:buNone/>
                      </a:pPr>
                      <a:r>
                        <a:rPr lang="en-GB" sz="1400" b="1" kern="100">
                          <a:effectLst/>
                        </a:rPr>
                        <a:t>Caring	</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a:effectLst/>
                        </a:rPr>
                        <a:t>Friendly</a:t>
                      </a:r>
                      <a:endParaRPr lang="en-GB" sz="1400" b="1" kern="100">
                        <a:effectLst/>
                        <a:latin typeface="Aptos" charset="0"/>
                        <a:ea typeface="DengXian" panose="02010600030101010101" pitchFamily="2" charset="-122"/>
                        <a:cs typeface="Arial" panose="020B0604020202020204" pitchFamily="34" charset="0"/>
                      </a:endParaRPr>
                    </a:p>
                  </a:txBody>
                  <a:tcPr marL="78987" marR="78987" marT="0" marB="0"/>
                </a:tc>
                <a:tc>
                  <a:txBody>
                    <a:bodyPr/>
                    <a:lstStyle/>
                    <a:p>
                      <a:pPr>
                        <a:lnSpc>
                          <a:spcPct val="115000"/>
                        </a:lnSpc>
                        <a:spcAft>
                          <a:spcPts val="800"/>
                        </a:spcAft>
                        <a:buNone/>
                      </a:pPr>
                      <a:r>
                        <a:rPr lang="en-GB" sz="1400" b="1" kern="100" dirty="0">
                          <a:effectLst/>
                        </a:rPr>
                        <a:t> </a:t>
                      </a:r>
                      <a:endParaRPr lang="en-GB" sz="1400" b="1" kern="100" dirty="0">
                        <a:effectLst/>
                        <a:latin typeface="Aptos" charset="0"/>
                        <a:ea typeface="DengXian" panose="02010600030101010101" pitchFamily="2" charset="-122"/>
                        <a:cs typeface="Arial" panose="020B0604020202020204" pitchFamily="34" charset="0"/>
                      </a:endParaRPr>
                    </a:p>
                  </a:txBody>
                  <a:tcPr marL="78987" marR="78987" marT="0" marB="0"/>
                </a:tc>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SWOT Analysis </a:t>
            </a:r>
            <a:endParaRPr lang="en-GB" sz="4000">
              <a:solidFill>
                <a:srgbClr val="FFFFFF"/>
              </a:solidFill>
            </a:endParaRPr>
          </a:p>
        </p:txBody>
      </p:sp>
      <p:sp>
        <p:nvSpPr>
          <p:cNvPr id="3" name="Content Placeholder 2"/>
          <p:cNvSpPr>
            <a:spLocks noGrp="1"/>
          </p:cNvSpPr>
          <p:nvPr>
            <p:ph idx="1"/>
          </p:nvPr>
        </p:nvSpPr>
        <p:spPr>
          <a:xfrm>
            <a:off x="4810259" y="344558"/>
            <a:ext cx="6555347" cy="6042990"/>
          </a:xfrm>
        </p:spPr>
        <p:txBody>
          <a:bodyPr anchor="ctr">
            <a:normAutofit fontScale="77500" lnSpcReduction="20000"/>
          </a:bodyPr>
          <a:lstStyle/>
          <a:p>
            <a:pPr>
              <a:lnSpc>
                <a:spcPct val="150000"/>
              </a:lnSpc>
            </a:pPr>
            <a:r>
              <a:rPr lang="en-GB" sz="2000" dirty="0"/>
              <a:t>A SWOT analysis is a strategic planning tool used to identify and evaluate the Strengths, Weaknesses, Opportunities, and Threats related to an organisation, project, or even an individual (Gürel &amp; Tat, 2017). </a:t>
            </a:r>
            <a:endParaRPr lang="en-GB" sz="2000" dirty="0"/>
          </a:p>
          <a:p>
            <a:pPr>
              <a:lnSpc>
                <a:spcPct val="150000"/>
              </a:lnSpc>
            </a:pPr>
            <a:r>
              <a:rPr lang="en-GB" sz="2000" dirty="0"/>
              <a:t>In Health &amp; Social Care education and practice, personal SWOT analyses are used to:</a:t>
            </a:r>
            <a:endParaRPr lang="en-GB" sz="2000" dirty="0"/>
          </a:p>
          <a:p>
            <a:pPr lvl="1">
              <a:lnSpc>
                <a:spcPct val="150000"/>
              </a:lnSpc>
              <a:buFont typeface="Arial" panose="020B0604020202020204" pitchFamily="34" charset="0"/>
              <a:buChar char="•"/>
            </a:pPr>
            <a:r>
              <a:rPr lang="en-GB" sz="2000" dirty="0"/>
              <a:t>Prepare for placements/jobs by mapping out areas of confidence and areas needing support </a:t>
            </a:r>
            <a:endParaRPr lang="en-GB" sz="2000" dirty="0"/>
          </a:p>
          <a:p>
            <a:pPr lvl="1">
              <a:lnSpc>
                <a:spcPct val="150000"/>
              </a:lnSpc>
              <a:buFont typeface="Arial" panose="020B0604020202020204" pitchFamily="34" charset="0"/>
              <a:buChar char="•"/>
            </a:pPr>
            <a:r>
              <a:rPr lang="en-GB" sz="2000" dirty="0"/>
              <a:t>Guide CPD (Continuing Professional Development) plans, e.g. if you identify a weakness in safeguarding knowledge.</a:t>
            </a:r>
            <a:endParaRPr lang="en-GB" sz="2000" dirty="0"/>
          </a:p>
          <a:p>
            <a:pPr lvl="1">
              <a:lnSpc>
                <a:spcPct val="150000"/>
              </a:lnSpc>
              <a:buFont typeface="Arial" panose="020B0604020202020204" pitchFamily="34" charset="0"/>
              <a:buChar char="•"/>
            </a:pPr>
            <a:r>
              <a:rPr lang="en-GB" sz="2000" dirty="0"/>
              <a:t>Reflect on readiness for new roles, such as moving into senior care coordination.</a:t>
            </a:r>
            <a:endParaRPr lang="en-GB" sz="2000" dirty="0"/>
          </a:p>
          <a:p>
            <a:pPr lvl="1">
              <a:lnSpc>
                <a:spcPct val="150000"/>
              </a:lnSpc>
              <a:buFont typeface="Arial" panose="020B0604020202020204" pitchFamily="34" charset="0"/>
              <a:buChar char="•"/>
            </a:pPr>
            <a:r>
              <a:rPr lang="en-GB" sz="2000" dirty="0"/>
              <a:t>Personal SWOTs are often included in </a:t>
            </a:r>
            <a:r>
              <a:rPr lang="en-GB" sz="2000" b="1" dirty="0"/>
              <a:t>personal development plans (PDPs)</a:t>
            </a:r>
            <a:r>
              <a:rPr lang="en-GB" sz="2000" dirty="0"/>
              <a:t> or professional portfolios, aligning with the drive towards reflective, evidence-based practitioners.</a:t>
            </a:r>
            <a:endParaRPr lang="en-GB" sz="2000" dirty="0"/>
          </a:p>
          <a:p>
            <a:pPr marL="0" indent="0">
              <a:lnSpc>
                <a:spcPct val="150000"/>
              </a:lnSpc>
              <a:buNone/>
            </a:pPr>
            <a:r>
              <a:rPr lang="en-GB" sz="2000" dirty="0"/>
              <a:t>	(NMC, 2018).</a:t>
            </a:r>
            <a:endParaRPr lang="en-GB" sz="2000" dirty="0"/>
          </a:p>
          <a:p>
            <a:pPr marL="0" indent="0">
              <a:lnSpc>
                <a:spcPct val="90000"/>
              </a:lnSpc>
              <a:buNone/>
            </a:pPr>
            <a:endParaRPr lang="en-GB"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995"/>
            <a:ext cx="10515600" cy="1133693"/>
          </a:xfrm>
        </p:spPr>
        <p:txBody>
          <a:bodyPr>
            <a:normAutofit/>
          </a:bodyPr>
          <a:lstStyle/>
          <a:p>
            <a:r>
              <a:rPr lang="en-GB" sz="5200"/>
              <a:t>SWOT</a:t>
            </a:r>
            <a:endParaRPr lang="en-GB" sz="5200"/>
          </a:p>
        </p:txBody>
      </p:sp>
      <p:graphicFrame>
        <p:nvGraphicFramePr>
          <p:cNvPr id="21" name="Rectangle 1"/>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p:cNvSpPr>
            <a:spLocks noGrp="1" noRot="1" noChangeAspect="1" noMove="1" noResize="1" noEditPoints="1" noAdjustHandles="1" noChangeArrowheads="1" noChangeShapeType="1" noTextEdit="1"/>
          </p:cNvSpPr>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Activity -4 – 15 minutes</a:t>
            </a:r>
            <a:endParaRPr lang="en-GB" sz="4000">
              <a:solidFill>
                <a:srgbClr val="FFFFFF"/>
              </a:solidFill>
            </a:endParaRPr>
          </a:p>
        </p:txBody>
      </p:sp>
      <p:graphicFrame>
        <p:nvGraphicFramePr>
          <p:cNvPr id="6" name="Rectangle 1"/>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Personal development plan</a:t>
            </a:r>
            <a:endParaRPr lang="en-GB" sz="4000" dirty="0">
              <a:solidFill>
                <a:srgbClr val="FFFFFF"/>
              </a:solidFill>
            </a:endParaRPr>
          </a:p>
        </p:txBody>
      </p:sp>
      <p:graphicFrame>
        <p:nvGraphicFramePr>
          <p:cNvPr id="22" name="Content Placeholder 2"/>
          <p:cNvGraphicFramePr>
            <a:graphicFrameLocks noGrp="1"/>
          </p:cNvGraphicFramePr>
          <p:nvPr>
            <p:ph idx="1"/>
          </p:nvPr>
        </p:nvGraphicFramePr>
        <p:xfrm>
          <a:off x="4810259" y="586856"/>
          <a:ext cx="6555347" cy="586695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Personal development plan</a:t>
            </a:r>
            <a:endParaRPr lang="en-GB" sz="4000">
              <a:solidFill>
                <a:srgbClr val="FFFFFF"/>
              </a:solidFill>
            </a:endParaRPr>
          </a:p>
        </p:txBody>
      </p:sp>
      <p:sp>
        <p:nvSpPr>
          <p:cNvPr id="3" name="Content Placeholder 2"/>
          <p:cNvSpPr>
            <a:spLocks noGrp="1"/>
          </p:cNvSpPr>
          <p:nvPr>
            <p:ph idx="1"/>
          </p:nvPr>
        </p:nvSpPr>
        <p:spPr>
          <a:xfrm>
            <a:off x="1371599" y="2318197"/>
            <a:ext cx="9724031" cy="3683358"/>
          </a:xfrm>
        </p:spPr>
        <p:txBody>
          <a:bodyPr anchor="ctr">
            <a:normAutofit/>
          </a:bodyPr>
          <a:lstStyle/>
          <a:p>
            <a:r>
              <a:rPr lang="en-GB" sz="2800" dirty="0"/>
              <a:t>It typically involves:</a:t>
            </a:r>
            <a:endParaRPr lang="en-GB" sz="2800" dirty="0"/>
          </a:p>
          <a:p>
            <a:pPr lvl="1"/>
            <a:r>
              <a:rPr lang="en-GB" dirty="0"/>
              <a:t>Self-assessment (reflecting on strengths &amp; weaknesses)</a:t>
            </a:r>
            <a:endParaRPr lang="en-GB" dirty="0"/>
          </a:p>
          <a:p>
            <a:pPr lvl="1"/>
            <a:r>
              <a:rPr lang="en-GB" dirty="0"/>
              <a:t>Goal setting (often SMART goals)</a:t>
            </a:r>
            <a:endParaRPr lang="en-GB" dirty="0"/>
          </a:p>
          <a:p>
            <a:pPr lvl="1"/>
            <a:r>
              <a:rPr lang="en-GB" dirty="0"/>
              <a:t>Action planning (what will be done, by when, and how progress will be reviewed)</a:t>
            </a:r>
            <a:endParaRPr lang="en-GB" dirty="0"/>
          </a:p>
          <a:p>
            <a:pPr marL="457200" lvl="1" indent="0">
              <a:buNone/>
            </a:pPr>
            <a:r>
              <a:rPr lang="en-GB" dirty="0"/>
              <a:t>(Cottrell, 2015)</a:t>
            </a:r>
            <a:endParaRPr lang="en-GB" dirty="0"/>
          </a:p>
          <a:p>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p:cNvGrpSpPr>
            <a:grpSpLocks noGrp="1" noRot="1" noChangeAspect="1" noMove="1" noResize="1" noUngrp="1"/>
          </p:cNvGrpSpPr>
          <p:nvPr/>
        </p:nvGrpSpPr>
        <p:grpSpPr>
          <a:xfrm>
            <a:off x="4" y="1216597"/>
            <a:ext cx="731521" cy="673460"/>
            <a:chOff x="3940602" y="308034"/>
            <a:chExt cx="2116791" cy="3428999"/>
          </a:xfrm>
          <a:solidFill>
            <a:schemeClr val="accent4"/>
          </a:solidFill>
        </p:grpSpPr>
        <p:sp>
          <p:nvSpPr>
            <p:cNvPr id="12" name="Rectangle 11"/>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dirty="0"/>
              <a:t>Activity-5 – 15 minutes </a:t>
            </a:r>
            <a:endParaRPr lang="en-GB" sz="4800" dirty="0"/>
          </a:p>
        </p:txBody>
      </p:sp>
      <p:cxnSp>
        <p:nvCxnSpPr>
          <p:cNvPr id="18" name="Straight Connector 17"/>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endParaRPr lang="en-GB" dirty="0"/>
          </a:p>
        </p:txBody>
      </p:sp>
      <p:sp>
        <p:nvSpPr>
          <p:cNvPr id="3" name="Content Placeholder 2"/>
          <p:cNvSpPr>
            <a:spLocks noGrp="1"/>
          </p:cNvSpPr>
          <p:nvPr>
            <p:ph idx="1"/>
          </p:nvPr>
        </p:nvSpPr>
        <p:spPr>
          <a:xfrm>
            <a:off x="700635" y="1465006"/>
            <a:ext cx="10691265" cy="4496882"/>
          </a:xfrm>
        </p:spPr>
        <p:txBody>
          <a:bodyPr>
            <a:normAutofit fontScale="92500" lnSpcReduction="20000"/>
          </a:bodyPr>
          <a:lstStyle/>
          <a:p>
            <a:pPr>
              <a:lnSpc>
                <a:spcPct val="115000"/>
              </a:lnSpc>
              <a:spcAft>
                <a:spcPts val="800"/>
              </a:spcAft>
              <a:buNone/>
            </a:pPr>
            <a:r>
              <a:rPr lang="en-GB" sz="1800" kern="100" dirty="0">
                <a:effectLst/>
                <a:latin typeface="Aptos" charset="0"/>
                <a:ea typeface="DengXian" panose="02010600030101010101" pitchFamily="2" charset="-122"/>
                <a:cs typeface="Arial" panose="020B0604020202020204" pitchFamily="34" charset="0"/>
              </a:rPr>
              <a:t> </a:t>
            </a:r>
            <a:endParaRPr lang="en-GB" sz="1800" kern="100" dirty="0">
              <a:effectLst/>
              <a:latin typeface="Aptos"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Cottrell, S. (2015) </a:t>
            </a:r>
            <a:r>
              <a:rPr lang="en-GB" sz="1800" i="1" kern="100" dirty="0">
                <a:effectLst/>
                <a:latin typeface="Aptos" charset="0"/>
                <a:ea typeface="DengXian" panose="02010600030101010101" pitchFamily="2" charset="-122"/>
                <a:cs typeface="Times New Roman" panose="02020603050405020304" pitchFamily="18" charset="0"/>
              </a:rPr>
              <a:t>Skills for success: Personal development and employability</a:t>
            </a:r>
            <a:r>
              <a:rPr lang="en-GB" sz="1800" kern="100" dirty="0">
                <a:effectLst/>
                <a:latin typeface="Aptos" charset="0"/>
                <a:ea typeface="DengXian" panose="02010600030101010101" pitchFamily="2" charset="-122"/>
                <a:cs typeface="Times New Roman" panose="02020603050405020304" pitchFamily="18" charset="0"/>
              </a:rPr>
              <a:t>. 3rd ed. London: Palgrave.</a:t>
            </a:r>
            <a:endParaRPr lang="en-GB" sz="1800" kern="100" dirty="0">
              <a:effectLst/>
              <a:latin typeface="Aptos"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Eurich, T. (2018) Insight: The Surprising Truth About How Others See Us, How We See Ourselves, and Why the Answers Matter More Than We Think. London: Macmillan.</a:t>
            </a:r>
            <a:endParaRPr lang="en-GB" sz="1800" kern="100" dirty="0">
              <a:effectLst/>
              <a:latin typeface="Aptos"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Goleman, D. (2020) Emotional Intelligence: Why It Can Matter More Than IQ. London: Bloomsbury.</a:t>
            </a:r>
            <a:endParaRPr lang="en-GB" sz="1800" kern="100" dirty="0">
              <a:effectLst/>
              <a:latin typeface="Aptos"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Health Education England (HEE). (2021) </a:t>
            </a:r>
            <a:r>
              <a:rPr lang="en-GB" sz="1800" i="1" kern="100" dirty="0">
                <a:effectLst/>
                <a:latin typeface="Aptos" charset="0"/>
                <a:ea typeface="DengXian" panose="02010600030101010101" pitchFamily="2" charset="-122"/>
                <a:cs typeface="Times New Roman" panose="02020603050405020304" pitchFamily="18" charset="0"/>
              </a:rPr>
              <a:t>The importance of lifelong learning</a:t>
            </a:r>
            <a:r>
              <a:rPr lang="en-GB" sz="1800" kern="100" dirty="0">
                <a:effectLst/>
                <a:latin typeface="Aptos" charset="0"/>
                <a:ea typeface="DengXian" panose="02010600030101010101" pitchFamily="2" charset="-122"/>
                <a:cs typeface="Times New Roman" panose="02020603050405020304" pitchFamily="18" charset="0"/>
              </a:rPr>
              <a:t>. Available at: </a:t>
            </a:r>
            <a:r>
              <a:rPr lang="en-GB" sz="1800" u="sng" kern="100" dirty="0">
                <a:solidFill>
                  <a:srgbClr val="467886"/>
                </a:solidFill>
                <a:effectLst/>
                <a:latin typeface="Aptos" charset="0"/>
                <a:ea typeface="DengXian" panose="02010600030101010101" pitchFamily="2" charset="-122"/>
                <a:cs typeface="Times New Roman" panose="02020603050405020304" pitchFamily="18" charset="0"/>
                <a:hlinkClick r:id="rId1"/>
              </a:rPr>
              <a:t>https://www.hee.nhs.uk/our-work/importance-lifelong-learning</a:t>
            </a:r>
            <a:r>
              <a:rPr lang="en-GB" sz="1800" kern="100" dirty="0">
                <a:effectLst/>
                <a:latin typeface="Aptos" charset="0"/>
                <a:ea typeface="DengXian" panose="02010600030101010101" pitchFamily="2" charset="-122"/>
                <a:cs typeface="Times New Roman" panose="02020603050405020304" pitchFamily="18" charset="0"/>
              </a:rPr>
              <a:t> (Accessed: 28 June 2025).</a:t>
            </a:r>
            <a:endParaRPr lang="en-GB" sz="1800" kern="100" dirty="0">
              <a:effectLst/>
              <a:latin typeface="Aptos"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Moon, J. (2020) </a:t>
            </a:r>
            <a:r>
              <a:rPr lang="en-GB" sz="1800" i="1" kern="100" dirty="0">
                <a:effectLst/>
                <a:latin typeface="Aptos" charset="0"/>
                <a:ea typeface="DengXian" panose="02010600030101010101" pitchFamily="2" charset="-122"/>
                <a:cs typeface="Times New Roman" panose="02020603050405020304" pitchFamily="18" charset="0"/>
              </a:rPr>
              <a:t>Reflection and Employability</a:t>
            </a:r>
            <a:r>
              <a:rPr lang="en-GB" sz="1800" kern="100" dirty="0">
                <a:effectLst/>
                <a:latin typeface="Aptos" charset="0"/>
                <a:ea typeface="DengXian" panose="02010600030101010101" pitchFamily="2" charset="-122"/>
                <a:cs typeface="Times New Roman" panose="02020603050405020304" pitchFamily="18" charset="0"/>
              </a:rPr>
              <a:t>. Routledge.</a:t>
            </a:r>
            <a:endParaRPr lang="en-GB" sz="1800" kern="100" dirty="0">
              <a:effectLst/>
              <a:latin typeface="Aptos"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Northouse, P.G. (2019) </a:t>
            </a:r>
            <a:r>
              <a:rPr lang="en-GB" sz="1800" i="1" kern="100" dirty="0">
                <a:effectLst/>
                <a:latin typeface="Aptos" charset="0"/>
                <a:ea typeface="DengXian" panose="02010600030101010101" pitchFamily="2" charset="-122"/>
                <a:cs typeface="Times New Roman" panose="02020603050405020304" pitchFamily="18" charset="0"/>
              </a:rPr>
              <a:t>Leadership: Theory and practice</a:t>
            </a:r>
            <a:r>
              <a:rPr lang="en-GB" sz="1800" kern="100" dirty="0">
                <a:effectLst/>
                <a:latin typeface="Aptos" charset="0"/>
                <a:ea typeface="DengXian" panose="02010600030101010101" pitchFamily="2" charset="-122"/>
                <a:cs typeface="Times New Roman" panose="02020603050405020304" pitchFamily="18" charset="0"/>
              </a:rPr>
              <a:t>. 8th ed. Thousand Oaks, CA: Sage</a:t>
            </a:r>
            <a:endParaRPr lang="en-GB" sz="1800" kern="100" dirty="0">
              <a:effectLst/>
              <a:latin typeface="Aptos"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latin typeface="Aptos" charset="0"/>
                <a:ea typeface="DengXian" panose="02010600030101010101" pitchFamily="2" charset="-122"/>
                <a:cs typeface="Times New Roman" panose="02020603050405020304" pitchFamily="18" charset="0"/>
              </a:rPr>
              <a:t>RCN (Royal College of Nursing). (2021) </a:t>
            </a:r>
            <a:r>
              <a:rPr lang="en-GB" sz="1800" i="1" kern="100" dirty="0">
                <a:effectLst/>
                <a:latin typeface="Aptos" charset="0"/>
                <a:ea typeface="DengXian" panose="02010600030101010101" pitchFamily="2" charset="-122"/>
                <a:cs typeface="Times New Roman" panose="02020603050405020304" pitchFamily="18" charset="0"/>
              </a:rPr>
              <a:t>Continuing professional development (CPD)</a:t>
            </a:r>
            <a:r>
              <a:rPr lang="en-GB" sz="1800" kern="100" dirty="0">
                <a:effectLst/>
                <a:latin typeface="Aptos" charset="0"/>
                <a:ea typeface="DengXian" panose="02010600030101010101" pitchFamily="2" charset="-122"/>
                <a:cs typeface="Times New Roman" panose="02020603050405020304" pitchFamily="18" charset="0"/>
              </a:rPr>
              <a:t>. Available at: </a:t>
            </a:r>
            <a:r>
              <a:rPr lang="en-GB" sz="1800" u="sng" kern="100" dirty="0">
                <a:solidFill>
                  <a:srgbClr val="467886"/>
                </a:solidFill>
                <a:effectLst/>
                <a:latin typeface="Aptos" charset="0"/>
                <a:ea typeface="DengXian" panose="02010600030101010101" pitchFamily="2" charset="-122"/>
                <a:cs typeface="Times New Roman" panose="02020603050405020304" pitchFamily="18" charset="0"/>
                <a:hlinkClick r:id="rId2"/>
              </a:rPr>
              <a:t>https://www.rcn.org.uk/professional-development</a:t>
            </a:r>
            <a:r>
              <a:rPr lang="en-GB" sz="1800" kern="100" dirty="0">
                <a:effectLst/>
                <a:latin typeface="Aptos" charset="0"/>
                <a:ea typeface="DengXian" panose="02010600030101010101" pitchFamily="2" charset="-122"/>
                <a:cs typeface="Times New Roman" panose="02020603050405020304" pitchFamily="18" charset="0"/>
              </a:rPr>
              <a:t>  (Accessed: 18 June 2025).</a:t>
            </a:r>
            <a:endParaRPr lang="en-GB" sz="1800" kern="100" dirty="0">
              <a:effectLst/>
              <a:latin typeface="Aptos" charset="0"/>
              <a:ea typeface="DengXian" panose="02010600030101010101" pitchFamily="2" charset="-122"/>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3580</Words>
  <Application>WPS Presentation</Application>
  <PresentationFormat>Widescreen</PresentationFormat>
  <Paragraphs>183</Paragraphs>
  <Slides>22</Slides>
  <Notes>3</Notes>
  <HiddenSlides>0</HiddenSlides>
  <MMClips>0</MMClips>
  <ScaleCrop>false</ScaleCrop>
  <HeadingPairs>
    <vt:vector size="6" baseType="variant">
      <vt:variant>
        <vt:lpstr>已用的字体</vt:lpstr>
      </vt:variant>
      <vt:variant>
        <vt:i4>13</vt:i4>
      </vt:variant>
      <vt:variant>
        <vt:lpstr>主题</vt:lpstr>
      </vt:variant>
      <vt:variant>
        <vt:i4>2</vt:i4>
      </vt:variant>
      <vt:variant>
        <vt:lpstr>幻灯片标题</vt:lpstr>
      </vt:variant>
      <vt:variant>
        <vt:i4>22</vt:i4>
      </vt:variant>
    </vt:vector>
  </HeadingPairs>
  <TitlesOfParts>
    <vt:vector size="37" baseType="lpstr">
      <vt:lpstr>Arial</vt:lpstr>
      <vt:lpstr>SimSun</vt:lpstr>
      <vt:lpstr>Wingdings</vt:lpstr>
      <vt:lpstr>Calisto MT</vt:lpstr>
      <vt:lpstr>Univers Condensed</vt:lpstr>
      <vt:lpstr>Tiresias PCfont</vt:lpstr>
      <vt:lpstr>Microsoft YaHei</vt:lpstr>
      <vt:lpstr>Arial Unicode MS</vt:lpstr>
      <vt:lpstr>Aptos</vt:lpstr>
      <vt:lpstr>Segoe UI</vt:lpstr>
      <vt:lpstr>DengXian</vt:lpstr>
      <vt:lpstr>Times New Roman</vt:lpstr>
      <vt:lpstr>Myriad Pro</vt:lpstr>
      <vt:lpstr>ChronicleVTI</vt:lpstr>
      <vt:lpstr>1_20140311PresentationUWTSDTemplate</vt:lpstr>
      <vt:lpstr>LCHS4009: Professional development in HSC</vt:lpstr>
      <vt:lpstr>Discuss your Academic &amp; InfoSkills  Homework</vt:lpstr>
      <vt:lpstr>Guest speaker – Domina Baker</vt:lpstr>
      <vt:lpstr>Learning outcomes</vt:lpstr>
      <vt:lpstr>Self-awareness</vt:lpstr>
      <vt:lpstr>PowerPoint 演示文稿</vt:lpstr>
      <vt:lpstr>Tools of self-awareness</vt:lpstr>
      <vt:lpstr>Kolb’s Experiential Learning Cycle</vt:lpstr>
      <vt:lpstr>Kolb’s Learning Cycle</vt:lpstr>
      <vt:lpstr>Learning Through Experience</vt:lpstr>
      <vt:lpstr>Activity- 2 – 10 minutes </vt:lpstr>
      <vt:lpstr>Johari Window </vt:lpstr>
      <vt:lpstr>Johari Window </vt:lpstr>
      <vt:lpstr>Application to health &amp; social care</vt:lpstr>
      <vt:lpstr>Activity-3- 15 minutes</vt:lpstr>
      <vt:lpstr>SWOT Analysis </vt:lpstr>
      <vt:lpstr>SWOT</vt:lpstr>
      <vt:lpstr>Activity -4 – 15 minutes</vt:lpstr>
      <vt:lpstr>Personal development plan</vt:lpstr>
      <vt:lpstr>Personal development plan</vt:lpstr>
      <vt:lpstr>Activity-5 – 15 minutes </vt:lpstr>
      <vt:lpstr>References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AyAnfeoluwa Adeg</cp:lastModifiedBy>
  <cp:revision>4</cp:revision>
  <dcterms:created xsi:type="dcterms:W3CDTF">2025-06-18T14:31:00Z</dcterms:created>
  <dcterms:modified xsi:type="dcterms:W3CDTF">2026-01-08T22:59:58Z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F73DFF94C4414750998559CEA15D9C82_13</vt:lpwstr>
  </property>
  <property fmtid="{D5CDD505-2E9C-101B-9397-08002B2CF9AE}" pid="3" name="KSOProductBuildVer">
    <vt:lpwstr>2057-12.2.0.23196</vt:lpwstr>
  </property>
</Properties>
</file>