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E2E63B-33D6-454C-ACB9-18B3ADBBD1D6}" v="59" dt="2021-04-19T20:07:01.0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Wilson" userId="7d72a0d99495035f" providerId="LiveId" clId="{C8E2E63B-33D6-454C-ACB9-18B3ADBBD1D6}"/>
    <pc:docChg chg="undo custSel modSld">
      <pc:chgData name="Chloe Wilson" userId="7d72a0d99495035f" providerId="LiveId" clId="{C8E2E63B-33D6-454C-ACB9-18B3ADBBD1D6}" dt="2021-04-19T22:45:12.461" v="5316" actId="20577"/>
      <pc:docMkLst>
        <pc:docMk/>
      </pc:docMkLst>
      <pc:sldChg chg="addSp delSp modSp mod">
        <pc:chgData name="Chloe Wilson" userId="7d72a0d99495035f" providerId="LiveId" clId="{C8E2E63B-33D6-454C-ACB9-18B3ADBBD1D6}" dt="2021-04-19T22:45:12.461" v="5316" actId="20577"/>
        <pc:sldMkLst>
          <pc:docMk/>
          <pc:sldMk cId="491695778" sldId="256"/>
        </pc:sldMkLst>
        <pc:spChg chg="add mod">
          <ac:chgData name="Chloe Wilson" userId="7d72a0d99495035f" providerId="LiveId" clId="{C8E2E63B-33D6-454C-ACB9-18B3ADBBD1D6}" dt="2021-04-19T19:50:25.230" v="4870" actId="1076"/>
          <ac:spMkLst>
            <pc:docMk/>
            <pc:sldMk cId="491695778" sldId="256"/>
            <ac:spMk id="2" creationId="{021740DC-D1A2-4E8D-A899-69ACD72D0416}"/>
          </ac:spMkLst>
        </pc:spChg>
        <pc:spChg chg="mod">
          <ac:chgData name="Chloe Wilson" userId="7d72a0d99495035f" providerId="LiveId" clId="{C8E2E63B-33D6-454C-ACB9-18B3ADBBD1D6}" dt="2021-04-19T20:30:38.806" v="5259" actId="1076"/>
          <ac:spMkLst>
            <pc:docMk/>
            <pc:sldMk cId="491695778" sldId="256"/>
            <ac:spMk id="3" creationId="{961054FE-3FBB-43E7-9691-158D65D4D2D2}"/>
          </ac:spMkLst>
        </pc:spChg>
        <pc:spChg chg="mod">
          <ac:chgData name="Chloe Wilson" userId="7d72a0d99495035f" providerId="LiveId" clId="{C8E2E63B-33D6-454C-ACB9-18B3ADBBD1D6}" dt="2021-04-19T19:30:31.400" v="4007" actId="14100"/>
          <ac:spMkLst>
            <pc:docMk/>
            <pc:sldMk cId="491695778" sldId="256"/>
            <ac:spMk id="4" creationId="{4FD9CA6B-DD92-45E2-AD99-65DC2AAE74E0}"/>
          </ac:spMkLst>
        </pc:spChg>
        <pc:spChg chg="add mod">
          <ac:chgData name="Chloe Wilson" userId="7d72a0d99495035f" providerId="LiveId" clId="{C8E2E63B-33D6-454C-ACB9-18B3ADBBD1D6}" dt="2021-04-19T22:17:17.042" v="5292" actId="20577"/>
          <ac:spMkLst>
            <pc:docMk/>
            <pc:sldMk cId="491695778" sldId="256"/>
            <ac:spMk id="5" creationId="{0F21277D-D1C0-42F6-8041-3A53970E1948}"/>
          </ac:spMkLst>
        </pc:spChg>
        <pc:spChg chg="add mod">
          <ac:chgData name="Chloe Wilson" userId="7d72a0d99495035f" providerId="LiveId" clId="{C8E2E63B-33D6-454C-ACB9-18B3ADBBD1D6}" dt="2021-04-19T22:18:10.513" v="5307" actId="20577"/>
          <ac:spMkLst>
            <pc:docMk/>
            <pc:sldMk cId="491695778" sldId="256"/>
            <ac:spMk id="6" creationId="{34426F70-3319-4E2E-9A8F-43CA6E46D6DC}"/>
          </ac:spMkLst>
        </pc:spChg>
        <pc:spChg chg="mod">
          <ac:chgData name="Chloe Wilson" userId="7d72a0d99495035f" providerId="LiveId" clId="{C8E2E63B-33D6-454C-ACB9-18B3ADBBD1D6}" dt="2021-04-19T20:26:11.696" v="5172" actId="20577"/>
          <ac:spMkLst>
            <pc:docMk/>
            <pc:sldMk cId="491695778" sldId="256"/>
            <ac:spMk id="8" creationId="{D22B1798-B140-4BA7-8E28-73AB24136202}"/>
          </ac:spMkLst>
        </pc:spChg>
        <pc:spChg chg="mod">
          <ac:chgData name="Chloe Wilson" userId="7d72a0d99495035f" providerId="LiveId" clId="{C8E2E63B-33D6-454C-ACB9-18B3ADBBD1D6}" dt="2021-04-19T20:30:25.882" v="5257" actId="207"/>
          <ac:spMkLst>
            <pc:docMk/>
            <pc:sldMk cId="491695778" sldId="256"/>
            <ac:spMk id="9" creationId="{D0E4DF06-4EC5-475D-B927-C476523C8488}"/>
          </ac:spMkLst>
        </pc:spChg>
        <pc:spChg chg="del mod">
          <ac:chgData name="Chloe Wilson" userId="7d72a0d99495035f" providerId="LiveId" clId="{C8E2E63B-33D6-454C-ACB9-18B3ADBBD1D6}" dt="2021-04-19T10:08:18.607" v="3421" actId="478"/>
          <ac:spMkLst>
            <pc:docMk/>
            <pc:sldMk cId="491695778" sldId="256"/>
            <ac:spMk id="10" creationId="{CC675E9D-DC28-423C-ADE0-AE9A8C04D207}"/>
          </ac:spMkLst>
        </pc:spChg>
        <pc:spChg chg="del mod">
          <ac:chgData name="Chloe Wilson" userId="7d72a0d99495035f" providerId="LiveId" clId="{C8E2E63B-33D6-454C-ACB9-18B3ADBBD1D6}" dt="2021-04-19T19:30:41.342" v="4011" actId="478"/>
          <ac:spMkLst>
            <pc:docMk/>
            <pc:sldMk cId="491695778" sldId="256"/>
            <ac:spMk id="11" creationId="{CBE620A6-BD16-4E31-A754-E744FF4F23F3}"/>
          </ac:spMkLst>
        </pc:spChg>
        <pc:spChg chg="del mod ord">
          <ac:chgData name="Chloe Wilson" userId="7d72a0d99495035f" providerId="LiveId" clId="{C8E2E63B-33D6-454C-ACB9-18B3ADBBD1D6}" dt="2021-04-19T10:09:04.811" v="3435" actId="478"/>
          <ac:spMkLst>
            <pc:docMk/>
            <pc:sldMk cId="491695778" sldId="256"/>
            <ac:spMk id="13" creationId="{F32314FA-8712-438D-BF77-17DC80215CF8}"/>
          </ac:spMkLst>
        </pc:spChg>
        <pc:spChg chg="del mod">
          <ac:chgData name="Chloe Wilson" userId="7d72a0d99495035f" providerId="LiveId" clId="{C8E2E63B-33D6-454C-ACB9-18B3ADBBD1D6}" dt="2021-04-19T00:02:39.444" v="1069"/>
          <ac:spMkLst>
            <pc:docMk/>
            <pc:sldMk cId="491695778" sldId="256"/>
            <ac:spMk id="14" creationId="{4373750C-984E-4202-85D8-4A693F122469}"/>
          </ac:spMkLst>
        </pc:spChg>
        <pc:spChg chg="del mod">
          <ac:chgData name="Chloe Wilson" userId="7d72a0d99495035f" providerId="LiveId" clId="{C8E2E63B-33D6-454C-ACB9-18B3ADBBD1D6}" dt="2021-04-19T00:02:39.444" v="1065" actId="478"/>
          <ac:spMkLst>
            <pc:docMk/>
            <pc:sldMk cId="491695778" sldId="256"/>
            <ac:spMk id="16" creationId="{0913F07C-31C9-4E07-B3FE-9A5A5F9612FB}"/>
          </ac:spMkLst>
        </pc:spChg>
        <pc:spChg chg="mod ord">
          <ac:chgData name="Chloe Wilson" userId="7d72a0d99495035f" providerId="LiveId" clId="{C8E2E63B-33D6-454C-ACB9-18B3ADBBD1D6}" dt="2021-04-19T19:59:21.052" v="5071" actId="1076"/>
          <ac:spMkLst>
            <pc:docMk/>
            <pc:sldMk cId="491695778" sldId="256"/>
            <ac:spMk id="17" creationId="{77A34A75-7EA3-4EA1-8C90-893B8613BE0A}"/>
          </ac:spMkLst>
        </pc:spChg>
        <pc:spChg chg="del mod">
          <ac:chgData name="Chloe Wilson" userId="7d72a0d99495035f" providerId="LiveId" clId="{C8E2E63B-33D6-454C-ACB9-18B3ADBBD1D6}" dt="2021-04-19T00:02:39.444" v="1067"/>
          <ac:spMkLst>
            <pc:docMk/>
            <pc:sldMk cId="491695778" sldId="256"/>
            <ac:spMk id="18" creationId="{D89B64EA-BEEB-4CD0-A04C-66877F5C0919}"/>
          </ac:spMkLst>
        </pc:spChg>
        <pc:spChg chg="mod">
          <ac:chgData name="Chloe Wilson" userId="7d72a0d99495035f" providerId="LiveId" clId="{C8E2E63B-33D6-454C-ACB9-18B3ADBBD1D6}" dt="2021-04-19T19:48:26.455" v="4843" actId="14100"/>
          <ac:spMkLst>
            <pc:docMk/>
            <pc:sldMk cId="491695778" sldId="256"/>
            <ac:spMk id="19" creationId="{F94A52B4-218F-47E7-A59B-553E26B50A21}"/>
          </ac:spMkLst>
        </pc:spChg>
        <pc:spChg chg="mod ord">
          <ac:chgData name="Chloe Wilson" userId="7d72a0d99495035f" providerId="LiveId" clId="{C8E2E63B-33D6-454C-ACB9-18B3ADBBD1D6}" dt="2021-04-19T19:46:58.061" v="4823" actId="1076"/>
          <ac:spMkLst>
            <pc:docMk/>
            <pc:sldMk cId="491695778" sldId="256"/>
            <ac:spMk id="20" creationId="{A55775A5-725E-4FD3-8EF4-C43CE9D97BA4}"/>
          </ac:spMkLst>
        </pc:spChg>
        <pc:spChg chg="add del mod">
          <ac:chgData name="Chloe Wilson" userId="7d72a0d99495035f" providerId="LiveId" clId="{C8E2E63B-33D6-454C-ACB9-18B3ADBBD1D6}" dt="2021-04-19T19:22:51.250" v="3866" actId="478"/>
          <ac:spMkLst>
            <pc:docMk/>
            <pc:sldMk cId="491695778" sldId="256"/>
            <ac:spMk id="21" creationId="{85CDD3FE-533D-4172-85FA-0A0216A53AA7}"/>
          </ac:spMkLst>
        </pc:spChg>
        <pc:spChg chg="del mod">
          <ac:chgData name="Chloe Wilson" userId="7d72a0d99495035f" providerId="LiveId" clId="{C8E2E63B-33D6-454C-ACB9-18B3ADBBD1D6}" dt="2021-04-18T23:59:52.150" v="1021" actId="478"/>
          <ac:spMkLst>
            <pc:docMk/>
            <pc:sldMk cId="491695778" sldId="256"/>
            <ac:spMk id="22" creationId="{0D6F4384-DD92-4A75-8E46-979B92D9F95B}"/>
          </ac:spMkLst>
        </pc:spChg>
        <pc:spChg chg="add mod">
          <ac:chgData name="Chloe Wilson" userId="7d72a0d99495035f" providerId="LiveId" clId="{C8E2E63B-33D6-454C-ACB9-18B3ADBBD1D6}" dt="2021-04-19T19:58:09.970" v="5062" actId="14100"/>
          <ac:spMkLst>
            <pc:docMk/>
            <pc:sldMk cId="491695778" sldId="256"/>
            <ac:spMk id="22" creationId="{3243BC84-A9CE-4A5E-AB82-F12F0D31E8D9}"/>
          </ac:spMkLst>
        </pc:spChg>
        <pc:spChg chg="del mod">
          <ac:chgData name="Chloe Wilson" userId="7d72a0d99495035f" providerId="LiveId" clId="{C8E2E63B-33D6-454C-ACB9-18B3ADBBD1D6}" dt="2021-04-19T19:47:10.098" v="4826" actId="478"/>
          <ac:spMkLst>
            <pc:docMk/>
            <pc:sldMk cId="491695778" sldId="256"/>
            <ac:spMk id="23" creationId="{CAB5CC9F-6421-4487-8AFA-B93AC6BD20E9}"/>
          </ac:spMkLst>
        </pc:spChg>
        <pc:spChg chg="add del mod">
          <ac:chgData name="Chloe Wilson" userId="7d72a0d99495035f" providerId="LiveId" clId="{C8E2E63B-33D6-454C-ACB9-18B3ADBBD1D6}" dt="2021-04-19T19:41:39.607" v="4539" actId="478"/>
          <ac:spMkLst>
            <pc:docMk/>
            <pc:sldMk cId="491695778" sldId="256"/>
            <ac:spMk id="24" creationId="{2D653A12-3EFC-4D45-BF4D-16E5EBC7C457}"/>
          </ac:spMkLst>
        </pc:spChg>
        <pc:spChg chg="add del mod">
          <ac:chgData name="Chloe Wilson" userId="7d72a0d99495035f" providerId="LiveId" clId="{C8E2E63B-33D6-454C-ACB9-18B3ADBBD1D6}" dt="2021-04-19T19:38:22.908" v="4364" actId="478"/>
          <ac:spMkLst>
            <pc:docMk/>
            <pc:sldMk cId="491695778" sldId="256"/>
            <ac:spMk id="25" creationId="{6D052662-FF22-4174-AE46-E7B5327C64CC}"/>
          </ac:spMkLst>
        </pc:spChg>
        <pc:spChg chg="add mod">
          <ac:chgData name="Chloe Wilson" userId="7d72a0d99495035f" providerId="LiveId" clId="{C8E2E63B-33D6-454C-ACB9-18B3ADBBD1D6}" dt="2021-04-19T20:02:26.606" v="5129" actId="14100"/>
          <ac:spMkLst>
            <pc:docMk/>
            <pc:sldMk cId="491695778" sldId="256"/>
            <ac:spMk id="27" creationId="{0792D786-DD42-4E20-AD08-DA33D23E5E14}"/>
          </ac:spMkLst>
        </pc:spChg>
        <pc:spChg chg="add mod">
          <ac:chgData name="Chloe Wilson" userId="7d72a0d99495035f" providerId="LiveId" clId="{C8E2E63B-33D6-454C-ACB9-18B3ADBBD1D6}" dt="2021-04-19T19:58:05.144" v="5061" actId="1076"/>
          <ac:spMkLst>
            <pc:docMk/>
            <pc:sldMk cId="491695778" sldId="256"/>
            <ac:spMk id="28" creationId="{4E677EF6-BE5B-4CBF-BFC4-D06D3D60A7E0}"/>
          </ac:spMkLst>
        </pc:spChg>
        <pc:spChg chg="add mod">
          <ac:chgData name="Chloe Wilson" userId="7d72a0d99495035f" providerId="LiveId" clId="{C8E2E63B-33D6-454C-ACB9-18B3ADBBD1D6}" dt="2021-04-18T23:22:08.548" v="625" actId="14100"/>
          <ac:spMkLst>
            <pc:docMk/>
            <pc:sldMk cId="491695778" sldId="256"/>
            <ac:spMk id="29" creationId="{A49FCEDD-6E81-4277-AE89-53C2B84F15CF}"/>
          </ac:spMkLst>
        </pc:spChg>
        <pc:spChg chg="add mod">
          <ac:chgData name="Chloe Wilson" userId="7d72a0d99495035f" providerId="LiveId" clId="{C8E2E63B-33D6-454C-ACB9-18B3ADBBD1D6}" dt="2021-04-19T19:58:23.299" v="5066" actId="1076"/>
          <ac:spMkLst>
            <pc:docMk/>
            <pc:sldMk cId="491695778" sldId="256"/>
            <ac:spMk id="30" creationId="{EE966A5B-3044-4099-9F0F-77AFF2496DCB}"/>
          </ac:spMkLst>
        </pc:spChg>
        <pc:spChg chg="add del mod">
          <ac:chgData name="Chloe Wilson" userId="7d72a0d99495035f" providerId="LiveId" clId="{C8E2E63B-33D6-454C-ACB9-18B3ADBBD1D6}" dt="2021-04-18T23:33:39.899" v="776" actId="478"/>
          <ac:spMkLst>
            <pc:docMk/>
            <pc:sldMk cId="491695778" sldId="256"/>
            <ac:spMk id="33" creationId="{2B3242E7-AD3E-41C9-8924-832018C5AEA2}"/>
          </ac:spMkLst>
        </pc:spChg>
        <pc:spChg chg="add mod">
          <ac:chgData name="Chloe Wilson" userId="7d72a0d99495035f" providerId="LiveId" clId="{C8E2E63B-33D6-454C-ACB9-18B3ADBBD1D6}" dt="2021-04-19T22:45:12.461" v="5316" actId="20577"/>
          <ac:spMkLst>
            <pc:docMk/>
            <pc:sldMk cId="491695778" sldId="256"/>
            <ac:spMk id="33" creationId="{6A88EB73-4077-4684-9135-2C446C56A605}"/>
          </ac:spMkLst>
        </pc:spChg>
        <pc:spChg chg="add del mod">
          <ac:chgData name="Chloe Wilson" userId="7d72a0d99495035f" providerId="LiveId" clId="{C8E2E63B-33D6-454C-ACB9-18B3ADBBD1D6}" dt="2021-04-18T23:13:23.082" v="416"/>
          <ac:spMkLst>
            <pc:docMk/>
            <pc:sldMk cId="491695778" sldId="256"/>
            <ac:spMk id="34" creationId="{77C0C2C9-F625-41AB-AA95-584871F58798}"/>
          </ac:spMkLst>
        </pc:spChg>
        <pc:spChg chg="add mod">
          <ac:chgData name="Chloe Wilson" userId="7d72a0d99495035f" providerId="LiveId" clId="{C8E2E63B-33D6-454C-ACB9-18B3ADBBD1D6}" dt="2021-04-19T19:58:01.693" v="5060" actId="1076"/>
          <ac:spMkLst>
            <pc:docMk/>
            <pc:sldMk cId="491695778" sldId="256"/>
            <ac:spMk id="34" creationId="{938EC7F5-3989-4FA3-BDFA-47B7F3D3A2AF}"/>
          </ac:spMkLst>
        </pc:spChg>
        <pc:spChg chg="add del mod">
          <ac:chgData name="Chloe Wilson" userId="7d72a0d99495035f" providerId="LiveId" clId="{C8E2E63B-33D6-454C-ACB9-18B3ADBBD1D6}" dt="2021-04-19T19:55:24.597" v="5035" actId="478"/>
          <ac:spMkLst>
            <pc:docMk/>
            <pc:sldMk cId="491695778" sldId="256"/>
            <ac:spMk id="35" creationId="{7C9C3154-B90C-441C-AD40-952388F44316}"/>
          </ac:spMkLst>
        </pc:spChg>
        <pc:spChg chg="add mod">
          <ac:chgData name="Chloe Wilson" userId="7d72a0d99495035f" providerId="LiveId" clId="{C8E2E63B-33D6-454C-ACB9-18B3ADBBD1D6}" dt="2021-04-18T23:19:50.212" v="558" actId="404"/>
          <ac:spMkLst>
            <pc:docMk/>
            <pc:sldMk cId="491695778" sldId="256"/>
            <ac:spMk id="40" creationId="{464C09A7-2D6B-46EB-ADED-A33762AF1F3F}"/>
          </ac:spMkLst>
        </pc:spChg>
        <pc:spChg chg="add del mod">
          <ac:chgData name="Chloe Wilson" userId="7d72a0d99495035f" providerId="LiveId" clId="{C8E2E63B-33D6-454C-ACB9-18B3ADBBD1D6}" dt="2021-04-18T23:33:35.901" v="775" actId="478"/>
          <ac:spMkLst>
            <pc:docMk/>
            <pc:sldMk cId="491695778" sldId="256"/>
            <ac:spMk id="41" creationId="{92C3FC8D-9BB8-4449-90F9-F84CDD670C30}"/>
          </ac:spMkLst>
        </pc:spChg>
        <pc:spChg chg="add mod">
          <ac:chgData name="Chloe Wilson" userId="7d72a0d99495035f" providerId="LiveId" clId="{C8E2E63B-33D6-454C-ACB9-18B3ADBBD1D6}" dt="2021-04-19T13:26:31.124" v="3505" actId="113"/>
          <ac:spMkLst>
            <pc:docMk/>
            <pc:sldMk cId="491695778" sldId="256"/>
            <ac:spMk id="42" creationId="{00D6B783-52C2-4CC3-B9A8-B19AF2187041}"/>
          </ac:spMkLst>
        </pc:spChg>
        <pc:spChg chg="add mod">
          <ac:chgData name="Chloe Wilson" userId="7d72a0d99495035f" providerId="LiveId" clId="{C8E2E63B-33D6-454C-ACB9-18B3ADBBD1D6}" dt="2021-04-19T13:26:26.325" v="3504" actId="20577"/>
          <ac:spMkLst>
            <pc:docMk/>
            <pc:sldMk cId="491695778" sldId="256"/>
            <ac:spMk id="43" creationId="{EFE1468E-DD75-4398-9AE0-1BCB9A73C090}"/>
          </ac:spMkLst>
        </pc:spChg>
        <pc:spChg chg="add del mod">
          <ac:chgData name="Chloe Wilson" userId="7d72a0d99495035f" providerId="LiveId" clId="{C8E2E63B-33D6-454C-ACB9-18B3ADBBD1D6}" dt="2021-04-19T19:53:31.256" v="5027" actId="478"/>
          <ac:spMkLst>
            <pc:docMk/>
            <pc:sldMk cId="491695778" sldId="256"/>
            <ac:spMk id="44" creationId="{70445154-BB99-48FD-9EE0-9184C6A79D36}"/>
          </ac:spMkLst>
        </pc:spChg>
        <pc:spChg chg="add mod">
          <ac:chgData name="Chloe Wilson" userId="7d72a0d99495035f" providerId="LiveId" clId="{C8E2E63B-33D6-454C-ACB9-18B3ADBBD1D6}" dt="2021-04-19T19:50:21.642" v="4869" actId="1076"/>
          <ac:spMkLst>
            <pc:docMk/>
            <pc:sldMk cId="491695778" sldId="256"/>
            <ac:spMk id="45" creationId="{572785F6-1F28-47D1-8454-EDD848441D45}"/>
          </ac:spMkLst>
        </pc:spChg>
        <pc:spChg chg="add mod">
          <ac:chgData name="Chloe Wilson" userId="7d72a0d99495035f" providerId="LiveId" clId="{C8E2E63B-33D6-454C-ACB9-18B3ADBBD1D6}" dt="2021-04-19T19:30:53.352" v="4013" actId="1076"/>
          <ac:spMkLst>
            <pc:docMk/>
            <pc:sldMk cId="491695778" sldId="256"/>
            <ac:spMk id="53" creationId="{6F1BF060-3322-4512-9834-9253BDD6C2CE}"/>
          </ac:spMkLst>
        </pc:spChg>
        <pc:spChg chg="add mod">
          <ac:chgData name="Chloe Wilson" userId="7d72a0d99495035f" providerId="LiveId" clId="{C8E2E63B-33D6-454C-ACB9-18B3ADBBD1D6}" dt="2021-04-19T19:29:17.658" v="3933" actId="1076"/>
          <ac:spMkLst>
            <pc:docMk/>
            <pc:sldMk cId="491695778" sldId="256"/>
            <ac:spMk id="54" creationId="{020540A7-5C51-4E9E-B957-822BFA27B2F9}"/>
          </ac:spMkLst>
        </pc:spChg>
        <pc:spChg chg="add mod">
          <ac:chgData name="Chloe Wilson" userId="7d72a0d99495035f" providerId="LiveId" clId="{C8E2E63B-33D6-454C-ACB9-18B3ADBBD1D6}" dt="2021-04-19T19:29:21.997" v="3934" actId="1076"/>
          <ac:spMkLst>
            <pc:docMk/>
            <pc:sldMk cId="491695778" sldId="256"/>
            <ac:spMk id="55" creationId="{51B338C7-BF47-4FF0-8CA9-2E03B5423B4F}"/>
          </ac:spMkLst>
        </pc:spChg>
        <pc:spChg chg="add mod">
          <ac:chgData name="Chloe Wilson" userId="7d72a0d99495035f" providerId="LiveId" clId="{C8E2E63B-33D6-454C-ACB9-18B3ADBBD1D6}" dt="2021-04-19T19:47:19.057" v="4828" actId="1076"/>
          <ac:spMkLst>
            <pc:docMk/>
            <pc:sldMk cId="491695778" sldId="256"/>
            <ac:spMk id="56" creationId="{D95555BF-184D-4029-86CA-A80980E8CFC9}"/>
          </ac:spMkLst>
        </pc:spChg>
        <pc:spChg chg="add mod">
          <ac:chgData name="Chloe Wilson" userId="7d72a0d99495035f" providerId="LiveId" clId="{C8E2E63B-33D6-454C-ACB9-18B3ADBBD1D6}" dt="2021-04-19T19:47:22.240" v="4829" actId="1076"/>
          <ac:spMkLst>
            <pc:docMk/>
            <pc:sldMk cId="491695778" sldId="256"/>
            <ac:spMk id="57" creationId="{893B2008-8776-46E0-9400-3B3AED3EED4F}"/>
          </ac:spMkLst>
        </pc:spChg>
        <pc:spChg chg="add mod ord">
          <ac:chgData name="Chloe Wilson" userId="7d72a0d99495035f" providerId="LiveId" clId="{C8E2E63B-33D6-454C-ACB9-18B3ADBBD1D6}" dt="2021-04-19T00:25:28.673" v="1960" actId="207"/>
          <ac:spMkLst>
            <pc:docMk/>
            <pc:sldMk cId="491695778" sldId="256"/>
            <ac:spMk id="58" creationId="{302AE0E0-0EE3-4B45-BAEA-6BC5E9DDC27B}"/>
          </ac:spMkLst>
        </pc:spChg>
        <pc:spChg chg="add mod ord">
          <ac:chgData name="Chloe Wilson" userId="7d72a0d99495035f" providerId="LiveId" clId="{C8E2E63B-33D6-454C-ACB9-18B3ADBBD1D6}" dt="2021-04-19T00:25:33.038" v="1961" actId="1076"/>
          <ac:spMkLst>
            <pc:docMk/>
            <pc:sldMk cId="491695778" sldId="256"/>
            <ac:spMk id="59" creationId="{65AFDBCE-795C-4965-9D3E-46F11724C75E}"/>
          </ac:spMkLst>
        </pc:spChg>
        <pc:spChg chg="add mod">
          <ac:chgData name="Chloe Wilson" userId="7d72a0d99495035f" providerId="LiveId" clId="{C8E2E63B-33D6-454C-ACB9-18B3ADBBD1D6}" dt="2021-04-19T19:31:33.010" v="4022" actId="1076"/>
          <ac:spMkLst>
            <pc:docMk/>
            <pc:sldMk cId="491695778" sldId="256"/>
            <ac:spMk id="60" creationId="{3B2F5882-6D9A-4C66-B191-F4CFE342BDEB}"/>
          </ac:spMkLst>
        </pc:spChg>
        <pc:spChg chg="add mod">
          <ac:chgData name="Chloe Wilson" userId="7d72a0d99495035f" providerId="LiveId" clId="{C8E2E63B-33D6-454C-ACB9-18B3ADBBD1D6}" dt="2021-04-19T19:49:01.629" v="4849" actId="1076"/>
          <ac:spMkLst>
            <pc:docMk/>
            <pc:sldMk cId="491695778" sldId="256"/>
            <ac:spMk id="61" creationId="{404D73D2-CC38-4943-9A64-E6109F9B0833}"/>
          </ac:spMkLst>
        </pc:spChg>
        <pc:spChg chg="add del mod">
          <ac:chgData name="Chloe Wilson" userId="7d72a0d99495035f" providerId="LiveId" clId="{C8E2E63B-33D6-454C-ACB9-18B3ADBBD1D6}" dt="2021-04-19T19:33:54.294" v="4069"/>
          <ac:spMkLst>
            <pc:docMk/>
            <pc:sldMk cId="491695778" sldId="256"/>
            <ac:spMk id="62" creationId="{00F79514-AEDF-4B8B-85F0-D8D71C09AD59}"/>
          </ac:spMkLst>
        </pc:spChg>
        <pc:spChg chg="add del mod">
          <ac:chgData name="Chloe Wilson" userId="7d72a0d99495035f" providerId="LiveId" clId="{C8E2E63B-33D6-454C-ACB9-18B3ADBBD1D6}" dt="2021-04-18T23:56:23.437" v="943" actId="478"/>
          <ac:spMkLst>
            <pc:docMk/>
            <pc:sldMk cId="491695778" sldId="256"/>
            <ac:spMk id="62" creationId="{9754D871-DB90-4D87-BFD9-A8CEB69CB3ED}"/>
          </ac:spMkLst>
        </pc:spChg>
        <pc:spChg chg="add mod">
          <ac:chgData name="Chloe Wilson" userId="7d72a0d99495035f" providerId="LiveId" clId="{C8E2E63B-33D6-454C-ACB9-18B3ADBBD1D6}" dt="2021-04-19T19:59:14.835" v="5070" actId="1076"/>
          <ac:spMkLst>
            <pc:docMk/>
            <pc:sldMk cId="491695778" sldId="256"/>
            <ac:spMk id="63" creationId="{BC155225-7092-46E0-AC48-7720885B9FCB}"/>
          </ac:spMkLst>
        </pc:spChg>
        <pc:spChg chg="add mod">
          <ac:chgData name="Chloe Wilson" userId="7d72a0d99495035f" providerId="LiveId" clId="{C8E2E63B-33D6-454C-ACB9-18B3ADBBD1D6}" dt="2021-04-19T19:57:49.416" v="5057" actId="14100"/>
          <ac:spMkLst>
            <pc:docMk/>
            <pc:sldMk cId="491695778" sldId="256"/>
            <ac:spMk id="64" creationId="{A8D07060-EB0B-4D7A-87FA-6284D407816E}"/>
          </ac:spMkLst>
        </pc:spChg>
        <pc:spChg chg="add del mod">
          <ac:chgData name="Chloe Wilson" userId="7d72a0d99495035f" providerId="LiveId" clId="{C8E2E63B-33D6-454C-ACB9-18B3ADBBD1D6}" dt="2021-04-19T00:01:31.034" v="1058" actId="478"/>
          <ac:spMkLst>
            <pc:docMk/>
            <pc:sldMk cId="491695778" sldId="256"/>
            <ac:spMk id="64" creationId="{BDB32E2A-68AA-4FA9-ADDB-778D47BB4AC8}"/>
          </ac:spMkLst>
        </pc:spChg>
        <pc:spChg chg="add mod">
          <ac:chgData name="Chloe Wilson" userId="7d72a0d99495035f" providerId="LiveId" clId="{C8E2E63B-33D6-454C-ACB9-18B3ADBBD1D6}" dt="2021-04-19T19:57:42.753" v="5054" actId="14100"/>
          <ac:spMkLst>
            <pc:docMk/>
            <pc:sldMk cId="491695778" sldId="256"/>
            <ac:spMk id="65" creationId="{C8513436-1C80-4D2C-9B6F-06946A7E3284}"/>
          </ac:spMkLst>
        </pc:spChg>
        <pc:spChg chg="add mod">
          <ac:chgData name="Chloe Wilson" userId="7d72a0d99495035f" providerId="LiveId" clId="{C8E2E63B-33D6-454C-ACB9-18B3ADBBD1D6}" dt="2021-04-19T19:29:38.581" v="3938" actId="1076"/>
          <ac:spMkLst>
            <pc:docMk/>
            <pc:sldMk cId="491695778" sldId="256"/>
            <ac:spMk id="66" creationId="{32E89CD8-4FC0-4431-B0FE-43CD8779B2FB}"/>
          </ac:spMkLst>
        </pc:spChg>
        <pc:spChg chg="add mod">
          <ac:chgData name="Chloe Wilson" userId="7d72a0d99495035f" providerId="LiveId" clId="{C8E2E63B-33D6-454C-ACB9-18B3ADBBD1D6}" dt="2021-04-19T19:29:44.001" v="3939" actId="1076"/>
          <ac:spMkLst>
            <pc:docMk/>
            <pc:sldMk cId="491695778" sldId="256"/>
            <ac:spMk id="67" creationId="{46BB4953-3E11-4805-9127-037C1293F0A1}"/>
          </ac:spMkLst>
        </pc:spChg>
        <pc:spChg chg="add del mod">
          <ac:chgData name="Chloe Wilson" userId="7d72a0d99495035f" providerId="LiveId" clId="{C8E2E63B-33D6-454C-ACB9-18B3ADBBD1D6}" dt="2021-04-19T19:43:22.945" v="4649" actId="478"/>
          <ac:spMkLst>
            <pc:docMk/>
            <pc:sldMk cId="491695778" sldId="256"/>
            <ac:spMk id="68" creationId="{3AF53868-1ACA-44B6-B657-7C7CD9192244}"/>
          </ac:spMkLst>
        </pc:spChg>
        <pc:spChg chg="add del mod">
          <ac:chgData name="Chloe Wilson" userId="7d72a0d99495035f" providerId="LiveId" clId="{C8E2E63B-33D6-454C-ACB9-18B3ADBBD1D6}" dt="2021-04-19T00:12:18.916" v="1581" actId="478"/>
          <ac:spMkLst>
            <pc:docMk/>
            <pc:sldMk cId="491695778" sldId="256"/>
            <ac:spMk id="68" creationId="{AB9045FB-FC88-43CB-83F8-D72B9ED91D52}"/>
          </ac:spMkLst>
        </pc:spChg>
        <pc:spChg chg="add mod">
          <ac:chgData name="Chloe Wilson" userId="7d72a0d99495035f" providerId="LiveId" clId="{C8E2E63B-33D6-454C-ACB9-18B3ADBBD1D6}" dt="2021-04-19T20:27:02.192" v="5175" actId="20577"/>
          <ac:spMkLst>
            <pc:docMk/>
            <pc:sldMk cId="491695778" sldId="256"/>
            <ac:spMk id="69" creationId="{5B273585-B143-49EB-A664-0EC7099EBEC1}"/>
          </ac:spMkLst>
        </pc:spChg>
        <pc:spChg chg="add del mod">
          <ac:chgData name="Chloe Wilson" userId="7d72a0d99495035f" providerId="LiveId" clId="{C8E2E63B-33D6-454C-ACB9-18B3ADBBD1D6}" dt="2021-04-19T09:59:10.823" v="3366" actId="478"/>
          <ac:spMkLst>
            <pc:docMk/>
            <pc:sldMk cId="491695778" sldId="256"/>
            <ac:spMk id="70" creationId="{729A613F-E0F5-4399-9303-992A2116FD62}"/>
          </ac:spMkLst>
        </pc:spChg>
        <pc:spChg chg="add del mod">
          <ac:chgData name="Chloe Wilson" userId="7d72a0d99495035f" providerId="LiveId" clId="{C8E2E63B-33D6-454C-ACB9-18B3ADBBD1D6}" dt="2021-04-19T19:45:22.842" v="4799" actId="478"/>
          <ac:spMkLst>
            <pc:docMk/>
            <pc:sldMk cId="491695778" sldId="256"/>
            <ac:spMk id="71" creationId="{F4B54E25-0C6A-49B6-BA10-7746CCEAA790}"/>
          </ac:spMkLst>
        </pc:spChg>
        <pc:spChg chg="add mod">
          <ac:chgData name="Chloe Wilson" userId="7d72a0d99495035f" providerId="LiveId" clId="{C8E2E63B-33D6-454C-ACB9-18B3ADBBD1D6}" dt="2021-04-19T19:58:15.055" v="5064" actId="1076"/>
          <ac:spMkLst>
            <pc:docMk/>
            <pc:sldMk cId="491695778" sldId="256"/>
            <ac:spMk id="72" creationId="{78805BFC-3757-4A12-AA79-A655DCFEC0CD}"/>
          </ac:spMkLst>
        </pc:spChg>
        <pc:spChg chg="add mod">
          <ac:chgData name="Chloe Wilson" userId="7d72a0d99495035f" providerId="LiveId" clId="{C8E2E63B-33D6-454C-ACB9-18B3ADBBD1D6}" dt="2021-04-19T19:57:54.564" v="5059" actId="1076"/>
          <ac:spMkLst>
            <pc:docMk/>
            <pc:sldMk cId="491695778" sldId="256"/>
            <ac:spMk id="73" creationId="{E4174BAC-2537-4906-9CFE-0434B42AE3F4}"/>
          </ac:spMkLst>
        </pc:spChg>
        <pc:spChg chg="add mod">
          <ac:chgData name="Chloe Wilson" userId="7d72a0d99495035f" providerId="LiveId" clId="{C8E2E63B-33D6-454C-ACB9-18B3ADBBD1D6}" dt="2021-04-19T19:58:18.770" v="5065" actId="1076"/>
          <ac:spMkLst>
            <pc:docMk/>
            <pc:sldMk cId="491695778" sldId="256"/>
            <ac:spMk id="74" creationId="{9C953BDF-311A-4F42-84EA-D078AA063B07}"/>
          </ac:spMkLst>
        </pc:spChg>
        <pc:picChg chg="add del mod modCrop">
          <ac:chgData name="Chloe Wilson" userId="7d72a0d99495035f" providerId="LiveId" clId="{C8E2E63B-33D6-454C-ACB9-18B3ADBBD1D6}" dt="2021-04-19T10:04:13.996" v="3399" actId="478"/>
          <ac:picMkLst>
            <pc:docMk/>
            <pc:sldMk cId="491695778" sldId="256"/>
            <ac:picMk id="7" creationId="{AACFB95D-358C-4659-87A2-4EBCAD4CADBF}"/>
          </ac:picMkLst>
        </pc:picChg>
        <pc:picChg chg="add del mod modCrop">
          <ac:chgData name="Chloe Wilson" userId="7d72a0d99495035f" providerId="LiveId" clId="{C8E2E63B-33D6-454C-ACB9-18B3ADBBD1D6}" dt="2021-04-19T10:04:43.045" v="3407" actId="478"/>
          <ac:picMkLst>
            <pc:docMk/>
            <pc:sldMk cId="491695778" sldId="256"/>
            <ac:picMk id="12" creationId="{D6D31C3E-7621-45DF-B936-E688C9A0AE38}"/>
          </ac:picMkLst>
        </pc:picChg>
        <pc:picChg chg="add del mod modCrop">
          <ac:chgData name="Chloe Wilson" userId="7d72a0d99495035f" providerId="LiveId" clId="{C8E2E63B-33D6-454C-ACB9-18B3ADBBD1D6}" dt="2021-04-19T10:09:50.929" v="3442" actId="478"/>
          <ac:picMkLst>
            <pc:docMk/>
            <pc:sldMk cId="491695778" sldId="256"/>
            <ac:picMk id="14" creationId="{CB07C07D-A598-40DB-BB6A-5C502F15E532}"/>
          </ac:picMkLst>
        </pc:picChg>
        <pc:picChg chg="add del mod modCrop">
          <ac:chgData name="Chloe Wilson" userId="7d72a0d99495035f" providerId="LiveId" clId="{C8E2E63B-33D6-454C-ACB9-18B3ADBBD1D6}" dt="2021-04-19T10:11:36.336" v="3451" actId="478"/>
          <ac:picMkLst>
            <pc:docMk/>
            <pc:sldMk cId="491695778" sldId="256"/>
            <ac:picMk id="15" creationId="{5E34A707-9A1C-4EBF-897D-CB539E8F4563}"/>
          </ac:picMkLst>
        </pc:picChg>
        <pc:picChg chg="add del mod modCrop">
          <ac:chgData name="Chloe Wilson" userId="7d72a0d99495035f" providerId="LiveId" clId="{C8E2E63B-33D6-454C-ACB9-18B3ADBBD1D6}" dt="2021-04-19T10:13:08.314" v="3461" actId="478"/>
          <ac:picMkLst>
            <pc:docMk/>
            <pc:sldMk cId="491695778" sldId="256"/>
            <ac:picMk id="16" creationId="{F3F437C5-E991-4B17-8DC8-38F11C1075D7}"/>
          </ac:picMkLst>
        </pc:picChg>
        <pc:picChg chg="add mod ord modCrop">
          <ac:chgData name="Chloe Wilson" userId="7d72a0d99495035f" providerId="LiveId" clId="{C8E2E63B-33D6-454C-ACB9-18B3ADBBD1D6}" dt="2021-04-19T20:05:08.801" v="5135" actId="1076"/>
          <ac:picMkLst>
            <pc:docMk/>
            <pc:sldMk cId="491695778" sldId="256"/>
            <ac:picMk id="18" creationId="{73A3B238-23E2-4AEF-B7B9-5F81D2B916B0}"/>
          </ac:picMkLst>
        </pc:picChg>
        <pc:picChg chg="add del mod">
          <ac:chgData name="Chloe Wilson" userId="7d72a0d99495035f" providerId="LiveId" clId="{C8E2E63B-33D6-454C-ACB9-18B3ADBBD1D6}" dt="2021-04-19T20:04:57.849" v="5131" actId="478"/>
          <ac:picMkLst>
            <pc:docMk/>
            <pc:sldMk cId="491695778" sldId="256"/>
            <ac:picMk id="26" creationId="{C9D56FC1-6600-48C1-86E8-FF89FC66B40F}"/>
          </ac:picMkLst>
        </pc:picChg>
        <pc:picChg chg="add del mod">
          <ac:chgData name="Chloe Wilson" userId="7d72a0d99495035f" providerId="LiveId" clId="{C8E2E63B-33D6-454C-ACB9-18B3ADBBD1D6}" dt="2021-04-18T23:07:14.591" v="325" actId="478"/>
          <ac:picMkLst>
            <pc:docMk/>
            <pc:sldMk cId="491695778" sldId="256"/>
            <ac:picMk id="28" creationId="{22CEAD0D-7391-47DC-9306-8D44A07D9631}"/>
          </ac:picMkLst>
        </pc:picChg>
        <pc:picChg chg="add del mod modCrop">
          <ac:chgData name="Chloe Wilson" userId="7d72a0d99495035f" providerId="LiveId" clId="{C8E2E63B-33D6-454C-ACB9-18B3ADBBD1D6}" dt="2021-04-18T23:13:24.196" v="417" actId="478"/>
          <ac:picMkLst>
            <pc:docMk/>
            <pc:sldMk cId="491695778" sldId="256"/>
            <ac:picMk id="30" creationId="{F931FD6E-8DE0-40A8-97D6-2F87F7492338}"/>
          </ac:picMkLst>
        </pc:picChg>
        <pc:picChg chg="add del mod modCrop">
          <ac:chgData name="Chloe Wilson" userId="7d72a0d99495035f" providerId="LiveId" clId="{C8E2E63B-33D6-454C-ACB9-18B3ADBBD1D6}" dt="2021-04-18T23:13:23.082" v="414" actId="478"/>
          <ac:picMkLst>
            <pc:docMk/>
            <pc:sldMk cId="491695778" sldId="256"/>
            <ac:picMk id="31" creationId="{F1D9D5F2-5D30-4B81-88DA-51F1D8DC0F57}"/>
          </ac:picMkLst>
        </pc:picChg>
        <pc:picChg chg="add del mod modCrop">
          <ac:chgData name="Chloe Wilson" userId="7d72a0d99495035f" providerId="LiveId" clId="{C8E2E63B-33D6-454C-ACB9-18B3ADBBD1D6}" dt="2021-04-18T23:13:25.448" v="418" actId="478"/>
          <ac:picMkLst>
            <pc:docMk/>
            <pc:sldMk cId="491695778" sldId="256"/>
            <ac:picMk id="32" creationId="{EE3F8F37-5515-4349-8E9E-783458AD0F30}"/>
          </ac:picMkLst>
        </pc:picChg>
        <pc:picChg chg="add mod modCrop">
          <ac:chgData name="Chloe Wilson" userId="7d72a0d99495035f" providerId="LiveId" clId="{C8E2E63B-33D6-454C-ACB9-18B3ADBBD1D6}" dt="2021-04-18T23:19:25.333" v="553" actId="1076"/>
          <ac:picMkLst>
            <pc:docMk/>
            <pc:sldMk cId="491695778" sldId="256"/>
            <ac:picMk id="36" creationId="{D33C0102-5F61-48D0-8858-28F00BD92871}"/>
          </ac:picMkLst>
        </pc:picChg>
        <pc:picChg chg="add mod modCrop">
          <ac:chgData name="Chloe Wilson" userId="7d72a0d99495035f" providerId="LiveId" clId="{C8E2E63B-33D6-454C-ACB9-18B3ADBBD1D6}" dt="2021-04-18T23:20:06.151" v="563" actId="1076"/>
          <ac:picMkLst>
            <pc:docMk/>
            <pc:sldMk cId="491695778" sldId="256"/>
            <ac:picMk id="38" creationId="{73DAAA08-C633-4D47-8C4F-D00E3A957665}"/>
          </ac:picMkLst>
        </pc:picChg>
        <pc:picChg chg="add mod modCrop">
          <ac:chgData name="Chloe Wilson" userId="7d72a0d99495035f" providerId="LiveId" clId="{C8E2E63B-33D6-454C-ACB9-18B3ADBBD1D6}" dt="2021-04-19T19:59:24.387" v="5072" actId="1076"/>
          <ac:picMkLst>
            <pc:docMk/>
            <pc:sldMk cId="491695778" sldId="256"/>
            <ac:picMk id="39" creationId="{41017F73-2C01-4D17-A9BB-011BED302BAA}"/>
          </ac:picMkLst>
        </pc:picChg>
        <pc:picChg chg="add mod">
          <ac:chgData name="Chloe Wilson" userId="7d72a0d99495035f" providerId="LiveId" clId="{C8E2E63B-33D6-454C-ACB9-18B3ADBBD1D6}" dt="2021-04-19T22:14:35.885" v="5261" actId="1076"/>
          <ac:picMkLst>
            <pc:docMk/>
            <pc:sldMk cId="491695778" sldId="256"/>
            <ac:picMk id="49" creationId="{B8574CE7-DA49-4C63-BD36-2BAAE44F4CDE}"/>
          </ac:picMkLst>
        </pc:picChg>
        <pc:picChg chg="add mod">
          <ac:chgData name="Chloe Wilson" userId="7d72a0d99495035f" providerId="LiveId" clId="{C8E2E63B-33D6-454C-ACB9-18B3ADBBD1D6}" dt="2021-04-19T19:56:55.379" v="5050" actId="1076"/>
          <ac:picMkLst>
            <pc:docMk/>
            <pc:sldMk cId="491695778" sldId="256"/>
            <ac:picMk id="50" creationId="{EF3F97AA-9C05-4310-AD0B-515576015820}"/>
          </ac:picMkLst>
        </pc:picChg>
        <pc:picChg chg="add del mod ord">
          <ac:chgData name="Chloe Wilson" userId="7d72a0d99495035f" providerId="LiveId" clId="{C8E2E63B-33D6-454C-ACB9-18B3ADBBD1D6}" dt="2021-04-19T20:05:35.211" v="5143" actId="478"/>
          <ac:picMkLst>
            <pc:docMk/>
            <pc:sldMk cId="491695778" sldId="256"/>
            <ac:picMk id="78" creationId="{3B787251-F1AB-4489-B4F9-FDAFD2BCD9F7}"/>
          </ac:picMkLst>
        </pc:picChg>
        <pc:picChg chg="add del mod ord">
          <ac:chgData name="Chloe Wilson" userId="7d72a0d99495035f" providerId="LiveId" clId="{C8E2E63B-33D6-454C-ACB9-18B3ADBBD1D6}" dt="2021-04-19T20:06:50.641" v="5156" actId="478"/>
          <ac:picMkLst>
            <pc:docMk/>
            <pc:sldMk cId="491695778" sldId="256"/>
            <ac:picMk id="79" creationId="{7CF71D7D-C995-4547-BF4E-419312322DC0}"/>
          </ac:picMkLst>
        </pc:picChg>
        <pc:picChg chg="add mod ord">
          <ac:chgData name="Chloe Wilson" userId="7d72a0d99495035f" providerId="LiveId" clId="{C8E2E63B-33D6-454C-ACB9-18B3ADBBD1D6}" dt="2021-04-19T22:14:26.922" v="5260" actId="14100"/>
          <ac:picMkLst>
            <pc:docMk/>
            <pc:sldMk cId="491695778" sldId="256"/>
            <ac:picMk id="80" creationId="{A13B69BE-3D6A-4EC1-8999-2184DA43AE2B}"/>
          </ac:picMkLst>
        </pc:picChg>
        <pc:cxnChg chg="add mod">
          <ac:chgData name="Chloe Wilson" userId="7d72a0d99495035f" providerId="LiveId" clId="{C8E2E63B-33D6-454C-ACB9-18B3ADBBD1D6}" dt="2021-04-19T20:02:03.731" v="5127" actId="14100"/>
          <ac:cxnSpMkLst>
            <pc:docMk/>
            <pc:sldMk cId="491695778" sldId="256"/>
            <ac:cxnSpMk id="46" creationId="{9DE0F3EA-CFA6-4224-B858-5C36D77DFDDF}"/>
          </ac:cxnSpMkLst>
        </pc:cxnChg>
        <pc:cxnChg chg="add mod">
          <ac:chgData name="Chloe Wilson" userId="7d72a0d99495035f" providerId="LiveId" clId="{C8E2E63B-33D6-454C-ACB9-18B3ADBBD1D6}" dt="2021-04-19T20:01:47.784" v="5124" actId="14100"/>
          <ac:cxnSpMkLst>
            <pc:docMk/>
            <pc:sldMk cId="491695778" sldId="256"/>
            <ac:cxnSpMk id="48" creationId="{0C2B9CF1-D3BA-4886-870B-F47734C63939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111ED-7715-4D9B-9424-66BD58803A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16413F-30B6-4A11-95EE-E1E83AABEA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A6849-0798-4D3E-A7DE-A45C49B8D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A6830-58B4-45BD-8A50-85329F093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793C5-9032-4496-8E60-9189C5F49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73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E8406-4D73-465D-82C3-56C321435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106F4-E7D1-428D-8E8F-F7311935C7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28688-0AF0-4CD9-AE4E-06ECDA6C6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40A3E-43B9-4F83-946A-548CBB346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0F495-72E0-4D74-968D-23B48651D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112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0B97E-11CC-45CD-9A41-67C8550BF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4C8567-57AD-4C1A-995A-16C4688EF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9749C-6794-4513-B102-68BC302F7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33A1A-43D4-4B23-9F31-BB0E642C8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228A3-C6EB-4264-9DF5-9FECBCB07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7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4B4F5-68D7-4166-8012-6F031BDD6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B92B2-F97A-48D2-AB41-2F13C1A301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2EF6E6-FBC9-424A-854C-C55458D9B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0DCB4A-FCE1-48F8-B33D-68B03D43C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4C19DB-3882-40BD-896A-B3479E289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7B19C9-CBCA-466C-9455-D74CC923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27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DAD5D-C20F-416F-94CF-9AC74A584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3EC94-C1D3-4B9F-B76C-FA0BF469E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4CA08-F11E-4846-84F6-FEF2948CF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44DD35-7AC3-46E4-8A90-42B7A4476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7E6933-EE03-4529-8B83-85305791F3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755A2D-B131-4245-8AAF-986077EF2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94DF34-2FA3-4300-93C4-CF388B26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5EF55C-BF5E-47A5-B0BF-FF58793EF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20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B9760-848F-40BD-BC3A-CCC60D90C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DF110A-F4BB-4D3F-AC20-DCD4160C8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6CAD45-0CF2-4756-B298-CA1030000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7B0705-9B95-4E19-A9C6-82E4D6D2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55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1E864C-827F-4079-A913-0F4C34ED1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F7F7D2-3E4A-4B62-BE79-9097FF51D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79B7CF-CDC4-46B0-927B-F44360110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19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CD02F-72F0-47E1-B126-700C1BC91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D590D-460C-40CA-8A45-98188BE83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68AB9D-C48B-44B5-98EB-5D3E7E6101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661A1D-41B8-4F48-AED9-A1262EEB3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20A59E-60DD-4EFB-A069-ACDD43FD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7E7E64-2FC2-4152-A2C4-E77A75B29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14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4A8D5-78CE-44D0-9F29-45103BFAB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BF1CF1-F143-4D8D-B890-782E2D8056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38F4B9-7C94-410B-8F17-B8CE2B48B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66CD96-92FA-4E39-BA86-60D765EA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DFE349-F9FE-4895-8548-3A24B972F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E1F99-30EE-4E6E-9206-BFCEE6B67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13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5A2F2-A5BF-48D8-A08C-2875377B9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8D0414-B859-488D-BCCC-FCD25B67A3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4F8627-A9E1-4911-865C-C04B9841C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AB5AF-A431-44B6-BA61-C40DFF7C9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B4D93-F708-4833-A86E-A8315D927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24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D9E4E1-B284-475D-AFAB-FAB32C87AF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358F50-347F-4989-A719-123BEBAA7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60128-BE02-4AEF-B2A9-3DBC675ED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B3ABB-B264-4349-88C9-CD98F5BDF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D8D60-28D1-4612-A552-8181F945D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64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46BAA6-C15D-46CB-A7E5-444831A9F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436D4-727E-47D7-A179-C5FBDCD0A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74B110-3317-475B-8A74-52397BF17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BF197-BE7A-4CB6-80F4-852BE05F0F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E1B0E-C349-4BBC-8478-E1A6120069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4999A-4711-498C-AF86-522D7D93B9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74F3B-B2D9-4BB6-9297-B8A8CC20A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574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79">
            <a:extLst>
              <a:ext uri="{FF2B5EF4-FFF2-40B4-BE49-F238E27FC236}">
                <a16:creationId xmlns:a16="http://schemas.microsoft.com/office/drawing/2014/main" id="{A13B69BE-3D6A-4EC1-8999-2184DA43A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322" y="-14112"/>
            <a:ext cx="12240322" cy="68923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E4DF06-4EC5-475D-B927-C476523C8488}"/>
              </a:ext>
            </a:extLst>
          </p:cNvPr>
          <p:cNvSpPr/>
          <p:nvPr/>
        </p:nvSpPr>
        <p:spPr>
          <a:xfrm>
            <a:off x="-51685" y="317"/>
            <a:ext cx="12236836" cy="71680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1054FE-3FBB-43E7-9691-158D65D4D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933" y="52230"/>
            <a:ext cx="12192000" cy="671367"/>
          </a:xfrm>
        </p:spPr>
        <p:txBody>
          <a:bodyPr>
            <a:normAutofit lnSpcReduction="10000"/>
          </a:bodyPr>
          <a:lstStyle/>
          <a:p>
            <a:r>
              <a:rPr lang="en-GB" sz="20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Reuse Behaviour: A Study of Consumer Perception Towards Reusable Containers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By Chloe Wilson (1810485)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D9CA6B-DD92-45E2-AD99-65DC2AAE74E0}"/>
              </a:ext>
            </a:extLst>
          </p:cNvPr>
          <p:cNvSpPr/>
          <p:nvPr/>
        </p:nvSpPr>
        <p:spPr>
          <a:xfrm>
            <a:off x="17148" y="783414"/>
            <a:ext cx="3467307" cy="241212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2B1798-B140-4BA7-8E28-73AB24136202}"/>
              </a:ext>
            </a:extLst>
          </p:cNvPr>
          <p:cNvSpPr txBox="1"/>
          <p:nvPr/>
        </p:nvSpPr>
        <p:spPr>
          <a:xfrm>
            <a:off x="-8728" y="711190"/>
            <a:ext cx="3342887" cy="2346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u="sng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endParaRPr lang="en-GB" sz="1100" u="sng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Historically, reusable packaging has been used</a:t>
            </a:r>
            <a:r>
              <a:rPr lang="en-GB" sz="95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 certain sectors in the UK for decades.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latin typeface="Arial" panose="020B0604020202020204" pitchFamily="34" charset="0"/>
                <a:ea typeface="Calibri" panose="020F0502020204030204" pitchFamily="34" charset="0"/>
              </a:rPr>
              <a:t>T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his system has significantly declined </a:t>
            </a:r>
            <a:r>
              <a:rPr lang="en-GB" sz="950" b="1" dirty="0">
                <a:latin typeface="Arial" panose="020B0604020202020204" pitchFamily="34" charset="0"/>
                <a:ea typeface="Calibri" panose="020F0502020204030204" pitchFamily="34" charset="0"/>
              </a:rPr>
              <a:t>since 1950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largely due to the discovery of polypropylene and the production of plastics for packaging purposes.</a:t>
            </a:r>
            <a:endParaRPr lang="en-GB" sz="950" b="1" dirty="0">
              <a:latin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Today,</a:t>
            </a:r>
            <a:r>
              <a:rPr lang="en-GB" sz="950" b="1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reuse systems are viewed as an essential solution to reduce plastic pollution,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reduce waste and achieve long-term sustainability.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adoption of reusable containers is subject to consumer acceptance as the transition required involves individuals to change long-term shopping behaviours.</a:t>
            </a:r>
            <a:endParaRPr lang="en-GB" sz="95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94A52B4-218F-47E7-A59B-553E26B50A21}"/>
              </a:ext>
            </a:extLst>
          </p:cNvPr>
          <p:cNvSpPr/>
          <p:nvPr/>
        </p:nvSpPr>
        <p:spPr>
          <a:xfrm>
            <a:off x="3510331" y="2823459"/>
            <a:ext cx="5065683" cy="16148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0792D786-DD42-4E20-AD08-DA33D23E5E14}"/>
              </a:ext>
            </a:extLst>
          </p:cNvPr>
          <p:cNvSpPr/>
          <p:nvPr/>
        </p:nvSpPr>
        <p:spPr>
          <a:xfrm>
            <a:off x="8673730" y="3247714"/>
            <a:ext cx="3484597" cy="248607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49FCEDD-6E81-4277-AE89-53C2B84F15CF}"/>
              </a:ext>
            </a:extLst>
          </p:cNvPr>
          <p:cNvSpPr/>
          <p:nvPr/>
        </p:nvSpPr>
        <p:spPr>
          <a:xfrm>
            <a:off x="3642885" y="4506834"/>
            <a:ext cx="4944122" cy="235116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33C0102-5F61-48D0-8858-28F00BD928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66" r="52223" b="358"/>
          <a:stretch/>
        </p:blipFill>
        <p:spPr>
          <a:xfrm>
            <a:off x="3813100" y="4753380"/>
            <a:ext cx="1320729" cy="136336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3DAAA08-C633-4D47-8C4F-D00E3A9576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267"/>
          <a:stretch/>
        </p:blipFill>
        <p:spPr>
          <a:xfrm>
            <a:off x="6893071" y="4768444"/>
            <a:ext cx="1475063" cy="136336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1017F73-2C01-4D17-A9BB-011BED302BA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7117" t="8302" b="49515"/>
          <a:stretch/>
        </p:blipFill>
        <p:spPr>
          <a:xfrm>
            <a:off x="5626313" y="5335684"/>
            <a:ext cx="759876" cy="69346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64C09A7-2D6B-46EB-ADED-A33762AF1F3F}"/>
              </a:ext>
            </a:extLst>
          </p:cNvPr>
          <p:cNvSpPr txBox="1"/>
          <p:nvPr/>
        </p:nvSpPr>
        <p:spPr>
          <a:xfrm>
            <a:off x="3400608" y="4506834"/>
            <a:ext cx="2140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General Shoppers</a:t>
            </a:r>
            <a:endParaRPr lang="en-GB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2C3FC8D-9BB8-4449-90F9-F84CDD670C30}"/>
              </a:ext>
            </a:extLst>
          </p:cNvPr>
          <p:cNvSpPr txBox="1"/>
          <p:nvPr/>
        </p:nvSpPr>
        <p:spPr>
          <a:xfrm>
            <a:off x="6512279" y="4515016"/>
            <a:ext cx="2272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Zero-Waste shoppers </a:t>
            </a:r>
            <a:endParaRPr lang="en-GB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0D6B783-52C2-4CC3-B9A8-B19AF2187041}"/>
              </a:ext>
            </a:extLst>
          </p:cNvPr>
          <p:cNvSpPr txBox="1"/>
          <p:nvPr/>
        </p:nvSpPr>
        <p:spPr>
          <a:xfrm>
            <a:off x="6709403" y="6084071"/>
            <a:ext cx="1939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575"/>
              </a:spcBef>
              <a:spcAft>
                <a:spcPts val="1575"/>
              </a:spcAft>
            </a:pPr>
            <a:r>
              <a:rPr lang="en-GB" sz="1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89% stated that they would or that they already do bring their own containers to a store.</a:t>
            </a:r>
            <a:endParaRPr lang="en-GB" sz="1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FE1468E-DD75-4398-9AE0-1BCB9A73C090}"/>
              </a:ext>
            </a:extLst>
          </p:cNvPr>
          <p:cNvSpPr txBox="1"/>
          <p:nvPr/>
        </p:nvSpPr>
        <p:spPr>
          <a:xfrm>
            <a:off x="3616814" y="6104994"/>
            <a:ext cx="17749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575"/>
              </a:spcBef>
              <a:spcAft>
                <a:spcPts val="157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59% would be prepared to bring their own containers to a store to purchase products.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9DE0F3EA-CFA6-4224-B858-5C36D77DFDDF}"/>
              </a:ext>
            </a:extLst>
          </p:cNvPr>
          <p:cNvCxnSpPr>
            <a:cxnSpLocks/>
          </p:cNvCxnSpPr>
          <p:nvPr/>
        </p:nvCxnSpPr>
        <p:spPr>
          <a:xfrm flipH="1">
            <a:off x="5212907" y="5486264"/>
            <a:ext cx="413407" cy="196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0C2B9CF1-D3BA-4886-870B-F47734C63939}"/>
              </a:ext>
            </a:extLst>
          </p:cNvPr>
          <p:cNvCxnSpPr>
            <a:cxnSpLocks/>
          </p:cNvCxnSpPr>
          <p:nvPr/>
        </p:nvCxnSpPr>
        <p:spPr>
          <a:xfrm>
            <a:off x="6382022" y="5486264"/>
            <a:ext cx="449335" cy="1273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020540A7-5C51-4E9E-B957-822BFA27B2F9}"/>
              </a:ext>
            </a:extLst>
          </p:cNvPr>
          <p:cNvSpPr/>
          <p:nvPr/>
        </p:nvSpPr>
        <p:spPr>
          <a:xfrm>
            <a:off x="583455" y="835298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B338C7-BF47-4FF0-8CA9-2E03B5423B4F}"/>
              </a:ext>
            </a:extLst>
          </p:cNvPr>
          <p:cNvSpPr txBox="1"/>
          <p:nvPr/>
        </p:nvSpPr>
        <p:spPr>
          <a:xfrm>
            <a:off x="860162" y="831209"/>
            <a:ext cx="19498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Arial" panose="020B0604020202020204" pitchFamily="34" charset="0"/>
                <a:ea typeface="Calibri" panose="020F0502020204030204" pitchFamily="34" charset="0"/>
              </a:rPr>
              <a:t>Introduction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D95555BF-184D-4029-86CA-A80980E8CFC9}"/>
              </a:ext>
            </a:extLst>
          </p:cNvPr>
          <p:cNvSpPr/>
          <p:nvPr/>
        </p:nvSpPr>
        <p:spPr>
          <a:xfrm>
            <a:off x="4774581" y="2869297"/>
            <a:ext cx="2503217" cy="233130"/>
          </a:xfrm>
          <a:prstGeom prst="round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93B2008-8776-46E0-9400-3B3AED3EED4F}"/>
              </a:ext>
            </a:extLst>
          </p:cNvPr>
          <p:cNvSpPr txBox="1"/>
          <p:nvPr/>
        </p:nvSpPr>
        <p:spPr>
          <a:xfrm>
            <a:off x="5117231" y="2847164"/>
            <a:ext cx="1756087" cy="260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Arial" panose="020B0604020202020204" pitchFamily="34" charset="0"/>
                <a:cs typeface="Times New Roman" panose="02020603050405020304" pitchFamily="18" charset="0"/>
              </a:rPr>
              <a:t>Research</a:t>
            </a:r>
            <a:r>
              <a:rPr lang="en-GB" sz="1100" b="1" u="sng" dirty="0">
                <a:latin typeface="Arial" panose="020B0604020202020204" pitchFamily="34" charset="0"/>
                <a:cs typeface="Times New Roman" panose="02020603050405020304" pitchFamily="18" charset="0"/>
              </a:rPr>
              <a:t> Questions</a:t>
            </a:r>
            <a:endParaRPr lang="en-GB" sz="1100" dirty="0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302AE0E0-0EE3-4B45-BAEA-6BC5E9DDC27B}"/>
              </a:ext>
            </a:extLst>
          </p:cNvPr>
          <p:cNvSpPr/>
          <p:nvPr/>
        </p:nvSpPr>
        <p:spPr>
          <a:xfrm>
            <a:off x="5088255" y="4524522"/>
            <a:ext cx="1821834" cy="2344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5AFDBCE-795C-4965-9D3E-46F11724C75E}"/>
              </a:ext>
            </a:extLst>
          </p:cNvPr>
          <p:cNvSpPr txBox="1"/>
          <p:nvPr/>
        </p:nvSpPr>
        <p:spPr>
          <a:xfrm>
            <a:off x="4850482" y="4492343"/>
            <a:ext cx="23514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Main Findings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B2F5882-6D9A-4C66-B191-F4CFE342BDEB}"/>
              </a:ext>
            </a:extLst>
          </p:cNvPr>
          <p:cNvSpPr/>
          <p:nvPr/>
        </p:nvSpPr>
        <p:spPr>
          <a:xfrm>
            <a:off x="9254489" y="804683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04D73D2-CC38-4943-9A64-E6109F9B0833}"/>
              </a:ext>
            </a:extLst>
          </p:cNvPr>
          <p:cNvSpPr txBox="1"/>
          <p:nvPr/>
        </p:nvSpPr>
        <p:spPr>
          <a:xfrm>
            <a:off x="9141679" y="790443"/>
            <a:ext cx="27184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Analysis and Discussion 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BC155225-7092-46E0-AC48-7720885B9FCB}"/>
              </a:ext>
            </a:extLst>
          </p:cNvPr>
          <p:cNvSpPr/>
          <p:nvPr/>
        </p:nvSpPr>
        <p:spPr>
          <a:xfrm>
            <a:off x="4752336" y="743350"/>
            <a:ext cx="2503217" cy="45402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7A34A75-7EA3-4EA1-8C90-893B8613BE0A}"/>
              </a:ext>
            </a:extLst>
          </p:cNvPr>
          <p:cNvSpPr txBox="1"/>
          <p:nvPr/>
        </p:nvSpPr>
        <p:spPr>
          <a:xfrm>
            <a:off x="4390555" y="751337"/>
            <a:ext cx="33880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Methodology </a:t>
            </a:r>
          </a:p>
          <a:p>
            <a:pPr algn="ctr"/>
            <a:r>
              <a:rPr lang="en-US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Saunders Research Onion  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C8513436-1C80-4D2C-9B6F-06946A7E3284}"/>
              </a:ext>
            </a:extLst>
          </p:cNvPr>
          <p:cNvSpPr/>
          <p:nvPr/>
        </p:nvSpPr>
        <p:spPr>
          <a:xfrm>
            <a:off x="5874" y="3241784"/>
            <a:ext cx="3447791" cy="249200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32E89CD8-4FC0-4431-B0FE-43CD8779B2FB}"/>
              </a:ext>
            </a:extLst>
          </p:cNvPr>
          <p:cNvSpPr/>
          <p:nvPr/>
        </p:nvSpPr>
        <p:spPr>
          <a:xfrm>
            <a:off x="498501" y="3376869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6BB4953-3E11-4805-9127-037C1293F0A1}"/>
              </a:ext>
            </a:extLst>
          </p:cNvPr>
          <p:cNvSpPr txBox="1"/>
          <p:nvPr/>
        </p:nvSpPr>
        <p:spPr>
          <a:xfrm>
            <a:off x="915289" y="3344444"/>
            <a:ext cx="17443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>
                <a:latin typeface="Arial" panose="020B0604020202020204" pitchFamily="34" charset="0"/>
                <a:cs typeface="Arial" panose="020B0604020202020204" pitchFamily="34" charset="0"/>
              </a:rPr>
              <a:t>Literature Review </a:t>
            </a:r>
            <a:endParaRPr lang="en-GB" sz="105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B273585-B143-49EB-A664-0EC7099EBEC1}"/>
              </a:ext>
            </a:extLst>
          </p:cNvPr>
          <p:cNvSpPr txBox="1"/>
          <p:nvPr/>
        </p:nvSpPr>
        <p:spPr>
          <a:xfrm>
            <a:off x="23933" y="3584824"/>
            <a:ext cx="3408835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If environmental awareness is increased then this will potentially inspire eco-friendly </a:t>
            </a:r>
            <a:r>
              <a:rPr lang="en-US" sz="950" b="1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 and have an impact on purchasing decisions 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(Borden,1997). </a:t>
            </a:r>
            <a:endParaRPr lang="en-US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Many shoppers seek eco-friendly packaging once aware of the impact of single-use plastic, however, this is balanced against benefits including convenience </a:t>
            </a:r>
            <a:r>
              <a:rPr lang="en-GB" sz="950" b="1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(Lindh, et al 2016).</a:t>
            </a:r>
            <a:endParaRPr lang="en-US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Consumers impulse purchase rather than take rational action (Stern,1962).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Enforcing taxes or providing incentives must be considered to encourage consumers to change long-term shopping </a:t>
            </a:r>
            <a:r>
              <a:rPr lang="en-US" sz="950" b="1" dirty="0" err="1">
                <a:latin typeface="Arial" panose="020B0604020202020204" pitchFamily="34" charset="0"/>
                <a:cs typeface="Arial" panose="020B0604020202020204" pitchFamily="34" charset="0"/>
              </a:rPr>
              <a:t>behaviours</a:t>
            </a: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(Welsh Government, 2020). </a:t>
            </a:r>
            <a:endParaRPr lang="en-GB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572785F6-1F28-47D1-8454-EDD848441D45}"/>
              </a:ext>
            </a:extLst>
          </p:cNvPr>
          <p:cNvSpPr/>
          <p:nvPr/>
        </p:nvSpPr>
        <p:spPr>
          <a:xfrm>
            <a:off x="9228469" y="3298633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1740DC-D1A2-4E8D-A899-69ACD72D0416}"/>
              </a:ext>
            </a:extLst>
          </p:cNvPr>
          <p:cNvSpPr txBox="1"/>
          <p:nvPr/>
        </p:nvSpPr>
        <p:spPr>
          <a:xfrm>
            <a:off x="9144212" y="3280669"/>
            <a:ext cx="271338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>
                <a:latin typeface="Arial" panose="020B0604020202020204" pitchFamily="34" charset="0"/>
                <a:cs typeface="Arial" panose="020B0604020202020204" pitchFamily="34" charset="0"/>
              </a:rPr>
              <a:t>Conclusion and Recommendations </a:t>
            </a:r>
            <a:endParaRPr lang="en-GB" sz="105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21277D-D1C0-42F6-8041-3A53970E1948}"/>
              </a:ext>
            </a:extLst>
          </p:cNvPr>
          <p:cNvSpPr txBox="1"/>
          <p:nvPr/>
        </p:nvSpPr>
        <p:spPr>
          <a:xfrm>
            <a:off x="8700715" y="3547247"/>
            <a:ext cx="3440321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latin typeface="Arial" panose="020B0604020202020204" pitchFamily="34" charset="0"/>
                <a:ea typeface="Calibri" panose="020F0502020204030204" pitchFamily="34" charset="0"/>
              </a:rPr>
              <a:t>It 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would be necessary for Governments or businesses to take action to encourage general shoppers to use reusable containers.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can be achieved through incentivisation rather than enforcement. For example, The Nudge Theory </a:t>
            </a:r>
            <a:r>
              <a:rPr lang="en-GB" sz="95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a </a:t>
            </a: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potential resource for Governments as well as businesses as it can be used to implement changes progressively without restricting freedom of choice.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Legislation would be challenging as it requires long-term habitual behaviours and motivations to be changed.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latin typeface="Arial" panose="020B0604020202020204" pitchFamily="34" charset="0"/>
              </a:rPr>
              <a:t>Recommendations include increasing awareness of reuse systems, increasing refill system accessibility and introducing vending machines.  </a:t>
            </a:r>
            <a:endParaRPr lang="en-GB" sz="95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426F70-3319-4E2E-9A8F-43CA6E46D6DC}"/>
              </a:ext>
            </a:extLst>
          </p:cNvPr>
          <p:cNvSpPr txBox="1"/>
          <p:nvPr/>
        </p:nvSpPr>
        <p:spPr>
          <a:xfrm>
            <a:off x="9094356" y="1124213"/>
            <a:ext cx="3019669" cy="1700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Closed-ended questions were statistically </a:t>
            </a:r>
            <a:r>
              <a:rPr lang="en-US" sz="950" b="1" dirty="0" err="1">
                <a:latin typeface="Arial" panose="020B0604020202020204" pitchFamily="34" charset="0"/>
                <a:cs typeface="Arial" panose="020B0604020202020204" pitchFamily="34" charset="0"/>
              </a:rPr>
              <a:t>analysed</a:t>
            </a: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 using the IBM SPSS Software, specifically using the Mann-Whitney U Test.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The tests revealed that there were significant differences between general shoppers and zero-waste shoppers based on convenience, branding, packaging material, product label information and environmental concerns.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50" b="1">
                <a:latin typeface="Arial" panose="020B0604020202020204" pitchFamily="34" charset="0"/>
                <a:cs typeface="Arial" panose="020B0604020202020204" pitchFamily="34" charset="0"/>
              </a:rPr>
              <a:t>Empirical </a:t>
            </a: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950" b="1">
                <a:latin typeface="Arial" panose="020B0604020202020204" pitchFamily="34" charset="0"/>
                <a:cs typeface="Arial" panose="020B0604020202020204" pitchFamily="34" charset="0"/>
              </a:rPr>
              <a:t>indings </a:t>
            </a:r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were largely similar to the literature review findings.</a:t>
            </a:r>
            <a:endParaRPr lang="en-GB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243BC84-A9CE-4A5E-AB82-F12F0D31E8D9}"/>
              </a:ext>
            </a:extLst>
          </p:cNvPr>
          <p:cNvSpPr/>
          <p:nvPr/>
        </p:nvSpPr>
        <p:spPr>
          <a:xfrm>
            <a:off x="8785580" y="5850942"/>
            <a:ext cx="3388996" cy="100674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6F1BF060-3322-4512-9834-9253BDD6C2CE}"/>
              </a:ext>
            </a:extLst>
          </p:cNvPr>
          <p:cNvSpPr/>
          <p:nvPr/>
        </p:nvSpPr>
        <p:spPr>
          <a:xfrm>
            <a:off x="8673730" y="732002"/>
            <a:ext cx="3467307" cy="241212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3A3B238-23E2-4AEF-B7B9-5F81D2B916B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621" t="26849" r="58573" b="9628"/>
          <a:stretch/>
        </p:blipFill>
        <p:spPr>
          <a:xfrm rot="5400000">
            <a:off x="5391670" y="-925891"/>
            <a:ext cx="1446552" cy="590706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55775A5-725E-4FD3-8EF4-C43CE9D97BA4}"/>
              </a:ext>
            </a:extLst>
          </p:cNvPr>
          <p:cNvSpPr txBox="1"/>
          <p:nvPr/>
        </p:nvSpPr>
        <p:spPr>
          <a:xfrm>
            <a:off x="3178418" y="1429143"/>
            <a:ext cx="540858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deductive, ‘top-down approach’ was used for this study, specifically using a single quantitative mono method.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Surveys in the form of a questionnaire were created on Google Forms and 11 questions were selected which included a va</a:t>
            </a:r>
            <a:r>
              <a:rPr lang="en-GB" sz="95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riety of closed-ended and open-ended questions.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D</a:t>
            </a:r>
            <a:r>
              <a:rPr lang="en-GB" sz="95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ata was collected via Facebook and a total of 320 responses were obtained which ensured the data was representative of the population, reliable and valid.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</a:t>
            </a:r>
            <a:r>
              <a:rPr lang="en-GB" sz="95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ocial </a:t>
            </a:r>
            <a:r>
              <a:rPr lang="en-GB" sz="950" b="1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desirability bias was identified as a limitation and ethical standards were considered. </a:t>
            </a:r>
            <a:endParaRPr lang="en-GB" sz="950" b="1" dirty="0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A8D07060-EB0B-4D7A-87FA-6284D407816E}"/>
              </a:ext>
            </a:extLst>
          </p:cNvPr>
          <p:cNvSpPr/>
          <p:nvPr/>
        </p:nvSpPr>
        <p:spPr>
          <a:xfrm>
            <a:off x="0" y="5836447"/>
            <a:ext cx="3388996" cy="104174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E677EF6-BE5B-4CBF-BFC4-D06D3D60A7E0}"/>
              </a:ext>
            </a:extLst>
          </p:cNvPr>
          <p:cNvSpPr txBox="1"/>
          <p:nvPr/>
        </p:nvSpPr>
        <p:spPr>
          <a:xfrm>
            <a:off x="125104" y="6087335"/>
            <a:ext cx="3249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Borden, R. (1997). One More Look at Social and Environmental Psychology: Away from the Looking Glass and into the Future. </a:t>
            </a:r>
            <a:r>
              <a:rPr lang="en-US" sz="700" b="1" i="1" dirty="0">
                <a:latin typeface="Arial" panose="020B0604020202020204" pitchFamily="34" charset="0"/>
                <a:cs typeface="Arial" panose="020B0604020202020204" pitchFamily="34" charset="0"/>
              </a:rPr>
              <a:t>Personal Soc Psychol Bull, </a:t>
            </a:r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407-411</a:t>
            </a:r>
          </a:p>
          <a:p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Lindh, H. Olsson, A, &amp; Williams, H. (2016). Consumer Perceptions of Food packaging: Contributing to or Counteracting Environmentally Sustainable Development? </a:t>
            </a:r>
            <a:r>
              <a:rPr lang="en-US" sz="700" b="1" i="1" dirty="0">
                <a:latin typeface="Arial" panose="020B0604020202020204" pitchFamily="34" charset="0"/>
                <a:cs typeface="Arial" panose="020B0604020202020204" pitchFamily="34" charset="0"/>
              </a:rPr>
              <a:t>Packaging Technology and Science</a:t>
            </a:r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, 1-23.</a:t>
            </a:r>
            <a:endParaRPr lang="en-GB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E966A5B-3044-4099-9F0F-77AFF2496DCB}"/>
              </a:ext>
            </a:extLst>
          </p:cNvPr>
          <p:cNvSpPr txBox="1"/>
          <p:nvPr/>
        </p:nvSpPr>
        <p:spPr>
          <a:xfrm>
            <a:off x="8808157" y="6185673"/>
            <a:ext cx="3343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Stern, H. (1962). The Significance of Impulse Buying Today. </a:t>
            </a:r>
            <a:r>
              <a:rPr lang="en-US" sz="700" b="1" i="1" dirty="0">
                <a:latin typeface="Arial" panose="020B0604020202020204" pitchFamily="34" charset="0"/>
                <a:cs typeface="Arial" panose="020B0604020202020204" pitchFamily="34" charset="0"/>
              </a:rPr>
              <a:t>Journal of Marketing</a:t>
            </a:r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, 59-62</a:t>
            </a:r>
          </a:p>
          <a:p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Welsh Government. (2020). Beyond Recycling: A Strategy to make the circular economy in Wales a reality. The Welsh Government</a:t>
            </a:r>
            <a:endParaRPr lang="en-GB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A88EB73-4077-4684-9135-2C446C56A605}"/>
              </a:ext>
            </a:extLst>
          </p:cNvPr>
          <p:cNvSpPr txBox="1"/>
          <p:nvPr/>
        </p:nvSpPr>
        <p:spPr>
          <a:xfrm>
            <a:off x="3635032" y="3091865"/>
            <a:ext cx="481616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 consumers are extremely aware of the environmental impact of single-use plastic packaging, will they seek sustainable alternatives?</a:t>
            </a:r>
          </a:p>
          <a:p>
            <a:pPr lvl="0" algn="just"/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Are consumers who live </a:t>
            </a:r>
            <a:r>
              <a:rPr lang="en-GB" sz="9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en-GB" sz="900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West</a:t>
            </a:r>
            <a:r>
              <a:rPr lang="en-GB" sz="900" b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Wales aware of what a zero-waste store is?</a:t>
            </a:r>
          </a:p>
          <a:p>
            <a:pPr lvl="0" algn="just"/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are the benefits and barriers of reusable container adoption from a consumer perspective? </a:t>
            </a:r>
          </a:p>
          <a:p>
            <a:pPr lvl="0" algn="just"/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Will there be different behaviours, perspectives and motivations between general shoppers and zero-waste shoppers?</a:t>
            </a:r>
          </a:p>
          <a:p>
            <a:pPr lvl="0" algn="just"/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Can consumers be encouraged by society to adopt a sustainable lifestyle?</a:t>
            </a:r>
          </a:p>
          <a:p>
            <a:pPr lvl="0" algn="just">
              <a:spcAft>
                <a:spcPts val="800"/>
              </a:spcAft>
            </a:pPr>
            <a:r>
              <a:rPr lang="en-GB" sz="9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there a need for incentivisation or legislation with regards to reusable containers?</a:t>
            </a:r>
            <a:endParaRPr lang="en-GB" sz="7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78805BFC-3757-4A12-AA79-A655DCFEC0CD}"/>
              </a:ext>
            </a:extLst>
          </p:cNvPr>
          <p:cNvSpPr/>
          <p:nvPr/>
        </p:nvSpPr>
        <p:spPr>
          <a:xfrm>
            <a:off x="9190088" y="5898681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E4174BAC-2537-4906-9CFE-0434B42AE3F4}"/>
              </a:ext>
            </a:extLst>
          </p:cNvPr>
          <p:cNvSpPr/>
          <p:nvPr/>
        </p:nvSpPr>
        <p:spPr>
          <a:xfrm>
            <a:off x="513792" y="5850941"/>
            <a:ext cx="2503217" cy="2331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38EC7F5-3989-4FA3-BDFA-47B7F3D3A2AF}"/>
              </a:ext>
            </a:extLst>
          </p:cNvPr>
          <p:cNvSpPr txBox="1"/>
          <p:nvPr/>
        </p:nvSpPr>
        <p:spPr>
          <a:xfrm>
            <a:off x="787423" y="5807417"/>
            <a:ext cx="19820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105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C953BDF-311A-4F42-84EA-D078AA063B07}"/>
              </a:ext>
            </a:extLst>
          </p:cNvPr>
          <p:cNvSpPr txBox="1"/>
          <p:nvPr/>
        </p:nvSpPr>
        <p:spPr>
          <a:xfrm>
            <a:off x="9521892" y="5891347"/>
            <a:ext cx="19820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105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B8574CE7-DA49-4C63-BD36-2BAAE44F4C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59691" y="-17153"/>
            <a:ext cx="749872" cy="74581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F3F97AA-9C05-4310-AD0B-5155760158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7335" y="-13292"/>
            <a:ext cx="749873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95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695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Wilson</dc:creator>
  <cp:lastModifiedBy>Chloe Wilson</cp:lastModifiedBy>
  <cp:revision>5</cp:revision>
  <dcterms:created xsi:type="dcterms:W3CDTF">2021-04-18T20:37:18Z</dcterms:created>
  <dcterms:modified xsi:type="dcterms:W3CDTF">2021-04-19T22:45:15Z</dcterms:modified>
</cp:coreProperties>
</file>