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57" r:id="rId4"/>
    <p:sldId id="258" r:id="rId5"/>
    <p:sldId id="259" r:id="rId6"/>
    <p:sldId id="260" r:id="rId7"/>
    <p:sldId id="261" r:id="rId8"/>
    <p:sldId id="267" r:id="rId9"/>
    <p:sldId id="262" r:id="rId10"/>
    <p:sldId id="263" r:id="rId11"/>
    <p:sldId id="264" r:id="rId12"/>
    <p:sldId id="26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759915-F7F0-F15B-C64E-1F23B99404CC}" v="208" dt="2026-03-07T22:47:44.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Counihan (2319048)" userId="S::2319048@student.uwtsd.ac.uk::c0ee966d-dc9f-471b-bbc9-8dcbc53e8e23" providerId="AD" clId="Web-{CD743EC9-BA9C-0D0D-9E13-0D03DA58A9BB}"/>
    <pc:docChg chg="addSld modSld addMainMaster delMainMaster">
      <pc:chgData name="Paul Counihan (2319048)" userId="S::2319048@student.uwtsd.ac.uk::c0ee966d-dc9f-471b-bbc9-8dcbc53e8e23" providerId="AD" clId="Web-{CD743EC9-BA9C-0D0D-9E13-0D03DA58A9BB}" dt="2026-02-26T21:35:10.385" v="147" actId="20577"/>
      <pc:docMkLst>
        <pc:docMk/>
      </pc:docMkLst>
      <pc:sldChg chg="addSp modSp mod setBg modClrScheme setClrOvrMap chgLayout">
        <pc:chgData name="Paul Counihan (2319048)" userId="S::2319048@student.uwtsd.ac.uk::c0ee966d-dc9f-471b-bbc9-8dcbc53e8e23" providerId="AD" clId="Web-{CD743EC9-BA9C-0D0D-9E13-0D03DA58A9BB}" dt="2026-02-26T21:27:22.555" v="97" actId="20577"/>
        <pc:sldMkLst>
          <pc:docMk/>
          <pc:sldMk cId="109857222" sldId="256"/>
        </pc:sldMkLst>
        <pc:spChg chg="mod">
          <ac:chgData name="Paul Counihan (2319048)" userId="S::2319048@student.uwtsd.ac.uk::c0ee966d-dc9f-471b-bbc9-8dcbc53e8e23" providerId="AD" clId="Web-{CD743EC9-BA9C-0D0D-9E13-0D03DA58A9BB}" dt="2026-02-26T21:26:40.617" v="76" actId="20577"/>
          <ac:spMkLst>
            <pc:docMk/>
            <pc:sldMk cId="109857222" sldId="256"/>
            <ac:spMk id="2" creationId="{00000000-0000-0000-0000-000000000000}"/>
          </ac:spMkLst>
        </pc:spChg>
        <pc:spChg chg="mod">
          <ac:chgData name="Paul Counihan (2319048)" userId="S::2319048@student.uwtsd.ac.uk::c0ee966d-dc9f-471b-bbc9-8dcbc53e8e23" providerId="AD" clId="Web-{CD743EC9-BA9C-0D0D-9E13-0D03DA58A9BB}" dt="2026-02-26T21:27:22.555" v="97" actId="20577"/>
          <ac:spMkLst>
            <pc:docMk/>
            <pc:sldMk cId="109857222" sldId="256"/>
            <ac:spMk id="3" creationId="{00000000-0000-0000-0000-000000000000}"/>
          </ac:spMkLst>
        </pc:spChg>
        <pc:spChg chg="add">
          <ac:chgData name="Paul Counihan (2319048)" userId="S::2319048@student.uwtsd.ac.uk::c0ee966d-dc9f-471b-bbc9-8dcbc53e8e23" providerId="AD" clId="Web-{CD743EC9-BA9C-0D0D-9E13-0D03DA58A9BB}" dt="2026-02-26T21:23:15.099" v="0"/>
          <ac:spMkLst>
            <pc:docMk/>
            <pc:sldMk cId="109857222" sldId="256"/>
            <ac:spMk id="9" creationId="{6E448DB1-4196-18A6-15DA-C72635C1B11E}"/>
          </ac:spMkLst>
        </pc:spChg>
        <pc:spChg chg="add">
          <ac:chgData name="Paul Counihan (2319048)" userId="S::2319048@student.uwtsd.ac.uk::c0ee966d-dc9f-471b-bbc9-8dcbc53e8e23" providerId="AD" clId="Web-{CD743EC9-BA9C-0D0D-9E13-0D03DA58A9BB}" dt="2026-02-26T21:23:15.099" v="0"/>
          <ac:spMkLst>
            <pc:docMk/>
            <pc:sldMk cId="109857222" sldId="256"/>
            <ac:spMk id="11" creationId="{B7D064F0-6D2A-219C-C000-14ABD99ECEE9}"/>
          </ac:spMkLst>
        </pc:spChg>
        <pc:picChg chg="add">
          <ac:chgData name="Paul Counihan (2319048)" userId="S::2319048@student.uwtsd.ac.uk::c0ee966d-dc9f-471b-bbc9-8dcbc53e8e23" providerId="AD" clId="Web-{CD743EC9-BA9C-0D0D-9E13-0D03DA58A9BB}" dt="2026-02-26T21:23:15.099" v="0"/>
          <ac:picMkLst>
            <pc:docMk/>
            <pc:sldMk cId="109857222" sldId="256"/>
            <ac:picMk id="4" creationId="{D237316E-FAA7-FECF-99B8-6CF1A00B5100}"/>
          </ac:picMkLst>
        </pc:picChg>
      </pc:sldChg>
      <pc:sldChg chg="addSp delSp modSp new">
        <pc:chgData name="Paul Counihan (2319048)" userId="S::2319048@student.uwtsd.ac.uk::c0ee966d-dc9f-471b-bbc9-8dcbc53e8e23" providerId="AD" clId="Web-{CD743EC9-BA9C-0D0D-9E13-0D03DA58A9BB}" dt="2026-02-26T21:30:19.666" v="120" actId="20577"/>
        <pc:sldMkLst>
          <pc:docMk/>
          <pc:sldMk cId="4026640437" sldId="257"/>
        </pc:sldMkLst>
        <pc:spChg chg="mod">
          <ac:chgData name="Paul Counihan (2319048)" userId="S::2319048@student.uwtsd.ac.uk::c0ee966d-dc9f-471b-bbc9-8dcbc53e8e23" providerId="AD" clId="Web-{CD743EC9-BA9C-0D0D-9E13-0D03DA58A9BB}" dt="2026-02-26T21:30:19.666" v="120" actId="20577"/>
          <ac:spMkLst>
            <pc:docMk/>
            <pc:sldMk cId="4026640437" sldId="257"/>
            <ac:spMk id="2" creationId="{6C200C00-40CF-968F-5283-BF741D67BB66}"/>
          </ac:spMkLst>
        </pc:spChg>
        <pc:picChg chg="add mod ord">
          <ac:chgData name="Paul Counihan (2319048)" userId="S::2319048@student.uwtsd.ac.uk::c0ee966d-dc9f-471b-bbc9-8dcbc53e8e23" providerId="AD" clId="Web-{CD743EC9-BA9C-0D0D-9E13-0D03DA58A9BB}" dt="2026-02-26T21:29:03.353" v="102" actId="1076"/>
          <ac:picMkLst>
            <pc:docMk/>
            <pc:sldMk cId="4026640437" sldId="257"/>
            <ac:picMk id="4" creationId="{3E4CDB96-4E22-51B3-8056-C62E26A829C2}"/>
          </ac:picMkLst>
        </pc:picChg>
      </pc:sldChg>
      <pc:sldChg chg="modSp new">
        <pc:chgData name="Paul Counihan (2319048)" userId="S::2319048@student.uwtsd.ac.uk::c0ee966d-dc9f-471b-bbc9-8dcbc53e8e23" providerId="AD" clId="Web-{CD743EC9-BA9C-0D0D-9E13-0D03DA58A9BB}" dt="2026-02-26T21:30:55.075" v="122" actId="20577"/>
        <pc:sldMkLst>
          <pc:docMk/>
          <pc:sldMk cId="3334015565" sldId="258"/>
        </pc:sldMkLst>
      </pc:sldChg>
      <pc:sldChg chg="modSp new">
        <pc:chgData name="Paul Counihan (2319048)" userId="S::2319048@student.uwtsd.ac.uk::c0ee966d-dc9f-471b-bbc9-8dcbc53e8e23" providerId="AD" clId="Web-{CD743EC9-BA9C-0D0D-9E13-0D03DA58A9BB}" dt="2026-02-26T21:31:36.344" v="125" actId="20577"/>
        <pc:sldMkLst>
          <pc:docMk/>
          <pc:sldMk cId="563162766" sldId="259"/>
        </pc:sldMkLst>
        <pc:spChg chg="mod">
          <ac:chgData name="Paul Counihan (2319048)" userId="S::2319048@student.uwtsd.ac.uk::c0ee966d-dc9f-471b-bbc9-8dcbc53e8e23" providerId="AD" clId="Web-{CD743EC9-BA9C-0D0D-9E13-0D03DA58A9BB}" dt="2026-02-26T21:31:36.344" v="125" actId="20577"/>
          <ac:spMkLst>
            <pc:docMk/>
            <pc:sldMk cId="563162766" sldId="259"/>
            <ac:spMk id="3" creationId="{5D12E573-D0BE-6347-229B-7D97724E3B87}"/>
          </ac:spMkLst>
        </pc:spChg>
      </pc:sldChg>
      <pc:sldChg chg="modSp new">
        <pc:chgData name="Paul Counihan (2319048)" userId="S::2319048@student.uwtsd.ac.uk::c0ee966d-dc9f-471b-bbc9-8dcbc53e8e23" providerId="AD" clId="Web-{CD743EC9-BA9C-0D0D-9E13-0D03DA58A9BB}" dt="2026-02-26T21:32:10.065" v="128" actId="20577"/>
        <pc:sldMkLst>
          <pc:docMk/>
          <pc:sldMk cId="21889891" sldId="260"/>
        </pc:sldMkLst>
        <pc:spChg chg="mod">
          <ac:chgData name="Paul Counihan (2319048)" userId="S::2319048@student.uwtsd.ac.uk::c0ee966d-dc9f-471b-bbc9-8dcbc53e8e23" providerId="AD" clId="Web-{CD743EC9-BA9C-0D0D-9E13-0D03DA58A9BB}" dt="2026-02-26T21:32:10.065" v="128" actId="20577"/>
          <ac:spMkLst>
            <pc:docMk/>
            <pc:sldMk cId="21889891" sldId="260"/>
            <ac:spMk id="3" creationId="{37CB7E6C-AE83-2CCD-014A-D4E5A590CEE4}"/>
          </ac:spMkLst>
        </pc:spChg>
      </pc:sldChg>
      <pc:sldChg chg="addSp delSp modSp new">
        <pc:chgData name="Paul Counihan (2319048)" userId="S::2319048@student.uwtsd.ac.uk::c0ee966d-dc9f-471b-bbc9-8dcbc53e8e23" providerId="AD" clId="Web-{CD743EC9-BA9C-0D0D-9E13-0D03DA58A9BB}" dt="2026-02-26T21:33:24.240" v="136" actId="1076"/>
        <pc:sldMkLst>
          <pc:docMk/>
          <pc:sldMk cId="1926646810" sldId="261"/>
        </pc:sldMkLst>
        <pc:spChg chg="mod">
          <ac:chgData name="Paul Counihan (2319048)" userId="S::2319048@student.uwtsd.ac.uk::c0ee966d-dc9f-471b-bbc9-8dcbc53e8e23" providerId="AD" clId="Web-{CD743EC9-BA9C-0D0D-9E13-0D03DA58A9BB}" dt="2026-02-26T21:33:18.334" v="135" actId="20577"/>
          <ac:spMkLst>
            <pc:docMk/>
            <pc:sldMk cId="1926646810" sldId="261"/>
            <ac:spMk id="2" creationId="{1C96F905-700F-FFBE-1F5C-9DDED16CBDAC}"/>
          </ac:spMkLst>
        </pc:spChg>
        <pc:picChg chg="add mod ord">
          <ac:chgData name="Paul Counihan (2319048)" userId="S::2319048@student.uwtsd.ac.uk::c0ee966d-dc9f-471b-bbc9-8dcbc53e8e23" providerId="AD" clId="Web-{CD743EC9-BA9C-0D0D-9E13-0D03DA58A9BB}" dt="2026-02-26T21:33:24.240" v="136" actId="1076"/>
          <ac:picMkLst>
            <pc:docMk/>
            <pc:sldMk cId="1926646810" sldId="261"/>
            <ac:picMk id="4" creationId="{2491BE37-46D1-8D4A-D875-E5071FBAA639}"/>
          </ac:picMkLst>
        </pc:picChg>
      </pc:sldChg>
      <pc:sldChg chg="modSp new">
        <pc:chgData name="Paul Counihan (2319048)" userId="S::2319048@student.uwtsd.ac.uk::c0ee966d-dc9f-471b-bbc9-8dcbc53e8e23" providerId="AD" clId="Web-{CD743EC9-BA9C-0D0D-9E13-0D03DA58A9BB}" dt="2026-02-26T21:34:00.367" v="140" actId="20577"/>
        <pc:sldMkLst>
          <pc:docMk/>
          <pc:sldMk cId="1396968166" sldId="262"/>
        </pc:sldMkLst>
        <pc:spChg chg="mod">
          <ac:chgData name="Paul Counihan (2319048)" userId="S::2319048@student.uwtsd.ac.uk::c0ee966d-dc9f-471b-bbc9-8dcbc53e8e23" providerId="AD" clId="Web-{CD743EC9-BA9C-0D0D-9E13-0D03DA58A9BB}" dt="2026-02-26T21:34:00.367" v="140" actId="20577"/>
          <ac:spMkLst>
            <pc:docMk/>
            <pc:sldMk cId="1396968166" sldId="262"/>
            <ac:spMk id="3" creationId="{ABE57E61-1930-3E41-204D-20CDF7553228}"/>
          </ac:spMkLst>
        </pc:spChg>
      </pc:sldChg>
      <pc:sldChg chg="modSp new">
        <pc:chgData name="Paul Counihan (2319048)" userId="S::2319048@student.uwtsd.ac.uk::c0ee966d-dc9f-471b-bbc9-8dcbc53e8e23" providerId="AD" clId="Web-{CD743EC9-BA9C-0D0D-9E13-0D03DA58A9BB}" dt="2026-02-26T21:34:17.992" v="142" actId="20577"/>
        <pc:sldMkLst>
          <pc:docMk/>
          <pc:sldMk cId="307053612" sldId="263"/>
        </pc:sldMkLst>
        <pc:spChg chg="mod">
          <ac:chgData name="Paul Counihan (2319048)" userId="S::2319048@student.uwtsd.ac.uk::c0ee966d-dc9f-471b-bbc9-8dcbc53e8e23" providerId="AD" clId="Web-{CD743EC9-BA9C-0D0D-9E13-0D03DA58A9BB}" dt="2026-02-26T21:34:17.992" v="142" actId="20577"/>
          <ac:spMkLst>
            <pc:docMk/>
            <pc:sldMk cId="307053612" sldId="263"/>
            <ac:spMk id="3" creationId="{48160A05-4292-6C29-C2F2-17B3D699A53A}"/>
          </ac:spMkLst>
        </pc:spChg>
      </pc:sldChg>
      <pc:sldChg chg="modSp new">
        <pc:chgData name="Paul Counihan (2319048)" userId="S::2319048@student.uwtsd.ac.uk::c0ee966d-dc9f-471b-bbc9-8dcbc53e8e23" providerId="AD" clId="Web-{CD743EC9-BA9C-0D0D-9E13-0D03DA58A9BB}" dt="2026-02-26T21:34:43.665" v="145" actId="20577"/>
        <pc:sldMkLst>
          <pc:docMk/>
          <pc:sldMk cId="1092594477" sldId="264"/>
        </pc:sldMkLst>
        <pc:spChg chg="mod">
          <ac:chgData name="Paul Counihan (2319048)" userId="S::2319048@student.uwtsd.ac.uk::c0ee966d-dc9f-471b-bbc9-8dcbc53e8e23" providerId="AD" clId="Web-{CD743EC9-BA9C-0D0D-9E13-0D03DA58A9BB}" dt="2026-02-26T21:34:43.665" v="145" actId="20577"/>
          <ac:spMkLst>
            <pc:docMk/>
            <pc:sldMk cId="1092594477" sldId="264"/>
            <ac:spMk id="3" creationId="{664CCEC0-7FB8-EEB2-6019-1D5E11947C70}"/>
          </ac:spMkLst>
        </pc:spChg>
      </pc:sldChg>
      <pc:sldChg chg="modSp new">
        <pc:chgData name="Paul Counihan (2319048)" userId="S::2319048@student.uwtsd.ac.uk::c0ee966d-dc9f-471b-bbc9-8dcbc53e8e23" providerId="AD" clId="Web-{CD743EC9-BA9C-0D0D-9E13-0D03DA58A9BB}" dt="2026-02-26T21:35:10.385" v="147" actId="20577"/>
        <pc:sldMkLst>
          <pc:docMk/>
          <pc:sldMk cId="3734694761" sldId="265"/>
        </pc:sldMkLst>
        <pc:spChg chg="mod">
          <ac:chgData name="Paul Counihan (2319048)" userId="S::2319048@student.uwtsd.ac.uk::c0ee966d-dc9f-471b-bbc9-8dcbc53e8e23" providerId="AD" clId="Web-{CD743EC9-BA9C-0D0D-9E13-0D03DA58A9BB}" dt="2026-02-26T21:35:10.385" v="147" actId="20577"/>
          <ac:spMkLst>
            <pc:docMk/>
            <pc:sldMk cId="3734694761" sldId="265"/>
            <ac:spMk id="3" creationId="{BAD20073-E38B-1B4A-9282-C875C86A1695}"/>
          </ac:spMkLst>
        </pc:spChg>
      </pc:sldChg>
      <pc:sldMasterChg chg="add addSldLayout">
        <pc:chgData name="Paul Counihan (2319048)" userId="S::2319048@student.uwtsd.ac.uk::c0ee966d-dc9f-471b-bbc9-8dcbc53e8e23" providerId="AD" clId="Web-{CD743EC9-BA9C-0D0D-9E13-0D03DA58A9BB}" dt="2026-02-26T21:23:15.099" v="0"/>
        <pc:sldMasterMkLst>
          <pc:docMk/>
          <pc:sldMasterMk cId="2529803196" sldId="2147483672"/>
        </pc:sldMasterMkLst>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349869139" sldId="2147483673"/>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1506464805" sldId="2147483674"/>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553115624" sldId="2147483675"/>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1242009565" sldId="2147483676"/>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3991765257" sldId="2147483677"/>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2294836017" sldId="2147483678"/>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2512001971" sldId="2147483679"/>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2269755047" sldId="2147483680"/>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1690084425" sldId="2147483681"/>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3748293557" sldId="2147483682"/>
          </pc:sldLayoutMkLst>
        </pc:sldLayoutChg>
        <pc:sldLayoutChg chg="add">
          <pc:chgData name="Paul Counihan (2319048)" userId="S::2319048@student.uwtsd.ac.uk::c0ee966d-dc9f-471b-bbc9-8dcbc53e8e23" providerId="AD" clId="Web-{CD743EC9-BA9C-0D0D-9E13-0D03DA58A9BB}" dt="2026-02-26T21:23:15.099" v="0"/>
          <pc:sldLayoutMkLst>
            <pc:docMk/>
            <pc:sldMasterMk cId="2529803196" sldId="2147483672"/>
            <pc:sldLayoutMk cId="2007789577" sldId="2147483683"/>
          </pc:sldLayoutMkLst>
        </pc:sldLayoutChg>
      </pc:sldMasterChg>
    </pc:docChg>
  </pc:docChgLst>
  <pc:docChgLst>
    <pc:chgData name="Paul Counihan (2319048)" userId="S::2319048@student.uwtsd.ac.uk::c0ee966d-dc9f-471b-bbc9-8dcbc53e8e23" providerId="AD" clId="Web-{0B0BA567-42F0-A1D6-A2C5-BB01728A7C23}"/>
    <pc:docChg chg="modSld">
      <pc:chgData name="Paul Counihan (2319048)" userId="S::2319048@student.uwtsd.ac.uk::c0ee966d-dc9f-471b-bbc9-8dcbc53e8e23" providerId="AD" clId="Web-{0B0BA567-42F0-A1D6-A2C5-BB01728A7C23}" dt="2026-03-05T20:20:12.024" v="253"/>
      <pc:docMkLst>
        <pc:docMk/>
      </pc:docMkLst>
      <pc:sldChg chg="modSp">
        <pc:chgData name="Paul Counihan (2319048)" userId="S::2319048@student.uwtsd.ac.uk::c0ee966d-dc9f-471b-bbc9-8dcbc53e8e23" providerId="AD" clId="Web-{0B0BA567-42F0-A1D6-A2C5-BB01728A7C23}" dt="2026-03-05T20:19:36.320" v="251" actId="20577"/>
        <pc:sldMkLst>
          <pc:docMk/>
          <pc:sldMk cId="109857222" sldId="256"/>
        </pc:sldMkLst>
        <pc:spChg chg="mod">
          <ac:chgData name="Paul Counihan (2319048)" userId="S::2319048@student.uwtsd.ac.uk::c0ee966d-dc9f-471b-bbc9-8dcbc53e8e23" providerId="AD" clId="Web-{0B0BA567-42F0-A1D6-A2C5-BB01728A7C23}" dt="2026-03-05T20:19:21.742" v="249" actId="20577"/>
          <ac:spMkLst>
            <pc:docMk/>
            <pc:sldMk cId="109857222" sldId="256"/>
            <ac:spMk id="2" creationId="{00000000-0000-0000-0000-000000000000}"/>
          </ac:spMkLst>
        </pc:spChg>
        <pc:spChg chg="mod">
          <ac:chgData name="Paul Counihan (2319048)" userId="S::2319048@student.uwtsd.ac.uk::c0ee966d-dc9f-471b-bbc9-8dcbc53e8e23" providerId="AD" clId="Web-{0B0BA567-42F0-A1D6-A2C5-BB01728A7C23}" dt="2026-03-05T20:19:36.320" v="251" actId="20577"/>
          <ac:spMkLst>
            <pc:docMk/>
            <pc:sldMk cId="109857222" sldId="256"/>
            <ac:spMk id="3" creationId="{00000000-0000-0000-0000-000000000000}"/>
          </ac:spMkLst>
        </pc:spChg>
      </pc:sldChg>
      <pc:sldChg chg="modSp mod setBg">
        <pc:chgData name="Paul Counihan (2319048)" userId="S::2319048@student.uwtsd.ac.uk::c0ee966d-dc9f-471b-bbc9-8dcbc53e8e23" providerId="AD" clId="Web-{0B0BA567-42F0-A1D6-A2C5-BB01728A7C23}" dt="2026-03-05T20:18:57.350" v="247" actId="20577"/>
        <pc:sldMkLst>
          <pc:docMk/>
          <pc:sldMk cId="4026640437" sldId="257"/>
        </pc:sldMkLst>
        <pc:spChg chg="mod">
          <ac:chgData name="Paul Counihan (2319048)" userId="S::2319048@student.uwtsd.ac.uk::c0ee966d-dc9f-471b-bbc9-8dcbc53e8e23" providerId="AD" clId="Web-{0B0BA567-42F0-A1D6-A2C5-BB01728A7C23}" dt="2026-03-05T20:18:57.350" v="247" actId="20577"/>
          <ac:spMkLst>
            <pc:docMk/>
            <pc:sldMk cId="4026640437" sldId="257"/>
            <ac:spMk id="2" creationId="{6C200C00-40CF-968F-5283-BF741D67BB66}"/>
          </ac:spMkLst>
        </pc:spChg>
        <pc:picChg chg="mod">
          <ac:chgData name="Paul Counihan (2319048)" userId="S::2319048@student.uwtsd.ac.uk::c0ee966d-dc9f-471b-bbc9-8dcbc53e8e23" providerId="AD" clId="Web-{0B0BA567-42F0-A1D6-A2C5-BB01728A7C23}" dt="2026-03-05T19:55:23.310" v="0" actId="14100"/>
          <ac:picMkLst>
            <pc:docMk/>
            <pc:sldMk cId="4026640437" sldId="257"/>
            <ac:picMk id="4" creationId="{3E4CDB96-4E22-51B3-8056-C62E26A829C2}"/>
          </ac:picMkLst>
        </pc:picChg>
      </pc:sldChg>
      <pc:sldChg chg="addSp delSp modSp mod setBg">
        <pc:chgData name="Paul Counihan (2319048)" userId="S::2319048@student.uwtsd.ac.uk::c0ee966d-dc9f-471b-bbc9-8dcbc53e8e23" providerId="AD" clId="Web-{0B0BA567-42F0-A1D6-A2C5-BB01728A7C23}" dt="2026-03-05T20:00:30.422" v="50"/>
        <pc:sldMkLst>
          <pc:docMk/>
          <pc:sldMk cId="3334015565" sldId="258"/>
        </pc:sldMkLst>
        <pc:spChg chg="mod">
          <ac:chgData name="Paul Counihan (2319048)" userId="S::2319048@student.uwtsd.ac.uk::c0ee966d-dc9f-471b-bbc9-8dcbc53e8e23" providerId="AD" clId="Web-{0B0BA567-42F0-A1D6-A2C5-BB01728A7C23}" dt="2026-03-05T19:59:36.374" v="27" actId="20577"/>
          <ac:spMkLst>
            <pc:docMk/>
            <pc:sldMk cId="3334015565" sldId="258"/>
            <ac:spMk id="2" creationId="{617735B6-68CE-8E9E-201B-69BDBC84C3F0}"/>
          </ac:spMkLst>
        </pc:spChg>
        <pc:spChg chg="add">
          <ac:chgData name="Paul Counihan (2319048)" userId="S::2319048@student.uwtsd.ac.uk::c0ee966d-dc9f-471b-bbc9-8dcbc53e8e23" providerId="AD" clId="Web-{0B0BA567-42F0-A1D6-A2C5-BB01728A7C23}" dt="2026-03-05T19:58:49.170" v="11"/>
          <ac:spMkLst>
            <pc:docMk/>
            <pc:sldMk cId="3334015565" sldId="258"/>
            <ac:spMk id="14" creationId="{353CF00F-82D0-0DBA-75D5-1D01B4526C68}"/>
          </ac:spMkLst>
        </pc:spChg>
        <pc:graphicFrameChg chg="add del mod modGraphic">
          <ac:chgData name="Paul Counihan (2319048)" userId="S::2319048@student.uwtsd.ac.uk::c0ee966d-dc9f-471b-bbc9-8dcbc53e8e23" providerId="AD" clId="Web-{0B0BA567-42F0-A1D6-A2C5-BB01728A7C23}" dt="2026-03-05T20:00:30.422" v="50"/>
          <ac:graphicFrameMkLst>
            <pc:docMk/>
            <pc:sldMk cId="3334015565" sldId="258"/>
            <ac:graphicFrameMk id="15" creationId="{96B92C68-B68F-ED41-DFB0-C130E9B2A0DC}"/>
          </ac:graphicFrameMkLst>
        </pc:graphicFrameChg>
      </pc:sldChg>
      <pc:sldChg chg="modSp mod setBg">
        <pc:chgData name="Paul Counihan (2319048)" userId="S::2319048@student.uwtsd.ac.uk::c0ee966d-dc9f-471b-bbc9-8dcbc53e8e23" providerId="AD" clId="Web-{0B0BA567-42F0-A1D6-A2C5-BB01728A7C23}" dt="2026-03-05T20:18:14.723" v="244" actId="20577"/>
        <pc:sldMkLst>
          <pc:docMk/>
          <pc:sldMk cId="563162766" sldId="259"/>
        </pc:sldMkLst>
        <pc:spChg chg="mod">
          <ac:chgData name="Paul Counihan (2319048)" userId="S::2319048@student.uwtsd.ac.uk::c0ee966d-dc9f-471b-bbc9-8dcbc53e8e23" providerId="AD" clId="Web-{0B0BA567-42F0-A1D6-A2C5-BB01728A7C23}" dt="2026-03-05T20:01:31.813" v="60" actId="20577"/>
          <ac:spMkLst>
            <pc:docMk/>
            <pc:sldMk cId="563162766" sldId="259"/>
            <ac:spMk id="2" creationId="{7249DFD4-FFA2-A782-5FA0-941418415647}"/>
          </ac:spMkLst>
        </pc:spChg>
        <pc:spChg chg="mod">
          <ac:chgData name="Paul Counihan (2319048)" userId="S::2319048@student.uwtsd.ac.uk::c0ee966d-dc9f-471b-bbc9-8dcbc53e8e23" providerId="AD" clId="Web-{0B0BA567-42F0-A1D6-A2C5-BB01728A7C23}" dt="2026-03-05T20:18:14.723" v="244" actId="20577"/>
          <ac:spMkLst>
            <pc:docMk/>
            <pc:sldMk cId="563162766" sldId="259"/>
            <ac:spMk id="3" creationId="{5D12E573-D0BE-6347-229B-7D97724E3B87}"/>
          </ac:spMkLst>
        </pc:spChg>
      </pc:sldChg>
      <pc:sldChg chg="modSp mod setBg">
        <pc:chgData name="Paul Counihan (2319048)" userId="S::2319048@student.uwtsd.ac.uk::c0ee966d-dc9f-471b-bbc9-8dcbc53e8e23" providerId="AD" clId="Web-{0B0BA567-42F0-A1D6-A2C5-BB01728A7C23}" dt="2026-03-05T20:17:41.768" v="239" actId="14100"/>
        <pc:sldMkLst>
          <pc:docMk/>
          <pc:sldMk cId="21889891" sldId="260"/>
        </pc:sldMkLst>
        <pc:spChg chg="mod">
          <ac:chgData name="Paul Counihan (2319048)" userId="S::2319048@student.uwtsd.ac.uk::c0ee966d-dc9f-471b-bbc9-8dcbc53e8e23" providerId="AD" clId="Web-{0B0BA567-42F0-A1D6-A2C5-BB01728A7C23}" dt="2026-03-05T20:04:03.222" v="87" actId="20577"/>
          <ac:spMkLst>
            <pc:docMk/>
            <pc:sldMk cId="21889891" sldId="260"/>
            <ac:spMk id="2" creationId="{BB3C60C9-A414-136C-BB0D-60589960FD72}"/>
          </ac:spMkLst>
        </pc:spChg>
        <pc:spChg chg="mod">
          <ac:chgData name="Paul Counihan (2319048)" userId="S::2319048@student.uwtsd.ac.uk::c0ee966d-dc9f-471b-bbc9-8dcbc53e8e23" providerId="AD" clId="Web-{0B0BA567-42F0-A1D6-A2C5-BB01728A7C23}" dt="2026-03-05T20:17:41.768" v="239" actId="14100"/>
          <ac:spMkLst>
            <pc:docMk/>
            <pc:sldMk cId="21889891" sldId="260"/>
            <ac:spMk id="3" creationId="{37CB7E6C-AE83-2CCD-014A-D4E5A590CEE4}"/>
          </ac:spMkLst>
        </pc:spChg>
      </pc:sldChg>
      <pc:sldChg chg="addSp delSp modSp mod setBg setClrOvrMap">
        <pc:chgData name="Paul Counihan (2319048)" userId="S::2319048@student.uwtsd.ac.uk::c0ee966d-dc9f-471b-bbc9-8dcbc53e8e23" providerId="AD" clId="Web-{0B0BA567-42F0-A1D6-A2C5-BB01728A7C23}" dt="2026-03-05T20:07:38.041" v="126" actId="1076"/>
        <pc:sldMkLst>
          <pc:docMk/>
          <pc:sldMk cId="1926646810" sldId="261"/>
        </pc:sldMkLst>
        <pc:spChg chg="mod ord">
          <ac:chgData name="Paul Counihan (2319048)" userId="S::2319048@student.uwtsd.ac.uk::c0ee966d-dc9f-471b-bbc9-8dcbc53e8e23" providerId="AD" clId="Web-{0B0BA567-42F0-A1D6-A2C5-BB01728A7C23}" dt="2026-03-05T20:07:33.619" v="125"/>
          <ac:spMkLst>
            <pc:docMk/>
            <pc:sldMk cId="1926646810" sldId="261"/>
            <ac:spMk id="2" creationId="{1C96F905-700F-FFBE-1F5C-9DDED16CBDAC}"/>
          </ac:spMkLst>
        </pc:spChg>
        <pc:spChg chg="add">
          <ac:chgData name="Paul Counihan (2319048)" userId="S::2319048@student.uwtsd.ac.uk::c0ee966d-dc9f-471b-bbc9-8dcbc53e8e23" providerId="AD" clId="Web-{0B0BA567-42F0-A1D6-A2C5-BB01728A7C23}" dt="2026-03-05T20:06:37.696" v="119"/>
          <ac:spMkLst>
            <pc:docMk/>
            <pc:sldMk cId="1926646810" sldId="261"/>
            <ac:spMk id="25" creationId="{6DA9942F-A18C-9E9D-BF08-9291C54E1CC4}"/>
          </ac:spMkLst>
        </pc:spChg>
        <pc:picChg chg="mod">
          <ac:chgData name="Paul Counihan (2319048)" userId="S::2319048@student.uwtsd.ac.uk::c0ee966d-dc9f-471b-bbc9-8dcbc53e8e23" providerId="AD" clId="Web-{0B0BA567-42F0-A1D6-A2C5-BB01728A7C23}" dt="2026-03-05T20:07:38.041" v="126" actId="1076"/>
          <ac:picMkLst>
            <pc:docMk/>
            <pc:sldMk cId="1926646810" sldId="261"/>
            <ac:picMk id="4" creationId="{2491BE37-46D1-8D4A-D875-E5071FBAA639}"/>
          </ac:picMkLst>
        </pc:picChg>
      </pc:sldChg>
      <pc:sldChg chg="modSp mod setBg">
        <pc:chgData name="Paul Counihan (2319048)" userId="S::2319048@student.uwtsd.ac.uk::c0ee966d-dc9f-471b-bbc9-8dcbc53e8e23" providerId="AD" clId="Web-{0B0BA567-42F0-A1D6-A2C5-BB01728A7C23}" dt="2026-03-05T20:17:06.719" v="234" actId="20577"/>
        <pc:sldMkLst>
          <pc:docMk/>
          <pc:sldMk cId="1396968166" sldId="262"/>
        </pc:sldMkLst>
        <pc:spChg chg="mod">
          <ac:chgData name="Paul Counihan (2319048)" userId="S::2319048@student.uwtsd.ac.uk::c0ee966d-dc9f-471b-bbc9-8dcbc53e8e23" providerId="AD" clId="Web-{0B0BA567-42F0-A1D6-A2C5-BB01728A7C23}" dt="2026-03-05T20:08:11.653" v="132" actId="20577"/>
          <ac:spMkLst>
            <pc:docMk/>
            <pc:sldMk cId="1396968166" sldId="262"/>
            <ac:spMk id="2" creationId="{5357D0B9-40AD-D77E-B8B6-AA606A12207D}"/>
          </ac:spMkLst>
        </pc:spChg>
        <pc:spChg chg="mod">
          <ac:chgData name="Paul Counihan (2319048)" userId="S::2319048@student.uwtsd.ac.uk::c0ee966d-dc9f-471b-bbc9-8dcbc53e8e23" providerId="AD" clId="Web-{0B0BA567-42F0-A1D6-A2C5-BB01728A7C23}" dt="2026-03-05T20:17:06.719" v="234" actId="20577"/>
          <ac:spMkLst>
            <pc:docMk/>
            <pc:sldMk cId="1396968166" sldId="262"/>
            <ac:spMk id="3" creationId="{ABE57E61-1930-3E41-204D-20CDF7553228}"/>
          </ac:spMkLst>
        </pc:spChg>
      </pc:sldChg>
      <pc:sldChg chg="addSp delSp modSp mod setBg">
        <pc:chgData name="Paul Counihan (2319048)" userId="S::2319048@student.uwtsd.ac.uk::c0ee966d-dc9f-471b-bbc9-8dcbc53e8e23" providerId="AD" clId="Web-{0B0BA567-42F0-A1D6-A2C5-BB01728A7C23}" dt="2026-03-05T20:16:42.201" v="231" actId="20577"/>
        <pc:sldMkLst>
          <pc:docMk/>
          <pc:sldMk cId="307053612" sldId="263"/>
        </pc:sldMkLst>
        <pc:spChg chg="mod">
          <ac:chgData name="Paul Counihan (2319048)" userId="S::2319048@student.uwtsd.ac.uk::c0ee966d-dc9f-471b-bbc9-8dcbc53e8e23" providerId="AD" clId="Web-{0B0BA567-42F0-A1D6-A2C5-BB01728A7C23}" dt="2026-03-05T20:11:19.378" v="166"/>
          <ac:spMkLst>
            <pc:docMk/>
            <pc:sldMk cId="307053612" sldId="263"/>
            <ac:spMk id="2" creationId="{FA76E827-EDF3-CF3C-C475-6891079A5CFF}"/>
          </ac:spMkLst>
        </pc:spChg>
        <pc:spChg chg="mod">
          <ac:chgData name="Paul Counihan (2319048)" userId="S::2319048@student.uwtsd.ac.uk::c0ee966d-dc9f-471b-bbc9-8dcbc53e8e23" providerId="AD" clId="Web-{0B0BA567-42F0-A1D6-A2C5-BB01728A7C23}" dt="2026-03-05T20:16:42.201" v="231" actId="20577"/>
          <ac:spMkLst>
            <pc:docMk/>
            <pc:sldMk cId="307053612" sldId="263"/>
            <ac:spMk id="3" creationId="{48160A05-4292-6C29-C2F2-17B3D699A53A}"/>
          </ac:spMkLst>
        </pc:spChg>
        <pc:spChg chg="add">
          <ac:chgData name="Paul Counihan (2319048)" userId="S::2319048@student.uwtsd.ac.uk::c0ee966d-dc9f-471b-bbc9-8dcbc53e8e23" providerId="AD" clId="Web-{0B0BA567-42F0-A1D6-A2C5-BB01728A7C23}" dt="2026-03-05T20:11:19.378" v="166"/>
          <ac:spMkLst>
            <pc:docMk/>
            <pc:sldMk cId="307053612" sldId="263"/>
            <ac:spMk id="10" creationId="{CBB0869A-0BE5-B3E9-F73D-2F3691E4D932}"/>
          </ac:spMkLst>
        </pc:spChg>
        <pc:picChg chg="add">
          <ac:chgData name="Paul Counihan (2319048)" userId="S::2319048@student.uwtsd.ac.uk::c0ee966d-dc9f-471b-bbc9-8dcbc53e8e23" providerId="AD" clId="Web-{0B0BA567-42F0-A1D6-A2C5-BB01728A7C23}" dt="2026-03-05T20:11:19.378" v="166"/>
          <ac:picMkLst>
            <pc:docMk/>
            <pc:sldMk cId="307053612" sldId="263"/>
            <ac:picMk id="7" creationId="{B0BD1127-8B90-5881-89A3-95EF397B5DD6}"/>
          </ac:picMkLst>
        </pc:picChg>
      </pc:sldChg>
      <pc:sldChg chg="modSp mod setBg">
        <pc:chgData name="Paul Counihan (2319048)" userId="S::2319048@student.uwtsd.ac.uk::c0ee966d-dc9f-471b-bbc9-8dcbc53e8e23" providerId="AD" clId="Web-{0B0BA567-42F0-A1D6-A2C5-BB01728A7C23}" dt="2026-03-05T20:16:19.339" v="229" actId="14100"/>
        <pc:sldMkLst>
          <pc:docMk/>
          <pc:sldMk cId="1092594477" sldId="264"/>
        </pc:sldMkLst>
        <pc:spChg chg="mod">
          <ac:chgData name="Paul Counihan (2319048)" userId="S::2319048@student.uwtsd.ac.uk::c0ee966d-dc9f-471b-bbc9-8dcbc53e8e23" providerId="AD" clId="Web-{0B0BA567-42F0-A1D6-A2C5-BB01728A7C23}" dt="2026-03-05T20:11:48.659" v="176" actId="20577"/>
          <ac:spMkLst>
            <pc:docMk/>
            <pc:sldMk cId="1092594477" sldId="264"/>
            <ac:spMk id="2" creationId="{0D0A5AFA-AFF5-36C4-AF01-FF4616A25A36}"/>
          </ac:spMkLst>
        </pc:spChg>
        <pc:spChg chg="mod">
          <ac:chgData name="Paul Counihan (2319048)" userId="S::2319048@student.uwtsd.ac.uk::c0ee966d-dc9f-471b-bbc9-8dcbc53e8e23" providerId="AD" clId="Web-{0B0BA567-42F0-A1D6-A2C5-BB01728A7C23}" dt="2026-03-05T20:16:19.339" v="229" actId="14100"/>
          <ac:spMkLst>
            <pc:docMk/>
            <pc:sldMk cId="1092594477" sldId="264"/>
            <ac:spMk id="3" creationId="{664CCEC0-7FB8-EEB2-6019-1D5E11947C70}"/>
          </ac:spMkLst>
        </pc:spChg>
      </pc:sldChg>
      <pc:sldChg chg="modSp mod setBg">
        <pc:chgData name="Paul Counihan (2319048)" userId="S::2319048@student.uwtsd.ac.uk::c0ee966d-dc9f-471b-bbc9-8dcbc53e8e23" providerId="AD" clId="Web-{0B0BA567-42F0-A1D6-A2C5-BB01728A7C23}" dt="2026-03-05T20:20:12.024" v="253"/>
        <pc:sldMkLst>
          <pc:docMk/>
          <pc:sldMk cId="3734694761" sldId="265"/>
        </pc:sldMkLst>
        <pc:spChg chg="mod">
          <ac:chgData name="Paul Counihan (2319048)" userId="S::2319048@student.uwtsd.ac.uk::c0ee966d-dc9f-471b-bbc9-8dcbc53e8e23" providerId="AD" clId="Web-{0B0BA567-42F0-A1D6-A2C5-BB01728A7C23}" dt="2026-03-05T20:14:27.117" v="209" actId="20577"/>
          <ac:spMkLst>
            <pc:docMk/>
            <pc:sldMk cId="3734694761" sldId="265"/>
            <ac:spMk id="2" creationId="{D0790F78-8FEA-41F1-5059-8658B6A42CE1}"/>
          </ac:spMkLst>
        </pc:spChg>
        <pc:spChg chg="mod">
          <ac:chgData name="Paul Counihan (2319048)" userId="S::2319048@student.uwtsd.ac.uk::c0ee966d-dc9f-471b-bbc9-8dcbc53e8e23" providerId="AD" clId="Web-{0B0BA567-42F0-A1D6-A2C5-BB01728A7C23}" dt="2026-03-05T20:15:16.696" v="222" actId="20577"/>
          <ac:spMkLst>
            <pc:docMk/>
            <pc:sldMk cId="3734694761" sldId="265"/>
            <ac:spMk id="3" creationId="{BAD20073-E38B-1B4A-9282-C875C86A1695}"/>
          </ac:spMkLst>
        </pc:spChg>
      </pc:sldChg>
    </pc:docChg>
  </pc:docChgLst>
  <pc:docChgLst>
    <pc:chgData name="Paul Counihan (2319048)" userId="S::2319048@student.uwtsd.ac.uk::c0ee966d-dc9f-471b-bbc9-8dcbc53e8e23" providerId="AD" clId="Web-{81759915-F7F0-F15B-C64E-1F23B99404CC}"/>
    <pc:docChg chg="addSld modSld sldOrd">
      <pc:chgData name="Paul Counihan (2319048)" userId="S::2319048@student.uwtsd.ac.uk::c0ee966d-dc9f-471b-bbc9-8dcbc53e8e23" providerId="AD" clId="Web-{81759915-F7F0-F15B-C64E-1F23B99404CC}" dt="2026-03-07T22:47:44.963" v="209" actId="20577"/>
      <pc:docMkLst>
        <pc:docMk/>
      </pc:docMkLst>
      <pc:sldChg chg="modSp">
        <pc:chgData name="Paul Counihan (2319048)" userId="S::2319048@student.uwtsd.ac.uk::c0ee966d-dc9f-471b-bbc9-8dcbc53e8e23" providerId="AD" clId="Web-{81759915-F7F0-F15B-C64E-1F23B99404CC}" dt="2026-03-07T21:26:13.442" v="2" actId="20577"/>
        <pc:sldMkLst>
          <pc:docMk/>
          <pc:sldMk cId="21889891" sldId="260"/>
        </pc:sldMkLst>
        <pc:spChg chg="mod">
          <ac:chgData name="Paul Counihan (2319048)" userId="S::2319048@student.uwtsd.ac.uk::c0ee966d-dc9f-471b-bbc9-8dcbc53e8e23" providerId="AD" clId="Web-{81759915-F7F0-F15B-C64E-1F23B99404CC}" dt="2026-03-07T21:26:13.442" v="2" actId="20577"/>
          <ac:spMkLst>
            <pc:docMk/>
            <pc:sldMk cId="21889891" sldId="260"/>
            <ac:spMk id="3" creationId="{37CB7E6C-AE83-2CCD-014A-D4E5A590CEE4}"/>
          </ac:spMkLst>
        </pc:spChg>
      </pc:sldChg>
      <pc:sldChg chg="modSp">
        <pc:chgData name="Paul Counihan (2319048)" userId="S::2319048@student.uwtsd.ac.uk::c0ee966d-dc9f-471b-bbc9-8dcbc53e8e23" providerId="AD" clId="Web-{81759915-F7F0-F15B-C64E-1F23B99404CC}" dt="2026-03-07T21:11:32.262" v="0" actId="20577"/>
        <pc:sldMkLst>
          <pc:docMk/>
          <pc:sldMk cId="1396968166" sldId="262"/>
        </pc:sldMkLst>
        <pc:spChg chg="mod">
          <ac:chgData name="Paul Counihan (2319048)" userId="S::2319048@student.uwtsd.ac.uk::c0ee966d-dc9f-471b-bbc9-8dcbc53e8e23" providerId="AD" clId="Web-{81759915-F7F0-F15B-C64E-1F23B99404CC}" dt="2026-03-07T21:11:32.262" v="0" actId="20577"/>
          <ac:spMkLst>
            <pc:docMk/>
            <pc:sldMk cId="1396968166" sldId="262"/>
            <ac:spMk id="3" creationId="{ABE57E61-1930-3E41-204D-20CDF7553228}"/>
          </ac:spMkLst>
        </pc:spChg>
      </pc:sldChg>
      <pc:sldChg chg="addSp delSp modSp new mod ord setBg modClrScheme setClrOvrMap chgLayout">
        <pc:chgData name="Paul Counihan (2319048)" userId="S::2319048@student.uwtsd.ac.uk::c0ee966d-dc9f-471b-bbc9-8dcbc53e8e23" providerId="AD" clId="Web-{81759915-F7F0-F15B-C64E-1F23B99404CC}" dt="2026-03-07T22:32:38.971" v="175" actId="20577"/>
        <pc:sldMkLst>
          <pc:docMk/>
          <pc:sldMk cId="450794425" sldId="266"/>
        </pc:sldMkLst>
        <pc:spChg chg="add mod">
          <ac:chgData name="Paul Counihan (2319048)" userId="S::2319048@student.uwtsd.ac.uk::c0ee966d-dc9f-471b-bbc9-8dcbc53e8e23" providerId="AD" clId="Web-{81759915-F7F0-F15B-C64E-1F23B99404CC}" dt="2026-03-07T22:32:38.971" v="175" actId="20577"/>
          <ac:spMkLst>
            <pc:docMk/>
            <pc:sldMk cId="450794425" sldId="266"/>
            <ac:spMk id="2" creationId="{67271031-3866-A083-DB5A-2D57470E3475}"/>
          </ac:spMkLst>
        </pc:spChg>
        <pc:spChg chg="add del mod">
          <ac:chgData name="Paul Counihan (2319048)" userId="S::2319048@student.uwtsd.ac.uk::c0ee966d-dc9f-471b-bbc9-8dcbc53e8e23" providerId="AD" clId="Web-{81759915-F7F0-F15B-C64E-1F23B99404CC}" dt="2026-03-07T22:17:00.800" v="18"/>
          <ac:spMkLst>
            <pc:docMk/>
            <pc:sldMk cId="450794425" sldId="266"/>
            <ac:spMk id="3" creationId="{162C7794-4332-DB1B-D805-66CD8AB9CECD}"/>
          </ac:spMkLst>
        </pc:spChg>
        <pc:spChg chg="add del mod">
          <ac:chgData name="Paul Counihan (2319048)" userId="S::2319048@student.uwtsd.ac.uk::c0ee966d-dc9f-471b-bbc9-8dcbc53e8e23" providerId="AD" clId="Web-{81759915-F7F0-F15B-C64E-1F23B99404CC}" dt="2026-03-07T22:19:29.356" v="29"/>
          <ac:spMkLst>
            <pc:docMk/>
            <pc:sldMk cId="450794425" sldId="266"/>
            <ac:spMk id="4" creationId="{3BEA7496-0CD8-9043-FE90-6CE020CB608B}"/>
          </ac:spMkLst>
        </pc:spChg>
        <pc:spChg chg="add del">
          <ac:chgData name="Paul Counihan (2319048)" userId="S::2319048@student.uwtsd.ac.uk::c0ee966d-dc9f-471b-bbc9-8dcbc53e8e23" providerId="AD" clId="Web-{81759915-F7F0-F15B-C64E-1F23B99404CC}" dt="2026-03-07T22:17:00.722" v="17"/>
          <ac:spMkLst>
            <pc:docMk/>
            <pc:sldMk cId="450794425" sldId="266"/>
            <ac:spMk id="9" creationId="{21E0DC6F-DB0E-DBE1-8178-AE81BC6B96EA}"/>
          </ac:spMkLst>
        </pc:spChg>
        <pc:spChg chg="add del">
          <ac:chgData name="Paul Counihan (2319048)" userId="S::2319048@student.uwtsd.ac.uk::c0ee966d-dc9f-471b-bbc9-8dcbc53e8e23" providerId="AD" clId="Web-{81759915-F7F0-F15B-C64E-1F23B99404CC}" dt="2026-03-07T22:17:00.722" v="17"/>
          <ac:spMkLst>
            <pc:docMk/>
            <pc:sldMk cId="450794425" sldId="266"/>
            <ac:spMk id="11" creationId="{84D07BF5-D29E-918E-55FE-747AF2A0E23F}"/>
          </ac:spMkLst>
        </pc:spChg>
        <pc:spChg chg="add">
          <ac:chgData name="Paul Counihan (2319048)" userId="S::2319048@student.uwtsd.ac.uk::c0ee966d-dc9f-471b-bbc9-8dcbc53e8e23" providerId="AD" clId="Web-{81759915-F7F0-F15B-C64E-1F23B99404CC}" dt="2026-03-07T22:17:00.800" v="18"/>
          <ac:spMkLst>
            <pc:docMk/>
            <pc:sldMk cId="450794425" sldId="266"/>
            <ac:spMk id="13" creationId="{80B98925-0550-1AFB-C1DC-02792400FB71}"/>
          </ac:spMkLst>
        </pc:spChg>
        <pc:spChg chg="add">
          <ac:chgData name="Paul Counihan (2319048)" userId="S::2319048@student.uwtsd.ac.uk::c0ee966d-dc9f-471b-bbc9-8dcbc53e8e23" providerId="AD" clId="Web-{81759915-F7F0-F15B-C64E-1F23B99404CC}" dt="2026-03-07T22:17:00.800" v="18"/>
          <ac:spMkLst>
            <pc:docMk/>
            <pc:sldMk cId="450794425" sldId="266"/>
            <ac:spMk id="15" creationId="{0CCA9273-E74E-A306-1F74-BEF9EDA30500}"/>
          </ac:spMkLst>
        </pc:spChg>
        <pc:picChg chg="add del">
          <ac:chgData name="Paul Counihan (2319048)" userId="S::2319048@student.uwtsd.ac.uk::c0ee966d-dc9f-471b-bbc9-8dcbc53e8e23" providerId="AD" clId="Web-{81759915-F7F0-F15B-C64E-1F23B99404CC}" dt="2026-03-07T22:17:00.722" v="17"/>
          <ac:picMkLst>
            <pc:docMk/>
            <pc:sldMk cId="450794425" sldId="266"/>
            <ac:picMk id="5" creationId="{36268B90-5292-890F-7C2C-B48A003D18DD}"/>
          </ac:picMkLst>
        </pc:picChg>
        <pc:picChg chg="add mod">
          <ac:chgData name="Paul Counihan (2319048)" userId="S::2319048@student.uwtsd.ac.uk::c0ee966d-dc9f-471b-bbc9-8dcbc53e8e23" providerId="AD" clId="Web-{81759915-F7F0-F15B-C64E-1F23B99404CC}" dt="2026-03-07T22:21:43.842" v="39"/>
          <ac:picMkLst>
            <pc:docMk/>
            <pc:sldMk cId="450794425" sldId="266"/>
            <ac:picMk id="14" creationId="{399C9F95-6B44-973B-E664-74929DDE2B03}"/>
          </ac:picMkLst>
        </pc:picChg>
      </pc:sldChg>
      <pc:sldChg chg="addSp modSp new mod setBg">
        <pc:chgData name="Paul Counihan (2319048)" userId="S::2319048@student.uwtsd.ac.uk::c0ee966d-dc9f-471b-bbc9-8dcbc53e8e23" providerId="AD" clId="Web-{81759915-F7F0-F15B-C64E-1F23B99404CC}" dt="2026-03-07T22:47:44.963" v="209" actId="20577"/>
        <pc:sldMkLst>
          <pc:docMk/>
          <pc:sldMk cId="3742264229" sldId="267"/>
        </pc:sldMkLst>
        <pc:spChg chg="mod">
          <ac:chgData name="Paul Counihan (2319048)" userId="S::2319048@student.uwtsd.ac.uk::c0ee966d-dc9f-471b-bbc9-8dcbc53e8e23" providerId="AD" clId="Web-{81759915-F7F0-F15B-C64E-1F23B99404CC}" dt="2026-03-07T22:46:58.962" v="198" actId="14100"/>
          <ac:spMkLst>
            <pc:docMk/>
            <pc:sldMk cId="3742264229" sldId="267"/>
            <ac:spMk id="2" creationId="{89C11C56-0196-4C76-124F-26F65DBBD77D}"/>
          </ac:spMkLst>
        </pc:spChg>
        <pc:spChg chg="mod">
          <ac:chgData name="Paul Counihan (2319048)" userId="S::2319048@student.uwtsd.ac.uk::c0ee966d-dc9f-471b-bbc9-8dcbc53e8e23" providerId="AD" clId="Web-{81759915-F7F0-F15B-C64E-1F23B99404CC}" dt="2026-03-07T22:47:44.963" v="209" actId="20577"/>
          <ac:spMkLst>
            <pc:docMk/>
            <pc:sldMk cId="3742264229" sldId="267"/>
            <ac:spMk id="3" creationId="{B938B541-1ED8-9F43-DC3E-B56AD0710397}"/>
          </ac:spMkLst>
        </pc:spChg>
        <pc:spChg chg="add">
          <ac:chgData name="Paul Counihan (2319048)" userId="S::2319048@student.uwtsd.ac.uk::c0ee966d-dc9f-471b-bbc9-8dcbc53e8e23" providerId="AD" clId="Web-{81759915-F7F0-F15B-C64E-1F23B99404CC}" dt="2026-03-07T22:46:40.697" v="197"/>
          <ac:spMkLst>
            <pc:docMk/>
            <pc:sldMk cId="3742264229" sldId="267"/>
            <ac:spMk id="9" creationId="{2961259D-605E-E200-FF9F-7C8C71D7C8E4}"/>
          </ac:spMkLst>
        </pc:spChg>
        <pc:picChg chg="add">
          <ac:chgData name="Paul Counihan (2319048)" userId="S::2319048@student.uwtsd.ac.uk::c0ee966d-dc9f-471b-bbc9-8dcbc53e8e23" providerId="AD" clId="Web-{81759915-F7F0-F15B-C64E-1F23B99404CC}" dt="2026-03-07T22:46:40.697" v="197"/>
          <ac:picMkLst>
            <pc:docMk/>
            <pc:sldMk cId="3742264229" sldId="267"/>
            <ac:picMk id="5" creationId="{F019862B-CCF5-BE98-879C-9B69492D3DC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19C54C-8FB8-4C64-A4DD-0D92B73F8E7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54AE837-5C4A-4320-BF9C-AE69B6C3C8A8}">
      <dgm:prSet/>
      <dgm:spPr/>
      <dgm:t>
        <a:bodyPr/>
        <a:lstStyle/>
        <a:p>
          <a:pPr>
            <a:defRPr cap="all"/>
          </a:pPr>
          <a:endParaRPr lang="en-GB" b="1" dirty="0"/>
        </a:p>
      </dgm:t>
    </dgm:pt>
    <dgm:pt modelId="{5BE380D1-8F6A-4094-B04C-D83A36DA8CE0}" type="parTrans" cxnId="{28D8B5C4-7A84-4960-9B83-E9B4014FD2FA}">
      <dgm:prSet/>
      <dgm:spPr/>
      <dgm:t>
        <a:bodyPr/>
        <a:lstStyle/>
        <a:p>
          <a:endParaRPr lang="en-US"/>
        </a:p>
      </dgm:t>
    </dgm:pt>
    <dgm:pt modelId="{E042AE67-DB2C-4EF3-BDC0-D4FFC3BF11FD}" type="sibTrans" cxnId="{28D8B5C4-7A84-4960-9B83-E9B4014FD2FA}">
      <dgm:prSet/>
      <dgm:spPr/>
      <dgm:t>
        <a:bodyPr/>
        <a:lstStyle/>
        <a:p>
          <a:endParaRPr lang="en-US"/>
        </a:p>
      </dgm:t>
    </dgm:pt>
    <dgm:pt modelId="{58D392E5-52A0-4F39-854B-14B43B4E85C2}">
      <dgm:prSet/>
      <dgm:spPr/>
      <dgm:t>
        <a:bodyPr/>
        <a:lstStyle/>
        <a:p>
          <a:pPr>
            <a:defRPr cap="all"/>
          </a:pPr>
          <a:r>
            <a:rPr lang="en-GB"/>
            <a:t>Rising demand on GP services</a:t>
          </a:r>
          <a:endParaRPr lang="en-US"/>
        </a:p>
      </dgm:t>
    </dgm:pt>
    <dgm:pt modelId="{04C1430E-4305-4FCE-B9C6-65F80517D43C}" type="parTrans" cxnId="{57E5972C-E19F-4E30-A7D2-C420641CD114}">
      <dgm:prSet/>
      <dgm:spPr/>
      <dgm:t>
        <a:bodyPr/>
        <a:lstStyle/>
        <a:p>
          <a:endParaRPr lang="en-US"/>
        </a:p>
      </dgm:t>
    </dgm:pt>
    <dgm:pt modelId="{E08814C2-50FE-4085-B51A-9B8682BB874F}" type="sibTrans" cxnId="{57E5972C-E19F-4E30-A7D2-C420641CD114}">
      <dgm:prSet/>
      <dgm:spPr/>
      <dgm:t>
        <a:bodyPr/>
        <a:lstStyle/>
        <a:p>
          <a:endParaRPr lang="en-US"/>
        </a:p>
      </dgm:t>
    </dgm:pt>
    <dgm:pt modelId="{3B396C59-A04F-4ACA-97A8-9009B00C730F}">
      <dgm:prSet/>
      <dgm:spPr/>
      <dgm:t>
        <a:bodyPr/>
        <a:lstStyle/>
        <a:p>
          <a:pPr>
            <a:defRPr cap="all"/>
          </a:pPr>
          <a:r>
            <a:rPr lang="en-GB"/>
            <a:t>Long waiting times</a:t>
          </a:r>
          <a:endParaRPr lang="en-US"/>
        </a:p>
      </dgm:t>
    </dgm:pt>
    <dgm:pt modelId="{DAA3C14C-A3FA-48AD-B8D0-66A7C8A4E879}" type="parTrans" cxnId="{7A2E7702-2257-4CF7-A35E-BB4A3F5EB8B6}">
      <dgm:prSet/>
      <dgm:spPr/>
      <dgm:t>
        <a:bodyPr/>
        <a:lstStyle/>
        <a:p>
          <a:endParaRPr lang="en-US"/>
        </a:p>
      </dgm:t>
    </dgm:pt>
    <dgm:pt modelId="{5A28496C-75A8-400A-8C3F-CBB6EBDED55A}" type="sibTrans" cxnId="{7A2E7702-2257-4CF7-A35E-BB4A3F5EB8B6}">
      <dgm:prSet/>
      <dgm:spPr/>
      <dgm:t>
        <a:bodyPr/>
        <a:lstStyle/>
        <a:p>
          <a:endParaRPr lang="en-US"/>
        </a:p>
      </dgm:t>
    </dgm:pt>
    <dgm:pt modelId="{B12E2CB6-E60A-4B41-886A-4CF58AC0A227}">
      <dgm:prSet/>
      <dgm:spPr/>
      <dgm:t>
        <a:bodyPr/>
        <a:lstStyle/>
        <a:p>
          <a:pPr>
            <a:defRPr cap="all"/>
          </a:pPr>
          <a:r>
            <a:rPr lang="en-GB"/>
            <a:t>High administrative workload</a:t>
          </a:r>
          <a:endParaRPr lang="en-US"/>
        </a:p>
      </dgm:t>
    </dgm:pt>
    <dgm:pt modelId="{2EB9D600-93D3-4199-8C77-A047D8815D90}" type="parTrans" cxnId="{96741E70-1F46-479E-8DD1-58BA45F473CF}">
      <dgm:prSet/>
      <dgm:spPr/>
      <dgm:t>
        <a:bodyPr/>
        <a:lstStyle/>
        <a:p>
          <a:endParaRPr lang="en-US"/>
        </a:p>
      </dgm:t>
    </dgm:pt>
    <dgm:pt modelId="{2ECC86BF-AF1C-4890-B3A8-62C1541479EF}" type="sibTrans" cxnId="{96741E70-1F46-479E-8DD1-58BA45F473CF}">
      <dgm:prSet/>
      <dgm:spPr/>
      <dgm:t>
        <a:bodyPr/>
        <a:lstStyle/>
        <a:p>
          <a:endParaRPr lang="en-US"/>
        </a:p>
      </dgm:t>
    </dgm:pt>
    <dgm:pt modelId="{E6F49C82-E9AE-48BA-8481-F66311103835}">
      <dgm:prSet/>
      <dgm:spPr/>
      <dgm:t>
        <a:bodyPr/>
        <a:lstStyle/>
        <a:p>
          <a:pPr>
            <a:defRPr cap="all"/>
          </a:pPr>
          <a:r>
            <a:rPr lang="en-GB"/>
            <a:t>Paper-based systems</a:t>
          </a:r>
          <a:endParaRPr lang="en-US"/>
        </a:p>
      </dgm:t>
    </dgm:pt>
    <dgm:pt modelId="{C8184640-DF77-40DE-845B-5FDB340ECAB0}" type="parTrans" cxnId="{31A71EFE-BB1D-409A-8AD5-159C3BBB7927}">
      <dgm:prSet/>
      <dgm:spPr/>
      <dgm:t>
        <a:bodyPr/>
        <a:lstStyle/>
        <a:p>
          <a:endParaRPr lang="en-US"/>
        </a:p>
      </dgm:t>
    </dgm:pt>
    <dgm:pt modelId="{7E6DA701-6089-4127-B224-F5920AE6704E}" type="sibTrans" cxnId="{31A71EFE-BB1D-409A-8AD5-159C3BBB7927}">
      <dgm:prSet/>
      <dgm:spPr/>
      <dgm:t>
        <a:bodyPr/>
        <a:lstStyle/>
        <a:p>
          <a:endParaRPr lang="en-US"/>
        </a:p>
      </dgm:t>
    </dgm:pt>
    <dgm:pt modelId="{EB330148-CF25-4D88-9675-0B9849D65515}">
      <dgm:prSet/>
      <dgm:spPr/>
      <dgm:t>
        <a:bodyPr/>
        <a:lstStyle/>
        <a:p>
          <a:pPr>
            <a:defRPr cap="all"/>
          </a:pPr>
          <a:r>
            <a:rPr lang="en-GB"/>
            <a:t>COVID-19 reduced face-to-face access</a:t>
          </a:r>
          <a:endParaRPr lang="en-US"/>
        </a:p>
      </dgm:t>
    </dgm:pt>
    <dgm:pt modelId="{9D664A52-E124-4F90-9F80-084001713A7E}" type="parTrans" cxnId="{CB5E3884-3E79-4C26-AAE9-E349121F1AD9}">
      <dgm:prSet/>
      <dgm:spPr/>
      <dgm:t>
        <a:bodyPr/>
        <a:lstStyle/>
        <a:p>
          <a:endParaRPr lang="en-US"/>
        </a:p>
      </dgm:t>
    </dgm:pt>
    <dgm:pt modelId="{71115C54-272F-422B-A707-5D13558F30D4}" type="sibTrans" cxnId="{CB5E3884-3E79-4C26-AAE9-E349121F1AD9}">
      <dgm:prSet/>
      <dgm:spPr/>
      <dgm:t>
        <a:bodyPr/>
        <a:lstStyle/>
        <a:p>
          <a:endParaRPr lang="en-US"/>
        </a:p>
      </dgm:t>
    </dgm:pt>
    <dgm:pt modelId="{B67A4B0D-1134-4203-AA7A-88FD34B9D934}">
      <dgm:prSet/>
      <dgm:spPr/>
      <dgm:t>
        <a:bodyPr/>
        <a:lstStyle/>
        <a:p>
          <a:pPr>
            <a:defRPr cap="all"/>
          </a:pPr>
          <a:r>
            <a:rPr lang="en-GB"/>
            <a:t>The </a:t>
          </a:r>
          <a:r>
            <a:rPr lang="en-GB" b="1"/>
            <a:t>NHS Long Term Plan</a:t>
          </a:r>
          <a:r>
            <a:rPr lang="en-GB"/>
            <a:t> aimed to digitally transform services (NHS, 2019).</a:t>
          </a:r>
          <a:endParaRPr lang="en-US"/>
        </a:p>
      </dgm:t>
    </dgm:pt>
    <dgm:pt modelId="{78416E23-375E-4EFE-BF53-638710081308}" type="parTrans" cxnId="{DC79A480-699E-4611-B5C3-A298DCC79B06}">
      <dgm:prSet/>
      <dgm:spPr/>
      <dgm:t>
        <a:bodyPr/>
        <a:lstStyle/>
        <a:p>
          <a:endParaRPr lang="en-US"/>
        </a:p>
      </dgm:t>
    </dgm:pt>
    <dgm:pt modelId="{A6343F0F-AB26-4CAC-9AFC-2A4EAA0E47FA}" type="sibTrans" cxnId="{DC79A480-699E-4611-B5C3-A298DCC79B06}">
      <dgm:prSet/>
      <dgm:spPr/>
      <dgm:t>
        <a:bodyPr/>
        <a:lstStyle/>
        <a:p>
          <a:endParaRPr lang="en-US"/>
        </a:p>
      </dgm:t>
    </dgm:pt>
    <dgm:pt modelId="{3980C455-30F9-474E-943B-6F225D2B826E}">
      <dgm:prSet/>
      <dgm:spPr/>
      <dgm:t>
        <a:bodyPr/>
        <a:lstStyle/>
        <a:p>
          <a:pPr>
            <a:defRPr cap="all"/>
          </a:pPr>
          <a:r>
            <a:rPr lang="en-GB"/>
            <a:t>Goal:</a:t>
          </a:r>
          <a:br>
            <a:rPr lang="en-GB" dirty="0"/>
          </a:br>
          <a:r>
            <a:rPr lang="en-GB"/>
            <a:t> Improve access, reduce pressure, modernise care.</a:t>
          </a:r>
          <a:endParaRPr lang="en-US"/>
        </a:p>
      </dgm:t>
    </dgm:pt>
    <dgm:pt modelId="{88D80478-1902-4F25-9733-877560B8CDA0}" type="parTrans" cxnId="{3D78D971-4211-47CB-8BC5-408B8D1C59EC}">
      <dgm:prSet/>
      <dgm:spPr/>
      <dgm:t>
        <a:bodyPr/>
        <a:lstStyle/>
        <a:p>
          <a:endParaRPr lang="en-US"/>
        </a:p>
      </dgm:t>
    </dgm:pt>
    <dgm:pt modelId="{4A38E751-9911-4B38-8DBA-AB8DBC8CCFE9}" type="sibTrans" cxnId="{3D78D971-4211-47CB-8BC5-408B8D1C59EC}">
      <dgm:prSet/>
      <dgm:spPr/>
      <dgm:t>
        <a:bodyPr/>
        <a:lstStyle/>
        <a:p>
          <a:endParaRPr lang="en-US"/>
        </a:p>
      </dgm:t>
    </dgm:pt>
    <dgm:pt modelId="{7E78E557-C386-4E63-8265-6784B0498A61}" type="pres">
      <dgm:prSet presAssocID="{5819C54C-8FB8-4C64-A4DD-0D92B73F8E79}" presName="root" presStyleCnt="0">
        <dgm:presLayoutVars>
          <dgm:dir/>
          <dgm:resizeHandles val="exact"/>
        </dgm:presLayoutVars>
      </dgm:prSet>
      <dgm:spPr/>
    </dgm:pt>
    <dgm:pt modelId="{D4EC6D80-B67D-4E02-9D38-5E651A44E4B2}" type="pres">
      <dgm:prSet presAssocID="{C54AE837-5C4A-4320-BF9C-AE69B6C3C8A8}" presName="compNode" presStyleCnt="0"/>
      <dgm:spPr/>
    </dgm:pt>
    <dgm:pt modelId="{4962F7EC-57F7-4AD1-80D6-E904B16A7BA9}" type="pres">
      <dgm:prSet presAssocID="{C54AE837-5C4A-4320-BF9C-AE69B6C3C8A8}" presName="iconBgRect" presStyleLbl="bgShp" presStyleIdx="0" presStyleCnt="8"/>
      <dgm:spPr/>
    </dgm:pt>
    <dgm:pt modelId="{6521A581-283E-4161-B1AA-6BCA579D191F}" type="pres">
      <dgm:prSet presAssocID="{C54AE837-5C4A-4320-BF9C-AE69B6C3C8A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mbulance"/>
        </a:ext>
      </dgm:extLst>
    </dgm:pt>
    <dgm:pt modelId="{88D7B18C-E564-4B2F-A06D-FAA048F2F3FD}" type="pres">
      <dgm:prSet presAssocID="{C54AE837-5C4A-4320-BF9C-AE69B6C3C8A8}" presName="spaceRect" presStyleCnt="0"/>
      <dgm:spPr/>
    </dgm:pt>
    <dgm:pt modelId="{9C719E2F-AEB2-4BE0-A56E-1BEE167C4479}" type="pres">
      <dgm:prSet presAssocID="{C54AE837-5C4A-4320-BF9C-AE69B6C3C8A8}" presName="textRect" presStyleLbl="revTx" presStyleIdx="0" presStyleCnt="8">
        <dgm:presLayoutVars>
          <dgm:chMax val="1"/>
          <dgm:chPref val="1"/>
        </dgm:presLayoutVars>
      </dgm:prSet>
      <dgm:spPr/>
    </dgm:pt>
    <dgm:pt modelId="{9AAAF4CE-BD76-4288-AA15-C3C61A7CCDE8}" type="pres">
      <dgm:prSet presAssocID="{E042AE67-DB2C-4EF3-BDC0-D4FFC3BF11FD}" presName="sibTrans" presStyleCnt="0"/>
      <dgm:spPr/>
    </dgm:pt>
    <dgm:pt modelId="{2D0C19C5-BB74-4B1F-BED6-A5BD5E8F3B64}" type="pres">
      <dgm:prSet presAssocID="{58D392E5-52A0-4F39-854B-14B43B4E85C2}" presName="compNode" presStyleCnt="0"/>
      <dgm:spPr/>
    </dgm:pt>
    <dgm:pt modelId="{45689D6C-15F2-4036-9011-692B08F4C862}" type="pres">
      <dgm:prSet presAssocID="{58D392E5-52A0-4F39-854B-14B43B4E85C2}" presName="iconBgRect" presStyleLbl="bgShp" presStyleIdx="1" presStyleCnt="8"/>
      <dgm:spPr/>
    </dgm:pt>
    <dgm:pt modelId="{3B6B8B38-926B-4973-B103-623ECB99E314}" type="pres">
      <dgm:prSet presAssocID="{58D392E5-52A0-4F39-854B-14B43B4E85C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6FDB4BE-8AEB-4A7C-AA5A-ABEBC0ECF758}" type="pres">
      <dgm:prSet presAssocID="{58D392E5-52A0-4F39-854B-14B43B4E85C2}" presName="spaceRect" presStyleCnt="0"/>
      <dgm:spPr/>
    </dgm:pt>
    <dgm:pt modelId="{DF510922-A09B-47C4-A199-A257E065D1CC}" type="pres">
      <dgm:prSet presAssocID="{58D392E5-52A0-4F39-854B-14B43B4E85C2}" presName="textRect" presStyleLbl="revTx" presStyleIdx="1" presStyleCnt="8">
        <dgm:presLayoutVars>
          <dgm:chMax val="1"/>
          <dgm:chPref val="1"/>
        </dgm:presLayoutVars>
      </dgm:prSet>
      <dgm:spPr/>
    </dgm:pt>
    <dgm:pt modelId="{44280593-7B2C-4EA9-95CB-0F65AD30AFA7}" type="pres">
      <dgm:prSet presAssocID="{E08814C2-50FE-4085-B51A-9B8682BB874F}" presName="sibTrans" presStyleCnt="0"/>
      <dgm:spPr/>
    </dgm:pt>
    <dgm:pt modelId="{26011004-487C-48C1-AC0E-7C3D17D7E932}" type="pres">
      <dgm:prSet presAssocID="{3B396C59-A04F-4ACA-97A8-9009B00C730F}" presName="compNode" presStyleCnt="0"/>
      <dgm:spPr/>
    </dgm:pt>
    <dgm:pt modelId="{E5204C1E-15F8-4615-9E11-47C37DDC696D}" type="pres">
      <dgm:prSet presAssocID="{3B396C59-A04F-4ACA-97A8-9009B00C730F}" presName="iconBgRect" presStyleLbl="bgShp" presStyleIdx="2" presStyleCnt="8"/>
      <dgm:spPr/>
    </dgm:pt>
    <dgm:pt modelId="{27DD2E51-42C5-40E0-9437-4CAD73ADEAD7}" type="pres">
      <dgm:prSet presAssocID="{3B396C59-A04F-4ACA-97A8-9009B00C730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4C6970A4-069F-490B-A326-EEA19CB7F65F}" type="pres">
      <dgm:prSet presAssocID="{3B396C59-A04F-4ACA-97A8-9009B00C730F}" presName="spaceRect" presStyleCnt="0"/>
      <dgm:spPr/>
    </dgm:pt>
    <dgm:pt modelId="{90FCFC12-AEBD-4396-BC89-CFF754002CDF}" type="pres">
      <dgm:prSet presAssocID="{3B396C59-A04F-4ACA-97A8-9009B00C730F}" presName="textRect" presStyleLbl="revTx" presStyleIdx="2" presStyleCnt="8">
        <dgm:presLayoutVars>
          <dgm:chMax val="1"/>
          <dgm:chPref val="1"/>
        </dgm:presLayoutVars>
      </dgm:prSet>
      <dgm:spPr/>
    </dgm:pt>
    <dgm:pt modelId="{0FDAC521-BEBD-484C-9564-4D0EA5BD3217}" type="pres">
      <dgm:prSet presAssocID="{5A28496C-75A8-400A-8C3F-CBB6EBDED55A}" presName="sibTrans" presStyleCnt="0"/>
      <dgm:spPr/>
    </dgm:pt>
    <dgm:pt modelId="{9F51E24F-DF72-4966-8680-95EAE9489BCD}" type="pres">
      <dgm:prSet presAssocID="{B12E2CB6-E60A-4B41-886A-4CF58AC0A227}" presName="compNode" presStyleCnt="0"/>
      <dgm:spPr/>
    </dgm:pt>
    <dgm:pt modelId="{D6C07EFD-FFCE-4A11-85D4-564016CA9C88}" type="pres">
      <dgm:prSet presAssocID="{B12E2CB6-E60A-4B41-886A-4CF58AC0A227}" presName="iconBgRect" presStyleLbl="bgShp" presStyleIdx="3" presStyleCnt="8"/>
      <dgm:spPr/>
    </dgm:pt>
    <dgm:pt modelId="{5235F831-F239-4074-AA58-C1F6DC5103F0}" type="pres">
      <dgm:prSet presAssocID="{B12E2CB6-E60A-4B41-886A-4CF58AC0A227}"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7AF8BD3B-05ED-40EC-99C0-5158897F3A74}" type="pres">
      <dgm:prSet presAssocID="{B12E2CB6-E60A-4B41-886A-4CF58AC0A227}" presName="spaceRect" presStyleCnt="0"/>
      <dgm:spPr/>
    </dgm:pt>
    <dgm:pt modelId="{B098C05A-ED84-4876-AF70-91E0D6C543D9}" type="pres">
      <dgm:prSet presAssocID="{B12E2CB6-E60A-4B41-886A-4CF58AC0A227}" presName="textRect" presStyleLbl="revTx" presStyleIdx="3" presStyleCnt="8">
        <dgm:presLayoutVars>
          <dgm:chMax val="1"/>
          <dgm:chPref val="1"/>
        </dgm:presLayoutVars>
      </dgm:prSet>
      <dgm:spPr/>
    </dgm:pt>
    <dgm:pt modelId="{3D904069-5575-4077-A426-4B64259AB865}" type="pres">
      <dgm:prSet presAssocID="{2ECC86BF-AF1C-4890-B3A8-62C1541479EF}" presName="sibTrans" presStyleCnt="0"/>
      <dgm:spPr/>
    </dgm:pt>
    <dgm:pt modelId="{5CE78478-C5E8-46DB-84E1-B1163F1C637F}" type="pres">
      <dgm:prSet presAssocID="{E6F49C82-E9AE-48BA-8481-F66311103835}" presName="compNode" presStyleCnt="0"/>
      <dgm:spPr/>
    </dgm:pt>
    <dgm:pt modelId="{811BA1FF-74C6-42C3-BEBB-FDEB2A0B4548}" type="pres">
      <dgm:prSet presAssocID="{E6F49C82-E9AE-48BA-8481-F66311103835}" presName="iconBgRect" presStyleLbl="bgShp" presStyleIdx="4" presStyleCnt="8"/>
      <dgm:spPr/>
    </dgm:pt>
    <dgm:pt modelId="{CA7CA968-270A-4A6B-96D1-59C297465604}" type="pres">
      <dgm:prSet presAssocID="{E6F49C82-E9AE-48BA-8481-F6631110383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aper"/>
        </a:ext>
      </dgm:extLst>
    </dgm:pt>
    <dgm:pt modelId="{E0FE0068-7E73-468D-B9C3-7D5B7AA1BD52}" type="pres">
      <dgm:prSet presAssocID="{E6F49C82-E9AE-48BA-8481-F66311103835}" presName="spaceRect" presStyleCnt="0"/>
      <dgm:spPr/>
    </dgm:pt>
    <dgm:pt modelId="{20A650B5-14B5-4FDD-92FD-BFE61368D773}" type="pres">
      <dgm:prSet presAssocID="{E6F49C82-E9AE-48BA-8481-F66311103835}" presName="textRect" presStyleLbl="revTx" presStyleIdx="4" presStyleCnt="8">
        <dgm:presLayoutVars>
          <dgm:chMax val="1"/>
          <dgm:chPref val="1"/>
        </dgm:presLayoutVars>
      </dgm:prSet>
      <dgm:spPr/>
    </dgm:pt>
    <dgm:pt modelId="{94BBA9CE-999C-4159-B179-C8E2FAF7BBB9}" type="pres">
      <dgm:prSet presAssocID="{7E6DA701-6089-4127-B224-F5920AE6704E}" presName="sibTrans" presStyleCnt="0"/>
      <dgm:spPr/>
    </dgm:pt>
    <dgm:pt modelId="{9A26047A-43FB-4FAA-AB5F-40A5FAE00F94}" type="pres">
      <dgm:prSet presAssocID="{EB330148-CF25-4D88-9675-0B9849D65515}" presName="compNode" presStyleCnt="0"/>
      <dgm:spPr/>
    </dgm:pt>
    <dgm:pt modelId="{85C88DFE-AD1D-496E-9F7E-46B73B3D356F}" type="pres">
      <dgm:prSet presAssocID="{EB330148-CF25-4D88-9675-0B9849D65515}" presName="iconBgRect" presStyleLbl="bgShp" presStyleIdx="5" presStyleCnt="8"/>
      <dgm:spPr/>
    </dgm:pt>
    <dgm:pt modelId="{30D755A0-6833-4B21-8BDA-C2D24AC4E679}" type="pres">
      <dgm:prSet presAssocID="{EB330148-CF25-4D88-9675-0B9849D6551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nimise"/>
        </a:ext>
      </dgm:extLst>
    </dgm:pt>
    <dgm:pt modelId="{B56B2FCA-7144-4FDA-9932-3FCC9B0CCCCB}" type="pres">
      <dgm:prSet presAssocID="{EB330148-CF25-4D88-9675-0B9849D65515}" presName="spaceRect" presStyleCnt="0"/>
      <dgm:spPr/>
    </dgm:pt>
    <dgm:pt modelId="{E3EB21A0-33D2-4B70-A525-35BEA8ABD963}" type="pres">
      <dgm:prSet presAssocID="{EB330148-CF25-4D88-9675-0B9849D65515}" presName="textRect" presStyleLbl="revTx" presStyleIdx="5" presStyleCnt="8">
        <dgm:presLayoutVars>
          <dgm:chMax val="1"/>
          <dgm:chPref val="1"/>
        </dgm:presLayoutVars>
      </dgm:prSet>
      <dgm:spPr/>
    </dgm:pt>
    <dgm:pt modelId="{EB678056-9751-4902-9957-E377F5ECB26E}" type="pres">
      <dgm:prSet presAssocID="{71115C54-272F-422B-A707-5D13558F30D4}" presName="sibTrans" presStyleCnt="0"/>
      <dgm:spPr/>
    </dgm:pt>
    <dgm:pt modelId="{FEC212A4-D89C-494D-B56B-75CD702FFA39}" type="pres">
      <dgm:prSet presAssocID="{B67A4B0D-1134-4203-AA7A-88FD34B9D934}" presName="compNode" presStyleCnt="0"/>
      <dgm:spPr/>
    </dgm:pt>
    <dgm:pt modelId="{A07F8937-E01A-439C-A9C7-BEBCC6034CAB}" type="pres">
      <dgm:prSet presAssocID="{B67A4B0D-1134-4203-AA7A-88FD34B9D934}" presName="iconBgRect" presStyleLbl="bgShp" presStyleIdx="6" presStyleCnt="8"/>
      <dgm:spPr/>
    </dgm:pt>
    <dgm:pt modelId="{4E9A48B9-F366-4895-AE75-54A84C74C0BF}" type="pres">
      <dgm:prSet presAssocID="{B67A4B0D-1134-4203-AA7A-88FD34B9D934}"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andshake"/>
        </a:ext>
      </dgm:extLst>
    </dgm:pt>
    <dgm:pt modelId="{09B46408-A0C8-4188-92CF-726D7BD6B32D}" type="pres">
      <dgm:prSet presAssocID="{B67A4B0D-1134-4203-AA7A-88FD34B9D934}" presName="spaceRect" presStyleCnt="0"/>
      <dgm:spPr/>
    </dgm:pt>
    <dgm:pt modelId="{D7DADC79-F3BB-48F6-ACF7-6AC4ED675BCC}" type="pres">
      <dgm:prSet presAssocID="{B67A4B0D-1134-4203-AA7A-88FD34B9D934}" presName="textRect" presStyleLbl="revTx" presStyleIdx="6" presStyleCnt="8">
        <dgm:presLayoutVars>
          <dgm:chMax val="1"/>
          <dgm:chPref val="1"/>
        </dgm:presLayoutVars>
      </dgm:prSet>
      <dgm:spPr/>
    </dgm:pt>
    <dgm:pt modelId="{B16CAE6D-2BC0-4DCE-BE48-6252AEECC660}" type="pres">
      <dgm:prSet presAssocID="{A6343F0F-AB26-4CAC-9AFC-2A4EAA0E47FA}" presName="sibTrans" presStyleCnt="0"/>
      <dgm:spPr/>
    </dgm:pt>
    <dgm:pt modelId="{F5C53C00-97B8-43CA-856C-49067DAE0B37}" type="pres">
      <dgm:prSet presAssocID="{3980C455-30F9-474E-943B-6F225D2B826E}" presName="compNode" presStyleCnt="0"/>
      <dgm:spPr/>
    </dgm:pt>
    <dgm:pt modelId="{CA86EC76-EA2B-4786-B116-3EC6F504AAAF}" type="pres">
      <dgm:prSet presAssocID="{3980C455-30F9-474E-943B-6F225D2B826E}" presName="iconBgRect" presStyleLbl="bgShp" presStyleIdx="7" presStyleCnt="8"/>
      <dgm:spPr/>
    </dgm:pt>
    <dgm:pt modelId="{F3BE2916-3BA9-425C-8176-8013CE886CAB}" type="pres">
      <dgm:prSet presAssocID="{3980C455-30F9-474E-943B-6F225D2B826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ullseye"/>
        </a:ext>
      </dgm:extLst>
    </dgm:pt>
    <dgm:pt modelId="{35A922D0-4B4F-44BD-A8FE-6BF2D5D7C89E}" type="pres">
      <dgm:prSet presAssocID="{3980C455-30F9-474E-943B-6F225D2B826E}" presName="spaceRect" presStyleCnt="0"/>
      <dgm:spPr/>
    </dgm:pt>
    <dgm:pt modelId="{27EEE8B8-736E-4933-8E15-EC0B36786B5B}" type="pres">
      <dgm:prSet presAssocID="{3980C455-30F9-474E-943B-6F225D2B826E}" presName="textRect" presStyleLbl="revTx" presStyleIdx="7" presStyleCnt="8">
        <dgm:presLayoutVars>
          <dgm:chMax val="1"/>
          <dgm:chPref val="1"/>
        </dgm:presLayoutVars>
      </dgm:prSet>
      <dgm:spPr/>
    </dgm:pt>
  </dgm:ptLst>
  <dgm:cxnLst>
    <dgm:cxn modelId="{7A2E7702-2257-4CF7-A35E-BB4A3F5EB8B6}" srcId="{5819C54C-8FB8-4C64-A4DD-0D92B73F8E79}" destId="{3B396C59-A04F-4ACA-97A8-9009B00C730F}" srcOrd="2" destOrd="0" parTransId="{DAA3C14C-A3FA-48AD-B8D0-66A7C8A4E879}" sibTransId="{5A28496C-75A8-400A-8C3F-CBB6EBDED55A}"/>
    <dgm:cxn modelId="{BE999918-09E6-4387-A55D-910AD158797F}" type="presOf" srcId="{EB330148-CF25-4D88-9675-0B9849D65515}" destId="{E3EB21A0-33D2-4B70-A525-35BEA8ABD963}" srcOrd="0" destOrd="0" presId="urn:microsoft.com/office/officeart/2018/5/layout/IconCircleLabelList"/>
    <dgm:cxn modelId="{36BDDB1A-1F61-47C3-A276-67BBD3264641}" type="presOf" srcId="{5819C54C-8FB8-4C64-A4DD-0D92B73F8E79}" destId="{7E78E557-C386-4E63-8265-6784B0498A61}" srcOrd="0" destOrd="0" presId="urn:microsoft.com/office/officeart/2018/5/layout/IconCircleLabelList"/>
    <dgm:cxn modelId="{75794021-F944-4674-8D94-009FC4AA1646}" type="presOf" srcId="{B12E2CB6-E60A-4B41-886A-4CF58AC0A227}" destId="{B098C05A-ED84-4876-AF70-91E0D6C543D9}" srcOrd="0" destOrd="0" presId="urn:microsoft.com/office/officeart/2018/5/layout/IconCircleLabelList"/>
    <dgm:cxn modelId="{2C2E4B22-BC42-4945-AFC7-990E3AD38433}" type="presOf" srcId="{58D392E5-52A0-4F39-854B-14B43B4E85C2}" destId="{DF510922-A09B-47C4-A199-A257E065D1CC}" srcOrd="0" destOrd="0" presId="urn:microsoft.com/office/officeart/2018/5/layout/IconCircleLabelList"/>
    <dgm:cxn modelId="{57E5972C-E19F-4E30-A7D2-C420641CD114}" srcId="{5819C54C-8FB8-4C64-A4DD-0D92B73F8E79}" destId="{58D392E5-52A0-4F39-854B-14B43B4E85C2}" srcOrd="1" destOrd="0" parTransId="{04C1430E-4305-4FCE-B9C6-65F80517D43C}" sibTransId="{E08814C2-50FE-4085-B51A-9B8682BB874F}"/>
    <dgm:cxn modelId="{96741E70-1F46-479E-8DD1-58BA45F473CF}" srcId="{5819C54C-8FB8-4C64-A4DD-0D92B73F8E79}" destId="{B12E2CB6-E60A-4B41-886A-4CF58AC0A227}" srcOrd="3" destOrd="0" parTransId="{2EB9D600-93D3-4199-8C77-A047D8815D90}" sibTransId="{2ECC86BF-AF1C-4890-B3A8-62C1541479EF}"/>
    <dgm:cxn modelId="{3D78D971-4211-47CB-8BC5-408B8D1C59EC}" srcId="{5819C54C-8FB8-4C64-A4DD-0D92B73F8E79}" destId="{3980C455-30F9-474E-943B-6F225D2B826E}" srcOrd="7" destOrd="0" parTransId="{88D80478-1902-4F25-9733-877560B8CDA0}" sibTransId="{4A38E751-9911-4B38-8DBA-AB8DBC8CCFE9}"/>
    <dgm:cxn modelId="{DC79A480-699E-4611-B5C3-A298DCC79B06}" srcId="{5819C54C-8FB8-4C64-A4DD-0D92B73F8E79}" destId="{B67A4B0D-1134-4203-AA7A-88FD34B9D934}" srcOrd="6" destOrd="0" parTransId="{78416E23-375E-4EFE-BF53-638710081308}" sibTransId="{A6343F0F-AB26-4CAC-9AFC-2A4EAA0E47FA}"/>
    <dgm:cxn modelId="{CB5E3884-3E79-4C26-AAE9-E349121F1AD9}" srcId="{5819C54C-8FB8-4C64-A4DD-0D92B73F8E79}" destId="{EB330148-CF25-4D88-9675-0B9849D65515}" srcOrd="5" destOrd="0" parTransId="{9D664A52-E124-4F90-9F80-084001713A7E}" sibTransId="{71115C54-272F-422B-A707-5D13558F30D4}"/>
    <dgm:cxn modelId="{BB505185-710E-4B7F-BD14-D866EDB86E09}" type="presOf" srcId="{3B396C59-A04F-4ACA-97A8-9009B00C730F}" destId="{90FCFC12-AEBD-4396-BC89-CFF754002CDF}" srcOrd="0" destOrd="0" presId="urn:microsoft.com/office/officeart/2018/5/layout/IconCircleLabelList"/>
    <dgm:cxn modelId="{7E94338F-2A5D-447A-A34F-AF3DF52523B8}" type="presOf" srcId="{B67A4B0D-1134-4203-AA7A-88FD34B9D934}" destId="{D7DADC79-F3BB-48F6-ACF7-6AC4ED675BCC}" srcOrd="0" destOrd="0" presId="urn:microsoft.com/office/officeart/2018/5/layout/IconCircleLabelList"/>
    <dgm:cxn modelId="{C1F8A0A2-5DA5-411D-B3E1-2DA2559506CA}" type="presOf" srcId="{C54AE837-5C4A-4320-BF9C-AE69B6C3C8A8}" destId="{9C719E2F-AEB2-4BE0-A56E-1BEE167C4479}" srcOrd="0" destOrd="0" presId="urn:microsoft.com/office/officeart/2018/5/layout/IconCircleLabelList"/>
    <dgm:cxn modelId="{653A04BF-641B-41BE-925A-2254AD8C620D}" type="presOf" srcId="{3980C455-30F9-474E-943B-6F225D2B826E}" destId="{27EEE8B8-736E-4933-8E15-EC0B36786B5B}" srcOrd="0" destOrd="0" presId="urn:microsoft.com/office/officeart/2018/5/layout/IconCircleLabelList"/>
    <dgm:cxn modelId="{28D8B5C4-7A84-4960-9B83-E9B4014FD2FA}" srcId="{5819C54C-8FB8-4C64-A4DD-0D92B73F8E79}" destId="{C54AE837-5C4A-4320-BF9C-AE69B6C3C8A8}" srcOrd="0" destOrd="0" parTransId="{5BE380D1-8F6A-4094-B04C-D83A36DA8CE0}" sibTransId="{E042AE67-DB2C-4EF3-BDC0-D4FFC3BF11FD}"/>
    <dgm:cxn modelId="{0030D2F5-3D51-4A8A-8A1A-4F25CE5EA5C9}" type="presOf" srcId="{E6F49C82-E9AE-48BA-8481-F66311103835}" destId="{20A650B5-14B5-4FDD-92FD-BFE61368D773}" srcOrd="0" destOrd="0" presId="urn:microsoft.com/office/officeart/2018/5/layout/IconCircleLabelList"/>
    <dgm:cxn modelId="{31A71EFE-BB1D-409A-8AD5-159C3BBB7927}" srcId="{5819C54C-8FB8-4C64-A4DD-0D92B73F8E79}" destId="{E6F49C82-E9AE-48BA-8481-F66311103835}" srcOrd="4" destOrd="0" parTransId="{C8184640-DF77-40DE-845B-5FDB340ECAB0}" sibTransId="{7E6DA701-6089-4127-B224-F5920AE6704E}"/>
    <dgm:cxn modelId="{8FDEF345-9990-4950-AF99-99220AD69088}" type="presParOf" srcId="{7E78E557-C386-4E63-8265-6784B0498A61}" destId="{D4EC6D80-B67D-4E02-9D38-5E651A44E4B2}" srcOrd="0" destOrd="0" presId="urn:microsoft.com/office/officeart/2018/5/layout/IconCircleLabelList"/>
    <dgm:cxn modelId="{A5AD58F3-F6DC-4005-95C5-FFAE86FE07B1}" type="presParOf" srcId="{D4EC6D80-B67D-4E02-9D38-5E651A44E4B2}" destId="{4962F7EC-57F7-4AD1-80D6-E904B16A7BA9}" srcOrd="0" destOrd="0" presId="urn:microsoft.com/office/officeart/2018/5/layout/IconCircleLabelList"/>
    <dgm:cxn modelId="{6FE7021C-0D7C-48BC-948F-DC4E6F99FE51}" type="presParOf" srcId="{D4EC6D80-B67D-4E02-9D38-5E651A44E4B2}" destId="{6521A581-283E-4161-B1AA-6BCA579D191F}" srcOrd="1" destOrd="0" presId="urn:microsoft.com/office/officeart/2018/5/layout/IconCircleLabelList"/>
    <dgm:cxn modelId="{E92BA256-83E3-4341-AA6B-F9125D006905}" type="presParOf" srcId="{D4EC6D80-B67D-4E02-9D38-5E651A44E4B2}" destId="{88D7B18C-E564-4B2F-A06D-FAA048F2F3FD}" srcOrd="2" destOrd="0" presId="urn:microsoft.com/office/officeart/2018/5/layout/IconCircleLabelList"/>
    <dgm:cxn modelId="{B91551EB-6F74-4F2D-A989-8601CBB0B20D}" type="presParOf" srcId="{D4EC6D80-B67D-4E02-9D38-5E651A44E4B2}" destId="{9C719E2F-AEB2-4BE0-A56E-1BEE167C4479}" srcOrd="3" destOrd="0" presId="urn:microsoft.com/office/officeart/2018/5/layout/IconCircleLabelList"/>
    <dgm:cxn modelId="{B5E2D1B7-B72C-4BF5-B3F3-50B6A446B22A}" type="presParOf" srcId="{7E78E557-C386-4E63-8265-6784B0498A61}" destId="{9AAAF4CE-BD76-4288-AA15-C3C61A7CCDE8}" srcOrd="1" destOrd="0" presId="urn:microsoft.com/office/officeart/2018/5/layout/IconCircleLabelList"/>
    <dgm:cxn modelId="{750EC74D-9B4F-4436-9D90-ABFB9BF07FF7}" type="presParOf" srcId="{7E78E557-C386-4E63-8265-6784B0498A61}" destId="{2D0C19C5-BB74-4B1F-BED6-A5BD5E8F3B64}" srcOrd="2" destOrd="0" presId="urn:microsoft.com/office/officeart/2018/5/layout/IconCircleLabelList"/>
    <dgm:cxn modelId="{F25B5722-4A1F-4FA5-B70B-9B22E6958E11}" type="presParOf" srcId="{2D0C19C5-BB74-4B1F-BED6-A5BD5E8F3B64}" destId="{45689D6C-15F2-4036-9011-692B08F4C862}" srcOrd="0" destOrd="0" presId="urn:microsoft.com/office/officeart/2018/5/layout/IconCircleLabelList"/>
    <dgm:cxn modelId="{C5145C3A-B023-40E2-8856-A147D3B1F6C2}" type="presParOf" srcId="{2D0C19C5-BB74-4B1F-BED6-A5BD5E8F3B64}" destId="{3B6B8B38-926B-4973-B103-623ECB99E314}" srcOrd="1" destOrd="0" presId="urn:microsoft.com/office/officeart/2018/5/layout/IconCircleLabelList"/>
    <dgm:cxn modelId="{22A67C46-9923-459D-B793-41136F57BB56}" type="presParOf" srcId="{2D0C19C5-BB74-4B1F-BED6-A5BD5E8F3B64}" destId="{D6FDB4BE-8AEB-4A7C-AA5A-ABEBC0ECF758}" srcOrd="2" destOrd="0" presId="urn:microsoft.com/office/officeart/2018/5/layout/IconCircleLabelList"/>
    <dgm:cxn modelId="{824C3074-4268-4AAD-9282-E48BCA22B0AC}" type="presParOf" srcId="{2D0C19C5-BB74-4B1F-BED6-A5BD5E8F3B64}" destId="{DF510922-A09B-47C4-A199-A257E065D1CC}" srcOrd="3" destOrd="0" presId="urn:microsoft.com/office/officeart/2018/5/layout/IconCircleLabelList"/>
    <dgm:cxn modelId="{A8C59B60-CB34-4ABC-A61E-95E3F6485867}" type="presParOf" srcId="{7E78E557-C386-4E63-8265-6784B0498A61}" destId="{44280593-7B2C-4EA9-95CB-0F65AD30AFA7}" srcOrd="3" destOrd="0" presId="urn:microsoft.com/office/officeart/2018/5/layout/IconCircleLabelList"/>
    <dgm:cxn modelId="{0C51D695-13CE-4A9B-9A35-C8F12A22E7C1}" type="presParOf" srcId="{7E78E557-C386-4E63-8265-6784B0498A61}" destId="{26011004-487C-48C1-AC0E-7C3D17D7E932}" srcOrd="4" destOrd="0" presId="urn:microsoft.com/office/officeart/2018/5/layout/IconCircleLabelList"/>
    <dgm:cxn modelId="{9CCDDC43-0B56-424C-9C82-392E8C4FB247}" type="presParOf" srcId="{26011004-487C-48C1-AC0E-7C3D17D7E932}" destId="{E5204C1E-15F8-4615-9E11-47C37DDC696D}" srcOrd="0" destOrd="0" presId="urn:microsoft.com/office/officeart/2018/5/layout/IconCircleLabelList"/>
    <dgm:cxn modelId="{EF1E4F3D-5B1C-4F32-90FD-71F70AFEE7FA}" type="presParOf" srcId="{26011004-487C-48C1-AC0E-7C3D17D7E932}" destId="{27DD2E51-42C5-40E0-9437-4CAD73ADEAD7}" srcOrd="1" destOrd="0" presId="urn:microsoft.com/office/officeart/2018/5/layout/IconCircleLabelList"/>
    <dgm:cxn modelId="{600CB39D-CFA8-4F9C-8930-50EC52244A56}" type="presParOf" srcId="{26011004-487C-48C1-AC0E-7C3D17D7E932}" destId="{4C6970A4-069F-490B-A326-EEA19CB7F65F}" srcOrd="2" destOrd="0" presId="urn:microsoft.com/office/officeart/2018/5/layout/IconCircleLabelList"/>
    <dgm:cxn modelId="{81A6481C-0B56-44CC-81DB-794CE33E9E98}" type="presParOf" srcId="{26011004-487C-48C1-AC0E-7C3D17D7E932}" destId="{90FCFC12-AEBD-4396-BC89-CFF754002CDF}" srcOrd="3" destOrd="0" presId="urn:microsoft.com/office/officeart/2018/5/layout/IconCircleLabelList"/>
    <dgm:cxn modelId="{43CB69CA-07AC-4437-A2D4-932FB7D6174D}" type="presParOf" srcId="{7E78E557-C386-4E63-8265-6784B0498A61}" destId="{0FDAC521-BEBD-484C-9564-4D0EA5BD3217}" srcOrd="5" destOrd="0" presId="urn:microsoft.com/office/officeart/2018/5/layout/IconCircleLabelList"/>
    <dgm:cxn modelId="{788DBEAE-67DF-4227-944D-589599A0888C}" type="presParOf" srcId="{7E78E557-C386-4E63-8265-6784B0498A61}" destId="{9F51E24F-DF72-4966-8680-95EAE9489BCD}" srcOrd="6" destOrd="0" presId="urn:microsoft.com/office/officeart/2018/5/layout/IconCircleLabelList"/>
    <dgm:cxn modelId="{98EC4A71-9F76-4E4B-8343-B97E2419F2EB}" type="presParOf" srcId="{9F51E24F-DF72-4966-8680-95EAE9489BCD}" destId="{D6C07EFD-FFCE-4A11-85D4-564016CA9C88}" srcOrd="0" destOrd="0" presId="urn:microsoft.com/office/officeart/2018/5/layout/IconCircleLabelList"/>
    <dgm:cxn modelId="{76099DD4-14E6-4482-9AD0-E2D1CB07CDAD}" type="presParOf" srcId="{9F51E24F-DF72-4966-8680-95EAE9489BCD}" destId="{5235F831-F239-4074-AA58-C1F6DC5103F0}" srcOrd="1" destOrd="0" presId="urn:microsoft.com/office/officeart/2018/5/layout/IconCircleLabelList"/>
    <dgm:cxn modelId="{888DC72B-BF85-4015-8666-DA167D6A13EA}" type="presParOf" srcId="{9F51E24F-DF72-4966-8680-95EAE9489BCD}" destId="{7AF8BD3B-05ED-40EC-99C0-5158897F3A74}" srcOrd="2" destOrd="0" presId="urn:microsoft.com/office/officeart/2018/5/layout/IconCircleLabelList"/>
    <dgm:cxn modelId="{3F395344-887F-460C-A4E6-536530BD1D30}" type="presParOf" srcId="{9F51E24F-DF72-4966-8680-95EAE9489BCD}" destId="{B098C05A-ED84-4876-AF70-91E0D6C543D9}" srcOrd="3" destOrd="0" presId="urn:microsoft.com/office/officeart/2018/5/layout/IconCircleLabelList"/>
    <dgm:cxn modelId="{A988FB7C-4E55-44FA-A651-4312559FFC4B}" type="presParOf" srcId="{7E78E557-C386-4E63-8265-6784B0498A61}" destId="{3D904069-5575-4077-A426-4B64259AB865}" srcOrd="7" destOrd="0" presId="urn:microsoft.com/office/officeart/2018/5/layout/IconCircleLabelList"/>
    <dgm:cxn modelId="{657D34B0-CBBE-40A6-AD04-F1C3EC3A04FA}" type="presParOf" srcId="{7E78E557-C386-4E63-8265-6784B0498A61}" destId="{5CE78478-C5E8-46DB-84E1-B1163F1C637F}" srcOrd="8" destOrd="0" presId="urn:microsoft.com/office/officeart/2018/5/layout/IconCircleLabelList"/>
    <dgm:cxn modelId="{E0A2CA45-5EDB-4FEE-8B8C-DF65D456EFC1}" type="presParOf" srcId="{5CE78478-C5E8-46DB-84E1-B1163F1C637F}" destId="{811BA1FF-74C6-42C3-BEBB-FDEB2A0B4548}" srcOrd="0" destOrd="0" presId="urn:microsoft.com/office/officeart/2018/5/layout/IconCircleLabelList"/>
    <dgm:cxn modelId="{F82F85C0-FA6A-48C1-9ABF-5BC94A827A21}" type="presParOf" srcId="{5CE78478-C5E8-46DB-84E1-B1163F1C637F}" destId="{CA7CA968-270A-4A6B-96D1-59C297465604}" srcOrd="1" destOrd="0" presId="urn:microsoft.com/office/officeart/2018/5/layout/IconCircleLabelList"/>
    <dgm:cxn modelId="{24FF1B23-D928-4ECF-A6B6-3D038590A8C2}" type="presParOf" srcId="{5CE78478-C5E8-46DB-84E1-B1163F1C637F}" destId="{E0FE0068-7E73-468D-B9C3-7D5B7AA1BD52}" srcOrd="2" destOrd="0" presId="urn:microsoft.com/office/officeart/2018/5/layout/IconCircleLabelList"/>
    <dgm:cxn modelId="{A7034C5E-520D-4B9F-AC9A-90E69CE1A85F}" type="presParOf" srcId="{5CE78478-C5E8-46DB-84E1-B1163F1C637F}" destId="{20A650B5-14B5-4FDD-92FD-BFE61368D773}" srcOrd="3" destOrd="0" presId="urn:microsoft.com/office/officeart/2018/5/layout/IconCircleLabelList"/>
    <dgm:cxn modelId="{A5D00A29-7200-4420-B9F4-B5CF1601819B}" type="presParOf" srcId="{7E78E557-C386-4E63-8265-6784B0498A61}" destId="{94BBA9CE-999C-4159-B179-C8E2FAF7BBB9}" srcOrd="9" destOrd="0" presId="urn:microsoft.com/office/officeart/2018/5/layout/IconCircleLabelList"/>
    <dgm:cxn modelId="{40D2E791-E21D-45EE-96BC-73BBD30E6824}" type="presParOf" srcId="{7E78E557-C386-4E63-8265-6784B0498A61}" destId="{9A26047A-43FB-4FAA-AB5F-40A5FAE00F94}" srcOrd="10" destOrd="0" presId="urn:microsoft.com/office/officeart/2018/5/layout/IconCircleLabelList"/>
    <dgm:cxn modelId="{13B464E7-8DE5-46C4-9BDF-420EDA455D8C}" type="presParOf" srcId="{9A26047A-43FB-4FAA-AB5F-40A5FAE00F94}" destId="{85C88DFE-AD1D-496E-9F7E-46B73B3D356F}" srcOrd="0" destOrd="0" presId="urn:microsoft.com/office/officeart/2018/5/layout/IconCircleLabelList"/>
    <dgm:cxn modelId="{D9E4C381-10B1-406C-8AB0-3A81605FBFE5}" type="presParOf" srcId="{9A26047A-43FB-4FAA-AB5F-40A5FAE00F94}" destId="{30D755A0-6833-4B21-8BDA-C2D24AC4E679}" srcOrd="1" destOrd="0" presId="urn:microsoft.com/office/officeart/2018/5/layout/IconCircleLabelList"/>
    <dgm:cxn modelId="{C51F8DAE-7E1A-47E8-9C59-B6C797A6624B}" type="presParOf" srcId="{9A26047A-43FB-4FAA-AB5F-40A5FAE00F94}" destId="{B56B2FCA-7144-4FDA-9932-3FCC9B0CCCCB}" srcOrd="2" destOrd="0" presId="urn:microsoft.com/office/officeart/2018/5/layout/IconCircleLabelList"/>
    <dgm:cxn modelId="{A0D0515A-6B03-469C-BB4D-78CFAF25B919}" type="presParOf" srcId="{9A26047A-43FB-4FAA-AB5F-40A5FAE00F94}" destId="{E3EB21A0-33D2-4B70-A525-35BEA8ABD963}" srcOrd="3" destOrd="0" presId="urn:microsoft.com/office/officeart/2018/5/layout/IconCircleLabelList"/>
    <dgm:cxn modelId="{3DE5855E-79AF-4F8E-A17A-294458E2A7D6}" type="presParOf" srcId="{7E78E557-C386-4E63-8265-6784B0498A61}" destId="{EB678056-9751-4902-9957-E377F5ECB26E}" srcOrd="11" destOrd="0" presId="urn:microsoft.com/office/officeart/2018/5/layout/IconCircleLabelList"/>
    <dgm:cxn modelId="{654EEB5C-98CC-41E6-A085-E33C5865A583}" type="presParOf" srcId="{7E78E557-C386-4E63-8265-6784B0498A61}" destId="{FEC212A4-D89C-494D-B56B-75CD702FFA39}" srcOrd="12" destOrd="0" presId="urn:microsoft.com/office/officeart/2018/5/layout/IconCircleLabelList"/>
    <dgm:cxn modelId="{6E52D33F-CE68-4EE9-BFE5-4C63FAB845A4}" type="presParOf" srcId="{FEC212A4-D89C-494D-B56B-75CD702FFA39}" destId="{A07F8937-E01A-439C-A9C7-BEBCC6034CAB}" srcOrd="0" destOrd="0" presId="urn:microsoft.com/office/officeart/2018/5/layout/IconCircleLabelList"/>
    <dgm:cxn modelId="{FE73DEEF-2306-4ACD-9E78-D292E47BDC91}" type="presParOf" srcId="{FEC212A4-D89C-494D-B56B-75CD702FFA39}" destId="{4E9A48B9-F366-4895-AE75-54A84C74C0BF}" srcOrd="1" destOrd="0" presId="urn:microsoft.com/office/officeart/2018/5/layout/IconCircleLabelList"/>
    <dgm:cxn modelId="{AF7E7450-E5F8-4263-93A1-186C104569C6}" type="presParOf" srcId="{FEC212A4-D89C-494D-B56B-75CD702FFA39}" destId="{09B46408-A0C8-4188-92CF-726D7BD6B32D}" srcOrd="2" destOrd="0" presId="urn:microsoft.com/office/officeart/2018/5/layout/IconCircleLabelList"/>
    <dgm:cxn modelId="{D170FFF5-A89F-44A8-A72D-E8175E7563E0}" type="presParOf" srcId="{FEC212A4-D89C-494D-B56B-75CD702FFA39}" destId="{D7DADC79-F3BB-48F6-ACF7-6AC4ED675BCC}" srcOrd="3" destOrd="0" presId="urn:microsoft.com/office/officeart/2018/5/layout/IconCircleLabelList"/>
    <dgm:cxn modelId="{D07F4E16-FDE1-4FE8-B32E-E3FA31B44768}" type="presParOf" srcId="{7E78E557-C386-4E63-8265-6784B0498A61}" destId="{B16CAE6D-2BC0-4DCE-BE48-6252AEECC660}" srcOrd="13" destOrd="0" presId="urn:microsoft.com/office/officeart/2018/5/layout/IconCircleLabelList"/>
    <dgm:cxn modelId="{35D56F04-AC33-4445-BD46-0ECB789B21E4}" type="presParOf" srcId="{7E78E557-C386-4E63-8265-6784B0498A61}" destId="{F5C53C00-97B8-43CA-856C-49067DAE0B37}" srcOrd="14" destOrd="0" presId="urn:microsoft.com/office/officeart/2018/5/layout/IconCircleLabelList"/>
    <dgm:cxn modelId="{95FD1F5F-06A2-4C86-AECB-9F0423A65EBF}" type="presParOf" srcId="{F5C53C00-97B8-43CA-856C-49067DAE0B37}" destId="{CA86EC76-EA2B-4786-B116-3EC6F504AAAF}" srcOrd="0" destOrd="0" presId="urn:microsoft.com/office/officeart/2018/5/layout/IconCircleLabelList"/>
    <dgm:cxn modelId="{289EB6A0-4DA1-4BC4-BB9E-2E9773C02DA2}" type="presParOf" srcId="{F5C53C00-97B8-43CA-856C-49067DAE0B37}" destId="{F3BE2916-3BA9-425C-8176-8013CE886CAB}" srcOrd="1" destOrd="0" presId="urn:microsoft.com/office/officeart/2018/5/layout/IconCircleLabelList"/>
    <dgm:cxn modelId="{66EE5F65-47B0-416E-B523-DFB417FD1E06}" type="presParOf" srcId="{F5C53C00-97B8-43CA-856C-49067DAE0B37}" destId="{35A922D0-4B4F-44BD-A8FE-6BF2D5D7C89E}" srcOrd="2" destOrd="0" presId="urn:microsoft.com/office/officeart/2018/5/layout/IconCircleLabelList"/>
    <dgm:cxn modelId="{57A3F820-1499-4A84-AF28-8DFBC2BDC22D}" type="presParOf" srcId="{F5C53C00-97B8-43CA-856C-49067DAE0B37}" destId="{27EEE8B8-736E-4933-8E15-EC0B36786B5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2F7EC-57F7-4AD1-80D6-E904B16A7BA9}">
      <dsp:nvSpPr>
        <dsp:cNvPr id="0" name=""/>
        <dsp:cNvSpPr/>
      </dsp:nvSpPr>
      <dsp:spPr>
        <a:xfrm>
          <a:off x="1052876" y="1517"/>
          <a:ext cx="1015435" cy="101543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21A581-283E-4161-B1AA-6BCA579D191F}">
      <dsp:nvSpPr>
        <dsp:cNvPr id="0" name=""/>
        <dsp:cNvSpPr/>
      </dsp:nvSpPr>
      <dsp:spPr>
        <a:xfrm>
          <a:off x="1269281" y="217922"/>
          <a:ext cx="582626" cy="582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719E2F-AEB2-4BE0-A56E-1BEE167C4479}">
      <dsp:nvSpPr>
        <dsp:cNvPr id="0" name=""/>
        <dsp:cNvSpPr/>
      </dsp:nvSpPr>
      <dsp:spPr>
        <a:xfrm>
          <a:off x="728270" y="133323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endParaRPr lang="en-GB" sz="1100" b="1" kern="1200" dirty="0"/>
        </a:p>
      </dsp:txBody>
      <dsp:txXfrm>
        <a:off x="728270" y="1333236"/>
        <a:ext cx="1664648" cy="665859"/>
      </dsp:txXfrm>
    </dsp:sp>
    <dsp:sp modelId="{45689D6C-15F2-4036-9011-692B08F4C862}">
      <dsp:nvSpPr>
        <dsp:cNvPr id="0" name=""/>
        <dsp:cNvSpPr/>
      </dsp:nvSpPr>
      <dsp:spPr>
        <a:xfrm>
          <a:off x="3008838" y="1517"/>
          <a:ext cx="1015435" cy="101543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6B8B38-926B-4973-B103-623ECB99E314}">
      <dsp:nvSpPr>
        <dsp:cNvPr id="0" name=""/>
        <dsp:cNvSpPr/>
      </dsp:nvSpPr>
      <dsp:spPr>
        <a:xfrm>
          <a:off x="3225243" y="217922"/>
          <a:ext cx="582626" cy="582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510922-A09B-47C4-A199-A257E065D1CC}">
      <dsp:nvSpPr>
        <dsp:cNvPr id="0" name=""/>
        <dsp:cNvSpPr/>
      </dsp:nvSpPr>
      <dsp:spPr>
        <a:xfrm>
          <a:off x="2684232" y="133323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Rising demand on GP services</a:t>
          </a:r>
          <a:endParaRPr lang="en-US" sz="1100" kern="1200"/>
        </a:p>
      </dsp:txBody>
      <dsp:txXfrm>
        <a:off x="2684232" y="1333236"/>
        <a:ext cx="1664648" cy="665859"/>
      </dsp:txXfrm>
    </dsp:sp>
    <dsp:sp modelId="{E5204C1E-15F8-4615-9E11-47C37DDC696D}">
      <dsp:nvSpPr>
        <dsp:cNvPr id="0" name=""/>
        <dsp:cNvSpPr/>
      </dsp:nvSpPr>
      <dsp:spPr>
        <a:xfrm>
          <a:off x="4964800" y="1517"/>
          <a:ext cx="1015435" cy="101543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DD2E51-42C5-40E0-9437-4CAD73ADEAD7}">
      <dsp:nvSpPr>
        <dsp:cNvPr id="0" name=""/>
        <dsp:cNvSpPr/>
      </dsp:nvSpPr>
      <dsp:spPr>
        <a:xfrm>
          <a:off x="5181205" y="217922"/>
          <a:ext cx="582626" cy="582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FCFC12-AEBD-4396-BC89-CFF754002CDF}">
      <dsp:nvSpPr>
        <dsp:cNvPr id="0" name=""/>
        <dsp:cNvSpPr/>
      </dsp:nvSpPr>
      <dsp:spPr>
        <a:xfrm>
          <a:off x="4640194" y="133323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Long waiting times</a:t>
          </a:r>
          <a:endParaRPr lang="en-US" sz="1100" kern="1200"/>
        </a:p>
      </dsp:txBody>
      <dsp:txXfrm>
        <a:off x="4640194" y="1333236"/>
        <a:ext cx="1664648" cy="665859"/>
      </dsp:txXfrm>
    </dsp:sp>
    <dsp:sp modelId="{D6C07EFD-FFCE-4A11-85D4-564016CA9C88}">
      <dsp:nvSpPr>
        <dsp:cNvPr id="0" name=""/>
        <dsp:cNvSpPr/>
      </dsp:nvSpPr>
      <dsp:spPr>
        <a:xfrm>
          <a:off x="6920762" y="1517"/>
          <a:ext cx="1015435" cy="101543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5F831-F239-4074-AA58-C1F6DC5103F0}">
      <dsp:nvSpPr>
        <dsp:cNvPr id="0" name=""/>
        <dsp:cNvSpPr/>
      </dsp:nvSpPr>
      <dsp:spPr>
        <a:xfrm>
          <a:off x="7137166" y="217922"/>
          <a:ext cx="582626" cy="5826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8C05A-ED84-4876-AF70-91E0D6C543D9}">
      <dsp:nvSpPr>
        <dsp:cNvPr id="0" name=""/>
        <dsp:cNvSpPr/>
      </dsp:nvSpPr>
      <dsp:spPr>
        <a:xfrm>
          <a:off x="6596156" y="133323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High administrative workload</a:t>
          </a:r>
          <a:endParaRPr lang="en-US" sz="1100" kern="1200"/>
        </a:p>
      </dsp:txBody>
      <dsp:txXfrm>
        <a:off x="6596156" y="1333236"/>
        <a:ext cx="1664648" cy="665859"/>
      </dsp:txXfrm>
    </dsp:sp>
    <dsp:sp modelId="{811BA1FF-74C6-42C3-BEBB-FDEB2A0B4548}">
      <dsp:nvSpPr>
        <dsp:cNvPr id="0" name=""/>
        <dsp:cNvSpPr/>
      </dsp:nvSpPr>
      <dsp:spPr>
        <a:xfrm>
          <a:off x="8876724" y="1517"/>
          <a:ext cx="1015435" cy="101543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CA968-270A-4A6B-96D1-59C297465604}">
      <dsp:nvSpPr>
        <dsp:cNvPr id="0" name=""/>
        <dsp:cNvSpPr/>
      </dsp:nvSpPr>
      <dsp:spPr>
        <a:xfrm>
          <a:off x="9093128" y="217922"/>
          <a:ext cx="582626" cy="5826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A650B5-14B5-4FDD-92FD-BFE61368D773}">
      <dsp:nvSpPr>
        <dsp:cNvPr id="0" name=""/>
        <dsp:cNvSpPr/>
      </dsp:nvSpPr>
      <dsp:spPr>
        <a:xfrm>
          <a:off x="8552118" y="133323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Paper-based systems</a:t>
          </a:r>
          <a:endParaRPr lang="en-US" sz="1100" kern="1200"/>
        </a:p>
      </dsp:txBody>
      <dsp:txXfrm>
        <a:off x="8552118" y="1333236"/>
        <a:ext cx="1664648" cy="665859"/>
      </dsp:txXfrm>
    </dsp:sp>
    <dsp:sp modelId="{85C88DFE-AD1D-496E-9F7E-46B73B3D356F}">
      <dsp:nvSpPr>
        <dsp:cNvPr id="0" name=""/>
        <dsp:cNvSpPr/>
      </dsp:nvSpPr>
      <dsp:spPr>
        <a:xfrm>
          <a:off x="3008838" y="2415258"/>
          <a:ext cx="1015435" cy="101543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755A0-6833-4B21-8BDA-C2D24AC4E679}">
      <dsp:nvSpPr>
        <dsp:cNvPr id="0" name=""/>
        <dsp:cNvSpPr/>
      </dsp:nvSpPr>
      <dsp:spPr>
        <a:xfrm>
          <a:off x="3225243" y="2631662"/>
          <a:ext cx="582626" cy="5826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EB21A0-33D2-4B70-A525-35BEA8ABD963}">
      <dsp:nvSpPr>
        <dsp:cNvPr id="0" name=""/>
        <dsp:cNvSpPr/>
      </dsp:nvSpPr>
      <dsp:spPr>
        <a:xfrm>
          <a:off x="2684232" y="374697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COVID-19 reduced face-to-face access</a:t>
          </a:r>
          <a:endParaRPr lang="en-US" sz="1100" kern="1200"/>
        </a:p>
      </dsp:txBody>
      <dsp:txXfrm>
        <a:off x="2684232" y="3746976"/>
        <a:ext cx="1664648" cy="665859"/>
      </dsp:txXfrm>
    </dsp:sp>
    <dsp:sp modelId="{A07F8937-E01A-439C-A9C7-BEBCC6034CAB}">
      <dsp:nvSpPr>
        <dsp:cNvPr id="0" name=""/>
        <dsp:cNvSpPr/>
      </dsp:nvSpPr>
      <dsp:spPr>
        <a:xfrm>
          <a:off x="4964800" y="2415258"/>
          <a:ext cx="1015435" cy="101543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A48B9-F366-4895-AE75-54A84C74C0BF}">
      <dsp:nvSpPr>
        <dsp:cNvPr id="0" name=""/>
        <dsp:cNvSpPr/>
      </dsp:nvSpPr>
      <dsp:spPr>
        <a:xfrm>
          <a:off x="5181205" y="2631662"/>
          <a:ext cx="582626" cy="5826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DADC79-F3BB-48F6-ACF7-6AC4ED675BCC}">
      <dsp:nvSpPr>
        <dsp:cNvPr id="0" name=""/>
        <dsp:cNvSpPr/>
      </dsp:nvSpPr>
      <dsp:spPr>
        <a:xfrm>
          <a:off x="4640194" y="374697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a:t>
          </a:r>
          <a:r>
            <a:rPr lang="en-GB" sz="1100" b="1" kern="1200"/>
            <a:t>NHS Long Term Plan</a:t>
          </a:r>
          <a:r>
            <a:rPr lang="en-GB" sz="1100" kern="1200"/>
            <a:t> aimed to digitally transform services (NHS, 2019).</a:t>
          </a:r>
          <a:endParaRPr lang="en-US" sz="1100" kern="1200"/>
        </a:p>
      </dsp:txBody>
      <dsp:txXfrm>
        <a:off x="4640194" y="3746976"/>
        <a:ext cx="1664648" cy="665859"/>
      </dsp:txXfrm>
    </dsp:sp>
    <dsp:sp modelId="{CA86EC76-EA2B-4786-B116-3EC6F504AAAF}">
      <dsp:nvSpPr>
        <dsp:cNvPr id="0" name=""/>
        <dsp:cNvSpPr/>
      </dsp:nvSpPr>
      <dsp:spPr>
        <a:xfrm>
          <a:off x="6920762" y="2415258"/>
          <a:ext cx="1015435" cy="101543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E2916-3BA9-425C-8176-8013CE886CAB}">
      <dsp:nvSpPr>
        <dsp:cNvPr id="0" name=""/>
        <dsp:cNvSpPr/>
      </dsp:nvSpPr>
      <dsp:spPr>
        <a:xfrm>
          <a:off x="7137166" y="2631662"/>
          <a:ext cx="582626" cy="58262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EEE8B8-736E-4933-8E15-EC0B36786B5B}">
      <dsp:nvSpPr>
        <dsp:cNvPr id="0" name=""/>
        <dsp:cNvSpPr/>
      </dsp:nvSpPr>
      <dsp:spPr>
        <a:xfrm>
          <a:off x="6596156" y="3746976"/>
          <a:ext cx="1664648" cy="66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Goal:</a:t>
          </a:r>
          <a:br>
            <a:rPr lang="en-GB" sz="1100" kern="1200" dirty="0"/>
          </a:br>
          <a:r>
            <a:rPr lang="en-GB" sz="1100" kern="1200"/>
            <a:t> Improve access, reduce pressure, modernise care.</a:t>
          </a:r>
          <a:endParaRPr lang="en-US" sz="1100" kern="1200"/>
        </a:p>
      </dsp:txBody>
      <dsp:txXfrm>
        <a:off x="6596156" y="3746976"/>
        <a:ext cx="1664648" cy="66585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3/7/2026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869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6464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3/7/2026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3115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2009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3/7/2026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91765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3/7/2026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94836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3/7/2026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2001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3/7/2026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6975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3/7/2026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0084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3/7/2026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48293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3/7/2026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7789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3/7/2026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5298031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D237316E-FAA7-FECF-99B8-6CF1A00B5100}"/>
              </a:ext>
            </a:extLst>
          </p:cNvPr>
          <p:cNvPicPr>
            <a:picLocks noChangeAspect="1"/>
          </p:cNvPicPr>
          <p:nvPr/>
        </p:nvPicPr>
        <p:blipFill>
          <a:blip r:embed="rId2"/>
          <a:srcRect l="9092" t="8087" r="-7" b="1008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7D064F0-6D2A-219C-C000-14ABD99E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06" y="0"/>
            <a:ext cx="4903694" cy="6858001"/>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1" y="822960"/>
            <a:ext cx="4286054" cy="3474720"/>
          </a:xfrm>
        </p:spPr>
        <p:txBody>
          <a:bodyPr anchor="b">
            <a:normAutofit/>
          </a:bodyPr>
          <a:lstStyle/>
          <a:p>
            <a:pPr algn="l"/>
            <a:r>
              <a:rPr lang="en-GB" sz="2400" dirty="0">
                <a:latin typeface="Arial Nova"/>
              </a:rPr>
              <a:t>Paul Counihan 2319048</a:t>
            </a:r>
            <a:br>
              <a:rPr lang="en-GB" sz="2400" dirty="0">
                <a:latin typeface="Arial Nova"/>
              </a:rPr>
            </a:br>
            <a:r>
              <a:rPr lang="en-GB" sz="2400" dirty="0">
                <a:latin typeface="Arial Nova"/>
              </a:rPr>
              <a:t>BMHP6026</a:t>
            </a:r>
            <a:br>
              <a:rPr lang="en-GB" sz="2400" dirty="0">
                <a:latin typeface="Arial Nova"/>
              </a:rPr>
            </a:br>
            <a:r>
              <a:rPr lang="en-GB" sz="2400" dirty="0">
                <a:latin typeface="Arial Nova"/>
              </a:rPr>
              <a:t>Digital Transformation in Health and Social Professions</a:t>
            </a:r>
            <a:br>
              <a:rPr lang="en-GB" sz="2400" dirty="0">
                <a:latin typeface="Arial Nova"/>
              </a:rPr>
            </a:br>
            <a:r>
              <a:rPr lang="en-GB" sz="2400" dirty="0">
                <a:latin typeface="Arial Nova"/>
              </a:rPr>
              <a:t>Martin Svejda</a:t>
            </a:r>
          </a:p>
        </p:txBody>
      </p:sp>
      <p:sp>
        <p:nvSpPr>
          <p:cNvPr id="3" name="Subtitle 2"/>
          <p:cNvSpPr>
            <a:spLocks noGrp="1"/>
          </p:cNvSpPr>
          <p:nvPr>
            <p:ph type="subTitle" idx="1"/>
          </p:nvPr>
        </p:nvSpPr>
        <p:spPr>
          <a:xfrm>
            <a:off x="7620001" y="4419600"/>
            <a:ext cx="3931920" cy="1386840"/>
          </a:xfrm>
        </p:spPr>
        <p:txBody>
          <a:bodyPr anchor="t">
            <a:normAutofit/>
          </a:bodyPr>
          <a:lstStyle/>
          <a:p>
            <a:pPr algn="l"/>
            <a:r>
              <a:rPr lang="en-GB" sz="2400" dirty="0">
                <a:latin typeface="Arial Nova"/>
              </a:rPr>
              <a:t>Component 2 </a:t>
            </a:r>
          </a:p>
          <a:p>
            <a:pPr algn="l"/>
            <a:r>
              <a:rPr lang="en-GB" sz="2400" dirty="0">
                <a:latin typeface="Arial Nova"/>
              </a:rPr>
              <a:t>Oral Presentation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4" name="Picture 13" descr="Several white paper cut-out snowflakes, on a white background">
            <a:extLst>
              <a:ext uri="{FF2B5EF4-FFF2-40B4-BE49-F238E27FC236}">
                <a16:creationId xmlns:a16="http://schemas.microsoft.com/office/drawing/2014/main" id="{399C9F95-6B44-973B-E664-74929DDE2B03}"/>
              </a:ext>
            </a:extLst>
          </p:cNvPr>
          <p:cNvPicPr>
            <a:picLocks noChangeAspect="1"/>
          </p:cNvPicPr>
          <p:nvPr/>
        </p:nvPicPr>
        <p:blipFill>
          <a:blip r:embed="rId3"/>
          <a:srcRect t="7812" b="7812"/>
          <a:stretch>
            <a:fillRect/>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60000">
                <a:schemeClr val="bg1">
                  <a:alpha val="3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67271031-3866-A083-DB5A-2D57470E3475}"/>
              </a:ext>
            </a:extLst>
          </p:cNvPr>
          <p:cNvSpPr>
            <a:spLocks noGrp="1"/>
          </p:cNvSpPr>
          <p:nvPr>
            <p:ph type="title"/>
          </p:nvPr>
        </p:nvSpPr>
        <p:spPr>
          <a:xfrm>
            <a:off x="320039" y="255830"/>
            <a:ext cx="8138160" cy="1061981"/>
          </a:xfrm>
        </p:spPr>
        <p:txBody>
          <a:bodyPr vert="horz" lIns="91440" tIns="45720" rIns="91440" bIns="45720" rtlCol="0" anchor="t">
            <a:normAutofit fontScale="90000"/>
          </a:bodyPr>
          <a:lstStyle/>
          <a:p>
            <a:r>
              <a:rPr lang="en-US" sz="4400" dirty="0">
                <a:solidFill>
                  <a:schemeClr val="bg1"/>
                </a:solidFill>
              </a:rPr>
              <a:t>Introduction</a:t>
            </a:r>
            <a:br>
              <a:rPr lang="en-US" sz="4400" dirty="0">
                <a:solidFill>
                  <a:schemeClr val="bg1"/>
                </a:solidFill>
              </a:rPr>
            </a:br>
            <a:br>
              <a:rPr lang="en-US" sz="4400" dirty="0">
                <a:solidFill>
                  <a:schemeClr val="bg1"/>
                </a:solidFill>
              </a:rPr>
            </a:br>
            <a:br>
              <a:rPr lang="en-US" sz="4400" dirty="0">
                <a:solidFill>
                  <a:schemeClr val="bg1"/>
                </a:solidFill>
              </a:rPr>
            </a:br>
            <a:r>
              <a:rPr lang="en-US" sz="2800" dirty="0">
                <a:solidFill>
                  <a:schemeClr val="bg1"/>
                </a:solidFill>
              </a:rPr>
              <a:t>Todays presentation is about Digital Transformation within the NHS.</a:t>
            </a:r>
            <a:br>
              <a:rPr lang="en-US" sz="2800" dirty="0">
                <a:solidFill>
                  <a:schemeClr val="bg1"/>
                </a:solidFill>
              </a:rPr>
            </a:br>
            <a:r>
              <a:rPr lang="en-US" sz="2800" dirty="0">
                <a:solidFill>
                  <a:schemeClr val="bg1"/>
                </a:solidFill>
              </a:rPr>
              <a:t> I will be discussing the pros and cons of the NHS App, I will mention the strengths and weaknesses and the impact it has on the service user and the NHS professionals. </a:t>
            </a:r>
          </a:p>
        </p:txBody>
      </p:sp>
    </p:spTree>
    <p:extLst>
      <p:ext uri="{BB962C8B-B14F-4D97-AF65-F5344CB8AC3E}">
        <p14:creationId xmlns:p14="http://schemas.microsoft.com/office/powerpoint/2010/main" val="45079442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00C00-40CF-968F-5283-BF741D67BB66}"/>
              </a:ext>
            </a:extLst>
          </p:cNvPr>
          <p:cNvSpPr>
            <a:spLocks noGrp="1"/>
          </p:cNvSpPr>
          <p:nvPr>
            <p:ph type="title"/>
          </p:nvPr>
        </p:nvSpPr>
        <p:spPr/>
        <p:txBody>
          <a:bodyPr vert="horz" lIns="91440" tIns="45720" rIns="91440" bIns="45720" rtlCol="0" anchor="t">
            <a:noAutofit/>
          </a:bodyPr>
          <a:lstStyle/>
          <a:p>
            <a:br>
              <a:rPr lang="en-GB" sz="2400" b="0" dirty="0">
                <a:ea typeface="+mj-lt"/>
                <a:cs typeface="+mj-lt"/>
              </a:rPr>
            </a:br>
            <a:r>
              <a:rPr lang="en-GB" sz="2800" u="sng">
                <a:latin typeface="Arial Nova"/>
                <a:ea typeface="+mj-lt"/>
                <a:cs typeface="+mj-lt"/>
              </a:rPr>
              <a:t>What is the NHS App?</a:t>
            </a:r>
            <a:br>
              <a:rPr lang="en-GB" sz="2400" b="0" dirty="0">
                <a:latin typeface="Arial Nova"/>
                <a:ea typeface="+mj-lt"/>
                <a:cs typeface="+mj-lt"/>
              </a:rPr>
            </a:br>
            <a:br>
              <a:rPr lang="en-GB" sz="2400" b="0" dirty="0">
                <a:latin typeface="Arial Nova"/>
                <a:ea typeface="+mj-lt"/>
                <a:cs typeface="+mj-lt"/>
              </a:rPr>
            </a:br>
            <a:br>
              <a:rPr lang="en-GB" sz="2400" b="0" dirty="0">
                <a:latin typeface="Arial Nova"/>
                <a:ea typeface="+mj-lt"/>
                <a:cs typeface="+mj-lt"/>
              </a:rPr>
            </a:br>
            <a:r>
              <a:rPr lang="en-GB" sz="2400" b="0" err="1">
                <a:latin typeface="Arial Nova"/>
                <a:ea typeface="+mj-lt"/>
                <a:cs typeface="+mj-lt"/>
              </a:rPr>
              <a:t>The</a:t>
            </a:r>
            <a:r>
              <a:rPr lang="en-GB" sz="2400" b="0" dirty="0">
                <a:latin typeface="Arial Nova"/>
                <a:ea typeface="+mj-lt"/>
                <a:cs typeface="+mj-lt"/>
              </a:rPr>
              <a:t> </a:t>
            </a:r>
            <a:r>
              <a:rPr lang="en-GB" sz="2400">
                <a:latin typeface="Arial Nova"/>
                <a:ea typeface="+mj-lt"/>
                <a:cs typeface="+mj-lt"/>
              </a:rPr>
              <a:t>NHS App</a:t>
            </a:r>
            <a:r>
              <a:rPr lang="en-GB" sz="2400" b="0">
                <a:latin typeface="Arial Nova"/>
                <a:ea typeface="+mj-lt"/>
                <a:cs typeface="+mj-lt"/>
              </a:rPr>
              <a:t> is a free digital health app in England.</a:t>
            </a:r>
            <a:endParaRPr lang="en-US" sz="2400">
              <a:latin typeface="Arial Nova"/>
            </a:endParaRPr>
          </a:p>
          <a:p>
            <a:r>
              <a:rPr lang="en-GB" sz="2400" b="0">
                <a:latin typeface="Arial Nova"/>
                <a:ea typeface="+mj-lt"/>
                <a:cs typeface="+mj-lt"/>
              </a:rPr>
              <a:t>It allows patients to:</a:t>
            </a:r>
            <a:br>
              <a:rPr lang="en-GB" sz="2400" b="0" dirty="0">
                <a:latin typeface="Arial Nova"/>
                <a:ea typeface="+mj-lt"/>
                <a:cs typeface="+mj-lt"/>
              </a:rPr>
            </a:br>
            <a:endParaRPr lang="en-GB" sz="2400">
              <a:latin typeface="Arial Nova"/>
            </a:endParaRPr>
          </a:p>
          <a:p>
            <a:pPr marL="285750" indent="-285750">
              <a:buFont typeface="Arial"/>
              <a:buChar char="•"/>
            </a:pPr>
            <a:r>
              <a:rPr lang="en-GB" sz="2400" b="0">
                <a:latin typeface="Arial Nova"/>
                <a:ea typeface="+mj-lt"/>
                <a:cs typeface="+mj-lt"/>
              </a:rPr>
              <a:t>Book GP appointments</a:t>
            </a:r>
            <a:endParaRPr lang="en-GB" sz="2400">
              <a:latin typeface="Arial Nova"/>
            </a:endParaRPr>
          </a:p>
          <a:p>
            <a:pPr marL="285750" indent="-285750">
              <a:buFont typeface="Arial"/>
              <a:buChar char="•"/>
            </a:pPr>
            <a:r>
              <a:rPr lang="en-GB" sz="2400" b="0">
                <a:latin typeface="Arial Nova"/>
                <a:ea typeface="+mj-lt"/>
                <a:cs typeface="+mj-lt"/>
              </a:rPr>
              <a:t>Order repeat prescriptions</a:t>
            </a:r>
            <a:endParaRPr lang="en-GB" sz="2400">
              <a:latin typeface="Arial Nova"/>
            </a:endParaRPr>
          </a:p>
          <a:p>
            <a:pPr marL="285750" indent="-285750">
              <a:buFont typeface="Arial"/>
              <a:buChar char="•"/>
            </a:pPr>
            <a:r>
              <a:rPr lang="en-GB" sz="2400" b="0">
                <a:latin typeface="Arial Nova"/>
                <a:ea typeface="+mj-lt"/>
                <a:cs typeface="+mj-lt"/>
              </a:rPr>
              <a:t>View medical records</a:t>
            </a:r>
            <a:endParaRPr lang="en-GB" sz="2400">
              <a:latin typeface="Arial Nova"/>
            </a:endParaRPr>
          </a:p>
          <a:p>
            <a:pPr marL="285750" indent="-285750">
              <a:buFont typeface="Arial"/>
              <a:buChar char="•"/>
            </a:pPr>
            <a:r>
              <a:rPr lang="en-GB" sz="2400" b="0">
                <a:latin typeface="Arial Nova"/>
                <a:ea typeface="+mj-lt"/>
                <a:cs typeface="+mj-lt"/>
              </a:rPr>
              <a:t>Access test results</a:t>
            </a:r>
            <a:endParaRPr lang="en-GB" sz="2400">
              <a:latin typeface="Arial Nova"/>
            </a:endParaRPr>
          </a:p>
          <a:p>
            <a:pPr marL="285750" indent="-285750">
              <a:buFont typeface="Arial"/>
              <a:buChar char="•"/>
            </a:pPr>
            <a:r>
              <a:rPr lang="en-GB" sz="2400" b="0">
                <a:latin typeface="Arial Nova"/>
                <a:ea typeface="+mj-lt"/>
                <a:cs typeface="+mj-lt"/>
              </a:rPr>
              <a:t>Download COVID Pass (during pandemic)</a:t>
            </a:r>
            <a:endParaRPr lang="en-GB" sz="2400">
              <a:latin typeface="Arial Nova"/>
            </a:endParaRPr>
          </a:p>
          <a:p>
            <a:r>
              <a:rPr lang="en-GB" sz="2400" b="0">
                <a:latin typeface="Arial Nova"/>
                <a:ea typeface="+mj-lt"/>
                <a:cs typeface="+mj-lt"/>
              </a:rPr>
              <a:t>Introduced in 2019 by NHS England</a:t>
            </a:r>
            <a:br>
              <a:rPr lang="en-GB" sz="2400" b="0" dirty="0">
                <a:latin typeface="Arial Nova"/>
                <a:ea typeface="+mj-lt"/>
                <a:cs typeface="+mj-lt"/>
              </a:rPr>
            </a:br>
            <a:br>
              <a:rPr lang="en-GB" sz="2400" b="0" dirty="0">
                <a:latin typeface="Arial Nova"/>
                <a:ea typeface="+mj-lt"/>
                <a:cs typeface="+mj-lt"/>
              </a:rPr>
            </a:br>
            <a:br>
              <a:rPr lang="en-GB" sz="2400" b="0" dirty="0">
                <a:latin typeface="Arial Nova"/>
                <a:ea typeface="+mj-lt"/>
                <a:cs typeface="+mj-lt"/>
              </a:rPr>
            </a:br>
            <a:br>
              <a:rPr lang="en-GB" sz="2400" b="0" dirty="0">
                <a:latin typeface="Arial Nova"/>
                <a:ea typeface="+mj-lt"/>
                <a:cs typeface="+mj-lt"/>
              </a:rPr>
            </a:br>
            <a:r>
              <a:rPr lang="en-GB" sz="2400" b="0">
                <a:latin typeface="Arial Nova"/>
                <a:ea typeface="+mj-lt"/>
                <a:cs typeface="+mj-lt"/>
              </a:rPr>
              <a:t> (NHS England, 2023)</a:t>
            </a:r>
            <a:endParaRPr lang="en-GB" sz="2400">
              <a:latin typeface="Arial Nova"/>
            </a:endParaRPr>
          </a:p>
          <a:p>
            <a:endParaRPr lang="en-GB" dirty="0"/>
          </a:p>
        </p:txBody>
      </p:sp>
      <p:pic>
        <p:nvPicPr>
          <p:cNvPr id="4" name="Content Placeholder 3" descr="View prescriptions in the NHS App - Flixton Road Medical Centre">
            <a:extLst>
              <a:ext uri="{FF2B5EF4-FFF2-40B4-BE49-F238E27FC236}">
                <a16:creationId xmlns:a16="http://schemas.microsoft.com/office/drawing/2014/main" id="{3E4CDB96-4E22-51B3-8056-C62E26A829C2}"/>
              </a:ext>
            </a:extLst>
          </p:cNvPr>
          <p:cNvPicPr>
            <a:picLocks noGrp="1" noChangeAspect="1"/>
          </p:cNvPicPr>
          <p:nvPr>
            <p:ph idx="1"/>
          </p:nvPr>
        </p:nvPicPr>
        <p:blipFill>
          <a:blip r:embed="rId3"/>
          <a:stretch>
            <a:fillRect/>
          </a:stretch>
        </p:blipFill>
        <p:spPr>
          <a:xfrm>
            <a:off x="8571659" y="254538"/>
            <a:ext cx="3097102" cy="6204913"/>
          </a:xfrm>
          <a:prstGeom prst="rect">
            <a:avLst/>
          </a:prstGeom>
        </p:spPr>
      </p:pic>
    </p:spTree>
    <p:extLst>
      <p:ext uri="{BB962C8B-B14F-4D97-AF65-F5344CB8AC3E}">
        <p14:creationId xmlns:p14="http://schemas.microsoft.com/office/powerpoint/2010/main" val="4026640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735B6-68CE-8E9E-201B-69BDBC84C3F0}"/>
              </a:ext>
            </a:extLst>
          </p:cNvPr>
          <p:cNvSpPr>
            <a:spLocks noGrp="1"/>
          </p:cNvSpPr>
          <p:nvPr>
            <p:ph type="title"/>
          </p:nvPr>
        </p:nvSpPr>
        <p:spPr>
          <a:xfrm>
            <a:off x="612648" y="548640"/>
            <a:ext cx="10945037" cy="1133856"/>
          </a:xfrm>
        </p:spPr>
        <p:txBody>
          <a:bodyPr anchor="t">
            <a:normAutofit/>
          </a:bodyPr>
          <a:lstStyle/>
          <a:p>
            <a:r>
              <a:rPr lang="en-GB"/>
              <a:t>Why was the NHS App introduced</a:t>
            </a:r>
          </a:p>
        </p:txBody>
      </p:sp>
      <p:graphicFrame>
        <p:nvGraphicFramePr>
          <p:cNvPr id="15" name="Content Placeholder 2">
            <a:extLst>
              <a:ext uri="{FF2B5EF4-FFF2-40B4-BE49-F238E27FC236}">
                <a16:creationId xmlns:a16="http://schemas.microsoft.com/office/drawing/2014/main" id="{96B92C68-B68F-ED41-DFB0-C130E9B2A0DC}"/>
              </a:ext>
            </a:extLst>
          </p:cNvPr>
          <p:cNvGraphicFramePr>
            <a:graphicFrameLocks noGrp="1"/>
          </p:cNvGraphicFramePr>
          <p:nvPr>
            <p:ph idx="1"/>
            <p:extLst>
              <p:ext uri="{D42A27DB-BD31-4B8C-83A1-F6EECF244321}">
                <p14:modId xmlns:p14="http://schemas.microsoft.com/office/powerpoint/2010/main" val="3312724172"/>
              </p:ext>
            </p:extLst>
          </p:nvPr>
        </p:nvGraphicFramePr>
        <p:xfrm>
          <a:off x="1244020" y="1695994"/>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4015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9DFD4-FFA2-A782-5FA0-941418415647}"/>
              </a:ext>
            </a:extLst>
          </p:cNvPr>
          <p:cNvSpPr>
            <a:spLocks noGrp="1"/>
          </p:cNvSpPr>
          <p:nvPr>
            <p:ph type="title"/>
          </p:nvPr>
        </p:nvSpPr>
        <p:spPr/>
        <p:txBody>
          <a:bodyPr/>
          <a:lstStyle/>
          <a:p>
            <a:r>
              <a:rPr lang="en-GB"/>
              <a:t>How does the NHS App work?</a:t>
            </a:r>
          </a:p>
        </p:txBody>
      </p:sp>
      <p:sp>
        <p:nvSpPr>
          <p:cNvPr id="3" name="Content Placeholder 2">
            <a:extLst>
              <a:ext uri="{FF2B5EF4-FFF2-40B4-BE49-F238E27FC236}">
                <a16:creationId xmlns:a16="http://schemas.microsoft.com/office/drawing/2014/main" id="{5D12E573-D0BE-6347-229B-7D97724E3B87}"/>
              </a:ext>
            </a:extLst>
          </p:cNvPr>
          <p:cNvSpPr>
            <a:spLocks noGrp="1"/>
          </p:cNvSpPr>
          <p:nvPr>
            <p:ph idx="1"/>
          </p:nvPr>
        </p:nvSpPr>
        <p:spPr/>
        <p:txBody>
          <a:bodyPr vert="horz" lIns="91440" tIns="45720" rIns="91440" bIns="45720" rtlCol="0" anchor="t">
            <a:noAutofit/>
          </a:bodyPr>
          <a:lstStyle/>
          <a:p>
            <a:pPr marL="0" indent="0">
              <a:buNone/>
            </a:pPr>
            <a:endParaRPr lang="en-GB" b="1" dirty="0">
              <a:latin typeface="Arial Nova"/>
            </a:endParaRPr>
          </a:p>
          <a:p>
            <a:r>
              <a:rPr lang="en-GB">
                <a:latin typeface="Arial Nova"/>
                <a:ea typeface="+mn-lt"/>
                <a:cs typeface="+mn-lt"/>
              </a:rPr>
              <a:t>Patient downloads app</a:t>
            </a:r>
            <a:endParaRPr lang="en-GB">
              <a:latin typeface="Arial Nova"/>
            </a:endParaRPr>
          </a:p>
          <a:p>
            <a:r>
              <a:rPr lang="en-GB">
                <a:latin typeface="Arial Nova"/>
                <a:ea typeface="+mn-lt"/>
                <a:cs typeface="+mn-lt"/>
              </a:rPr>
              <a:t>Identity verified securely</a:t>
            </a:r>
            <a:endParaRPr lang="en-GB">
              <a:latin typeface="Arial Nova"/>
            </a:endParaRPr>
          </a:p>
          <a:p>
            <a:r>
              <a:rPr lang="en-GB">
                <a:latin typeface="Arial Nova"/>
                <a:ea typeface="+mn-lt"/>
                <a:cs typeface="+mn-lt"/>
              </a:rPr>
              <a:t>Connected to GP records</a:t>
            </a:r>
            <a:endParaRPr lang="en-GB">
              <a:latin typeface="Arial Nova"/>
            </a:endParaRPr>
          </a:p>
          <a:p>
            <a:r>
              <a:rPr lang="en-GB">
                <a:latin typeface="Arial Nova"/>
                <a:ea typeface="+mn-lt"/>
                <a:cs typeface="+mn-lt"/>
              </a:rPr>
              <a:t>Information updated in real time</a:t>
            </a:r>
            <a:endParaRPr lang="en-GB">
              <a:latin typeface="Arial Nova"/>
            </a:endParaRPr>
          </a:p>
          <a:p>
            <a:r>
              <a:rPr lang="en-GB">
                <a:latin typeface="Arial Nova"/>
                <a:ea typeface="+mn-lt"/>
                <a:cs typeface="+mn-lt"/>
              </a:rPr>
              <a:t>Healthcare staff:</a:t>
            </a:r>
            <a:endParaRPr lang="en-GB">
              <a:latin typeface="Arial Nova"/>
            </a:endParaRPr>
          </a:p>
          <a:p>
            <a:r>
              <a:rPr lang="en-GB">
                <a:latin typeface="Arial Nova"/>
                <a:ea typeface="+mn-lt"/>
                <a:cs typeface="+mn-lt"/>
              </a:rPr>
              <a:t>Receive appointment requests</a:t>
            </a:r>
            <a:endParaRPr lang="en-GB">
              <a:latin typeface="Arial Nova"/>
            </a:endParaRPr>
          </a:p>
          <a:p>
            <a:r>
              <a:rPr lang="en-GB">
                <a:latin typeface="Arial Nova"/>
                <a:ea typeface="+mn-lt"/>
                <a:cs typeface="+mn-lt"/>
              </a:rPr>
              <a:t>Process prescriptions digitally</a:t>
            </a:r>
            <a:endParaRPr lang="en-GB">
              <a:latin typeface="Arial Nova"/>
            </a:endParaRPr>
          </a:p>
          <a:p>
            <a:r>
              <a:rPr lang="en-GB">
                <a:latin typeface="Arial Nova"/>
                <a:ea typeface="+mn-lt"/>
                <a:cs typeface="+mn-lt"/>
              </a:rPr>
              <a:t>Reduce telephone traffic</a:t>
            </a:r>
            <a:endParaRPr lang="en-GB">
              <a:latin typeface="Arial Nova"/>
            </a:endParaRPr>
          </a:p>
          <a:p>
            <a:r>
              <a:rPr lang="en-GB">
                <a:latin typeface="Arial Nova"/>
                <a:ea typeface="+mn-lt"/>
                <a:cs typeface="+mn-lt"/>
              </a:rPr>
              <a:t>Over 30 million registrations by 2023 (NHS England, 2023)</a:t>
            </a:r>
            <a:endParaRPr lang="en-GB">
              <a:latin typeface="Arial Nova"/>
            </a:endParaRPr>
          </a:p>
          <a:p>
            <a:endParaRPr lang="en-GB" dirty="0"/>
          </a:p>
        </p:txBody>
      </p:sp>
    </p:spTree>
    <p:extLst>
      <p:ext uri="{BB962C8B-B14F-4D97-AF65-F5344CB8AC3E}">
        <p14:creationId xmlns:p14="http://schemas.microsoft.com/office/powerpoint/2010/main" val="563162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C60C9-A414-136C-BB0D-60589960FD72}"/>
              </a:ext>
            </a:extLst>
          </p:cNvPr>
          <p:cNvSpPr>
            <a:spLocks noGrp="1"/>
          </p:cNvSpPr>
          <p:nvPr>
            <p:ph type="title"/>
          </p:nvPr>
        </p:nvSpPr>
        <p:spPr/>
        <p:txBody>
          <a:bodyPr/>
          <a:lstStyle/>
          <a:p>
            <a:r>
              <a:rPr lang="en-GB" dirty="0"/>
              <a:t>Who </a:t>
            </a:r>
            <a:r>
              <a:rPr lang="en-GB"/>
              <a:t>Benefits?</a:t>
            </a:r>
            <a:endParaRPr lang="en-GB" dirty="0"/>
          </a:p>
        </p:txBody>
      </p:sp>
      <p:sp>
        <p:nvSpPr>
          <p:cNvPr id="3" name="Content Placeholder 2">
            <a:extLst>
              <a:ext uri="{FF2B5EF4-FFF2-40B4-BE49-F238E27FC236}">
                <a16:creationId xmlns:a16="http://schemas.microsoft.com/office/drawing/2014/main" id="{37CB7E6C-AE83-2CCD-014A-D4E5A590CEE4}"/>
              </a:ext>
            </a:extLst>
          </p:cNvPr>
          <p:cNvSpPr>
            <a:spLocks noGrp="1"/>
          </p:cNvSpPr>
          <p:nvPr>
            <p:ph idx="1"/>
          </p:nvPr>
        </p:nvSpPr>
        <p:spPr>
          <a:xfrm>
            <a:off x="612647" y="1011260"/>
            <a:ext cx="10653579" cy="5298100"/>
          </a:xfrm>
        </p:spPr>
        <p:txBody>
          <a:bodyPr vert="horz" lIns="91440" tIns="45720" rIns="91440" bIns="45720" rtlCol="0" anchor="t">
            <a:noAutofit/>
          </a:bodyPr>
          <a:lstStyle/>
          <a:p>
            <a:pPr marL="0" indent="0">
              <a:buNone/>
            </a:pPr>
            <a:endParaRPr lang="en-GB" sz="1400" b="1" dirty="0">
              <a:latin typeface="Arial Nova"/>
            </a:endParaRPr>
          </a:p>
          <a:p>
            <a:r>
              <a:rPr lang="en-GB" sz="1400">
                <a:latin typeface="Arial Nova"/>
              </a:rPr>
              <a:t>Patients</a:t>
            </a:r>
          </a:p>
          <a:p>
            <a:r>
              <a:rPr lang="en-GB" sz="1400">
                <a:latin typeface="Arial Nova"/>
                <a:ea typeface="+mn-lt"/>
                <a:cs typeface="+mn-lt"/>
              </a:rPr>
              <a:t>24/7 access to services</a:t>
            </a:r>
            <a:endParaRPr lang="en-GB" sz="1400">
              <a:latin typeface="Arial Nova"/>
            </a:endParaRPr>
          </a:p>
          <a:p>
            <a:r>
              <a:rPr lang="en-GB" sz="1400">
                <a:latin typeface="Arial Nova"/>
                <a:ea typeface="+mn-lt"/>
                <a:cs typeface="+mn-lt"/>
              </a:rPr>
              <a:t>Faster prescription requests</a:t>
            </a:r>
            <a:endParaRPr lang="en-GB" sz="1400">
              <a:latin typeface="Arial Nova"/>
            </a:endParaRPr>
          </a:p>
          <a:p>
            <a:r>
              <a:rPr lang="en-GB" sz="1400">
                <a:latin typeface="Arial Nova"/>
                <a:ea typeface="+mn-lt"/>
                <a:cs typeface="+mn-lt"/>
              </a:rPr>
              <a:t>Greater control of their health</a:t>
            </a:r>
            <a:endParaRPr lang="en-GB" sz="1400">
              <a:latin typeface="Arial Nova"/>
            </a:endParaRPr>
          </a:p>
          <a:p>
            <a:r>
              <a:rPr lang="en-GB" sz="1400">
                <a:latin typeface="Arial Nova"/>
                <a:ea typeface="+mn-lt"/>
                <a:cs typeface="+mn-lt"/>
              </a:rPr>
              <a:t>Transparency (view records)</a:t>
            </a:r>
            <a:endParaRPr lang="en-GB" sz="1400">
              <a:latin typeface="Arial Nova"/>
            </a:endParaRPr>
          </a:p>
          <a:p>
            <a:r>
              <a:rPr lang="en-GB" sz="1400">
                <a:latin typeface="Arial Nova"/>
              </a:rPr>
              <a:t>NHS Staff</a:t>
            </a:r>
          </a:p>
          <a:p>
            <a:r>
              <a:rPr lang="en-GB" sz="1400">
                <a:latin typeface="Arial Nova"/>
                <a:ea typeface="+mn-lt"/>
                <a:cs typeface="+mn-lt"/>
              </a:rPr>
              <a:t>Reduced phone calls</a:t>
            </a:r>
            <a:endParaRPr lang="en-GB" sz="1400">
              <a:latin typeface="Arial Nova"/>
            </a:endParaRPr>
          </a:p>
          <a:p>
            <a:r>
              <a:rPr lang="en-GB" sz="1400">
                <a:latin typeface="Arial Nova"/>
                <a:ea typeface="+mn-lt"/>
                <a:cs typeface="+mn-lt"/>
              </a:rPr>
              <a:t>Less paperwork</a:t>
            </a:r>
            <a:endParaRPr lang="en-GB" sz="1400">
              <a:latin typeface="Arial Nova"/>
            </a:endParaRPr>
          </a:p>
          <a:p>
            <a:r>
              <a:rPr lang="en-GB" sz="1400">
                <a:latin typeface="Arial Nova"/>
                <a:ea typeface="+mn-lt"/>
                <a:cs typeface="+mn-lt"/>
              </a:rPr>
              <a:t>Improved workflow efficiency</a:t>
            </a:r>
            <a:endParaRPr lang="en-GB" sz="1400">
              <a:latin typeface="Arial Nova"/>
            </a:endParaRPr>
          </a:p>
          <a:p>
            <a:r>
              <a:rPr lang="en-GB" sz="1400">
                <a:latin typeface="Arial Nova"/>
              </a:rPr>
              <a:t>Wider System</a:t>
            </a:r>
          </a:p>
          <a:p>
            <a:r>
              <a:rPr lang="en-GB" sz="1400">
                <a:latin typeface="Arial Nova"/>
                <a:ea typeface="+mn-lt"/>
                <a:cs typeface="+mn-lt"/>
              </a:rPr>
              <a:t>Supports digital-first NHS</a:t>
            </a:r>
            <a:endParaRPr lang="en-GB" sz="1400">
              <a:latin typeface="Arial Nova"/>
            </a:endParaRPr>
          </a:p>
          <a:p>
            <a:r>
              <a:rPr lang="en-GB" sz="1400">
                <a:latin typeface="Arial Nova"/>
                <a:ea typeface="+mn-lt"/>
                <a:cs typeface="+mn-lt"/>
              </a:rPr>
              <a:t>Saves administrative time</a:t>
            </a:r>
            <a:endParaRPr lang="en-GB" sz="1400">
              <a:latin typeface="Arial Nova"/>
            </a:endParaRPr>
          </a:p>
          <a:p>
            <a:pPr marL="0" indent="0">
              <a:buNone/>
            </a:pPr>
            <a:r>
              <a:rPr lang="en-GB" sz="1400">
                <a:latin typeface="Arial Nova"/>
                <a:ea typeface="+mn-lt"/>
                <a:cs typeface="+mn-lt"/>
              </a:rPr>
              <a:t>(NHS Digital, 2023)</a:t>
            </a:r>
            <a:endParaRPr lang="en-GB" sz="1400">
              <a:latin typeface="Arial Nova"/>
            </a:endParaRPr>
          </a:p>
          <a:p>
            <a:pPr marL="0" indent="0">
              <a:buNone/>
            </a:pPr>
            <a:endParaRPr lang="en-GB" dirty="0"/>
          </a:p>
        </p:txBody>
      </p:sp>
    </p:spTree>
    <p:extLst>
      <p:ext uri="{BB962C8B-B14F-4D97-AF65-F5344CB8AC3E}">
        <p14:creationId xmlns:p14="http://schemas.microsoft.com/office/powerpoint/2010/main" val="21889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DA9942F-A18C-9E9D-BF08-9291C54E1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6F905-700F-FFBE-1F5C-9DDED16CBDAC}"/>
              </a:ext>
            </a:extLst>
          </p:cNvPr>
          <p:cNvSpPr>
            <a:spLocks noGrp="1"/>
          </p:cNvSpPr>
          <p:nvPr>
            <p:ph type="title"/>
          </p:nvPr>
        </p:nvSpPr>
        <p:spPr>
          <a:xfrm>
            <a:off x="2809809" y="353681"/>
            <a:ext cx="6572382" cy="2001855"/>
          </a:xfrm>
        </p:spPr>
        <p:txBody>
          <a:bodyPr vert="horz" lIns="91440" tIns="45720" rIns="91440" bIns="45720" rtlCol="0" anchor="b">
            <a:normAutofit/>
          </a:bodyPr>
          <a:lstStyle/>
          <a:p>
            <a:pPr algn="ctr"/>
            <a:r>
              <a:rPr lang="en-US" sz="1600"/>
              <a:t>Major impact during:</a:t>
            </a:r>
          </a:p>
          <a:p>
            <a:pPr marL="285750" indent="-285750" algn="ctr"/>
            <a:r>
              <a:rPr lang="en-US" sz="1600"/>
              <a:t>COVID-19 pandemic (2020–2022)</a:t>
            </a:r>
          </a:p>
          <a:p>
            <a:pPr marL="285750" indent="-285750" algn="ctr"/>
            <a:r>
              <a:rPr lang="en-US" sz="1600"/>
              <a:t>COVID Pass access</a:t>
            </a:r>
          </a:p>
          <a:p>
            <a:pPr marL="285750" indent="-285750" algn="ctr"/>
            <a:r>
              <a:rPr lang="en-US" sz="1600"/>
              <a:t>Vaccination proof downloads</a:t>
            </a:r>
          </a:p>
          <a:p>
            <a:pPr marL="285750" indent="-285750" algn="ctr"/>
            <a:r>
              <a:rPr lang="en-US" sz="1600"/>
              <a:t>Remote service access</a:t>
            </a:r>
          </a:p>
          <a:p>
            <a:pPr algn="ctr"/>
            <a:r>
              <a:rPr lang="en-US" sz="1600"/>
              <a:t>Used across primary care in England.</a:t>
            </a:r>
          </a:p>
          <a:p>
            <a:pPr algn="ctr"/>
            <a:r>
              <a:rPr lang="en-US" sz="1600"/>
              <a:t>Became one of the most downloaded apps in the UK during COVID (NHS England, 2022).</a:t>
            </a:r>
          </a:p>
          <a:p>
            <a:pPr algn="ctr"/>
            <a:endParaRPr lang="en-US" sz="1600"/>
          </a:p>
        </p:txBody>
      </p:sp>
      <p:pic>
        <p:nvPicPr>
          <p:cNvPr id="4" name="Content Placeholder 3" descr="Fulham FC - Guidance for Covid Checks at Craven Cottage">
            <a:extLst>
              <a:ext uri="{FF2B5EF4-FFF2-40B4-BE49-F238E27FC236}">
                <a16:creationId xmlns:a16="http://schemas.microsoft.com/office/drawing/2014/main" id="{2491BE37-46D1-8D4A-D875-E5071FBAA639}"/>
              </a:ext>
            </a:extLst>
          </p:cNvPr>
          <p:cNvPicPr>
            <a:picLocks noGrp="1" noChangeAspect="1"/>
          </p:cNvPicPr>
          <p:nvPr>
            <p:ph idx="1"/>
          </p:nvPr>
        </p:nvPicPr>
        <p:blipFill>
          <a:blip r:embed="rId2"/>
          <a:stretch>
            <a:fillRect/>
          </a:stretch>
        </p:blipFill>
        <p:spPr>
          <a:xfrm>
            <a:off x="3052264" y="2811173"/>
            <a:ext cx="6179837" cy="3275544"/>
          </a:xfrm>
          <a:prstGeom prst="rect">
            <a:avLst/>
          </a:prstGeom>
        </p:spPr>
      </p:pic>
    </p:spTree>
    <p:extLst>
      <p:ext uri="{BB962C8B-B14F-4D97-AF65-F5344CB8AC3E}">
        <p14:creationId xmlns:p14="http://schemas.microsoft.com/office/powerpoint/2010/main" val="1926646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11C56-0196-4C76-124F-26F65DBBD77D}"/>
              </a:ext>
            </a:extLst>
          </p:cNvPr>
          <p:cNvSpPr>
            <a:spLocks noGrp="1"/>
          </p:cNvSpPr>
          <p:nvPr>
            <p:ph type="title"/>
          </p:nvPr>
        </p:nvSpPr>
        <p:spPr>
          <a:xfrm>
            <a:off x="612648" y="600074"/>
            <a:ext cx="6035040" cy="479296"/>
          </a:xfrm>
        </p:spPr>
        <p:txBody>
          <a:bodyPr anchor="b">
            <a:normAutofit fontScale="90000"/>
          </a:bodyPr>
          <a:lstStyle/>
          <a:p>
            <a:r>
              <a:rPr lang="en-GB"/>
              <a:t>SWOT</a:t>
            </a:r>
          </a:p>
        </p:txBody>
      </p:sp>
      <p:sp>
        <p:nvSpPr>
          <p:cNvPr id="3" name="Content Placeholder 2">
            <a:extLst>
              <a:ext uri="{FF2B5EF4-FFF2-40B4-BE49-F238E27FC236}">
                <a16:creationId xmlns:a16="http://schemas.microsoft.com/office/drawing/2014/main" id="{B938B541-1ED8-9F43-DC3E-B56AD0710397}"/>
              </a:ext>
            </a:extLst>
          </p:cNvPr>
          <p:cNvSpPr>
            <a:spLocks noGrp="1"/>
          </p:cNvSpPr>
          <p:nvPr>
            <p:ph idx="1"/>
          </p:nvPr>
        </p:nvSpPr>
        <p:spPr>
          <a:xfrm>
            <a:off x="612647" y="1069848"/>
            <a:ext cx="6035041" cy="5239512"/>
          </a:xfrm>
        </p:spPr>
        <p:txBody>
          <a:bodyPr vert="horz" lIns="91440" tIns="45720" rIns="91440" bIns="45720" rtlCol="0" anchor="t">
            <a:noAutofit/>
          </a:bodyPr>
          <a:lstStyle/>
          <a:p>
            <a:pPr marL="0" indent="0">
              <a:lnSpc>
                <a:spcPct val="110000"/>
              </a:lnSpc>
              <a:buNone/>
            </a:pPr>
            <a:endParaRPr lang="en-GB" sz="1000" dirty="0"/>
          </a:p>
          <a:p>
            <a:pPr marL="0" indent="0">
              <a:lnSpc>
                <a:spcPct val="110000"/>
              </a:lnSpc>
              <a:buNone/>
            </a:pPr>
            <a:r>
              <a:rPr lang="en-GB" sz="1000">
                <a:ea typeface="+mn-lt"/>
                <a:cs typeface="+mn-lt"/>
              </a:rPr>
              <a:t>A </a:t>
            </a:r>
            <a:r>
              <a:rPr lang="en-GB" sz="1000" b="1">
                <a:ea typeface="+mn-lt"/>
                <a:cs typeface="+mn-lt"/>
              </a:rPr>
              <a:t>SWOT analysis</a:t>
            </a:r>
            <a:r>
              <a:rPr lang="en-GB" sz="1000">
                <a:ea typeface="+mn-lt"/>
                <a:cs typeface="+mn-lt"/>
              </a:rPr>
              <a:t> helps evaluate the strengths, weaknesses, opportunities and threats of digital innovations.</a:t>
            </a:r>
            <a:endParaRPr lang="en-GB" sz="1000" dirty="0"/>
          </a:p>
          <a:p>
            <a:pPr marL="0" indent="0">
              <a:lnSpc>
                <a:spcPct val="110000"/>
              </a:lnSpc>
              <a:buNone/>
            </a:pPr>
            <a:r>
              <a:rPr lang="en-GB" sz="1000" b="1" u="sng"/>
              <a:t>Strengths</a:t>
            </a:r>
            <a:endParaRPr lang="en-GB" sz="1000" b="1" u="sng" dirty="0"/>
          </a:p>
          <a:p>
            <a:pPr>
              <a:lnSpc>
                <a:spcPct val="110000"/>
              </a:lnSpc>
            </a:pPr>
            <a:r>
              <a:rPr lang="en-GB" sz="1000">
                <a:ea typeface="+mn-lt"/>
                <a:cs typeface="+mn-lt"/>
              </a:rPr>
              <a:t>Easy access to healthcare services</a:t>
            </a:r>
            <a:endParaRPr lang="en-GB" sz="1000" dirty="0"/>
          </a:p>
          <a:p>
            <a:pPr>
              <a:lnSpc>
                <a:spcPct val="110000"/>
              </a:lnSpc>
            </a:pPr>
            <a:r>
              <a:rPr lang="en-GB" sz="1000">
                <a:ea typeface="+mn-lt"/>
                <a:cs typeface="+mn-lt"/>
              </a:rPr>
              <a:t>Reduces administrative workload</a:t>
            </a:r>
            <a:endParaRPr lang="en-GB" sz="1000" dirty="0"/>
          </a:p>
          <a:p>
            <a:pPr>
              <a:lnSpc>
                <a:spcPct val="110000"/>
              </a:lnSpc>
            </a:pPr>
            <a:r>
              <a:rPr lang="en-GB" sz="1000">
                <a:ea typeface="+mn-lt"/>
                <a:cs typeface="+mn-lt"/>
              </a:rPr>
              <a:t>Improves patient engagement</a:t>
            </a:r>
            <a:endParaRPr lang="en-GB" sz="1000" dirty="0"/>
          </a:p>
          <a:p>
            <a:pPr marL="0" indent="0">
              <a:lnSpc>
                <a:spcPct val="110000"/>
              </a:lnSpc>
              <a:buNone/>
            </a:pPr>
            <a:r>
              <a:rPr lang="en-GB" sz="1000" b="1" u="sng"/>
              <a:t>Weaknesses</a:t>
            </a:r>
            <a:endParaRPr lang="en-GB" sz="1000" b="1" u="sng" dirty="0"/>
          </a:p>
          <a:p>
            <a:pPr>
              <a:lnSpc>
                <a:spcPct val="110000"/>
              </a:lnSpc>
            </a:pPr>
            <a:r>
              <a:rPr lang="en-GB" sz="1000">
                <a:ea typeface="+mn-lt"/>
                <a:cs typeface="+mn-lt"/>
              </a:rPr>
              <a:t>Digital exclusion for some populations</a:t>
            </a:r>
            <a:endParaRPr lang="en-GB" sz="1000" dirty="0"/>
          </a:p>
          <a:p>
            <a:pPr>
              <a:lnSpc>
                <a:spcPct val="110000"/>
              </a:lnSpc>
            </a:pPr>
            <a:r>
              <a:rPr lang="en-GB" sz="1000">
                <a:ea typeface="+mn-lt"/>
                <a:cs typeface="+mn-lt"/>
              </a:rPr>
              <a:t>Requires smartphones and internet access</a:t>
            </a:r>
            <a:endParaRPr lang="en-GB" sz="1000" dirty="0"/>
          </a:p>
          <a:p>
            <a:pPr marL="0" indent="0">
              <a:lnSpc>
                <a:spcPct val="110000"/>
              </a:lnSpc>
              <a:buNone/>
            </a:pPr>
            <a:r>
              <a:rPr lang="en-GB" sz="1000" b="1" u="sng"/>
              <a:t>Opportunities</a:t>
            </a:r>
            <a:endParaRPr lang="en-GB" sz="1000" b="1" u="sng" dirty="0"/>
          </a:p>
          <a:p>
            <a:pPr>
              <a:lnSpc>
                <a:spcPct val="110000"/>
              </a:lnSpc>
            </a:pPr>
            <a:r>
              <a:rPr lang="en-GB" sz="1000">
                <a:ea typeface="+mn-lt"/>
                <a:cs typeface="+mn-lt"/>
              </a:rPr>
              <a:t>Expansion of remote healthcare services</a:t>
            </a:r>
            <a:endParaRPr lang="en-GB" sz="1000" dirty="0"/>
          </a:p>
          <a:p>
            <a:pPr>
              <a:lnSpc>
                <a:spcPct val="110000"/>
              </a:lnSpc>
            </a:pPr>
            <a:r>
              <a:rPr lang="en-GB" sz="1000">
                <a:ea typeface="+mn-lt"/>
                <a:cs typeface="+mn-lt"/>
              </a:rPr>
              <a:t>Integration with wearable health technology</a:t>
            </a:r>
            <a:endParaRPr lang="en-GB" sz="1000" dirty="0"/>
          </a:p>
          <a:p>
            <a:pPr>
              <a:lnSpc>
                <a:spcPct val="110000"/>
              </a:lnSpc>
            </a:pPr>
            <a:r>
              <a:rPr lang="en-GB" sz="1000">
                <a:ea typeface="+mn-lt"/>
                <a:cs typeface="+mn-lt"/>
              </a:rPr>
              <a:t>Improved patient self-management</a:t>
            </a:r>
            <a:endParaRPr lang="en-GB" sz="1000" dirty="0"/>
          </a:p>
          <a:p>
            <a:pPr marL="0" indent="0">
              <a:lnSpc>
                <a:spcPct val="110000"/>
              </a:lnSpc>
              <a:buNone/>
            </a:pPr>
            <a:r>
              <a:rPr lang="en-GB" sz="1000" b="1" u="sng"/>
              <a:t>Threats</a:t>
            </a:r>
            <a:endParaRPr lang="en-GB" sz="1000" b="1" u="sng" dirty="0"/>
          </a:p>
          <a:p>
            <a:pPr>
              <a:lnSpc>
                <a:spcPct val="110000"/>
              </a:lnSpc>
            </a:pPr>
            <a:r>
              <a:rPr lang="en-GB" sz="1000">
                <a:ea typeface="+mn-lt"/>
                <a:cs typeface="+mn-lt"/>
              </a:rPr>
              <a:t>Data privacy concerns</a:t>
            </a:r>
            <a:endParaRPr lang="en-GB" sz="1000" dirty="0"/>
          </a:p>
          <a:p>
            <a:pPr>
              <a:lnSpc>
                <a:spcPct val="110000"/>
              </a:lnSpc>
            </a:pPr>
            <a:r>
              <a:rPr lang="en-GB" sz="1000">
                <a:ea typeface="+mn-lt"/>
                <a:cs typeface="+mn-lt"/>
              </a:rPr>
              <a:t>Cybersecurity risks</a:t>
            </a:r>
            <a:endParaRPr lang="en-GB" sz="1000" dirty="0"/>
          </a:p>
          <a:p>
            <a:pPr>
              <a:lnSpc>
                <a:spcPct val="110000"/>
              </a:lnSpc>
            </a:pPr>
            <a:r>
              <a:rPr lang="en-GB" sz="1000">
                <a:ea typeface="+mn-lt"/>
                <a:cs typeface="+mn-lt"/>
              </a:rPr>
              <a:t>Inequality in digital access</a:t>
            </a:r>
            <a:endParaRPr lang="en-GB" sz="1000" dirty="0"/>
          </a:p>
          <a:p>
            <a:pPr>
              <a:lnSpc>
                <a:spcPct val="110000"/>
              </a:lnSpc>
            </a:pPr>
            <a:r>
              <a:rPr lang="en-GB" sz="1000">
                <a:ea typeface="+mn-lt"/>
                <a:cs typeface="+mn-lt"/>
              </a:rPr>
              <a:t>Digital exclusion remains a key challenge in NHS digital services (Health Foundation, 2022).</a:t>
            </a:r>
            <a:endParaRPr lang="en-GB" sz="1000"/>
          </a:p>
          <a:p>
            <a:pPr>
              <a:lnSpc>
                <a:spcPct val="110000"/>
              </a:lnSpc>
            </a:pPr>
            <a:endParaRPr lang="en-GB" sz="600"/>
          </a:p>
        </p:txBody>
      </p:sp>
      <p:pic>
        <p:nvPicPr>
          <p:cNvPr id="5" name="Picture 4" descr="Mobile device with apps">
            <a:extLst>
              <a:ext uri="{FF2B5EF4-FFF2-40B4-BE49-F238E27FC236}">
                <a16:creationId xmlns:a16="http://schemas.microsoft.com/office/drawing/2014/main" id="{F019862B-CCF5-BE98-879C-9B69492D3DC3}"/>
              </a:ext>
            </a:extLst>
          </p:cNvPr>
          <p:cNvPicPr>
            <a:picLocks noChangeAspect="1"/>
          </p:cNvPicPr>
          <p:nvPr/>
        </p:nvPicPr>
        <p:blipFill>
          <a:blip r:embed="rId2"/>
          <a:srcRect l="49928" r="10321" b="-2"/>
          <a:stretch>
            <a:fillRect/>
          </a:stretch>
        </p:blipFill>
        <p:spPr>
          <a:xfrm>
            <a:off x="7345680" y="10"/>
            <a:ext cx="4846320" cy="6857990"/>
          </a:xfrm>
          <a:prstGeom prst="rect">
            <a:avLst/>
          </a:prstGeom>
        </p:spPr>
      </p:pic>
    </p:spTree>
    <p:extLst>
      <p:ext uri="{BB962C8B-B14F-4D97-AF65-F5344CB8AC3E}">
        <p14:creationId xmlns:p14="http://schemas.microsoft.com/office/powerpoint/2010/main" val="3742264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7D0B9-40AD-D77E-B8B6-AA606A12207D}"/>
              </a:ext>
            </a:extLst>
          </p:cNvPr>
          <p:cNvSpPr>
            <a:spLocks noGrp="1"/>
          </p:cNvSpPr>
          <p:nvPr>
            <p:ph type="title"/>
          </p:nvPr>
        </p:nvSpPr>
        <p:spPr/>
        <p:txBody>
          <a:bodyPr/>
          <a:lstStyle/>
          <a:p>
            <a:r>
              <a:rPr lang="en-GB"/>
              <a:t>At What Cost?</a:t>
            </a:r>
          </a:p>
        </p:txBody>
      </p:sp>
      <p:sp>
        <p:nvSpPr>
          <p:cNvPr id="3" name="Content Placeholder 2">
            <a:extLst>
              <a:ext uri="{FF2B5EF4-FFF2-40B4-BE49-F238E27FC236}">
                <a16:creationId xmlns:a16="http://schemas.microsoft.com/office/drawing/2014/main" id="{ABE57E61-1930-3E41-204D-20CDF7553228}"/>
              </a:ext>
            </a:extLst>
          </p:cNvPr>
          <p:cNvSpPr>
            <a:spLocks noGrp="1"/>
          </p:cNvSpPr>
          <p:nvPr>
            <p:ph idx="1"/>
          </p:nvPr>
        </p:nvSpPr>
        <p:spPr/>
        <p:txBody>
          <a:bodyPr vert="horz" lIns="91440" tIns="45720" rIns="91440" bIns="45720" rtlCol="0" anchor="t">
            <a:normAutofit fontScale="85000" lnSpcReduction="20000"/>
          </a:bodyPr>
          <a:lstStyle/>
          <a:p>
            <a:pPr marL="0" indent="0">
              <a:buNone/>
            </a:pPr>
            <a:endParaRPr lang="en-GB" b="1" dirty="0"/>
          </a:p>
          <a:p>
            <a:r>
              <a:rPr lang="en-GB" sz="1600">
                <a:latin typeface="Arial Nova"/>
              </a:rPr>
              <a:t>Financial Cost</a:t>
            </a:r>
          </a:p>
          <a:p>
            <a:r>
              <a:rPr lang="en-GB" sz="1600">
                <a:latin typeface="Arial Nova"/>
                <a:ea typeface="+mn-lt"/>
                <a:cs typeface="+mn-lt"/>
              </a:rPr>
              <a:t>Development and IT infrastructure</a:t>
            </a:r>
            <a:endParaRPr lang="en-GB" sz="1600">
              <a:latin typeface="Arial Nova"/>
            </a:endParaRPr>
          </a:p>
          <a:p>
            <a:r>
              <a:rPr lang="en-GB" sz="1600">
                <a:latin typeface="Arial Nova"/>
                <a:ea typeface="+mn-lt"/>
                <a:cs typeface="+mn-lt"/>
              </a:rPr>
              <a:t>Cybersecurity systems</a:t>
            </a:r>
            <a:endParaRPr lang="en-GB" sz="1600">
              <a:latin typeface="Arial Nova"/>
            </a:endParaRPr>
          </a:p>
          <a:p>
            <a:r>
              <a:rPr lang="en-GB" sz="1600">
                <a:latin typeface="Arial Nova"/>
                <a:ea typeface="+mn-lt"/>
                <a:cs typeface="+mn-lt"/>
              </a:rPr>
              <a:t>Staff training</a:t>
            </a:r>
            <a:endParaRPr lang="en-GB" sz="1600">
              <a:latin typeface="Arial Nova"/>
            </a:endParaRPr>
          </a:p>
          <a:p>
            <a:r>
              <a:rPr lang="en-GB" sz="1600">
                <a:latin typeface="Arial Nova"/>
                <a:ea typeface="+mn-lt"/>
                <a:cs typeface="+mn-lt"/>
              </a:rPr>
              <a:t>Ongoing maintenance</a:t>
            </a:r>
            <a:endParaRPr lang="en-GB" sz="1600">
              <a:latin typeface="Arial Nova"/>
            </a:endParaRPr>
          </a:p>
          <a:p>
            <a:r>
              <a:rPr lang="en-GB" sz="1600">
                <a:latin typeface="Arial Nova"/>
                <a:ea typeface="+mn-lt"/>
                <a:cs typeface="+mn-lt"/>
              </a:rPr>
              <a:t>Estimated digital investment billions under NHS digital transformation programmes (NAO, 2022).</a:t>
            </a:r>
            <a:endParaRPr lang="en-GB" sz="1600">
              <a:latin typeface="Arial Nova"/>
            </a:endParaRPr>
          </a:p>
          <a:p>
            <a:r>
              <a:rPr lang="en-GB" sz="1600">
                <a:latin typeface="Arial Nova"/>
              </a:rPr>
              <a:t>Savings</a:t>
            </a:r>
          </a:p>
          <a:p>
            <a:r>
              <a:rPr lang="en-GB" sz="1600">
                <a:latin typeface="Arial Nova"/>
                <a:ea typeface="+mn-lt"/>
                <a:cs typeface="+mn-lt"/>
              </a:rPr>
              <a:t>Reduced printing and postage</a:t>
            </a:r>
            <a:endParaRPr lang="en-GB" sz="1600">
              <a:latin typeface="Arial Nova"/>
            </a:endParaRPr>
          </a:p>
          <a:p>
            <a:r>
              <a:rPr lang="en-GB" sz="1600">
                <a:latin typeface="Arial Nova"/>
                <a:ea typeface="+mn-lt"/>
                <a:cs typeface="+mn-lt"/>
              </a:rPr>
              <a:t>Fewer missed appointments</a:t>
            </a:r>
            <a:endParaRPr lang="en-GB" sz="1600">
              <a:latin typeface="Arial Nova"/>
            </a:endParaRPr>
          </a:p>
          <a:p>
            <a:r>
              <a:rPr lang="en-GB" sz="1600">
                <a:latin typeface="Arial Nova"/>
                <a:ea typeface="+mn-lt"/>
                <a:cs typeface="+mn-lt"/>
              </a:rPr>
              <a:t>Lower admin staffing pressures</a:t>
            </a:r>
            <a:endParaRPr lang="en-GB" sz="1600">
              <a:latin typeface="Arial Nova"/>
            </a:endParaRPr>
          </a:p>
          <a:p>
            <a:pPr marL="0" indent="0">
              <a:buNone/>
            </a:pPr>
            <a:r>
              <a:rPr lang="en-GB" sz="1600">
                <a:latin typeface="Arial Nova"/>
                <a:ea typeface="+mn-lt"/>
                <a:cs typeface="+mn-lt"/>
              </a:rPr>
              <a:t>However:</a:t>
            </a:r>
            <a:endParaRPr lang="en-GB" sz="1600">
              <a:latin typeface="Arial Nova"/>
            </a:endParaRPr>
          </a:p>
          <a:p>
            <a:r>
              <a:rPr lang="en-GB" sz="1600" dirty="0">
                <a:latin typeface="Arial Nova"/>
                <a:ea typeface="+mn-lt"/>
                <a:cs typeface="+mn-lt"/>
              </a:rPr>
              <a:t>Digital exclusion remains a major issue (Health Foundation, 2022</a:t>
            </a:r>
            <a:r>
              <a:rPr lang="en-GB" dirty="0">
                <a:ea typeface="+mn-lt"/>
                <a:cs typeface="+mn-lt"/>
              </a:rPr>
              <a:t>)</a:t>
            </a:r>
            <a:endParaRPr lang="en-GB" dirty="0"/>
          </a:p>
          <a:p>
            <a:endParaRPr lang="en-GB" dirty="0"/>
          </a:p>
        </p:txBody>
      </p:sp>
    </p:spTree>
    <p:extLst>
      <p:ext uri="{BB962C8B-B14F-4D97-AF65-F5344CB8AC3E}">
        <p14:creationId xmlns:p14="http://schemas.microsoft.com/office/powerpoint/2010/main" val="1396968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6E827-EDF3-CF3C-C475-6891079A5CFF}"/>
              </a:ext>
            </a:extLst>
          </p:cNvPr>
          <p:cNvSpPr>
            <a:spLocks noGrp="1"/>
          </p:cNvSpPr>
          <p:nvPr>
            <p:ph type="title"/>
          </p:nvPr>
        </p:nvSpPr>
        <p:spPr>
          <a:xfrm>
            <a:off x="612648" y="1114923"/>
            <a:ext cx="4621553" cy="1360728"/>
          </a:xfrm>
        </p:spPr>
        <p:txBody>
          <a:bodyPr anchor="b">
            <a:normAutofit/>
          </a:bodyPr>
          <a:lstStyle/>
          <a:p>
            <a:r>
              <a:rPr lang="en-GB" dirty="0"/>
              <a:t>Challenges and </a:t>
            </a:r>
            <a:r>
              <a:rPr lang="en-GB"/>
              <a:t>Criticisms</a:t>
            </a:r>
            <a:endParaRPr lang="en-GB" dirty="0"/>
          </a:p>
        </p:txBody>
      </p:sp>
      <p:sp>
        <p:nvSpPr>
          <p:cNvPr id="3" name="Content Placeholder 2">
            <a:extLst>
              <a:ext uri="{FF2B5EF4-FFF2-40B4-BE49-F238E27FC236}">
                <a16:creationId xmlns:a16="http://schemas.microsoft.com/office/drawing/2014/main" id="{48160A05-4292-6C29-C2F2-17B3D699A53A}"/>
              </a:ext>
            </a:extLst>
          </p:cNvPr>
          <p:cNvSpPr>
            <a:spLocks noGrp="1"/>
          </p:cNvSpPr>
          <p:nvPr>
            <p:ph idx="1"/>
          </p:nvPr>
        </p:nvSpPr>
        <p:spPr>
          <a:xfrm>
            <a:off x="612648" y="2584058"/>
            <a:ext cx="4621553" cy="3159018"/>
          </a:xfrm>
        </p:spPr>
        <p:txBody>
          <a:bodyPr vert="horz" lIns="91440" tIns="45720" rIns="91440" bIns="45720" rtlCol="0" anchor="t">
            <a:normAutofit/>
          </a:bodyPr>
          <a:lstStyle/>
          <a:p>
            <a:pPr marL="0" indent="0">
              <a:lnSpc>
                <a:spcPct val="110000"/>
              </a:lnSpc>
              <a:buNone/>
            </a:pPr>
            <a:endParaRPr lang="en-GB" sz="1500" b="1"/>
          </a:p>
          <a:p>
            <a:pPr>
              <a:lnSpc>
                <a:spcPct val="110000"/>
              </a:lnSpc>
            </a:pPr>
            <a:r>
              <a:rPr lang="en-GB" sz="1600">
                <a:latin typeface="Arial Nova"/>
                <a:ea typeface="+mn-lt"/>
                <a:cs typeface="+mn-lt"/>
              </a:rPr>
              <a:t>Elderly patients may struggle with technology</a:t>
            </a:r>
            <a:endParaRPr lang="en-GB" sz="1600">
              <a:latin typeface="Arial Nova"/>
            </a:endParaRPr>
          </a:p>
          <a:p>
            <a:pPr>
              <a:lnSpc>
                <a:spcPct val="110000"/>
              </a:lnSpc>
            </a:pPr>
            <a:r>
              <a:rPr lang="en-GB" sz="1600">
                <a:latin typeface="Arial Nova"/>
                <a:ea typeface="+mn-lt"/>
                <a:cs typeface="+mn-lt"/>
              </a:rPr>
              <a:t>Low-income groups may lack smartphones</a:t>
            </a:r>
            <a:endParaRPr lang="en-GB" sz="1600">
              <a:latin typeface="Arial Nova"/>
            </a:endParaRPr>
          </a:p>
          <a:p>
            <a:pPr>
              <a:lnSpc>
                <a:spcPct val="110000"/>
              </a:lnSpc>
            </a:pPr>
            <a:r>
              <a:rPr lang="en-GB" sz="1600">
                <a:latin typeface="Arial Nova"/>
                <a:ea typeface="+mn-lt"/>
                <a:cs typeface="+mn-lt"/>
              </a:rPr>
              <a:t>Data privacy concerns</a:t>
            </a:r>
            <a:endParaRPr lang="en-GB" sz="1600">
              <a:latin typeface="Arial Nova"/>
            </a:endParaRPr>
          </a:p>
          <a:p>
            <a:pPr>
              <a:lnSpc>
                <a:spcPct val="110000"/>
              </a:lnSpc>
            </a:pPr>
            <a:r>
              <a:rPr lang="en-GB" sz="1600">
                <a:latin typeface="Arial Nova"/>
                <a:ea typeface="+mn-lt"/>
                <a:cs typeface="+mn-lt"/>
              </a:rPr>
              <a:t>App does not fully replace GP access</a:t>
            </a:r>
            <a:endParaRPr lang="en-GB" sz="1600">
              <a:latin typeface="Arial Nova"/>
            </a:endParaRPr>
          </a:p>
          <a:p>
            <a:pPr>
              <a:lnSpc>
                <a:spcPct val="110000"/>
              </a:lnSpc>
            </a:pPr>
            <a:r>
              <a:rPr lang="en-GB" sz="1600">
                <a:latin typeface="Arial Nova"/>
                <a:ea typeface="+mn-lt"/>
                <a:cs typeface="+mn-lt"/>
              </a:rPr>
              <a:t>Some GP systems not fully integrated</a:t>
            </a:r>
            <a:endParaRPr lang="en-GB" sz="1600">
              <a:latin typeface="Arial Nova"/>
            </a:endParaRPr>
          </a:p>
          <a:p>
            <a:pPr>
              <a:lnSpc>
                <a:spcPct val="110000"/>
              </a:lnSpc>
            </a:pPr>
            <a:r>
              <a:rPr lang="en-GB" sz="1600">
                <a:latin typeface="Arial Nova"/>
                <a:ea typeface="+mn-lt"/>
                <a:cs typeface="+mn-lt"/>
              </a:rPr>
              <a:t>Digital inequality risks widening health inequalities (Health Foundation, 2022).</a:t>
            </a:r>
            <a:endParaRPr lang="en-GB" sz="1600">
              <a:latin typeface="Arial Nova"/>
            </a:endParaRPr>
          </a:p>
          <a:p>
            <a:pPr>
              <a:lnSpc>
                <a:spcPct val="110000"/>
              </a:lnSpc>
            </a:pPr>
            <a:endParaRPr lang="en-GB" sz="1500"/>
          </a:p>
        </p:txBody>
      </p:sp>
      <p:pic>
        <p:nvPicPr>
          <p:cNvPr id="7" name="Graphic 6" descr="Person with Cane">
            <a:extLst>
              <a:ext uri="{FF2B5EF4-FFF2-40B4-BE49-F238E27FC236}">
                <a16:creationId xmlns:a16="http://schemas.microsoft.com/office/drawing/2014/main" id="{B0BD1127-8B90-5881-89A3-95EF397B5D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307053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13000" b="-1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A5AFA-AFF5-36C4-AF01-FF4616A25A36}"/>
              </a:ext>
            </a:extLst>
          </p:cNvPr>
          <p:cNvSpPr>
            <a:spLocks noGrp="1"/>
          </p:cNvSpPr>
          <p:nvPr>
            <p:ph type="title"/>
          </p:nvPr>
        </p:nvSpPr>
        <p:spPr/>
        <p:txBody>
          <a:bodyPr/>
          <a:lstStyle/>
          <a:p>
            <a:r>
              <a:rPr lang="en-GB" dirty="0"/>
              <a:t>Overall Impact and Evaluat</a:t>
            </a:r>
            <a:r>
              <a:rPr lang="en-GB">
                <a:solidFill>
                  <a:srgbClr val="000000"/>
                </a:solidFill>
                <a:latin typeface="Neue Haas Grotesk Text Pro"/>
              </a:rPr>
              <a:t>ion</a:t>
            </a:r>
            <a:endParaRPr lang="en-GB"/>
          </a:p>
        </p:txBody>
      </p:sp>
      <p:sp>
        <p:nvSpPr>
          <p:cNvPr id="3" name="Content Placeholder 2">
            <a:extLst>
              <a:ext uri="{FF2B5EF4-FFF2-40B4-BE49-F238E27FC236}">
                <a16:creationId xmlns:a16="http://schemas.microsoft.com/office/drawing/2014/main" id="{664CCEC0-7FB8-EEB2-6019-1D5E11947C70}"/>
              </a:ext>
            </a:extLst>
          </p:cNvPr>
          <p:cNvSpPr>
            <a:spLocks noGrp="1"/>
          </p:cNvSpPr>
          <p:nvPr>
            <p:ph idx="1"/>
          </p:nvPr>
        </p:nvSpPr>
        <p:spPr>
          <a:xfrm>
            <a:off x="358647" y="1219078"/>
            <a:ext cx="10907579" cy="5090282"/>
          </a:xfrm>
        </p:spPr>
        <p:txBody>
          <a:bodyPr vert="horz" lIns="91440" tIns="45720" rIns="91440" bIns="45720" rtlCol="0" anchor="t">
            <a:noAutofit/>
          </a:bodyPr>
          <a:lstStyle/>
          <a:p>
            <a:pPr marL="0" indent="0">
              <a:buNone/>
            </a:pPr>
            <a:endParaRPr lang="en-GB" b="1" dirty="0"/>
          </a:p>
          <a:p>
            <a:pPr marL="0" indent="0">
              <a:buNone/>
            </a:pPr>
            <a:r>
              <a:rPr lang="en-GB" sz="1600">
                <a:latin typeface="Arial Nova"/>
              </a:rPr>
              <a:t>Positive Impact</a:t>
            </a:r>
          </a:p>
          <a:p>
            <a:r>
              <a:rPr lang="en-GB" sz="1600">
                <a:latin typeface="Arial Nova"/>
                <a:ea typeface="+mn-lt"/>
                <a:cs typeface="+mn-lt"/>
              </a:rPr>
              <a:t>Improved convenience</a:t>
            </a:r>
            <a:endParaRPr lang="en-GB" sz="1600">
              <a:latin typeface="Arial Nova"/>
            </a:endParaRPr>
          </a:p>
          <a:p>
            <a:r>
              <a:rPr lang="en-GB" sz="1600">
                <a:latin typeface="Arial Nova"/>
                <a:ea typeface="+mn-lt"/>
                <a:cs typeface="+mn-lt"/>
              </a:rPr>
              <a:t>Increased patient empowerment</a:t>
            </a:r>
            <a:endParaRPr lang="en-GB" sz="1600">
              <a:latin typeface="Arial Nova"/>
            </a:endParaRPr>
          </a:p>
          <a:p>
            <a:r>
              <a:rPr lang="en-GB" sz="1600">
                <a:latin typeface="Arial Nova"/>
                <a:ea typeface="+mn-lt"/>
                <a:cs typeface="+mn-lt"/>
              </a:rPr>
              <a:t>Reduced administrative burden</a:t>
            </a:r>
            <a:endParaRPr lang="en-GB" sz="1600">
              <a:latin typeface="Arial Nova"/>
            </a:endParaRPr>
          </a:p>
          <a:p>
            <a:r>
              <a:rPr lang="en-GB" sz="1600">
                <a:latin typeface="Arial Nova"/>
                <a:ea typeface="+mn-lt"/>
                <a:cs typeface="+mn-lt"/>
              </a:rPr>
              <a:t>Supported pandemic response</a:t>
            </a:r>
            <a:endParaRPr lang="en-GB" sz="1600">
              <a:latin typeface="Arial Nova"/>
            </a:endParaRPr>
          </a:p>
          <a:p>
            <a:pPr marL="0" indent="0">
              <a:buNone/>
            </a:pPr>
            <a:r>
              <a:rPr lang="en-GB" sz="1600">
                <a:latin typeface="Arial Nova"/>
              </a:rPr>
              <a:t>Limitations</a:t>
            </a:r>
          </a:p>
          <a:p>
            <a:r>
              <a:rPr lang="en-GB" sz="1600">
                <a:latin typeface="Arial Nova"/>
                <a:ea typeface="+mn-lt"/>
                <a:cs typeface="+mn-lt"/>
              </a:rPr>
              <a:t>Not accessible to everyone</a:t>
            </a:r>
            <a:endParaRPr lang="en-GB" sz="1600">
              <a:latin typeface="Arial Nova"/>
            </a:endParaRPr>
          </a:p>
          <a:p>
            <a:r>
              <a:rPr lang="en-GB" sz="1600">
                <a:latin typeface="Arial Nova"/>
                <a:ea typeface="+mn-lt"/>
                <a:cs typeface="+mn-lt"/>
              </a:rPr>
              <a:t>Requires digital literacy</a:t>
            </a:r>
            <a:endParaRPr lang="en-GB" sz="1600">
              <a:latin typeface="Arial Nova"/>
            </a:endParaRPr>
          </a:p>
          <a:p>
            <a:r>
              <a:rPr lang="en-GB" sz="1600">
                <a:latin typeface="Arial Nova"/>
                <a:ea typeface="+mn-lt"/>
                <a:cs typeface="+mn-lt"/>
              </a:rPr>
              <a:t>Depends on strong IT infrastructure</a:t>
            </a:r>
            <a:endParaRPr lang="en-GB" sz="1600">
              <a:latin typeface="Arial Nova"/>
            </a:endParaRPr>
          </a:p>
          <a:p>
            <a:r>
              <a:rPr lang="en-GB" sz="1600">
                <a:latin typeface="Arial Nova"/>
                <a:ea typeface="+mn-lt"/>
                <a:cs typeface="+mn-lt"/>
              </a:rPr>
              <a:t>Overall:</a:t>
            </a:r>
            <a:br>
              <a:rPr lang="en-GB" sz="1600" dirty="0">
                <a:latin typeface="Arial Nova"/>
                <a:ea typeface="+mn-lt"/>
                <a:cs typeface="+mn-lt"/>
              </a:rPr>
            </a:br>
            <a:r>
              <a:rPr lang="en-GB" sz="1600">
                <a:latin typeface="Arial Nova"/>
                <a:ea typeface="+mn-lt"/>
                <a:cs typeface="+mn-lt"/>
              </a:rPr>
              <a:t> The NHS App improves efficiency but must not replace inclusive care.</a:t>
            </a:r>
            <a:endParaRPr lang="en-GB" sz="1600">
              <a:latin typeface="Arial Nova"/>
            </a:endParaRPr>
          </a:p>
          <a:p>
            <a:endParaRPr lang="en-GB" dirty="0"/>
          </a:p>
        </p:txBody>
      </p:sp>
    </p:spTree>
    <p:extLst>
      <p:ext uri="{BB962C8B-B14F-4D97-AF65-F5344CB8AC3E}">
        <p14:creationId xmlns:p14="http://schemas.microsoft.com/office/powerpoint/2010/main" val="1092594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90F78-8FEA-41F1-5059-8658B6A42CE1}"/>
              </a:ext>
            </a:extLst>
          </p:cNvPr>
          <p:cNvSpPr>
            <a:spLocks noGrp="1"/>
          </p:cNvSpPr>
          <p:nvPr>
            <p:ph type="title"/>
          </p:nvPr>
        </p:nvSpPr>
        <p:spPr/>
        <p:txBody>
          <a:bodyPr/>
          <a:lstStyle/>
          <a:p>
            <a:r>
              <a:rPr lang="en-GB" dirty="0"/>
              <a:t>Referen</a:t>
            </a:r>
            <a:r>
              <a:rPr lang="en-GB"/>
              <a:t>ces</a:t>
            </a:r>
          </a:p>
        </p:txBody>
      </p:sp>
      <p:sp>
        <p:nvSpPr>
          <p:cNvPr id="3" name="Content Placeholder 2">
            <a:extLst>
              <a:ext uri="{FF2B5EF4-FFF2-40B4-BE49-F238E27FC236}">
                <a16:creationId xmlns:a16="http://schemas.microsoft.com/office/drawing/2014/main" id="{BAD20073-E38B-1B4A-9282-C875C86A1695}"/>
              </a:ext>
            </a:extLst>
          </p:cNvPr>
          <p:cNvSpPr>
            <a:spLocks noGrp="1"/>
          </p:cNvSpPr>
          <p:nvPr>
            <p:ph idx="1"/>
          </p:nvPr>
        </p:nvSpPr>
        <p:spPr/>
        <p:txBody>
          <a:bodyPr vert="horz" lIns="91440" tIns="45720" rIns="91440" bIns="45720" rtlCol="0" anchor="t">
            <a:normAutofit/>
          </a:bodyPr>
          <a:lstStyle/>
          <a:p>
            <a:pPr marL="0" indent="0">
              <a:buNone/>
            </a:pPr>
            <a:endParaRPr lang="en-GB" b="1" dirty="0"/>
          </a:p>
          <a:p>
            <a:pPr marL="0" indent="0">
              <a:buNone/>
            </a:pPr>
            <a:r>
              <a:rPr lang="en-GB" sz="1800">
                <a:latin typeface="Arial Nova"/>
                <a:ea typeface="+mn-lt"/>
                <a:cs typeface="+mn-lt"/>
              </a:rPr>
              <a:t>Health Foundation (2022) </a:t>
            </a:r>
            <a:r>
              <a:rPr lang="en-GB" sz="1800" i="1">
                <a:latin typeface="Arial Nova"/>
                <a:ea typeface="+mn-lt"/>
                <a:cs typeface="+mn-lt"/>
              </a:rPr>
              <a:t>Digital technology and health inequalities</a:t>
            </a:r>
            <a:r>
              <a:rPr lang="en-GB" sz="1800">
                <a:latin typeface="Arial Nova"/>
                <a:ea typeface="+mn-lt"/>
                <a:cs typeface="+mn-lt"/>
              </a:rPr>
              <a:t>. London: The Health Foundation.</a:t>
            </a:r>
            <a:endParaRPr lang="en-GB" sz="1800">
              <a:latin typeface="Arial Nova"/>
            </a:endParaRPr>
          </a:p>
          <a:p>
            <a:pPr marL="0" indent="0">
              <a:buNone/>
            </a:pPr>
            <a:r>
              <a:rPr lang="en-GB" sz="1800">
                <a:latin typeface="Arial Nova"/>
                <a:ea typeface="+mn-lt"/>
                <a:cs typeface="+mn-lt"/>
              </a:rPr>
              <a:t>National Audit Office (2022) </a:t>
            </a:r>
            <a:r>
              <a:rPr lang="en-GB" sz="1800" i="1">
                <a:latin typeface="Arial Nova"/>
                <a:ea typeface="+mn-lt"/>
                <a:cs typeface="+mn-lt"/>
              </a:rPr>
              <a:t>The digital transformation of the NHS</a:t>
            </a:r>
            <a:r>
              <a:rPr lang="en-GB" sz="1800">
                <a:latin typeface="Arial Nova"/>
                <a:ea typeface="+mn-lt"/>
                <a:cs typeface="+mn-lt"/>
              </a:rPr>
              <a:t>. London: NAO.</a:t>
            </a:r>
            <a:endParaRPr lang="en-GB" sz="1800">
              <a:latin typeface="Arial Nova"/>
            </a:endParaRPr>
          </a:p>
          <a:p>
            <a:pPr marL="0" indent="0">
              <a:buNone/>
            </a:pPr>
            <a:r>
              <a:rPr lang="en-GB" sz="1800">
                <a:latin typeface="Arial Nova"/>
                <a:ea typeface="+mn-lt"/>
                <a:cs typeface="+mn-lt"/>
              </a:rPr>
              <a:t>NHS (2019) </a:t>
            </a:r>
            <a:r>
              <a:rPr lang="en-GB" sz="1800" i="1">
                <a:latin typeface="Arial Nova"/>
                <a:ea typeface="+mn-lt"/>
                <a:cs typeface="+mn-lt"/>
              </a:rPr>
              <a:t>The NHS Long Term Plan</a:t>
            </a:r>
            <a:r>
              <a:rPr lang="en-GB" sz="1800">
                <a:latin typeface="Arial Nova"/>
                <a:ea typeface="+mn-lt"/>
                <a:cs typeface="+mn-lt"/>
              </a:rPr>
              <a:t>. London: NHS England.</a:t>
            </a:r>
            <a:endParaRPr lang="en-GB" sz="1800">
              <a:latin typeface="Arial Nova"/>
            </a:endParaRPr>
          </a:p>
          <a:p>
            <a:pPr marL="0" indent="0">
              <a:buNone/>
            </a:pPr>
            <a:r>
              <a:rPr lang="en-GB" sz="1800">
                <a:latin typeface="Arial Nova"/>
                <a:ea typeface="+mn-lt"/>
                <a:cs typeface="+mn-lt"/>
              </a:rPr>
              <a:t>NHS Digital (2023) </a:t>
            </a:r>
            <a:r>
              <a:rPr lang="en-GB" sz="1800" i="1">
                <a:latin typeface="Arial Nova"/>
                <a:ea typeface="+mn-lt"/>
                <a:cs typeface="+mn-lt"/>
              </a:rPr>
              <a:t>NHS App statistics</a:t>
            </a:r>
            <a:r>
              <a:rPr lang="en-GB" sz="1800">
                <a:latin typeface="Arial Nova"/>
                <a:ea typeface="+mn-lt"/>
                <a:cs typeface="+mn-lt"/>
              </a:rPr>
              <a:t>. Leeds: NHS Digital.</a:t>
            </a:r>
            <a:endParaRPr lang="en-GB" sz="1800">
              <a:latin typeface="Arial Nova"/>
            </a:endParaRPr>
          </a:p>
          <a:p>
            <a:pPr marL="0" indent="0">
              <a:buNone/>
            </a:pPr>
            <a:r>
              <a:rPr lang="en-GB" sz="1800">
                <a:latin typeface="Arial Nova"/>
                <a:ea typeface="+mn-lt"/>
                <a:cs typeface="+mn-lt"/>
              </a:rPr>
              <a:t>NHS England (2022) </a:t>
            </a:r>
            <a:r>
              <a:rPr lang="en-GB" sz="1800" i="1">
                <a:latin typeface="Arial Nova"/>
                <a:ea typeface="+mn-lt"/>
                <a:cs typeface="+mn-lt"/>
              </a:rPr>
              <a:t>NHS App during COVID-19 report</a:t>
            </a:r>
            <a:r>
              <a:rPr lang="en-GB" sz="1800">
                <a:latin typeface="Arial Nova"/>
                <a:ea typeface="+mn-lt"/>
                <a:cs typeface="+mn-lt"/>
              </a:rPr>
              <a:t>. London: NHS England.</a:t>
            </a:r>
            <a:endParaRPr lang="en-GB" sz="1800">
              <a:latin typeface="Arial Nova"/>
            </a:endParaRPr>
          </a:p>
          <a:p>
            <a:pPr marL="0" indent="0">
              <a:buNone/>
            </a:pPr>
            <a:r>
              <a:rPr lang="en-GB" sz="1800">
                <a:latin typeface="Arial Nova"/>
                <a:ea typeface="+mn-lt"/>
                <a:cs typeface="+mn-lt"/>
              </a:rPr>
              <a:t>NHS England (2023) </a:t>
            </a:r>
            <a:r>
              <a:rPr lang="en-GB" sz="1800" i="1">
                <a:latin typeface="Arial Nova"/>
                <a:ea typeface="+mn-lt"/>
                <a:cs typeface="+mn-lt"/>
              </a:rPr>
              <a:t>NHS App dashboard data</a:t>
            </a:r>
            <a:r>
              <a:rPr lang="en-GB" sz="1800">
                <a:latin typeface="Arial Nova"/>
                <a:ea typeface="+mn-lt"/>
                <a:cs typeface="+mn-lt"/>
              </a:rPr>
              <a:t>. London: NHS England.</a:t>
            </a:r>
            <a:endParaRPr lang="en-GB" sz="1800">
              <a:latin typeface="Arial Nova"/>
            </a:endParaRPr>
          </a:p>
          <a:p>
            <a:endParaRPr lang="en-GB" dirty="0"/>
          </a:p>
        </p:txBody>
      </p:sp>
    </p:spTree>
    <p:extLst>
      <p:ext uri="{BB962C8B-B14F-4D97-AF65-F5344CB8AC3E}">
        <p14:creationId xmlns:p14="http://schemas.microsoft.com/office/powerpoint/2010/main" val="373469476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VanillaVTI</vt:lpstr>
      <vt:lpstr>Paul Counihan 2319048 BMHP6026 Digital Transformation in Health and Social Professions Martin Svejda</vt:lpstr>
      <vt:lpstr>Introduction   Todays presentation is about Digital Transformation within the NHS.  I will be discussing the pros and cons of the NHS App, I will mention the strengths and weaknesses and the impact it has on the service user and the NHS professionals. </vt:lpstr>
      <vt:lpstr> What is the NHS App?   The NHS App is a free digital health app in England. It allows patients to:  Book GP appointments Order repeat prescriptions View medical records Access test results Download COVID Pass (during pandemic) Introduced in 2019 by NHS England     (NHS England, 2023) </vt:lpstr>
      <vt:lpstr>Why was the NHS App introduced</vt:lpstr>
      <vt:lpstr>How does the NHS App work?</vt:lpstr>
      <vt:lpstr>Who Benefits?</vt:lpstr>
      <vt:lpstr>Major impact during: COVID-19 pandemic (2020–2022) COVID Pass access Vaccination proof downloads Remote service access Used across primary care in England. Became one of the most downloaded apps in the UK during COVID (NHS England, 2022). </vt:lpstr>
      <vt:lpstr>SWOT</vt:lpstr>
      <vt:lpstr>At What Cost?</vt:lpstr>
      <vt:lpstr>Challenges and Criticisms</vt:lpstr>
      <vt:lpstr>Overall Impact and 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259</cp:revision>
  <dcterms:created xsi:type="dcterms:W3CDTF">2026-02-26T21:21:54Z</dcterms:created>
  <dcterms:modified xsi:type="dcterms:W3CDTF">2026-03-07T22:47:57Z</dcterms:modified>
</cp:coreProperties>
</file>