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881" r:id="rId1"/>
  </p:sldMasterIdLst>
  <p:notesMasterIdLst>
    <p:notesMasterId r:id="rId15"/>
  </p:notesMasterIdLst>
  <p:handoutMasterIdLst>
    <p:handoutMasterId r:id="rId16"/>
  </p:handoutMasterIdLst>
  <p:sldIdLst>
    <p:sldId id="256" r:id="rId2"/>
    <p:sldId id="257" r:id="rId3"/>
    <p:sldId id="266" r:id="rId4"/>
    <p:sldId id="258" r:id="rId5"/>
    <p:sldId id="259" r:id="rId6"/>
    <p:sldId id="260" r:id="rId7"/>
    <p:sldId id="261" r:id="rId8"/>
    <p:sldId id="262" r:id="rId9"/>
    <p:sldId id="263" r:id="rId10"/>
    <p:sldId id="264" r:id="rId11"/>
    <p:sldId id="265"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B4FC12-4158-43F4-82F7-E71B9F8C1F44}" v="54" dt="2025-12-06T16:32:16.8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55" autoAdjust="0"/>
    <p:restoredTop sz="94660"/>
  </p:normalViewPr>
  <p:slideViewPr>
    <p:cSldViewPr snapToGrid="0">
      <p:cViewPr varScale="1">
        <p:scale>
          <a:sx n="64" d="100"/>
          <a:sy n="64" d="100"/>
        </p:scale>
        <p:origin x="9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uless Zie" userId="c86e8db93f307ef4" providerId="LiveId" clId="{FB1E6772-CD4B-482C-8813-846C3E4A2863}"/>
    <pc:docChg chg="undo custSel addSld modSld">
      <pc:chgData name="Couless Zie" userId="c86e8db93f307ef4" providerId="LiveId" clId="{FB1E6772-CD4B-482C-8813-846C3E4A2863}" dt="2025-12-06T16:38:02.151" v="2419" actId="20577"/>
      <pc:docMkLst>
        <pc:docMk/>
      </pc:docMkLst>
      <pc:sldChg chg="delSp delDesignElem">
        <pc:chgData name="Couless Zie" userId="c86e8db93f307ef4" providerId="LiveId" clId="{FB1E6772-CD4B-482C-8813-846C3E4A2863}" dt="2025-12-06T16:21:52.828" v="2365"/>
        <pc:sldMkLst>
          <pc:docMk/>
          <pc:sldMk cId="2552116383" sldId="256"/>
        </pc:sldMkLst>
        <pc:spChg chg="del">
          <ac:chgData name="Couless Zie" userId="c86e8db93f307ef4" providerId="LiveId" clId="{FB1E6772-CD4B-482C-8813-846C3E4A2863}" dt="2025-12-06T16:21:52.828" v="2365"/>
          <ac:spMkLst>
            <pc:docMk/>
            <pc:sldMk cId="2552116383" sldId="256"/>
            <ac:spMk id="9" creationId="{4F6621CF-F493-40D5-98AE-24A9D3AD43C4}"/>
          </ac:spMkLst>
        </pc:spChg>
        <pc:spChg chg="del">
          <ac:chgData name="Couless Zie" userId="c86e8db93f307ef4" providerId="LiveId" clId="{FB1E6772-CD4B-482C-8813-846C3E4A2863}" dt="2025-12-06T16:21:52.828" v="2365"/>
          <ac:spMkLst>
            <pc:docMk/>
            <pc:sldMk cId="2552116383" sldId="256"/>
            <ac:spMk id="11" creationId="{CADEE02A-D296-42EA-88F5-7803F69CEE29}"/>
          </ac:spMkLst>
        </pc:spChg>
      </pc:sldChg>
      <pc:sldChg chg="modSp">
        <pc:chgData name="Couless Zie" userId="c86e8db93f307ef4" providerId="LiveId" clId="{FB1E6772-CD4B-482C-8813-846C3E4A2863}" dt="2025-12-06T16:32:16.868" v="2406"/>
        <pc:sldMkLst>
          <pc:docMk/>
          <pc:sldMk cId="1381655298" sldId="258"/>
        </pc:sldMkLst>
        <pc:graphicFrameChg chg="mod">
          <ac:chgData name="Couless Zie" userId="c86e8db93f307ef4" providerId="LiveId" clId="{FB1E6772-CD4B-482C-8813-846C3E4A2863}" dt="2025-12-06T16:32:16.868" v="2406"/>
          <ac:graphicFrameMkLst>
            <pc:docMk/>
            <pc:sldMk cId="1381655298" sldId="258"/>
            <ac:graphicFrameMk id="4" creationId="{6BF773D9-0BD3-F589-AEAD-92C233969F94}"/>
          </ac:graphicFrameMkLst>
        </pc:graphicFrameChg>
      </pc:sldChg>
      <pc:sldChg chg="modSp mod">
        <pc:chgData name="Couless Zie" userId="c86e8db93f307ef4" providerId="LiveId" clId="{FB1E6772-CD4B-482C-8813-846C3E4A2863}" dt="2025-12-06T16:38:02.151" v="2419" actId="20577"/>
        <pc:sldMkLst>
          <pc:docMk/>
          <pc:sldMk cId="1851519697" sldId="259"/>
        </pc:sldMkLst>
        <pc:spChg chg="mod">
          <ac:chgData name="Couless Zie" userId="c86e8db93f307ef4" providerId="LiveId" clId="{FB1E6772-CD4B-482C-8813-846C3E4A2863}" dt="2025-12-06T16:32:16.868" v="2406"/>
          <ac:spMkLst>
            <pc:docMk/>
            <pc:sldMk cId="1851519697" sldId="259"/>
            <ac:spMk id="2" creationId="{600A8F47-72A7-0435-FCC7-6AEE8B83CA3F}"/>
          </ac:spMkLst>
        </pc:spChg>
        <pc:spChg chg="mod">
          <ac:chgData name="Couless Zie" userId="c86e8db93f307ef4" providerId="LiveId" clId="{FB1E6772-CD4B-482C-8813-846C3E4A2863}" dt="2025-12-06T14:53:17.489" v="2018" actId="11"/>
          <ac:spMkLst>
            <pc:docMk/>
            <pc:sldMk cId="1851519697" sldId="259"/>
            <ac:spMk id="3" creationId="{907E189B-B270-624F-8AFF-284F093539ED}"/>
          </ac:spMkLst>
        </pc:spChg>
        <pc:graphicFrameChg chg="mod modGraphic">
          <ac:chgData name="Couless Zie" userId="c86e8db93f307ef4" providerId="LiveId" clId="{FB1E6772-CD4B-482C-8813-846C3E4A2863}" dt="2025-12-06T16:38:02.151" v="2419" actId="20577"/>
          <ac:graphicFrameMkLst>
            <pc:docMk/>
            <pc:sldMk cId="1851519697" sldId="259"/>
            <ac:graphicFrameMk id="5" creationId="{2827C964-97A2-7BC9-84B4-F394B5B81A76}"/>
          </ac:graphicFrameMkLst>
        </pc:graphicFrameChg>
      </pc:sldChg>
      <pc:sldChg chg="modSp mod">
        <pc:chgData name="Couless Zie" userId="c86e8db93f307ef4" providerId="LiveId" clId="{FB1E6772-CD4B-482C-8813-846C3E4A2863}" dt="2025-12-06T16:32:16.868" v="2406"/>
        <pc:sldMkLst>
          <pc:docMk/>
          <pc:sldMk cId="1967721443" sldId="260"/>
        </pc:sldMkLst>
        <pc:spChg chg="mod">
          <ac:chgData name="Couless Zie" userId="c86e8db93f307ef4" providerId="LiveId" clId="{FB1E6772-CD4B-482C-8813-846C3E4A2863}" dt="2025-12-06T16:32:16.868" v="2406"/>
          <ac:spMkLst>
            <pc:docMk/>
            <pc:sldMk cId="1967721443" sldId="260"/>
            <ac:spMk id="2" creationId="{58660D5E-94E3-CD55-7B94-9E4968BD8AAB}"/>
          </ac:spMkLst>
        </pc:spChg>
        <pc:spChg chg="mod">
          <ac:chgData name="Couless Zie" userId="c86e8db93f307ef4" providerId="LiveId" clId="{FB1E6772-CD4B-482C-8813-846C3E4A2863}" dt="2025-12-06T14:54:01.649" v="2040" actId="1036"/>
          <ac:spMkLst>
            <pc:docMk/>
            <pc:sldMk cId="1967721443" sldId="260"/>
            <ac:spMk id="3" creationId="{6490D3AD-E089-578A-FA3E-F1E744309F67}"/>
          </ac:spMkLst>
        </pc:spChg>
        <pc:graphicFrameChg chg="mod modGraphic">
          <ac:chgData name="Couless Zie" userId="c86e8db93f307ef4" providerId="LiveId" clId="{FB1E6772-CD4B-482C-8813-846C3E4A2863}" dt="2025-12-06T15:30:37.955" v="2162"/>
          <ac:graphicFrameMkLst>
            <pc:docMk/>
            <pc:sldMk cId="1967721443" sldId="260"/>
            <ac:graphicFrameMk id="4" creationId="{3659C671-B38D-2792-012B-2E198BA4D016}"/>
          </ac:graphicFrameMkLst>
        </pc:graphicFrameChg>
      </pc:sldChg>
      <pc:sldChg chg="modSp mod">
        <pc:chgData name="Couless Zie" userId="c86e8db93f307ef4" providerId="LiveId" clId="{FB1E6772-CD4B-482C-8813-846C3E4A2863}" dt="2025-12-06T16:23:39.153" v="2366" actId="1076"/>
        <pc:sldMkLst>
          <pc:docMk/>
          <pc:sldMk cId="1475640946" sldId="261"/>
        </pc:sldMkLst>
        <pc:spChg chg="mod">
          <ac:chgData name="Couless Zie" userId="c86e8db93f307ef4" providerId="LiveId" clId="{FB1E6772-CD4B-482C-8813-846C3E4A2863}" dt="2025-12-06T16:23:39.153" v="2366" actId="1076"/>
          <ac:spMkLst>
            <pc:docMk/>
            <pc:sldMk cId="1475640946" sldId="261"/>
            <ac:spMk id="3" creationId="{2F3CBECF-438C-401C-E4BA-A80FD8C979A0}"/>
          </ac:spMkLst>
        </pc:spChg>
        <pc:spChg chg="mod">
          <ac:chgData name="Couless Zie" userId="c86e8db93f307ef4" providerId="LiveId" clId="{FB1E6772-CD4B-482C-8813-846C3E4A2863}" dt="2025-12-06T14:56:17.571" v="2045" actId="255"/>
          <ac:spMkLst>
            <pc:docMk/>
            <pc:sldMk cId="1475640946" sldId="261"/>
            <ac:spMk id="5" creationId="{7D3385B7-7C0D-559E-2D34-35CA5EBCCD6A}"/>
          </ac:spMkLst>
        </pc:spChg>
        <pc:graphicFrameChg chg="mod modGraphic">
          <ac:chgData name="Couless Zie" userId="c86e8db93f307ef4" providerId="LiveId" clId="{FB1E6772-CD4B-482C-8813-846C3E4A2863}" dt="2025-12-06T14:56:41.157" v="2046" actId="20577"/>
          <ac:graphicFrameMkLst>
            <pc:docMk/>
            <pc:sldMk cId="1475640946" sldId="261"/>
            <ac:graphicFrameMk id="4" creationId="{D19F453F-78C9-9793-ACD9-60B07B34B5E1}"/>
          </ac:graphicFrameMkLst>
        </pc:graphicFrameChg>
        <pc:picChg chg="mod">
          <ac:chgData name="Couless Zie" userId="c86e8db93f307ef4" providerId="LiveId" clId="{FB1E6772-CD4B-482C-8813-846C3E4A2863}" dt="2025-12-06T11:56:22.918" v="1488" actId="1076"/>
          <ac:picMkLst>
            <pc:docMk/>
            <pc:sldMk cId="1475640946" sldId="261"/>
            <ac:picMk id="9" creationId="{EE2A5945-80E4-2E04-3F3F-04FC1C38E73A}"/>
          </ac:picMkLst>
        </pc:picChg>
      </pc:sldChg>
      <pc:sldChg chg="modSp mod">
        <pc:chgData name="Couless Zie" userId="c86e8db93f307ef4" providerId="LiveId" clId="{FB1E6772-CD4B-482C-8813-846C3E4A2863}" dt="2025-12-06T16:32:16.868" v="2406"/>
        <pc:sldMkLst>
          <pc:docMk/>
          <pc:sldMk cId="2873994467" sldId="262"/>
        </pc:sldMkLst>
        <pc:spChg chg="mod">
          <ac:chgData name="Couless Zie" userId="c86e8db93f307ef4" providerId="LiveId" clId="{FB1E6772-CD4B-482C-8813-846C3E4A2863}" dt="2025-12-06T16:32:16.868" v="2406"/>
          <ac:spMkLst>
            <pc:docMk/>
            <pc:sldMk cId="2873994467" sldId="262"/>
            <ac:spMk id="2" creationId="{4B052C63-DE8B-8605-818C-322FE4C4E3BF}"/>
          </ac:spMkLst>
        </pc:spChg>
        <pc:graphicFrameChg chg="mod modGraphic">
          <ac:chgData name="Couless Zie" userId="c86e8db93f307ef4" providerId="LiveId" clId="{FB1E6772-CD4B-482C-8813-846C3E4A2863}" dt="2025-12-06T14:58:09.298" v="2048"/>
          <ac:graphicFrameMkLst>
            <pc:docMk/>
            <pc:sldMk cId="2873994467" sldId="262"/>
            <ac:graphicFrameMk id="4" creationId="{1926A877-0987-D183-288E-A636E3D6E785}"/>
          </ac:graphicFrameMkLst>
        </pc:graphicFrameChg>
      </pc:sldChg>
      <pc:sldChg chg="addSp delSp modSp mod">
        <pc:chgData name="Couless Zie" userId="c86e8db93f307ef4" providerId="LiveId" clId="{FB1E6772-CD4B-482C-8813-846C3E4A2863}" dt="2025-12-06T16:19:12.661" v="2363" actId="14100"/>
        <pc:sldMkLst>
          <pc:docMk/>
          <pc:sldMk cId="3346190310" sldId="263"/>
        </pc:sldMkLst>
        <pc:spChg chg="mod">
          <ac:chgData name="Couless Zie" userId="c86e8db93f307ef4" providerId="LiveId" clId="{FB1E6772-CD4B-482C-8813-846C3E4A2863}" dt="2025-11-26T18:24:02.675" v="200" actId="1076"/>
          <ac:spMkLst>
            <pc:docMk/>
            <pc:sldMk cId="3346190310" sldId="263"/>
            <ac:spMk id="2" creationId="{1A111576-F241-2520-DC35-4BCFB8F0FB01}"/>
          </ac:spMkLst>
        </pc:spChg>
        <pc:spChg chg="mod">
          <ac:chgData name="Couless Zie" userId="c86e8db93f307ef4" providerId="LiveId" clId="{FB1E6772-CD4B-482C-8813-846C3E4A2863}" dt="2025-12-06T16:19:12.661" v="2363" actId="14100"/>
          <ac:spMkLst>
            <pc:docMk/>
            <pc:sldMk cId="3346190310" sldId="263"/>
            <ac:spMk id="3" creationId="{69E18A20-B8BD-85BA-0C45-B02CB3DA258F}"/>
          </ac:spMkLst>
        </pc:spChg>
        <pc:spChg chg="add mod">
          <ac:chgData name="Couless Zie" userId="c86e8db93f307ef4" providerId="LiveId" clId="{FB1E6772-CD4B-482C-8813-846C3E4A2863}" dt="2025-12-06T16:18:20.997" v="2359" actId="767"/>
          <ac:spMkLst>
            <pc:docMk/>
            <pc:sldMk cId="3346190310" sldId="263"/>
            <ac:spMk id="5" creationId="{2617B2A6-6D7C-426A-EC52-E3E244ED7FB9}"/>
          </ac:spMkLst>
        </pc:spChg>
        <pc:spChg chg="add mod">
          <ac:chgData name="Couless Zie" userId="c86e8db93f307ef4" providerId="LiveId" clId="{FB1E6772-CD4B-482C-8813-846C3E4A2863}" dt="2025-12-06T16:18:40.117" v="2361" actId="767"/>
          <ac:spMkLst>
            <pc:docMk/>
            <pc:sldMk cId="3346190310" sldId="263"/>
            <ac:spMk id="6" creationId="{16F94DCD-0224-3C90-16D0-8FB25B758BE9}"/>
          </ac:spMkLst>
        </pc:spChg>
        <pc:graphicFrameChg chg="add mod modGraphic">
          <ac:chgData name="Couless Zie" userId="c86e8db93f307ef4" providerId="LiveId" clId="{FB1E6772-CD4B-482C-8813-846C3E4A2863}" dt="2025-12-06T14:58:56.698" v="2051" actId="20577"/>
          <ac:graphicFrameMkLst>
            <pc:docMk/>
            <pc:sldMk cId="3346190310" sldId="263"/>
            <ac:graphicFrameMk id="7" creationId="{5B1C39B4-50D8-57B6-E968-164724834FA4}"/>
          </ac:graphicFrameMkLst>
        </pc:graphicFrameChg>
      </pc:sldChg>
      <pc:sldChg chg="addSp delSp modSp new mod setBg">
        <pc:chgData name="Couless Zie" userId="c86e8db93f307ef4" providerId="LiveId" clId="{FB1E6772-CD4B-482C-8813-846C3E4A2863}" dt="2025-12-06T14:59:49.476" v="2056"/>
        <pc:sldMkLst>
          <pc:docMk/>
          <pc:sldMk cId="1522570711" sldId="264"/>
        </pc:sldMkLst>
        <pc:spChg chg="mod">
          <ac:chgData name="Couless Zie" userId="c86e8db93f307ef4" providerId="LiveId" clId="{FB1E6772-CD4B-482C-8813-846C3E4A2863}" dt="2025-12-06T14:49:23.616" v="2003" actId="27636"/>
          <ac:spMkLst>
            <pc:docMk/>
            <pc:sldMk cId="1522570711" sldId="264"/>
            <ac:spMk id="2" creationId="{502E0D74-9CBB-2822-CC95-CA9533E814D0}"/>
          </ac:spMkLst>
        </pc:spChg>
        <pc:spChg chg="add mod">
          <ac:chgData name="Couless Zie" userId="c86e8db93f307ef4" providerId="LiveId" clId="{FB1E6772-CD4B-482C-8813-846C3E4A2863}" dt="2025-12-06T14:49:31.446" v="2004" actId="1076"/>
          <ac:spMkLst>
            <pc:docMk/>
            <pc:sldMk cId="1522570711" sldId="264"/>
            <ac:spMk id="5" creationId="{248CA61B-99CF-19B8-7A81-2C0373C45C9B}"/>
          </ac:spMkLst>
        </pc:spChg>
        <pc:spChg chg="add mod">
          <ac:chgData name="Couless Zie" userId="c86e8db93f307ef4" providerId="LiveId" clId="{FB1E6772-CD4B-482C-8813-846C3E4A2863}" dt="2025-11-26T19:11:46.643" v="787" actId="255"/>
          <ac:spMkLst>
            <pc:docMk/>
            <pc:sldMk cId="1522570711" sldId="264"/>
            <ac:spMk id="7" creationId="{4AA8748A-9318-CBE6-1577-DEE741242A87}"/>
          </ac:spMkLst>
        </pc:spChg>
        <pc:graphicFrameChg chg="add mod modGraphic">
          <ac:chgData name="Couless Zie" userId="c86e8db93f307ef4" providerId="LiveId" clId="{FB1E6772-CD4B-482C-8813-846C3E4A2863}" dt="2025-12-06T14:59:41.071" v="2055"/>
          <ac:graphicFrameMkLst>
            <pc:docMk/>
            <pc:sldMk cId="1522570711" sldId="264"/>
            <ac:graphicFrameMk id="6" creationId="{3D2BA94B-00D2-DAEB-B34B-96020919489B}"/>
          </ac:graphicFrameMkLst>
        </pc:graphicFrameChg>
        <pc:graphicFrameChg chg="add mod modGraphic">
          <ac:chgData name="Couless Zie" userId="c86e8db93f307ef4" providerId="LiveId" clId="{FB1E6772-CD4B-482C-8813-846C3E4A2863}" dt="2025-12-06T14:59:49.476" v="2056"/>
          <ac:graphicFrameMkLst>
            <pc:docMk/>
            <pc:sldMk cId="1522570711" sldId="264"/>
            <ac:graphicFrameMk id="9" creationId="{C4FB8348-6106-1787-D4D0-9BE70D29399E}"/>
          </ac:graphicFrameMkLst>
        </pc:graphicFrameChg>
      </pc:sldChg>
      <pc:sldChg chg="addSp delSp modSp new mod">
        <pc:chgData name="Couless Zie" userId="c86e8db93f307ef4" providerId="LiveId" clId="{FB1E6772-CD4B-482C-8813-846C3E4A2863}" dt="2025-12-06T16:23:58.435" v="2367" actId="1076"/>
        <pc:sldMkLst>
          <pc:docMk/>
          <pc:sldMk cId="3184738867" sldId="265"/>
        </pc:sldMkLst>
        <pc:spChg chg="add del mod">
          <ac:chgData name="Couless Zie" userId="c86e8db93f307ef4" providerId="LiveId" clId="{FB1E6772-CD4B-482C-8813-846C3E4A2863}" dt="2025-12-06T15:35:41.604" v="2169"/>
          <ac:spMkLst>
            <pc:docMk/>
            <pc:sldMk cId="3184738867" sldId="265"/>
            <ac:spMk id="2" creationId="{2129FE18-13D3-47E7-A101-F318A46D1A4D}"/>
          </ac:spMkLst>
        </pc:spChg>
        <pc:spChg chg="add mod">
          <ac:chgData name="Couless Zie" userId="c86e8db93f307ef4" providerId="LiveId" clId="{FB1E6772-CD4B-482C-8813-846C3E4A2863}" dt="2025-12-06T16:23:58.435" v="2367" actId="1076"/>
          <ac:spMkLst>
            <pc:docMk/>
            <pc:sldMk cId="3184738867" sldId="265"/>
            <ac:spMk id="5" creationId="{C33FD3CE-50E2-9CD1-7DED-1753D06A0410}"/>
          </ac:spMkLst>
        </pc:spChg>
        <pc:spChg chg="add mod">
          <ac:chgData name="Couless Zie" userId="c86e8db93f307ef4" providerId="LiveId" clId="{FB1E6772-CD4B-482C-8813-846C3E4A2863}" dt="2025-11-26T19:07:04.515" v="774" actId="255"/>
          <ac:spMkLst>
            <pc:docMk/>
            <pc:sldMk cId="3184738867" sldId="265"/>
            <ac:spMk id="7" creationId="{B8F91671-B1EA-C7C8-AB23-033C13F8B583}"/>
          </ac:spMkLst>
        </pc:spChg>
        <pc:graphicFrameChg chg="add mod modGraphic">
          <ac:chgData name="Couless Zie" userId="c86e8db93f307ef4" providerId="LiveId" clId="{FB1E6772-CD4B-482C-8813-846C3E4A2863}" dt="2025-11-29T17:40:16.146" v="1367" actId="20577"/>
          <ac:graphicFrameMkLst>
            <pc:docMk/>
            <pc:sldMk cId="3184738867" sldId="265"/>
            <ac:graphicFrameMk id="4" creationId="{2EF0E818-F665-E4E1-4452-C736774559F2}"/>
          </ac:graphicFrameMkLst>
        </pc:graphicFrameChg>
        <pc:graphicFrameChg chg="add mod modGraphic">
          <ac:chgData name="Couless Zie" userId="c86e8db93f307ef4" providerId="LiveId" clId="{FB1E6772-CD4B-482C-8813-846C3E4A2863}" dt="2025-11-29T17:52:14.858" v="1481" actId="20577"/>
          <ac:graphicFrameMkLst>
            <pc:docMk/>
            <pc:sldMk cId="3184738867" sldId="265"/>
            <ac:graphicFrameMk id="6" creationId="{8E348299-4A80-691B-9136-45D3FCD612C6}"/>
          </ac:graphicFrameMkLst>
        </pc:graphicFrameChg>
        <pc:picChg chg="add mod">
          <ac:chgData name="Couless Zie" userId="c86e8db93f307ef4" providerId="LiveId" clId="{FB1E6772-CD4B-482C-8813-846C3E4A2863}" dt="2025-12-06T15:35:40.726" v="2167" actId="1076"/>
          <ac:picMkLst>
            <pc:docMk/>
            <pc:sldMk cId="3184738867" sldId="265"/>
            <ac:picMk id="8" creationId="{5E37DB62-D2BA-6652-3835-69E9AE5067EF}"/>
          </ac:picMkLst>
        </pc:picChg>
      </pc:sldChg>
      <pc:sldChg chg="modSp new mod">
        <pc:chgData name="Couless Zie" userId="c86e8db93f307ef4" providerId="LiveId" clId="{FB1E6772-CD4B-482C-8813-846C3E4A2863}" dt="2025-12-06T16:33:23.826" v="2408" actId="14100"/>
        <pc:sldMkLst>
          <pc:docMk/>
          <pc:sldMk cId="2648676890" sldId="266"/>
        </pc:sldMkLst>
        <pc:spChg chg="mod">
          <ac:chgData name="Couless Zie" userId="c86e8db93f307ef4" providerId="LiveId" clId="{FB1E6772-CD4B-482C-8813-846C3E4A2863}" dt="2025-12-06T14:36:26.946" v="1918" actId="1076"/>
          <ac:spMkLst>
            <pc:docMk/>
            <pc:sldMk cId="2648676890" sldId="266"/>
            <ac:spMk id="2" creationId="{D6FA4511-BC60-1F0E-404E-682C918F3EA8}"/>
          </ac:spMkLst>
        </pc:spChg>
        <pc:spChg chg="mod">
          <ac:chgData name="Couless Zie" userId="c86e8db93f307ef4" providerId="LiveId" clId="{FB1E6772-CD4B-482C-8813-846C3E4A2863}" dt="2025-12-06T16:33:23.826" v="2408" actId="14100"/>
          <ac:spMkLst>
            <pc:docMk/>
            <pc:sldMk cId="2648676890" sldId="266"/>
            <ac:spMk id="3" creationId="{99722A15-9B59-78BA-6761-4DA7B9D6679B}"/>
          </ac:spMkLst>
        </pc:spChg>
      </pc:sldChg>
      <pc:sldChg chg="modSp new mod">
        <pc:chgData name="Couless Zie" userId="c86e8db93f307ef4" providerId="LiveId" clId="{FB1E6772-CD4B-482C-8813-846C3E4A2863}" dt="2025-12-06T16:29:07.572" v="2386" actId="27636"/>
        <pc:sldMkLst>
          <pc:docMk/>
          <pc:sldMk cId="1443683075" sldId="267"/>
        </pc:sldMkLst>
        <pc:spChg chg="mod">
          <ac:chgData name="Couless Zie" userId="c86e8db93f307ef4" providerId="LiveId" clId="{FB1E6772-CD4B-482C-8813-846C3E4A2863}" dt="2025-12-06T16:29:07.572" v="2386" actId="27636"/>
          <ac:spMkLst>
            <pc:docMk/>
            <pc:sldMk cId="1443683075" sldId="267"/>
            <ac:spMk id="2" creationId="{0DBAD769-0509-8AF6-F26D-FD6DB60E3D00}"/>
          </ac:spMkLst>
        </pc:spChg>
        <pc:spChg chg="mod">
          <ac:chgData name="Couless Zie" userId="c86e8db93f307ef4" providerId="LiveId" clId="{FB1E6772-CD4B-482C-8813-846C3E4A2863}" dt="2025-12-06T16:29:07.572" v="2385" actId="27636"/>
          <ac:spMkLst>
            <pc:docMk/>
            <pc:sldMk cId="1443683075" sldId="267"/>
            <ac:spMk id="3" creationId="{B55180BE-4184-F682-C716-EE8C79E6F7CD}"/>
          </ac:spMkLst>
        </pc:spChg>
      </pc:sldChg>
      <pc:sldChg chg="modSp new mod setBg setClrOvrMap">
        <pc:chgData name="Couless Zie" userId="c86e8db93f307ef4" providerId="LiveId" clId="{FB1E6772-CD4B-482C-8813-846C3E4A2863}" dt="2025-12-06T16:32:23.087" v="2407" actId="14100"/>
        <pc:sldMkLst>
          <pc:docMk/>
          <pc:sldMk cId="2486290079" sldId="268"/>
        </pc:sldMkLst>
        <pc:spChg chg="mod ord">
          <ac:chgData name="Couless Zie" userId="c86e8db93f307ef4" providerId="LiveId" clId="{FB1E6772-CD4B-482C-8813-846C3E4A2863}" dt="2025-12-06T16:27:51.770" v="2369" actId="26606"/>
          <ac:spMkLst>
            <pc:docMk/>
            <pc:sldMk cId="2486290079" sldId="268"/>
            <ac:spMk id="2" creationId="{CFD7A365-E960-2A35-3D46-C3BB440DBDDE}"/>
          </ac:spMkLst>
        </pc:spChg>
        <pc:spChg chg="mod">
          <ac:chgData name="Couless Zie" userId="c86e8db93f307ef4" providerId="LiveId" clId="{FB1E6772-CD4B-482C-8813-846C3E4A2863}" dt="2025-12-06T16:32:23.087" v="2407" actId="14100"/>
          <ac:spMkLst>
            <pc:docMk/>
            <pc:sldMk cId="2486290079" sldId="268"/>
            <ac:spMk id="3" creationId="{2BAB1E48-C12C-5F8D-7AC6-42C9521100F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888815-F171-4E11-9F08-BBC3ADE00A9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05E1D163-EFF9-44D2-9A87-D86425F984B3}">
      <dgm:prSet/>
      <dgm:spPr/>
      <dgm:t>
        <a:bodyPr/>
        <a:lstStyle/>
        <a:p>
          <a:r>
            <a:rPr lang="en-GB"/>
            <a:t>OVERVIEW</a:t>
          </a:r>
        </a:p>
      </dgm:t>
    </dgm:pt>
    <dgm:pt modelId="{223F644B-9050-4285-B267-23BC4173B581}" type="parTrans" cxnId="{1B87892D-BE77-4097-BBCC-778DEF6A3DB9}">
      <dgm:prSet/>
      <dgm:spPr/>
      <dgm:t>
        <a:bodyPr/>
        <a:lstStyle/>
        <a:p>
          <a:endParaRPr lang="en-GB"/>
        </a:p>
      </dgm:t>
    </dgm:pt>
    <dgm:pt modelId="{8A6522FD-D971-4251-986E-CA54F9765E92}" type="sibTrans" cxnId="{1B87892D-BE77-4097-BBCC-778DEF6A3DB9}">
      <dgm:prSet/>
      <dgm:spPr/>
      <dgm:t>
        <a:bodyPr/>
        <a:lstStyle/>
        <a:p>
          <a:endParaRPr lang="en-GB"/>
        </a:p>
      </dgm:t>
    </dgm:pt>
    <dgm:pt modelId="{02A68A56-C7EA-4592-8D45-52A11789CB4A}" type="pres">
      <dgm:prSet presAssocID="{E4888815-F171-4E11-9F08-BBC3ADE00A95}" presName="Name0" presStyleCnt="0">
        <dgm:presLayoutVars>
          <dgm:dir/>
          <dgm:animLvl val="lvl"/>
          <dgm:resizeHandles val="exact"/>
        </dgm:presLayoutVars>
      </dgm:prSet>
      <dgm:spPr/>
    </dgm:pt>
    <dgm:pt modelId="{E23CE535-0001-4B03-848C-272DC2905691}" type="pres">
      <dgm:prSet presAssocID="{05E1D163-EFF9-44D2-9A87-D86425F984B3}" presName="linNode" presStyleCnt="0"/>
      <dgm:spPr/>
    </dgm:pt>
    <dgm:pt modelId="{08194A44-EC7C-4C1E-AF05-3D7B3EF9EFDB}" type="pres">
      <dgm:prSet presAssocID="{05E1D163-EFF9-44D2-9A87-D86425F984B3}" presName="parentText" presStyleLbl="node1" presStyleIdx="0" presStyleCnt="1" custScaleX="135688">
        <dgm:presLayoutVars>
          <dgm:chMax val="1"/>
          <dgm:bulletEnabled val="1"/>
        </dgm:presLayoutVars>
      </dgm:prSet>
      <dgm:spPr/>
    </dgm:pt>
  </dgm:ptLst>
  <dgm:cxnLst>
    <dgm:cxn modelId="{1B87892D-BE77-4097-BBCC-778DEF6A3DB9}" srcId="{E4888815-F171-4E11-9F08-BBC3ADE00A95}" destId="{05E1D163-EFF9-44D2-9A87-D86425F984B3}" srcOrd="0" destOrd="0" parTransId="{223F644B-9050-4285-B267-23BC4173B581}" sibTransId="{8A6522FD-D971-4251-986E-CA54F9765E92}"/>
    <dgm:cxn modelId="{8C74B8A5-8BE1-4F78-8EB5-B97F562429B0}" type="presOf" srcId="{05E1D163-EFF9-44D2-9A87-D86425F984B3}" destId="{08194A44-EC7C-4C1E-AF05-3D7B3EF9EFDB}" srcOrd="0" destOrd="0" presId="urn:microsoft.com/office/officeart/2005/8/layout/vList5"/>
    <dgm:cxn modelId="{5C470AEA-99E7-43E5-9CE2-84E0BEEEB14B}" type="presOf" srcId="{E4888815-F171-4E11-9F08-BBC3ADE00A95}" destId="{02A68A56-C7EA-4592-8D45-52A11789CB4A}" srcOrd="0" destOrd="0" presId="urn:microsoft.com/office/officeart/2005/8/layout/vList5"/>
    <dgm:cxn modelId="{8297946C-9C2E-4EAB-934B-89E55BCC3268}" type="presParOf" srcId="{02A68A56-C7EA-4592-8D45-52A11789CB4A}" destId="{E23CE535-0001-4B03-848C-272DC2905691}" srcOrd="0" destOrd="0" presId="urn:microsoft.com/office/officeart/2005/8/layout/vList5"/>
    <dgm:cxn modelId="{F7F48248-F0A1-4306-815D-99FC73B4C1D1}" type="presParOf" srcId="{E23CE535-0001-4B03-848C-272DC2905691}" destId="{08194A44-EC7C-4C1E-AF05-3D7B3EF9EFDB}"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640358-E0E6-4D5D-9FD9-4E172E4CFCB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417FADAD-8A89-454D-9364-F6A9FD58C29C}">
      <dgm:prSet custT="1"/>
      <dgm:spPr/>
      <dgm:t>
        <a:bodyPr/>
        <a:lstStyle/>
        <a:p>
          <a:r>
            <a:rPr lang="en-GB" sz="1800" dirty="0"/>
            <a:t>AS AN AUTO REPAIR, OUR BUSINESS WILL OFFER</a:t>
          </a:r>
        </a:p>
      </dgm:t>
    </dgm:pt>
    <dgm:pt modelId="{88F6A27F-94DC-42BF-9A24-866180DD7FC0}" type="parTrans" cxnId="{11BFCDBF-18FB-439A-82E4-F906E60CE772}">
      <dgm:prSet/>
      <dgm:spPr/>
      <dgm:t>
        <a:bodyPr/>
        <a:lstStyle/>
        <a:p>
          <a:endParaRPr lang="en-GB"/>
        </a:p>
      </dgm:t>
    </dgm:pt>
    <dgm:pt modelId="{FF4B43BB-219A-4EC2-96B6-E9C3EC6EDE0A}" type="sibTrans" cxnId="{11BFCDBF-18FB-439A-82E4-F906E60CE772}">
      <dgm:prSet/>
      <dgm:spPr/>
      <dgm:t>
        <a:bodyPr/>
        <a:lstStyle/>
        <a:p>
          <a:endParaRPr lang="en-GB"/>
        </a:p>
      </dgm:t>
    </dgm:pt>
    <dgm:pt modelId="{18CC746C-2B6E-4BCA-9855-3F481D4C3FFB}">
      <dgm:prSet custT="1"/>
      <dgm:spPr/>
      <dgm:t>
        <a:bodyPr/>
        <a:lstStyle/>
        <a:p>
          <a:r>
            <a:rPr lang="en-GB" sz="1400" dirty="0"/>
            <a:t>TOTAL CHECK OF ALL VEHICLE</a:t>
          </a:r>
        </a:p>
      </dgm:t>
    </dgm:pt>
    <dgm:pt modelId="{A3CF7D17-881C-44D5-BB16-4AFDA67FE1C7}" type="parTrans" cxnId="{9BFD1272-8E07-4552-A5E2-77EE1B2F9FFA}">
      <dgm:prSet/>
      <dgm:spPr/>
      <dgm:t>
        <a:bodyPr/>
        <a:lstStyle/>
        <a:p>
          <a:endParaRPr lang="en-GB"/>
        </a:p>
      </dgm:t>
    </dgm:pt>
    <dgm:pt modelId="{402E349A-4160-4A60-8EF1-16CAA155EB94}" type="sibTrans" cxnId="{9BFD1272-8E07-4552-A5E2-77EE1B2F9FFA}">
      <dgm:prSet/>
      <dgm:spPr/>
      <dgm:t>
        <a:bodyPr/>
        <a:lstStyle/>
        <a:p>
          <a:endParaRPr lang="en-GB"/>
        </a:p>
      </dgm:t>
    </dgm:pt>
    <dgm:pt modelId="{72C98FA2-EF41-4F54-96A2-CEE3A0455CCE}">
      <dgm:prSet custT="1"/>
      <dgm:spPr/>
      <dgm:t>
        <a:bodyPr/>
        <a:lstStyle/>
        <a:p>
          <a:r>
            <a:rPr lang="en-GB" sz="1400" dirty="0"/>
            <a:t>REGULAR MAINTENANCE</a:t>
          </a:r>
        </a:p>
      </dgm:t>
    </dgm:pt>
    <dgm:pt modelId="{2A78B4F1-67E3-481E-9220-17D9344B6797}" type="parTrans" cxnId="{89C6A04C-4B94-41E0-8023-96C53D1F4F09}">
      <dgm:prSet/>
      <dgm:spPr/>
      <dgm:t>
        <a:bodyPr/>
        <a:lstStyle/>
        <a:p>
          <a:endParaRPr lang="en-GB"/>
        </a:p>
      </dgm:t>
    </dgm:pt>
    <dgm:pt modelId="{4A4B3E93-DB48-4A5B-8B51-EA9CF8D2DBB9}" type="sibTrans" cxnId="{89C6A04C-4B94-41E0-8023-96C53D1F4F09}">
      <dgm:prSet/>
      <dgm:spPr/>
      <dgm:t>
        <a:bodyPr/>
        <a:lstStyle/>
        <a:p>
          <a:endParaRPr lang="en-GB"/>
        </a:p>
      </dgm:t>
    </dgm:pt>
    <dgm:pt modelId="{C73A6718-F619-4787-9937-7C29614F6571}">
      <dgm:prSet custT="1"/>
      <dgm:spPr/>
      <dgm:t>
        <a:bodyPr/>
        <a:lstStyle/>
        <a:p>
          <a:r>
            <a:rPr lang="en-GB" sz="1400" dirty="0"/>
            <a:t>MOTOR REPAIR </a:t>
          </a:r>
        </a:p>
      </dgm:t>
    </dgm:pt>
    <dgm:pt modelId="{679EDB17-6C65-4300-BF37-BC87151F0198}" type="parTrans" cxnId="{F3A645E0-D8E0-4F39-AD2A-06BF2F93264A}">
      <dgm:prSet/>
      <dgm:spPr/>
      <dgm:t>
        <a:bodyPr/>
        <a:lstStyle/>
        <a:p>
          <a:endParaRPr lang="en-GB"/>
        </a:p>
      </dgm:t>
    </dgm:pt>
    <dgm:pt modelId="{4DDA48B6-CB3E-4FB1-A641-35A6477847B1}" type="sibTrans" cxnId="{F3A645E0-D8E0-4F39-AD2A-06BF2F93264A}">
      <dgm:prSet/>
      <dgm:spPr/>
      <dgm:t>
        <a:bodyPr/>
        <a:lstStyle/>
        <a:p>
          <a:endParaRPr lang="en-GB"/>
        </a:p>
      </dgm:t>
    </dgm:pt>
    <dgm:pt modelId="{D42D4DCD-F5EB-485C-8873-C9475B41FC45}">
      <dgm:prSet custT="1"/>
      <dgm:spPr/>
      <dgm:t>
        <a:bodyPr/>
        <a:lstStyle/>
        <a:p>
          <a:r>
            <a:rPr lang="en-GB" sz="1400" dirty="0"/>
            <a:t>TYRES  SUBSTITUTION OR SWAP</a:t>
          </a:r>
        </a:p>
      </dgm:t>
    </dgm:pt>
    <dgm:pt modelId="{FD5E18EC-5F8E-4CC8-8C3F-4AD2A9F9F15B}" type="parTrans" cxnId="{ED7BBDC3-B909-4614-A381-D14B305E9BF1}">
      <dgm:prSet/>
      <dgm:spPr/>
      <dgm:t>
        <a:bodyPr/>
        <a:lstStyle/>
        <a:p>
          <a:endParaRPr lang="en-GB"/>
        </a:p>
      </dgm:t>
    </dgm:pt>
    <dgm:pt modelId="{2DCD69F0-97AF-4629-9D24-9A7BF1D4D0AC}" type="sibTrans" cxnId="{ED7BBDC3-B909-4614-A381-D14B305E9BF1}">
      <dgm:prSet/>
      <dgm:spPr/>
      <dgm:t>
        <a:bodyPr/>
        <a:lstStyle/>
        <a:p>
          <a:endParaRPr lang="en-GB"/>
        </a:p>
      </dgm:t>
    </dgm:pt>
    <dgm:pt modelId="{D506DEF5-6D14-4C54-B493-EC7198EC4FF3}">
      <dgm:prSet custT="1"/>
      <dgm:spPr/>
      <dgm:t>
        <a:bodyPr/>
        <a:lstStyle/>
        <a:p>
          <a:r>
            <a:rPr lang="en-GB" sz="1400" dirty="0"/>
            <a:t>ADVISE ON DRIVING SAFE</a:t>
          </a:r>
        </a:p>
      </dgm:t>
    </dgm:pt>
    <dgm:pt modelId="{8325272A-495C-4363-B2FD-2E46C651BADD}" type="parTrans" cxnId="{30722494-8718-45C6-A4E7-A37ED98023C7}">
      <dgm:prSet/>
      <dgm:spPr/>
      <dgm:t>
        <a:bodyPr/>
        <a:lstStyle/>
        <a:p>
          <a:endParaRPr lang="en-GB"/>
        </a:p>
      </dgm:t>
    </dgm:pt>
    <dgm:pt modelId="{2A483917-9FC9-4C38-8866-1E5FD032FA06}" type="sibTrans" cxnId="{30722494-8718-45C6-A4E7-A37ED98023C7}">
      <dgm:prSet/>
      <dgm:spPr/>
      <dgm:t>
        <a:bodyPr/>
        <a:lstStyle/>
        <a:p>
          <a:endParaRPr lang="en-GB"/>
        </a:p>
      </dgm:t>
    </dgm:pt>
    <dgm:pt modelId="{7FE369C8-42D8-4070-B0CA-0FF89CFD0723}" type="pres">
      <dgm:prSet presAssocID="{1F640358-E0E6-4D5D-9FD9-4E172E4CFCBD}" presName="Name0" presStyleCnt="0">
        <dgm:presLayoutVars>
          <dgm:dir/>
          <dgm:animLvl val="lvl"/>
          <dgm:resizeHandles val="exact"/>
        </dgm:presLayoutVars>
      </dgm:prSet>
      <dgm:spPr/>
    </dgm:pt>
    <dgm:pt modelId="{5E9E1BAE-C208-402C-A0A7-37A49B326974}" type="pres">
      <dgm:prSet presAssocID="{417FADAD-8A89-454D-9364-F6A9FD58C29C}" presName="linNode" presStyleCnt="0"/>
      <dgm:spPr/>
    </dgm:pt>
    <dgm:pt modelId="{9B3825EA-2D9C-42A6-8B11-E95CACE24ED6}" type="pres">
      <dgm:prSet presAssocID="{417FADAD-8A89-454D-9364-F6A9FD58C29C}" presName="parentText" presStyleLbl="node1" presStyleIdx="0" presStyleCnt="1">
        <dgm:presLayoutVars>
          <dgm:chMax val="1"/>
          <dgm:bulletEnabled val="1"/>
        </dgm:presLayoutVars>
      </dgm:prSet>
      <dgm:spPr/>
    </dgm:pt>
    <dgm:pt modelId="{07C516F9-A275-4C38-990F-79E8BAB21FB2}" type="pres">
      <dgm:prSet presAssocID="{417FADAD-8A89-454D-9364-F6A9FD58C29C}" presName="descendantText" presStyleLbl="alignAccFollowNode1" presStyleIdx="0" presStyleCnt="1">
        <dgm:presLayoutVars>
          <dgm:bulletEnabled val="1"/>
        </dgm:presLayoutVars>
      </dgm:prSet>
      <dgm:spPr/>
    </dgm:pt>
  </dgm:ptLst>
  <dgm:cxnLst>
    <dgm:cxn modelId="{23C92764-69F0-47B5-87F8-14262474FFCB}" type="presOf" srcId="{D506DEF5-6D14-4C54-B493-EC7198EC4FF3}" destId="{07C516F9-A275-4C38-990F-79E8BAB21FB2}" srcOrd="0" destOrd="4" presId="urn:microsoft.com/office/officeart/2005/8/layout/vList5"/>
    <dgm:cxn modelId="{89C6A04C-4B94-41E0-8023-96C53D1F4F09}" srcId="{417FADAD-8A89-454D-9364-F6A9FD58C29C}" destId="{72C98FA2-EF41-4F54-96A2-CEE3A0455CCE}" srcOrd="1" destOrd="0" parTransId="{2A78B4F1-67E3-481E-9220-17D9344B6797}" sibTransId="{4A4B3E93-DB48-4A5B-8B51-EA9CF8D2DBB9}"/>
    <dgm:cxn modelId="{9BFD1272-8E07-4552-A5E2-77EE1B2F9FFA}" srcId="{417FADAD-8A89-454D-9364-F6A9FD58C29C}" destId="{18CC746C-2B6E-4BCA-9855-3F481D4C3FFB}" srcOrd="0" destOrd="0" parTransId="{A3CF7D17-881C-44D5-BB16-4AFDA67FE1C7}" sibTransId="{402E349A-4160-4A60-8EF1-16CAA155EB94}"/>
    <dgm:cxn modelId="{83A31993-B62D-4C71-B7D8-F097A0882B18}" type="presOf" srcId="{417FADAD-8A89-454D-9364-F6A9FD58C29C}" destId="{9B3825EA-2D9C-42A6-8B11-E95CACE24ED6}" srcOrd="0" destOrd="0" presId="urn:microsoft.com/office/officeart/2005/8/layout/vList5"/>
    <dgm:cxn modelId="{30722494-8718-45C6-A4E7-A37ED98023C7}" srcId="{417FADAD-8A89-454D-9364-F6A9FD58C29C}" destId="{D506DEF5-6D14-4C54-B493-EC7198EC4FF3}" srcOrd="4" destOrd="0" parTransId="{8325272A-495C-4363-B2FD-2E46C651BADD}" sibTransId="{2A483917-9FC9-4C38-8866-1E5FD032FA06}"/>
    <dgm:cxn modelId="{84B9D695-8B1E-4A4F-ABC7-D7FA190F6B45}" type="presOf" srcId="{72C98FA2-EF41-4F54-96A2-CEE3A0455CCE}" destId="{07C516F9-A275-4C38-990F-79E8BAB21FB2}" srcOrd="0" destOrd="1" presId="urn:microsoft.com/office/officeart/2005/8/layout/vList5"/>
    <dgm:cxn modelId="{93ECF497-BAF6-4A03-9C1D-26515CF5BB14}" type="presOf" srcId="{1F640358-E0E6-4D5D-9FD9-4E172E4CFCBD}" destId="{7FE369C8-42D8-4070-B0CA-0FF89CFD0723}" srcOrd="0" destOrd="0" presId="urn:microsoft.com/office/officeart/2005/8/layout/vList5"/>
    <dgm:cxn modelId="{11BFCDBF-18FB-439A-82E4-F906E60CE772}" srcId="{1F640358-E0E6-4D5D-9FD9-4E172E4CFCBD}" destId="{417FADAD-8A89-454D-9364-F6A9FD58C29C}" srcOrd="0" destOrd="0" parTransId="{88F6A27F-94DC-42BF-9A24-866180DD7FC0}" sibTransId="{FF4B43BB-219A-4EC2-96B6-E9C3EC6EDE0A}"/>
    <dgm:cxn modelId="{ED7BBDC3-B909-4614-A381-D14B305E9BF1}" srcId="{417FADAD-8A89-454D-9364-F6A9FD58C29C}" destId="{D42D4DCD-F5EB-485C-8873-C9475B41FC45}" srcOrd="3" destOrd="0" parTransId="{FD5E18EC-5F8E-4CC8-8C3F-4AD2A9F9F15B}" sibTransId="{2DCD69F0-97AF-4629-9D24-9A7BF1D4D0AC}"/>
    <dgm:cxn modelId="{A30668C7-5F18-499B-A5CD-473306D7FF67}" type="presOf" srcId="{D42D4DCD-F5EB-485C-8873-C9475B41FC45}" destId="{07C516F9-A275-4C38-990F-79E8BAB21FB2}" srcOrd="0" destOrd="3" presId="urn:microsoft.com/office/officeart/2005/8/layout/vList5"/>
    <dgm:cxn modelId="{650D4DCB-29D5-4A81-AEC7-8AB3510B0B5D}" type="presOf" srcId="{C73A6718-F619-4787-9937-7C29614F6571}" destId="{07C516F9-A275-4C38-990F-79E8BAB21FB2}" srcOrd="0" destOrd="2" presId="urn:microsoft.com/office/officeart/2005/8/layout/vList5"/>
    <dgm:cxn modelId="{F3A645E0-D8E0-4F39-AD2A-06BF2F93264A}" srcId="{417FADAD-8A89-454D-9364-F6A9FD58C29C}" destId="{C73A6718-F619-4787-9937-7C29614F6571}" srcOrd="2" destOrd="0" parTransId="{679EDB17-6C65-4300-BF37-BC87151F0198}" sibTransId="{4DDA48B6-CB3E-4FB1-A641-35A6477847B1}"/>
    <dgm:cxn modelId="{9C5A50F1-BB0D-450B-AB1B-4BF1D10A1ECE}" type="presOf" srcId="{18CC746C-2B6E-4BCA-9855-3F481D4C3FFB}" destId="{07C516F9-A275-4C38-990F-79E8BAB21FB2}" srcOrd="0" destOrd="0" presId="urn:microsoft.com/office/officeart/2005/8/layout/vList5"/>
    <dgm:cxn modelId="{AEBBA676-A162-494E-994A-707AAC62C484}" type="presParOf" srcId="{7FE369C8-42D8-4070-B0CA-0FF89CFD0723}" destId="{5E9E1BAE-C208-402C-A0A7-37A49B326974}" srcOrd="0" destOrd="0" presId="urn:microsoft.com/office/officeart/2005/8/layout/vList5"/>
    <dgm:cxn modelId="{F2A3ABAA-F242-45A9-B349-384EA522C53C}" type="presParOf" srcId="{5E9E1BAE-C208-402C-A0A7-37A49B326974}" destId="{9B3825EA-2D9C-42A6-8B11-E95CACE24ED6}" srcOrd="0" destOrd="0" presId="urn:microsoft.com/office/officeart/2005/8/layout/vList5"/>
    <dgm:cxn modelId="{19CC8EC7-1574-4829-B363-FDB3764995CD}" type="presParOf" srcId="{5E9E1BAE-C208-402C-A0A7-37A49B326974}" destId="{07C516F9-A275-4C38-990F-79E8BAB21FB2}"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F46825-7B4F-4C69-8912-75D5606BF18E}" type="doc">
      <dgm:prSet loTypeId="urn:microsoft.com/office/officeart/2005/8/layout/pictureOrgChart+Icon" loCatId="hierarchy" qsTypeId="urn:microsoft.com/office/officeart/2005/8/quickstyle/simple1" qsCatId="simple" csTypeId="urn:microsoft.com/office/officeart/2005/8/colors/accent1_2" csCatId="accent1" phldr="1"/>
      <dgm:spPr/>
      <dgm:t>
        <a:bodyPr/>
        <a:lstStyle/>
        <a:p>
          <a:endParaRPr lang="en-GB"/>
        </a:p>
      </dgm:t>
    </dgm:pt>
    <dgm:pt modelId="{ADCCD6CB-457B-429C-9D3C-7601369BB2C4}">
      <dgm:prSet phldrT="[Text]" phldr="0"/>
      <dgm:spPr/>
      <dgm:t>
        <a:bodyPr/>
        <a:lstStyle/>
        <a:p>
          <a:r>
            <a:rPr lang="en-GB" dirty="0"/>
            <a:t>CHEF MANAGER (OWNER)</a:t>
          </a:r>
        </a:p>
      </dgm:t>
    </dgm:pt>
    <dgm:pt modelId="{96FA6905-D293-47CA-8B39-7DA94E97FE09}" type="parTrans" cxnId="{1C6B5A8C-D385-463C-9A67-D61F5B3EBF9F}">
      <dgm:prSet/>
      <dgm:spPr/>
      <dgm:t>
        <a:bodyPr/>
        <a:lstStyle/>
        <a:p>
          <a:endParaRPr lang="en-GB"/>
        </a:p>
      </dgm:t>
    </dgm:pt>
    <dgm:pt modelId="{81EE3B89-D474-4F62-B671-456A8FF4A05D}" type="sibTrans" cxnId="{1C6B5A8C-D385-463C-9A67-D61F5B3EBF9F}">
      <dgm:prSet/>
      <dgm:spPr/>
      <dgm:t>
        <a:bodyPr/>
        <a:lstStyle/>
        <a:p>
          <a:endParaRPr lang="en-GB"/>
        </a:p>
      </dgm:t>
    </dgm:pt>
    <dgm:pt modelId="{7D3B0DE6-9E45-45D1-8982-A6081B18F584}" type="asst">
      <dgm:prSet phldrT="[Text]" phldr="0"/>
      <dgm:spPr/>
      <dgm:t>
        <a:bodyPr/>
        <a:lstStyle/>
        <a:p>
          <a:r>
            <a:rPr lang="en-GB" dirty="0"/>
            <a:t>HEAD WORKER</a:t>
          </a:r>
        </a:p>
      </dgm:t>
    </dgm:pt>
    <dgm:pt modelId="{69766186-8478-4B9C-A685-38293C216706}" type="parTrans" cxnId="{5E33B20F-A85F-4829-BDD2-3D7AADB2C0A2}">
      <dgm:prSet/>
      <dgm:spPr/>
      <dgm:t>
        <a:bodyPr/>
        <a:lstStyle/>
        <a:p>
          <a:endParaRPr lang="en-GB"/>
        </a:p>
      </dgm:t>
    </dgm:pt>
    <dgm:pt modelId="{073668FB-E367-46A1-9734-A0DD17B08677}" type="sibTrans" cxnId="{5E33B20F-A85F-4829-BDD2-3D7AADB2C0A2}">
      <dgm:prSet/>
      <dgm:spPr/>
      <dgm:t>
        <a:bodyPr/>
        <a:lstStyle/>
        <a:p>
          <a:endParaRPr lang="en-GB"/>
        </a:p>
      </dgm:t>
    </dgm:pt>
    <dgm:pt modelId="{E0534DCE-3927-449D-8FD2-C756C3B19F7E}">
      <dgm:prSet phldrT="[Text]" phldr="0"/>
      <dgm:spPr/>
      <dgm:t>
        <a:bodyPr/>
        <a:lstStyle/>
        <a:p>
          <a:r>
            <a:rPr lang="en-GB" dirty="0"/>
            <a:t>WORKER 1</a:t>
          </a:r>
        </a:p>
      </dgm:t>
    </dgm:pt>
    <dgm:pt modelId="{E6FEC039-BCB2-4447-8945-07B5C66E665F}" type="parTrans" cxnId="{CFE8192D-2CD0-4A05-90A3-E5EBD41FA4D6}">
      <dgm:prSet/>
      <dgm:spPr/>
      <dgm:t>
        <a:bodyPr/>
        <a:lstStyle/>
        <a:p>
          <a:endParaRPr lang="en-GB"/>
        </a:p>
      </dgm:t>
    </dgm:pt>
    <dgm:pt modelId="{2F59058C-49B1-44F1-94E8-28E29F83D516}" type="sibTrans" cxnId="{CFE8192D-2CD0-4A05-90A3-E5EBD41FA4D6}">
      <dgm:prSet/>
      <dgm:spPr/>
      <dgm:t>
        <a:bodyPr/>
        <a:lstStyle/>
        <a:p>
          <a:endParaRPr lang="en-GB"/>
        </a:p>
      </dgm:t>
    </dgm:pt>
    <dgm:pt modelId="{81B2393E-DEB0-4248-A739-37BD157F506C}">
      <dgm:prSet phldrT="[Text]" phldr="0"/>
      <dgm:spPr/>
      <dgm:t>
        <a:bodyPr/>
        <a:lstStyle/>
        <a:p>
          <a:r>
            <a:rPr lang="en-GB" dirty="0"/>
            <a:t>WORKER 2</a:t>
          </a:r>
        </a:p>
      </dgm:t>
    </dgm:pt>
    <dgm:pt modelId="{918FD838-2C57-45CC-BEA6-C3E2C15A7844}" type="parTrans" cxnId="{67E88810-7F76-4740-8005-FA05D2F3915D}">
      <dgm:prSet/>
      <dgm:spPr/>
      <dgm:t>
        <a:bodyPr/>
        <a:lstStyle/>
        <a:p>
          <a:endParaRPr lang="en-GB"/>
        </a:p>
      </dgm:t>
    </dgm:pt>
    <dgm:pt modelId="{0EA20828-5088-45B2-9D24-E053D59DE87C}" type="sibTrans" cxnId="{67E88810-7F76-4740-8005-FA05D2F3915D}">
      <dgm:prSet/>
      <dgm:spPr/>
      <dgm:t>
        <a:bodyPr/>
        <a:lstStyle/>
        <a:p>
          <a:endParaRPr lang="en-GB"/>
        </a:p>
      </dgm:t>
    </dgm:pt>
    <dgm:pt modelId="{856DA702-A40C-4E55-BA7F-B3422BD3331E}" type="pres">
      <dgm:prSet presAssocID="{87F46825-7B4F-4C69-8912-75D5606BF18E}" presName="hierChild1" presStyleCnt="0">
        <dgm:presLayoutVars>
          <dgm:orgChart val="1"/>
          <dgm:chPref val="1"/>
          <dgm:dir/>
          <dgm:animOne val="branch"/>
          <dgm:animLvl val="lvl"/>
          <dgm:resizeHandles/>
        </dgm:presLayoutVars>
      </dgm:prSet>
      <dgm:spPr/>
    </dgm:pt>
    <dgm:pt modelId="{5F14BA70-FE49-404D-A6B9-F6F6E937B455}" type="pres">
      <dgm:prSet presAssocID="{ADCCD6CB-457B-429C-9D3C-7601369BB2C4}" presName="hierRoot1" presStyleCnt="0">
        <dgm:presLayoutVars>
          <dgm:hierBranch val="init"/>
        </dgm:presLayoutVars>
      </dgm:prSet>
      <dgm:spPr/>
    </dgm:pt>
    <dgm:pt modelId="{73643E4F-8D64-4726-A964-140F468134AD}" type="pres">
      <dgm:prSet presAssocID="{ADCCD6CB-457B-429C-9D3C-7601369BB2C4}" presName="rootComposite1" presStyleCnt="0"/>
      <dgm:spPr/>
    </dgm:pt>
    <dgm:pt modelId="{620779E1-626D-4D4B-89E5-461DCEC04F9F}" type="pres">
      <dgm:prSet presAssocID="{ADCCD6CB-457B-429C-9D3C-7601369BB2C4}" presName="rootText1" presStyleLbl="node0" presStyleIdx="0" presStyleCnt="1" custScaleX="97920" custScaleY="50636">
        <dgm:presLayoutVars>
          <dgm:chPref val="3"/>
        </dgm:presLayoutVars>
      </dgm:prSet>
      <dgm:spPr/>
    </dgm:pt>
    <dgm:pt modelId="{5815335F-4F29-4330-9051-64FC43996B37}" type="pres">
      <dgm:prSet presAssocID="{ADCCD6CB-457B-429C-9D3C-7601369BB2C4}" presName="rootPict1" presStyleLbl="alignImgPlace1" presStyleIdx="0" presStyleCnt="4" custFlipVert="1" custFlipHor="1" custScaleX="20547" custScaleY="38174" custLinFactX="452667" custLinFactY="-23427" custLinFactNeighborX="500000" custLinFactNeighborY="-100000"/>
      <dgm:spPr/>
    </dgm:pt>
    <dgm:pt modelId="{6D8DB7CA-EA2F-4738-9C5F-C414DCE0BCEE}" type="pres">
      <dgm:prSet presAssocID="{ADCCD6CB-457B-429C-9D3C-7601369BB2C4}" presName="rootConnector1" presStyleLbl="node1" presStyleIdx="0" presStyleCnt="0"/>
      <dgm:spPr/>
    </dgm:pt>
    <dgm:pt modelId="{0A8597B3-A034-4674-9368-22099B3FB903}" type="pres">
      <dgm:prSet presAssocID="{ADCCD6CB-457B-429C-9D3C-7601369BB2C4}" presName="hierChild2" presStyleCnt="0"/>
      <dgm:spPr/>
    </dgm:pt>
    <dgm:pt modelId="{B5D782E0-5722-4524-BF2B-D29213148011}" type="pres">
      <dgm:prSet presAssocID="{E6FEC039-BCB2-4447-8945-07B5C66E665F}" presName="Name37" presStyleLbl="parChTrans1D2" presStyleIdx="0" presStyleCnt="3"/>
      <dgm:spPr/>
    </dgm:pt>
    <dgm:pt modelId="{46D03960-E46D-43E5-896C-6D155B0B117B}" type="pres">
      <dgm:prSet presAssocID="{E0534DCE-3927-449D-8FD2-C756C3B19F7E}" presName="hierRoot2" presStyleCnt="0">
        <dgm:presLayoutVars>
          <dgm:hierBranch val="init"/>
        </dgm:presLayoutVars>
      </dgm:prSet>
      <dgm:spPr/>
    </dgm:pt>
    <dgm:pt modelId="{7C01DB53-C72E-417E-B837-F65EF63BCB37}" type="pres">
      <dgm:prSet presAssocID="{E0534DCE-3927-449D-8FD2-C756C3B19F7E}" presName="rootComposite" presStyleCnt="0"/>
      <dgm:spPr/>
    </dgm:pt>
    <dgm:pt modelId="{F0BE7DBC-FED4-4B88-8E25-571426B6EB7F}" type="pres">
      <dgm:prSet presAssocID="{E0534DCE-3927-449D-8FD2-C756C3B19F7E}" presName="rootText" presStyleLbl="node2" presStyleIdx="0" presStyleCnt="2" custScaleX="82623" custScaleY="60935">
        <dgm:presLayoutVars>
          <dgm:chPref val="3"/>
        </dgm:presLayoutVars>
      </dgm:prSet>
      <dgm:spPr/>
    </dgm:pt>
    <dgm:pt modelId="{31CFBF4D-F592-4DA9-900E-A28309D4694A}" type="pres">
      <dgm:prSet presAssocID="{E0534DCE-3927-449D-8FD2-C756C3B19F7E}" presName="rootPict" presStyleLbl="alignImgPlace1" presStyleIdx="1" presStyleCnt="4" custScaleX="20023" custScaleY="3707"/>
      <dgm:spPr/>
    </dgm:pt>
    <dgm:pt modelId="{53B16D7A-93F0-480A-B9AA-46712C886FEA}" type="pres">
      <dgm:prSet presAssocID="{E0534DCE-3927-449D-8FD2-C756C3B19F7E}" presName="rootConnector" presStyleLbl="node2" presStyleIdx="0" presStyleCnt="2"/>
      <dgm:spPr/>
    </dgm:pt>
    <dgm:pt modelId="{B9530B3A-99CE-4AA5-8A29-80EED28EE00B}" type="pres">
      <dgm:prSet presAssocID="{E0534DCE-3927-449D-8FD2-C756C3B19F7E}" presName="hierChild4" presStyleCnt="0"/>
      <dgm:spPr/>
    </dgm:pt>
    <dgm:pt modelId="{4351E5E8-4351-4476-A085-0014A25D1B8B}" type="pres">
      <dgm:prSet presAssocID="{E0534DCE-3927-449D-8FD2-C756C3B19F7E}" presName="hierChild5" presStyleCnt="0"/>
      <dgm:spPr/>
    </dgm:pt>
    <dgm:pt modelId="{05F1DE15-7D39-41DC-9120-D2A6CDBF9286}" type="pres">
      <dgm:prSet presAssocID="{918FD838-2C57-45CC-BEA6-C3E2C15A7844}" presName="Name37" presStyleLbl="parChTrans1D2" presStyleIdx="1" presStyleCnt="3"/>
      <dgm:spPr/>
    </dgm:pt>
    <dgm:pt modelId="{FA3D7F02-126D-4963-81D2-71945FF73209}" type="pres">
      <dgm:prSet presAssocID="{81B2393E-DEB0-4248-A739-37BD157F506C}" presName="hierRoot2" presStyleCnt="0">
        <dgm:presLayoutVars>
          <dgm:hierBranch val="init"/>
        </dgm:presLayoutVars>
      </dgm:prSet>
      <dgm:spPr/>
    </dgm:pt>
    <dgm:pt modelId="{37FEA3FF-3E40-42C8-9931-36EF7CA015D6}" type="pres">
      <dgm:prSet presAssocID="{81B2393E-DEB0-4248-A739-37BD157F506C}" presName="rootComposite" presStyleCnt="0"/>
      <dgm:spPr/>
    </dgm:pt>
    <dgm:pt modelId="{2EAB1A68-8FF5-448E-AA83-8E146CD144C0}" type="pres">
      <dgm:prSet presAssocID="{81B2393E-DEB0-4248-A739-37BD157F506C}" presName="rootText" presStyleLbl="node2" presStyleIdx="1" presStyleCnt="2" custScaleX="85282" custScaleY="61079" custLinFactNeighborX="2493" custLinFactNeighborY="72">
        <dgm:presLayoutVars>
          <dgm:chPref val="3"/>
        </dgm:presLayoutVars>
      </dgm:prSet>
      <dgm:spPr/>
    </dgm:pt>
    <dgm:pt modelId="{612C9F9A-975E-4ACF-9C9B-B290922087E4}" type="pres">
      <dgm:prSet presAssocID="{81B2393E-DEB0-4248-A739-37BD157F506C}" presName="rootPict" presStyleLbl="alignImgPlace1" presStyleIdx="2" presStyleCnt="4" custFlipVert="1" custScaleX="13973" custScaleY="7812"/>
      <dgm:spPr>
        <a:solidFill>
          <a:schemeClr val="accent1"/>
        </a:solidFill>
      </dgm:spPr>
    </dgm:pt>
    <dgm:pt modelId="{56C08E74-2D7D-455E-9C34-FEEF69204614}" type="pres">
      <dgm:prSet presAssocID="{81B2393E-DEB0-4248-A739-37BD157F506C}" presName="rootConnector" presStyleLbl="node2" presStyleIdx="1" presStyleCnt="2"/>
      <dgm:spPr/>
    </dgm:pt>
    <dgm:pt modelId="{DF7D8560-4832-4AA0-B174-0391ACA16D03}" type="pres">
      <dgm:prSet presAssocID="{81B2393E-DEB0-4248-A739-37BD157F506C}" presName="hierChild4" presStyleCnt="0"/>
      <dgm:spPr/>
    </dgm:pt>
    <dgm:pt modelId="{6663DC6A-D933-4131-898A-1733E9B88D2F}" type="pres">
      <dgm:prSet presAssocID="{81B2393E-DEB0-4248-A739-37BD157F506C}" presName="hierChild5" presStyleCnt="0"/>
      <dgm:spPr/>
    </dgm:pt>
    <dgm:pt modelId="{CEF6A2F0-C475-4FD9-BF9C-9D7E1F5B4EF1}" type="pres">
      <dgm:prSet presAssocID="{ADCCD6CB-457B-429C-9D3C-7601369BB2C4}" presName="hierChild3" presStyleCnt="0"/>
      <dgm:spPr/>
    </dgm:pt>
    <dgm:pt modelId="{0599B05C-F47D-458D-8F41-40B553860E23}" type="pres">
      <dgm:prSet presAssocID="{69766186-8478-4B9C-A685-38293C216706}" presName="Name111" presStyleLbl="parChTrans1D2" presStyleIdx="2" presStyleCnt="3"/>
      <dgm:spPr/>
    </dgm:pt>
    <dgm:pt modelId="{E711E380-7996-4DBC-A339-07D0CE1C61D7}" type="pres">
      <dgm:prSet presAssocID="{7D3B0DE6-9E45-45D1-8982-A6081B18F584}" presName="hierRoot3" presStyleCnt="0">
        <dgm:presLayoutVars>
          <dgm:hierBranch val="init"/>
        </dgm:presLayoutVars>
      </dgm:prSet>
      <dgm:spPr/>
    </dgm:pt>
    <dgm:pt modelId="{DE726D09-28B6-4BAD-8B95-72E1F8C8A01F}" type="pres">
      <dgm:prSet presAssocID="{7D3B0DE6-9E45-45D1-8982-A6081B18F584}" presName="rootComposite3" presStyleCnt="0"/>
      <dgm:spPr/>
    </dgm:pt>
    <dgm:pt modelId="{4B337416-9278-4892-A9FF-8422C6D9F0BB}" type="pres">
      <dgm:prSet presAssocID="{7D3B0DE6-9E45-45D1-8982-A6081B18F584}" presName="rootText3" presStyleLbl="asst1" presStyleIdx="0" presStyleCnt="1" custScaleX="104833" custScaleY="61533" custLinFactNeighborX="62303" custLinFactNeighborY="-980">
        <dgm:presLayoutVars>
          <dgm:chPref val="3"/>
        </dgm:presLayoutVars>
      </dgm:prSet>
      <dgm:spPr/>
    </dgm:pt>
    <dgm:pt modelId="{8D2A9867-F803-4497-897E-F2AF7D199E61}" type="pres">
      <dgm:prSet presAssocID="{7D3B0DE6-9E45-45D1-8982-A6081B18F584}" presName="rootPict3" presStyleLbl="alignImgPlace1" presStyleIdx="3" presStyleCnt="4" custFlipVert="0" custFlipHor="1" custScaleX="60030" custScaleY="3517" custLinFactX="400000" custLinFactY="-99722" custLinFactNeighborX="403116" custLinFactNeighborY="-100000"/>
      <dgm:spPr/>
    </dgm:pt>
    <dgm:pt modelId="{D0C2E13B-9789-4E81-BAD2-9264B47F3640}" type="pres">
      <dgm:prSet presAssocID="{7D3B0DE6-9E45-45D1-8982-A6081B18F584}" presName="rootConnector3" presStyleLbl="asst1" presStyleIdx="0" presStyleCnt="1"/>
      <dgm:spPr/>
    </dgm:pt>
    <dgm:pt modelId="{F57BE403-FC5C-4478-AD5F-DCBEF8E42AFB}" type="pres">
      <dgm:prSet presAssocID="{7D3B0DE6-9E45-45D1-8982-A6081B18F584}" presName="hierChild6" presStyleCnt="0"/>
      <dgm:spPr/>
    </dgm:pt>
    <dgm:pt modelId="{066E73B3-2EBE-466F-9F8B-805C576FDC07}" type="pres">
      <dgm:prSet presAssocID="{7D3B0DE6-9E45-45D1-8982-A6081B18F584}" presName="hierChild7" presStyleCnt="0"/>
      <dgm:spPr/>
    </dgm:pt>
  </dgm:ptLst>
  <dgm:cxnLst>
    <dgm:cxn modelId="{5E33B20F-A85F-4829-BDD2-3D7AADB2C0A2}" srcId="{ADCCD6CB-457B-429C-9D3C-7601369BB2C4}" destId="{7D3B0DE6-9E45-45D1-8982-A6081B18F584}" srcOrd="0" destOrd="0" parTransId="{69766186-8478-4B9C-A685-38293C216706}" sibTransId="{073668FB-E367-46A1-9734-A0DD17B08677}"/>
    <dgm:cxn modelId="{67E88810-7F76-4740-8005-FA05D2F3915D}" srcId="{ADCCD6CB-457B-429C-9D3C-7601369BB2C4}" destId="{81B2393E-DEB0-4248-A739-37BD157F506C}" srcOrd="2" destOrd="0" parTransId="{918FD838-2C57-45CC-BEA6-C3E2C15A7844}" sibTransId="{0EA20828-5088-45B2-9D24-E053D59DE87C}"/>
    <dgm:cxn modelId="{57B4B924-A390-4CF9-A1EA-DB8DBB776EAD}" type="presOf" srcId="{7D3B0DE6-9E45-45D1-8982-A6081B18F584}" destId="{4B337416-9278-4892-A9FF-8422C6D9F0BB}" srcOrd="0" destOrd="0" presId="urn:microsoft.com/office/officeart/2005/8/layout/pictureOrgChart+Icon"/>
    <dgm:cxn modelId="{5929072C-47BA-452C-99C1-70328182BAB2}" type="presOf" srcId="{E0534DCE-3927-449D-8FD2-C756C3B19F7E}" destId="{53B16D7A-93F0-480A-B9AA-46712C886FEA}" srcOrd="1" destOrd="0" presId="urn:microsoft.com/office/officeart/2005/8/layout/pictureOrgChart+Icon"/>
    <dgm:cxn modelId="{CFE8192D-2CD0-4A05-90A3-E5EBD41FA4D6}" srcId="{ADCCD6CB-457B-429C-9D3C-7601369BB2C4}" destId="{E0534DCE-3927-449D-8FD2-C756C3B19F7E}" srcOrd="1" destOrd="0" parTransId="{E6FEC039-BCB2-4447-8945-07B5C66E665F}" sibTransId="{2F59058C-49B1-44F1-94E8-28E29F83D516}"/>
    <dgm:cxn modelId="{7709AA35-784B-4B2F-B87C-36E4C43B70B5}" type="presOf" srcId="{918FD838-2C57-45CC-BEA6-C3E2C15A7844}" destId="{05F1DE15-7D39-41DC-9120-D2A6CDBF9286}" srcOrd="0" destOrd="0" presId="urn:microsoft.com/office/officeart/2005/8/layout/pictureOrgChart+Icon"/>
    <dgm:cxn modelId="{E2776D3C-5D3C-45AC-9CB9-5D4F924BD8E0}" type="presOf" srcId="{7D3B0DE6-9E45-45D1-8982-A6081B18F584}" destId="{D0C2E13B-9789-4E81-BAD2-9264B47F3640}" srcOrd="1" destOrd="0" presId="urn:microsoft.com/office/officeart/2005/8/layout/pictureOrgChart+Icon"/>
    <dgm:cxn modelId="{CCDD9269-A4C0-4E7C-B23F-FD198E5A0FB8}" type="presOf" srcId="{ADCCD6CB-457B-429C-9D3C-7601369BB2C4}" destId="{6D8DB7CA-EA2F-4738-9C5F-C414DCE0BCEE}" srcOrd="1" destOrd="0" presId="urn:microsoft.com/office/officeart/2005/8/layout/pictureOrgChart+Icon"/>
    <dgm:cxn modelId="{0B45B669-109A-4D9D-BFF3-A31F60AF7C31}" type="presOf" srcId="{E0534DCE-3927-449D-8FD2-C756C3B19F7E}" destId="{F0BE7DBC-FED4-4B88-8E25-571426B6EB7F}" srcOrd="0" destOrd="0" presId="urn:microsoft.com/office/officeart/2005/8/layout/pictureOrgChart+Icon"/>
    <dgm:cxn modelId="{2C92B453-1561-4E60-AC3C-66825C59D050}" type="presOf" srcId="{E6FEC039-BCB2-4447-8945-07B5C66E665F}" destId="{B5D782E0-5722-4524-BF2B-D29213148011}" srcOrd="0" destOrd="0" presId="urn:microsoft.com/office/officeart/2005/8/layout/pictureOrgChart+Icon"/>
    <dgm:cxn modelId="{79CB2056-3ED9-4E40-9511-87FD9F4281AF}" type="presOf" srcId="{81B2393E-DEB0-4248-A739-37BD157F506C}" destId="{2EAB1A68-8FF5-448E-AA83-8E146CD144C0}" srcOrd="0" destOrd="0" presId="urn:microsoft.com/office/officeart/2005/8/layout/pictureOrgChart+Icon"/>
    <dgm:cxn modelId="{1C6B5A8C-D385-463C-9A67-D61F5B3EBF9F}" srcId="{87F46825-7B4F-4C69-8912-75D5606BF18E}" destId="{ADCCD6CB-457B-429C-9D3C-7601369BB2C4}" srcOrd="0" destOrd="0" parTransId="{96FA6905-D293-47CA-8B39-7DA94E97FE09}" sibTransId="{81EE3B89-D474-4F62-B671-456A8FF4A05D}"/>
    <dgm:cxn modelId="{E9D388A1-002A-4CB2-B053-091792A0B2A9}" type="presOf" srcId="{ADCCD6CB-457B-429C-9D3C-7601369BB2C4}" destId="{620779E1-626D-4D4B-89E5-461DCEC04F9F}" srcOrd="0" destOrd="0" presId="urn:microsoft.com/office/officeart/2005/8/layout/pictureOrgChart+Icon"/>
    <dgm:cxn modelId="{888429A2-491E-48CF-B588-CED8A01A61CA}" type="presOf" srcId="{87F46825-7B4F-4C69-8912-75D5606BF18E}" destId="{856DA702-A40C-4E55-BA7F-B3422BD3331E}" srcOrd="0" destOrd="0" presId="urn:microsoft.com/office/officeart/2005/8/layout/pictureOrgChart+Icon"/>
    <dgm:cxn modelId="{8678FCC4-61E9-485F-9E30-A4CD6D06C96B}" type="presOf" srcId="{81B2393E-DEB0-4248-A739-37BD157F506C}" destId="{56C08E74-2D7D-455E-9C34-FEEF69204614}" srcOrd="1" destOrd="0" presId="urn:microsoft.com/office/officeart/2005/8/layout/pictureOrgChart+Icon"/>
    <dgm:cxn modelId="{D00867C7-532A-488A-93DC-990BB9FF291B}" type="presOf" srcId="{69766186-8478-4B9C-A685-38293C216706}" destId="{0599B05C-F47D-458D-8F41-40B553860E23}" srcOrd="0" destOrd="0" presId="urn:microsoft.com/office/officeart/2005/8/layout/pictureOrgChart+Icon"/>
    <dgm:cxn modelId="{825315E0-864D-4DCA-A8E0-2E123FD5E9E9}" type="presParOf" srcId="{856DA702-A40C-4E55-BA7F-B3422BD3331E}" destId="{5F14BA70-FE49-404D-A6B9-F6F6E937B455}" srcOrd="0" destOrd="0" presId="urn:microsoft.com/office/officeart/2005/8/layout/pictureOrgChart+Icon"/>
    <dgm:cxn modelId="{2CDD90A9-5367-452D-81A1-814D111427BF}" type="presParOf" srcId="{5F14BA70-FE49-404D-A6B9-F6F6E937B455}" destId="{73643E4F-8D64-4726-A964-140F468134AD}" srcOrd="0" destOrd="0" presId="urn:microsoft.com/office/officeart/2005/8/layout/pictureOrgChart+Icon"/>
    <dgm:cxn modelId="{5B8FC76E-3CD0-4FD8-99FF-1FB43589A666}" type="presParOf" srcId="{73643E4F-8D64-4726-A964-140F468134AD}" destId="{620779E1-626D-4D4B-89E5-461DCEC04F9F}" srcOrd="0" destOrd="0" presId="urn:microsoft.com/office/officeart/2005/8/layout/pictureOrgChart+Icon"/>
    <dgm:cxn modelId="{0E294C10-F36D-4EEA-9D58-0746A9BA6EEA}" type="presParOf" srcId="{73643E4F-8D64-4726-A964-140F468134AD}" destId="{5815335F-4F29-4330-9051-64FC43996B37}" srcOrd="1" destOrd="0" presId="urn:microsoft.com/office/officeart/2005/8/layout/pictureOrgChart+Icon"/>
    <dgm:cxn modelId="{AD7834AE-E305-47E8-A190-8263B6CBEB64}" type="presParOf" srcId="{73643E4F-8D64-4726-A964-140F468134AD}" destId="{6D8DB7CA-EA2F-4738-9C5F-C414DCE0BCEE}" srcOrd="2" destOrd="0" presId="urn:microsoft.com/office/officeart/2005/8/layout/pictureOrgChart+Icon"/>
    <dgm:cxn modelId="{0698AA8D-F3B6-4D9D-ABEE-55CC1CF1E6AB}" type="presParOf" srcId="{5F14BA70-FE49-404D-A6B9-F6F6E937B455}" destId="{0A8597B3-A034-4674-9368-22099B3FB903}" srcOrd="1" destOrd="0" presId="urn:microsoft.com/office/officeart/2005/8/layout/pictureOrgChart+Icon"/>
    <dgm:cxn modelId="{B2DD3F2D-D93A-40BD-9F66-7932A73A7956}" type="presParOf" srcId="{0A8597B3-A034-4674-9368-22099B3FB903}" destId="{B5D782E0-5722-4524-BF2B-D29213148011}" srcOrd="0" destOrd="0" presId="urn:microsoft.com/office/officeart/2005/8/layout/pictureOrgChart+Icon"/>
    <dgm:cxn modelId="{B0DECD8F-FB94-4A33-B5E2-B76A30BC8CE9}" type="presParOf" srcId="{0A8597B3-A034-4674-9368-22099B3FB903}" destId="{46D03960-E46D-43E5-896C-6D155B0B117B}" srcOrd="1" destOrd="0" presId="urn:microsoft.com/office/officeart/2005/8/layout/pictureOrgChart+Icon"/>
    <dgm:cxn modelId="{49301AA7-C44F-48B4-8678-8E76852F0B9C}" type="presParOf" srcId="{46D03960-E46D-43E5-896C-6D155B0B117B}" destId="{7C01DB53-C72E-417E-B837-F65EF63BCB37}" srcOrd="0" destOrd="0" presId="urn:microsoft.com/office/officeart/2005/8/layout/pictureOrgChart+Icon"/>
    <dgm:cxn modelId="{A33D3414-3933-48CD-B0FD-7BBE96A5F1DA}" type="presParOf" srcId="{7C01DB53-C72E-417E-B837-F65EF63BCB37}" destId="{F0BE7DBC-FED4-4B88-8E25-571426B6EB7F}" srcOrd="0" destOrd="0" presId="urn:microsoft.com/office/officeart/2005/8/layout/pictureOrgChart+Icon"/>
    <dgm:cxn modelId="{7280F64D-0B0C-4FFA-9B44-A345508D13FA}" type="presParOf" srcId="{7C01DB53-C72E-417E-B837-F65EF63BCB37}" destId="{31CFBF4D-F592-4DA9-900E-A28309D4694A}" srcOrd="1" destOrd="0" presId="urn:microsoft.com/office/officeart/2005/8/layout/pictureOrgChart+Icon"/>
    <dgm:cxn modelId="{C18D50D2-5732-439D-8B58-9DB386B37DDF}" type="presParOf" srcId="{7C01DB53-C72E-417E-B837-F65EF63BCB37}" destId="{53B16D7A-93F0-480A-B9AA-46712C886FEA}" srcOrd="2" destOrd="0" presId="urn:microsoft.com/office/officeart/2005/8/layout/pictureOrgChart+Icon"/>
    <dgm:cxn modelId="{0BAB2215-C960-4998-B1B9-9BFE8F250EE1}" type="presParOf" srcId="{46D03960-E46D-43E5-896C-6D155B0B117B}" destId="{B9530B3A-99CE-4AA5-8A29-80EED28EE00B}" srcOrd="1" destOrd="0" presId="urn:microsoft.com/office/officeart/2005/8/layout/pictureOrgChart+Icon"/>
    <dgm:cxn modelId="{5DA68299-8147-4FE3-AF01-0E8D54C6710A}" type="presParOf" srcId="{46D03960-E46D-43E5-896C-6D155B0B117B}" destId="{4351E5E8-4351-4476-A085-0014A25D1B8B}" srcOrd="2" destOrd="0" presId="urn:microsoft.com/office/officeart/2005/8/layout/pictureOrgChart+Icon"/>
    <dgm:cxn modelId="{8C3F6B23-E6A8-41A6-BEAE-22AC58F50463}" type="presParOf" srcId="{0A8597B3-A034-4674-9368-22099B3FB903}" destId="{05F1DE15-7D39-41DC-9120-D2A6CDBF9286}" srcOrd="2" destOrd="0" presId="urn:microsoft.com/office/officeart/2005/8/layout/pictureOrgChart+Icon"/>
    <dgm:cxn modelId="{D8FAB12D-C517-4E65-B15F-8B4BCA4EAA70}" type="presParOf" srcId="{0A8597B3-A034-4674-9368-22099B3FB903}" destId="{FA3D7F02-126D-4963-81D2-71945FF73209}" srcOrd="3" destOrd="0" presId="urn:microsoft.com/office/officeart/2005/8/layout/pictureOrgChart+Icon"/>
    <dgm:cxn modelId="{23F2113D-C071-41C0-8D39-E05FD93477D8}" type="presParOf" srcId="{FA3D7F02-126D-4963-81D2-71945FF73209}" destId="{37FEA3FF-3E40-42C8-9931-36EF7CA015D6}" srcOrd="0" destOrd="0" presId="urn:microsoft.com/office/officeart/2005/8/layout/pictureOrgChart+Icon"/>
    <dgm:cxn modelId="{AFD90346-5E1E-47F8-99FD-9812DD70E811}" type="presParOf" srcId="{37FEA3FF-3E40-42C8-9931-36EF7CA015D6}" destId="{2EAB1A68-8FF5-448E-AA83-8E146CD144C0}" srcOrd="0" destOrd="0" presId="urn:microsoft.com/office/officeart/2005/8/layout/pictureOrgChart+Icon"/>
    <dgm:cxn modelId="{5173F940-F5EE-4969-A6A1-CB567B44A472}" type="presParOf" srcId="{37FEA3FF-3E40-42C8-9931-36EF7CA015D6}" destId="{612C9F9A-975E-4ACF-9C9B-B290922087E4}" srcOrd="1" destOrd="0" presId="urn:microsoft.com/office/officeart/2005/8/layout/pictureOrgChart+Icon"/>
    <dgm:cxn modelId="{741C4832-843A-44FB-B70D-0FEE097636FF}" type="presParOf" srcId="{37FEA3FF-3E40-42C8-9931-36EF7CA015D6}" destId="{56C08E74-2D7D-455E-9C34-FEEF69204614}" srcOrd="2" destOrd="0" presId="urn:microsoft.com/office/officeart/2005/8/layout/pictureOrgChart+Icon"/>
    <dgm:cxn modelId="{DD305AFD-852A-4F59-BF7B-948CC9A07902}" type="presParOf" srcId="{FA3D7F02-126D-4963-81D2-71945FF73209}" destId="{DF7D8560-4832-4AA0-B174-0391ACA16D03}" srcOrd="1" destOrd="0" presId="urn:microsoft.com/office/officeart/2005/8/layout/pictureOrgChart+Icon"/>
    <dgm:cxn modelId="{33E1B5A9-510C-4851-BF08-48FF221E5E04}" type="presParOf" srcId="{FA3D7F02-126D-4963-81D2-71945FF73209}" destId="{6663DC6A-D933-4131-898A-1733E9B88D2F}" srcOrd="2" destOrd="0" presId="urn:microsoft.com/office/officeart/2005/8/layout/pictureOrgChart+Icon"/>
    <dgm:cxn modelId="{19DCF09B-8B51-449B-91C3-1F88CAF60DC6}" type="presParOf" srcId="{5F14BA70-FE49-404D-A6B9-F6F6E937B455}" destId="{CEF6A2F0-C475-4FD9-BF9C-9D7E1F5B4EF1}" srcOrd="2" destOrd="0" presId="urn:microsoft.com/office/officeart/2005/8/layout/pictureOrgChart+Icon"/>
    <dgm:cxn modelId="{66C8F3F1-AD37-4A99-8A71-ACF5F87A57F3}" type="presParOf" srcId="{CEF6A2F0-C475-4FD9-BF9C-9D7E1F5B4EF1}" destId="{0599B05C-F47D-458D-8F41-40B553860E23}" srcOrd="0" destOrd="0" presId="urn:microsoft.com/office/officeart/2005/8/layout/pictureOrgChart+Icon"/>
    <dgm:cxn modelId="{EDD99B0B-E980-4A58-8790-97E682B852BF}" type="presParOf" srcId="{CEF6A2F0-C475-4FD9-BF9C-9D7E1F5B4EF1}" destId="{E711E380-7996-4DBC-A339-07D0CE1C61D7}" srcOrd="1" destOrd="0" presId="urn:microsoft.com/office/officeart/2005/8/layout/pictureOrgChart+Icon"/>
    <dgm:cxn modelId="{99C1DDD1-885B-4038-8550-A50501EAAA19}" type="presParOf" srcId="{E711E380-7996-4DBC-A339-07D0CE1C61D7}" destId="{DE726D09-28B6-4BAD-8B95-72E1F8C8A01F}" srcOrd="0" destOrd="0" presId="urn:microsoft.com/office/officeart/2005/8/layout/pictureOrgChart+Icon"/>
    <dgm:cxn modelId="{91348866-F1CF-433A-BD2C-55D3BF2549AF}" type="presParOf" srcId="{DE726D09-28B6-4BAD-8B95-72E1F8C8A01F}" destId="{4B337416-9278-4892-A9FF-8422C6D9F0BB}" srcOrd="0" destOrd="0" presId="urn:microsoft.com/office/officeart/2005/8/layout/pictureOrgChart+Icon"/>
    <dgm:cxn modelId="{3B9C69C4-F5E2-4219-B675-16CFBD171E58}" type="presParOf" srcId="{DE726D09-28B6-4BAD-8B95-72E1F8C8A01F}" destId="{8D2A9867-F803-4497-897E-F2AF7D199E61}" srcOrd="1" destOrd="0" presId="urn:microsoft.com/office/officeart/2005/8/layout/pictureOrgChart+Icon"/>
    <dgm:cxn modelId="{F5ED8AC5-8EF7-498A-8536-50140F5FD41B}" type="presParOf" srcId="{DE726D09-28B6-4BAD-8B95-72E1F8C8A01F}" destId="{D0C2E13B-9789-4E81-BAD2-9264B47F3640}" srcOrd="2" destOrd="0" presId="urn:microsoft.com/office/officeart/2005/8/layout/pictureOrgChart+Icon"/>
    <dgm:cxn modelId="{985BF119-3100-45AF-B6DC-FA61E2A0EAE9}" type="presParOf" srcId="{E711E380-7996-4DBC-A339-07D0CE1C61D7}" destId="{F57BE403-FC5C-4478-AD5F-DCBEF8E42AFB}" srcOrd="1" destOrd="0" presId="urn:microsoft.com/office/officeart/2005/8/layout/pictureOrgChart+Icon"/>
    <dgm:cxn modelId="{20C87DE0-6767-431F-A9C0-04AFDE7410CB}" type="presParOf" srcId="{E711E380-7996-4DBC-A339-07D0CE1C61D7}" destId="{066E73B3-2EBE-466F-9F8B-805C576FDC07}" srcOrd="2" destOrd="0" presId="urn:microsoft.com/office/officeart/2005/8/layout/pictureOrgChar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194A44-EC7C-4C1E-AF05-3D7B3EF9EFDB}">
      <dsp:nvSpPr>
        <dsp:cNvPr id="0" name=""/>
        <dsp:cNvSpPr/>
      </dsp:nvSpPr>
      <dsp:spPr>
        <a:xfrm>
          <a:off x="2689486" y="0"/>
          <a:ext cx="5136626" cy="132556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121920" rIns="243840" bIns="121920" numCol="1" spcCol="1270" anchor="ctr" anchorCtr="0">
          <a:noAutofit/>
        </a:bodyPr>
        <a:lstStyle/>
        <a:p>
          <a:pPr marL="0" lvl="0" indent="0" algn="ctr" defTabSz="2844800">
            <a:lnSpc>
              <a:spcPct val="90000"/>
            </a:lnSpc>
            <a:spcBef>
              <a:spcPct val="0"/>
            </a:spcBef>
            <a:spcAft>
              <a:spcPct val="35000"/>
            </a:spcAft>
            <a:buNone/>
          </a:pPr>
          <a:r>
            <a:rPr lang="en-GB" sz="6400" kern="1200"/>
            <a:t>OVERVIEW</a:t>
          </a:r>
        </a:p>
      </dsp:txBody>
      <dsp:txXfrm>
        <a:off x="2754195" y="64709"/>
        <a:ext cx="5007208" cy="11961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516F9-A275-4C38-990F-79E8BAB21FB2}">
      <dsp:nvSpPr>
        <dsp:cNvPr id="0" name=""/>
        <dsp:cNvSpPr/>
      </dsp:nvSpPr>
      <dsp:spPr>
        <a:xfrm rot="5400000">
          <a:off x="5212270" y="-1425860"/>
          <a:ext cx="2635250" cy="6145784"/>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TOTAL CHECK OF ALL VEHICLE</a:t>
          </a:r>
        </a:p>
        <a:p>
          <a:pPr marL="114300" lvl="1" indent="-114300" algn="l" defTabSz="622300">
            <a:lnSpc>
              <a:spcPct val="90000"/>
            </a:lnSpc>
            <a:spcBef>
              <a:spcPct val="0"/>
            </a:spcBef>
            <a:spcAft>
              <a:spcPct val="15000"/>
            </a:spcAft>
            <a:buChar char="•"/>
          </a:pPr>
          <a:r>
            <a:rPr lang="en-GB" sz="1400" kern="1200" dirty="0"/>
            <a:t>REGULAR MAINTENANCE</a:t>
          </a:r>
        </a:p>
        <a:p>
          <a:pPr marL="114300" lvl="1" indent="-114300" algn="l" defTabSz="622300">
            <a:lnSpc>
              <a:spcPct val="90000"/>
            </a:lnSpc>
            <a:spcBef>
              <a:spcPct val="0"/>
            </a:spcBef>
            <a:spcAft>
              <a:spcPct val="15000"/>
            </a:spcAft>
            <a:buChar char="•"/>
          </a:pPr>
          <a:r>
            <a:rPr lang="en-GB" sz="1400" kern="1200" dirty="0"/>
            <a:t>MOTOR REPAIR </a:t>
          </a:r>
        </a:p>
        <a:p>
          <a:pPr marL="114300" lvl="1" indent="-114300" algn="l" defTabSz="622300">
            <a:lnSpc>
              <a:spcPct val="90000"/>
            </a:lnSpc>
            <a:spcBef>
              <a:spcPct val="0"/>
            </a:spcBef>
            <a:spcAft>
              <a:spcPct val="15000"/>
            </a:spcAft>
            <a:buChar char="•"/>
          </a:pPr>
          <a:r>
            <a:rPr lang="en-GB" sz="1400" kern="1200" dirty="0"/>
            <a:t>TYRES  SUBSTITUTION OR SWAP</a:t>
          </a:r>
        </a:p>
        <a:p>
          <a:pPr marL="114300" lvl="1" indent="-114300" algn="l" defTabSz="622300">
            <a:lnSpc>
              <a:spcPct val="90000"/>
            </a:lnSpc>
            <a:spcBef>
              <a:spcPct val="0"/>
            </a:spcBef>
            <a:spcAft>
              <a:spcPct val="15000"/>
            </a:spcAft>
            <a:buChar char="•"/>
          </a:pPr>
          <a:r>
            <a:rPr lang="en-GB" sz="1400" kern="1200" dirty="0"/>
            <a:t>ADVISE ON DRIVING SAFE</a:t>
          </a:r>
        </a:p>
      </dsp:txBody>
      <dsp:txXfrm rot="-5400000">
        <a:off x="3457003" y="458049"/>
        <a:ext cx="6017142" cy="2377966"/>
      </dsp:txXfrm>
    </dsp:sp>
    <dsp:sp modelId="{9B3825EA-2D9C-42A6-8B11-E95CACE24ED6}">
      <dsp:nvSpPr>
        <dsp:cNvPr id="0" name=""/>
        <dsp:cNvSpPr/>
      </dsp:nvSpPr>
      <dsp:spPr>
        <a:xfrm>
          <a:off x="0" y="0"/>
          <a:ext cx="3457003" cy="329406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dirty="0"/>
            <a:t>AS AN AUTO REPAIR, OUR BUSINESS WILL OFFER</a:t>
          </a:r>
        </a:p>
      </dsp:txBody>
      <dsp:txXfrm>
        <a:off x="160803" y="160803"/>
        <a:ext cx="3135397" cy="29724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99B05C-F47D-458D-8F41-40B553860E23}">
      <dsp:nvSpPr>
        <dsp:cNvPr id="0" name=""/>
        <dsp:cNvSpPr/>
      </dsp:nvSpPr>
      <dsp:spPr>
        <a:xfrm>
          <a:off x="5580781" y="919314"/>
          <a:ext cx="1878404" cy="1650216"/>
        </a:xfrm>
        <a:custGeom>
          <a:avLst/>
          <a:gdLst/>
          <a:ahLst/>
          <a:cxnLst/>
          <a:rect l="0" t="0" r="0" b="0"/>
          <a:pathLst>
            <a:path>
              <a:moveTo>
                <a:pt x="0" y="0"/>
              </a:moveTo>
              <a:lnTo>
                <a:pt x="1878404" y="1650216"/>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5F1DE15-7D39-41DC-9120-D2A6CDBF9286}">
      <dsp:nvSpPr>
        <dsp:cNvPr id="0" name=""/>
        <dsp:cNvSpPr/>
      </dsp:nvSpPr>
      <dsp:spPr>
        <a:xfrm>
          <a:off x="5580781" y="919314"/>
          <a:ext cx="1969110" cy="3337239"/>
        </a:xfrm>
        <a:custGeom>
          <a:avLst/>
          <a:gdLst/>
          <a:ahLst/>
          <a:cxnLst/>
          <a:rect l="0" t="0" r="0" b="0"/>
          <a:pathLst>
            <a:path>
              <a:moveTo>
                <a:pt x="0" y="0"/>
              </a:moveTo>
              <a:lnTo>
                <a:pt x="0" y="2956504"/>
              </a:lnTo>
              <a:lnTo>
                <a:pt x="1969110" y="2956504"/>
              </a:lnTo>
              <a:lnTo>
                <a:pt x="1969110" y="333723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5D782E0-5722-4524-BF2B-D29213148011}">
      <dsp:nvSpPr>
        <dsp:cNvPr id="0" name=""/>
        <dsp:cNvSpPr/>
      </dsp:nvSpPr>
      <dsp:spPr>
        <a:xfrm>
          <a:off x="3653859" y="919314"/>
          <a:ext cx="1926921" cy="3335969"/>
        </a:xfrm>
        <a:custGeom>
          <a:avLst/>
          <a:gdLst/>
          <a:ahLst/>
          <a:cxnLst/>
          <a:rect l="0" t="0" r="0" b="0"/>
          <a:pathLst>
            <a:path>
              <a:moveTo>
                <a:pt x="1926921" y="0"/>
              </a:moveTo>
              <a:lnTo>
                <a:pt x="1926921" y="2955233"/>
              </a:lnTo>
              <a:lnTo>
                <a:pt x="0" y="2955233"/>
              </a:lnTo>
              <a:lnTo>
                <a:pt x="0" y="3335969"/>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0779E1-626D-4D4B-89E5-461DCEC04F9F}">
      <dsp:nvSpPr>
        <dsp:cNvPr id="0" name=""/>
        <dsp:cNvSpPr/>
      </dsp:nvSpPr>
      <dsp:spPr>
        <a:xfrm>
          <a:off x="3805465" y="1270"/>
          <a:ext cx="3550631" cy="9180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43151"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CHEF MANAGER (OWNER)</a:t>
          </a:r>
        </a:p>
      </dsp:txBody>
      <dsp:txXfrm>
        <a:off x="3805465" y="1270"/>
        <a:ext cx="3550631" cy="918044"/>
      </dsp:txXfrm>
    </dsp:sp>
    <dsp:sp modelId="{5815335F-4F29-4330-9051-64FC43996B37}">
      <dsp:nvSpPr>
        <dsp:cNvPr id="0" name=""/>
        <dsp:cNvSpPr/>
      </dsp:nvSpPr>
      <dsp:spPr>
        <a:xfrm flipH="1" flipV="1">
          <a:off x="10180910" y="0"/>
          <a:ext cx="223513" cy="553683"/>
        </a:xfrm>
        <a:prstGeom prst="rect">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BE7DBC-FED4-4B88-8E25-571426B6EB7F}">
      <dsp:nvSpPr>
        <dsp:cNvPr id="0" name=""/>
        <dsp:cNvSpPr/>
      </dsp:nvSpPr>
      <dsp:spPr>
        <a:xfrm>
          <a:off x="2155882" y="4255283"/>
          <a:ext cx="2995954" cy="110476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43151"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WORKER 1</a:t>
          </a:r>
        </a:p>
      </dsp:txBody>
      <dsp:txXfrm>
        <a:off x="2155882" y="4255283"/>
        <a:ext cx="2995954" cy="1104767"/>
      </dsp:txXfrm>
    </dsp:sp>
    <dsp:sp modelId="{31CFBF4D-F592-4DA9-900E-A28309D4694A}">
      <dsp:nvSpPr>
        <dsp:cNvPr id="0" name=""/>
        <dsp:cNvSpPr/>
      </dsp:nvSpPr>
      <dsp:spPr>
        <a:xfrm>
          <a:off x="2457137" y="4780784"/>
          <a:ext cx="217813" cy="53767"/>
        </a:xfrm>
        <a:prstGeom prst="rect">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AB1A68-8FF5-448E-AA83-8E146CD144C0}">
      <dsp:nvSpPr>
        <dsp:cNvPr id="0" name=""/>
        <dsp:cNvSpPr/>
      </dsp:nvSpPr>
      <dsp:spPr>
        <a:xfrm>
          <a:off x="6003705" y="4256554"/>
          <a:ext cx="3092370" cy="110737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43151"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WORKER 2</a:t>
          </a:r>
        </a:p>
      </dsp:txBody>
      <dsp:txXfrm>
        <a:off x="6003705" y="4256554"/>
        <a:ext cx="3092370" cy="1107378"/>
      </dsp:txXfrm>
    </dsp:sp>
    <dsp:sp modelId="{612C9F9A-975E-4ACF-9C9B-B290922087E4}">
      <dsp:nvSpPr>
        <dsp:cNvPr id="0" name=""/>
        <dsp:cNvSpPr/>
      </dsp:nvSpPr>
      <dsp:spPr>
        <a:xfrm flipV="1">
          <a:off x="6295677" y="4752319"/>
          <a:ext cx="152000" cy="113306"/>
        </a:xfrm>
        <a:prstGeom prst="rect">
          <a:avLst/>
        </a:prstGeom>
        <a:solidFill>
          <a:schemeClr val="accent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B337416-9278-4892-A9FF-8422C6D9F0BB}">
      <dsp:nvSpPr>
        <dsp:cNvPr id="0" name=""/>
        <dsp:cNvSpPr/>
      </dsp:nvSpPr>
      <dsp:spPr>
        <a:xfrm>
          <a:off x="3657884" y="2011726"/>
          <a:ext cx="3801300" cy="111560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43151"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t>HEAD WORKER</a:t>
          </a:r>
        </a:p>
      </dsp:txBody>
      <dsp:txXfrm>
        <a:off x="3657884" y="2011726"/>
        <a:ext cx="3801300" cy="1115609"/>
      </dsp:txXfrm>
    </dsp:sp>
    <dsp:sp modelId="{8D2A9867-F803-4497-897E-F2AF7D199E61}">
      <dsp:nvSpPr>
        <dsp:cNvPr id="0" name=""/>
        <dsp:cNvSpPr/>
      </dsp:nvSpPr>
      <dsp:spPr>
        <a:xfrm flipH="1">
          <a:off x="9751408" y="0"/>
          <a:ext cx="653015" cy="51011"/>
        </a:xfrm>
        <a:prstGeom prst="rect">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ictureOrgChart+Icon">
  <dgm:title val="Picture Organization Chart"/>
  <dgm:desc val="Use to show hierarchical information or reporting relationships in an organization, with corresponding pictures. The assistant shape and the Org Chart hanging layouts are available with this layout."/>
  <dgm:catLst>
    <dgm:cat type="hierarchy" pri="1050"/>
    <dgm:cat type="officeonline" pri="1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Marg" for="ch" forName="rootText1" refType="w" fact="1.05"/>
                  <dgm:constr type="l" for="ch" forName="rootPict1" refType="w" refFor="ch" refForName="rootText1" op="equ" fact="0.05"/>
                  <dgm:constr type="t" for="ch" forName="rootPict1" refType="h" refFor="ch" refForName="rootText1" op="equ" fact="0.1"/>
                  <dgm:constr type="w" for="ch" forName="rootPict1" refType="w" refFor="ch" refForName="rootText1" op="equ" fact="0.3"/>
                  <dgm:constr type="h" for="ch" forName="rootPict1" refType="h" refFor="ch" refForName="rootText1" op="equ" fact="0.8"/>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lMarg" for="ch" forName="rootText1" refType="w" fact="1.05"/>
                  <dgm:constr type="l" for="ch" forName="rootPict1" refType="w" refFor="ch" refForName="rootText1" op="equ" fact="0.05"/>
                  <dgm:constr type="t" for="ch" forName="rootPict1" refType="h" refFor="ch" refForName="rootText1" op="equ" fact="0.1"/>
                  <dgm:constr type="w" for="ch" forName="rootPict1" refType="w" refFor="ch" refForName="rootText1" op="equ" fact="0.3"/>
                  <dgm:constr type="h" for="ch" forName="rootPict1" refType="h" refFor="ch" refForName="rootText1" op="equ" fact="0.8"/>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Marg" for="ch" forName="rootText1" refType="w" fact="1.05"/>
                  <dgm:constr type="l" for="ch" forName="rootPict1" refType="w" refFor="ch" refForName="rootText1" op="equ" fact="0.05"/>
                  <dgm:constr type="t" for="ch" forName="rootPict1" refType="h" refFor="ch" refForName="rootText1" op="equ" fact="0.1"/>
                  <dgm:constr type="w" for="ch" forName="rootPict1" refType="w" refFor="ch" refForName="rootText1" op="equ" fact="0.3"/>
                  <dgm:constr type="h" for="ch" forName="rootPict1" refType="h" refFor="ch" refForName="rootText1" op="equ" fact="0.8"/>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lMarg" for="ch" forName="rootText1" refType="w" fact="1.05"/>
                  <dgm:constr type="l" for="ch" forName="rootPict1" refType="w" refFor="ch" refForName="rootText1" op="equ" fact="0.05"/>
                  <dgm:constr type="t" for="ch" forName="rootPict1" refType="h" refFor="ch" refForName="rootText1" op="equ" fact="0.1"/>
                  <dgm:constr type="w" for="ch" forName="rootPict1" refType="w" refFor="ch" refForName="rootText1" op="equ" fact="0.3"/>
                  <dgm:constr type="h" for="ch" forName="rootPict1" refType="h" refFor="ch" refForName="rootText1" op="equ" fact="0.8"/>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Pict1" styleLbl="alignImgPlace1">
              <dgm:alg type="sp"/>
              <dgm:shape xmlns:r="http://schemas.openxmlformats.org/officeDocument/2006/relationships" type="rect" r:blip="" blipPhldr="1">
                <dgm:adjLst/>
              </dgm:shape>
              <dgm:presOf/>
              <dgm:constrLst/>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Marg" for="ch" forName="rootText" refType="w" fact="1.05"/>
                        <dgm:constr type="l" for="ch" forName="rootPict" refType="w" fact="0.05"/>
                        <dgm:constr type="t" for="ch" forName="rootPict" refType="h" refFor="ch" refForName="rootText" fact="0.1"/>
                        <dgm:constr type="w" for="ch" forName="rootPict" refType="w" fact="0.3"/>
                        <dgm:constr type="h" for="ch" forName="rootPict" refType="h" refFor="ch" refForName="rootText" fact="0.8"/>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lMarg" for="ch" forName="rootText" refType="w" fact="1.05"/>
                        <dgm:constr type="l" for="ch" forName="rootPict" refType="w" fact="0.05"/>
                        <dgm:constr type="t" for="ch" forName="rootPict" refType="h" refFor="ch" refForName="rootText" fact="0.1"/>
                        <dgm:constr type="w" for="ch" forName="rootPict" refType="w" fact="0.3"/>
                        <dgm:constr type="h" for="ch" forName="rootPict" refType="h" refFor="ch" refForName="rootText" fact="0.8"/>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Marg" for="ch" forName="rootText" refType="w" fact="1.05"/>
                        <dgm:constr type="l" for="ch" forName="rootPict" refType="w" fact="0.05"/>
                        <dgm:constr type="t" for="ch" forName="rootPict" refType="h" refFor="ch" refForName="rootText" fact="0.1"/>
                        <dgm:constr type="w" for="ch" forName="rootPict" refType="w" fact="0.3"/>
                        <dgm:constr type="h" for="ch" forName="rootPict" refType="h" refFor="ch" refForName="rootText" fact="0.8"/>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lMarg" for="ch" forName="rootText" refType="w" fact="1.05"/>
                        <dgm:constr type="l" for="ch" forName="rootPict" refType="w" fact="0.05"/>
                        <dgm:constr type="t" for="ch" forName="rootPict" refType="h" refFor="ch" refForName="rootText" fact="0.1"/>
                        <dgm:constr type="w" for="ch" forName="rootPict" refType="w" fact="0.3"/>
                        <dgm:constr type="h" for="ch" forName="rootPict" refType="h" refFor="ch" refForName="rootText" fact="0.8"/>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Pict" styleLbl="alignImgPlace1">
                    <dgm:alg type="sp"/>
                    <dgm:shape xmlns:r="http://schemas.openxmlformats.org/officeDocument/2006/relationships" type="rect" r:blip="" blipPhldr="1">
                      <dgm:adjLst/>
                    </dgm:shape>
                    <dgm:presOf/>
                    <dgm:constrLst/>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Marg" for="ch" forName="rootText3" refType="w" fact="1.05"/>
                        <dgm:constr type="l" for="ch" forName="rootPict3" refType="w" fact="0.05"/>
                        <dgm:constr type="t" for="ch" forName="rootPict3" refType="h" refFor="ch" refForName="rootText3" fact="0.1"/>
                        <dgm:constr type="w" for="ch" forName="rootPict3" refType="w" fact="0.3"/>
                        <dgm:constr type="h" for="ch" forName="rootPict3" refType="h" refFor="ch" refForName="rootText3" fact="0.8"/>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lMarg" for="ch" forName="rootText3" refType="w" fact="1.05"/>
                        <dgm:constr type="l" for="ch" forName="rootPict3" refType="w" fact="0.05"/>
                        <dgm:constr type="t" for="ch" forName="rootPict3" refType="h" refFor="ch" refForName="rootText3" fact="0.1"/>
                        <dgm:constr type="w" for="ch" forName="rootPict3" refType="w" fact="0.3"/>
                        <dgm:constr type="h" for="ch" forName="rootPict3" refType="h" refFor="ch" refForName="rootText3" fact="0.8"/>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Marg" for="ch" forName="rootText3" refType="w" fact="1.05"/>
                        <dgm:constr type="l" for="ch" forName="rootPict3" refType="w" fact="0.05"/>
                        <dgm:constr type="t" for="ch" forName="rootPict3" refType="h" refFor="ch" refForName="rootText3" fact="0.1"/>
                        <dgm:constr type="w" for="ch" forName="rootPict3" refType="w" fact="0.3"/>
                        <dgm:constr type="h" for="ch" forName="rootPict3" refType="h" refFor="ch" refForName="rootText3" fact="0.8"/>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lMarg" for="ch" forName="rootText3" refType="w" fact="1.05"/>
                        <dgm:constr type="l" for="ch" forName="rootPict3" refType="w" fact="0.05"/>
                        <dgm:constr type="t" for="ch" forName="rootPict3" refType="h" refFor="ch" refForName="rootText3" fact="0.1"/>
                        <dgm:constr type="w" for="ch" forName="rootPict3" refType="w" fact="0.3"/>
                        <dgm:constr type="h" for="ch" forName="rootPict3" refType="h" refFor="ch" refForName="rootText3" fact="0.8"/>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Pict3" styleLbl="alignImgPlace1">
                    <dgm:alg type="sp"/>
                    <dgm:shape xmlns:r="http://schemas.openxmlformats.org/officeDocument/2006/relationships" type="rect" r:blip="" blipPhldr="1">
                      <dgm:adjLst/>
                    </dgm:shape>
                    <dgm:presOf/>
                    <dgm:constrLst/>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E63DD39-CC5C-46F8-3214-5F491D65FBE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3C58D43-A056-1D6D-DBB6-1EAB5B33B5C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FC716D-D8DC-457A-8A2A-FA03BD34E4EB}" type="datetimeFigureOut">
              <a:rPr lang="en-GB" smtClean="0"/>
              <a:t>06/12/2025</a:t>
            </a:fld>
            <a:endParaRPr lang="en-GB"/>
          </a:p>
        </p:txBody>
      </p:sp>
      <p:sp>
        <p:nvSpPr>
          <p:cNvPr id="4" name="Footer Placeholder 3">
            <a:extLst>
              <a:ext uri="{FF2B5EF4-FFF2-40B4-BE49-F238E27FC236}">
                <a16:creationId xmlns:a16="http://schemas.microsoft.com/office/drawing/2014/main" id="{89FE6D59-088E-DF71-84D9-86B8EF71C9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DDF164E-83F4-2159-3481-AD1ECE1531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0C9CD20-093D-4537-9A90-645AC6B1B69A}" type="slidenum">
              <a:rPr lang="en-GB" smtClean="0"/>
              <a:t>‹#›</a:t>
            </a:fld>
            <a:endParaRPr lang="en-GB"/>
          </a:p>
        </p:txBody>
      </p:sp>
    </p:spTree>
    <p:extLst>
      <p:ext uri="{BB962C8B-B14F-4D97-AF65-F5344CB8AC3E}">
        <p14:creationId xmlns:p14="http://schemas.microsoft.com/office/powerpoint/2010/main" val="380911131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841FF3-F59C-418F-A09D-69DB33D4FCB2}" type="datetimeFigureOut">
              <a:rPr lang="en-GB" smtClean="0"/>
              <a:t>06/12/2025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5D2ED3-162A-4770-89C9-17E94140FECB}" type="slidenum">
              <a:rPr lang="en-GB" smtClean="0"/>
              <a:t>‹#›</a:t>
            </a:fld>
            <a:endParaRPr lang="en-GB"/>
          </a:p>
        </p:txBody>
      </p:sp>
    </p:spTree>
    <p:extLst>
      <p:ext uri="{BB962C8B-B14F-4D97-AF65-F5344CB8AC3E}">
        <p14:creationId xmlns:p14="http://schemas.microsoft.com/office/powerpoint/2010/main" val="178854445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4">
            <a:extLst>
              <a:ext uri="{FF2B5EF4-FFF2-40B4-BE49-F238E27FC236}">
                <a16:creationId xmlns:a16="http://schemas.microsoft.com/office/drawing/2014/main" id="{8F42BC5C-1D67-9276-BD7C-EACC75EA81E1}"/>
              </a:ext>
            </a:extLst>
          </p:cNvPr>
          <p:cNvSpPr>
            <a:spLocks noGrp="1"/>
          </p:cNvSpPr>
          <p:nvPr>
            <p:ph type="sldNum" sz="quarter" idx="5"/>
          </p:nvPr>
        </p:nvSpPr>
        <p:spPr/>
        <p:txBody>
          <a:bodyPr/>
          <a:lstStyle/>
          <a:p>
            <a:fld id="{5C5D2ED3-162A-4770-89C9-17E94140FECB}" type="slidenum">
              <a:rPr lang="en-GB" smtClean="0"/>
              <a:t>6</a:t>
            </a:fld>
            <a:endParaRPr lang="en-GB"/>
          </a:p>
        </p:txBody>
      </p:sp>
    </p:spTree>
    <p:extLst>
      <p:ext uri="{BB962C8B-B14F-4D97-AF65-F5344CB8AC3E}">
        <p14:creationId xmlns:p14="http://schemas.microsoft.com/office/powerpoint/2010/main" val="28947298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50D619B-252C-4342-B55D-50EF2D6BEDC5}" type="datetime1">
              <a:rPr lang="en-GB" smtClean="0"/>
              <a:t>06/12/2025</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B76B5D49-CC5F-4519-8191-B767A722836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204622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7950100F-7C76-4897-9582-7A28FFF8AA41}" type="datetime1">
              <a:rPr lang="en-GB" smtClean="0"/>
              <a:t>06/12/2025</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B76B5D49-CC5F-4519-8191-B767A722836D}"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431369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EFA41CC-E214-4231-8BF0-E67D7E31A159}" type="datetime1">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B5D49-CC5F-4519-8191-B767A722836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379408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D589A4-8D64-42CE-A58C-CAB831E3D72C}" type="datetime1">
              <a:rPr lang="en-GB" smtClean="0"/>
              <a:t>06/12/2025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6B5D49-CC5F-4519-8191-B767A722836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088574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7A6263-AE3F-4C77-A443-2D351517C54D}" type="datetime1">
              <a:rPr lang="en-GB" smtClean="0"/>
              <a:t>06/12/2025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6B5D49-CC5F-4519-8191-B767A722836D}"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413014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ED08C1F-5D80-4814-8E42-D93578B6C016}" type="datetime1">
              <a:rPr lang="en-GB" smtClean="0"/>
              <a:t>06/12/2025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6B5D49-CC5F-4519-8191-B767A722836D}"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652727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DFA86A-57D8-4081-9C2A-0F5B02F8B072}" type="datetime1">
              <a:rPr lang="en-GB" smtClean="0"/>
              <a:t>06/12/2025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6B5D49-CC5F-4519-8191-B767A722836D}" type="slidenum">
              <a:rPr lang="en-GB" smtClean="0"/>
              <a:t>‹#›</a:t>
            </a:fld>
            <a:endParaRPr lang="en-GB"/>
          </a:p>
        </p:txBody>
      </p:sp>
    </p:spTree>
    <p:extLst>
      <p:ext uri="{BB962C8B-B14F-4D97-AF65-F5344CB8AC3E}">
        <p14:creationId xmlns:p14="http://schemas.microsoft.com/office/powerpoint/2010/main" val="1490507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A34695-9909-4B87-8ED4-CEFCADC378ED}" type="datetime1">
              <a:rPr lang="en-GB" smtClean="0"/>
              <a:t>06/12/2025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6B5D49-CC5F-4519-8191-B767A722836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507302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F329F744-9F23-4E78-9FA2-B6B906FF9C3E}" type="datetime1">
              <a:rPr lang="en-GB" smtClean="0"/>
              <a:t>06/12/2025</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B76B5D49-CC5F-4519-8191-B767A722836D}"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1538607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AF38EB-43AB-47D0-87EE-F04B20876948}" type="datetime1">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B5D49-CC5F-4519-8191-B767A722836D}"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844130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8C314A-22A0-419A-9110-5D98C179E5B3}" type="datetime1">
              <a:rPr lang="en-GB" smtClean="0"/>
              <a:t>06/12/2025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6B5D49-CC5F-4519-8191-B767A722836D}"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4009939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B7267B8-4EDE-43FE-984B-382B11045FD0}" type="datetime1">
              <a:rPr lang="en-GB" smtClean="0"/>
              <a:t>06/12/2025</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B76B5D49-CC5F-4519-8191-B767A722836D}" type="slidenum">
              <a:rPr lang="en-GB" smtClean="0"/>
              <a:t>‹#›</a:t>
            </a:fld>
            <a:endParaRPr lang="en-GB"/>
          </a:p>
        </p:txBody>
      </p:sp>
    </p:spTree>
    <p:extLst>
      <p:ext uri="{BB962C8B-B14F-4D97-AF65-F5344CB8AC3E}">
        <p14:creationId xmlns:p14="http://schemas.microsoft.com/office/powerpoint/2010/main" val="105639168"/>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 id="2147483888" r:id="rId7"/>
    <p:sldLayoutId id="2147483889" r:id="rId8"/>
    <p:sldLayoutId id="2147483890" r:id="rId9"/>
    <p:sldLayoutId id="2147483891" r:id="rId10"/>
    <p:sldLayoutId id="2147483892" r:id="rId11"/>
  </p:sldLayoutIdLst>
  <p:hf sldNum="0" hdr="0" ftr="0" dt="0"/>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anva.com/graphs/templates/organization-chart/?msockid=11844dca4634619e0d16585247136037" TargetMode="External"/><Relationship Id="rId2" Type="http://schemas.openxmlformats.org/officeDocument/2006/relationships/hyperlink" Target="https://businessenergycomparison.com/business-electricity/how-much-energy-does-an-average-car-garage-us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atavibes.co.uk/legal-requirements-for-opening-a-garage-uk/" TargetMode="External"/><Relationship Id="rId2" Type="http://schemas.openxmlformats.org/officeDocument/2006/relationships/hyperlink" Target="https://www.checkatrade.com/blog/cost-guides/mechanic-hourly-rate-uk/" TargetMode="External"/><Relationship Id="rId1" Type="http://schemas.openxmlformats.org/officeDocument/2006/relationships/slideLayout" Target="../slideLayouts/slideLayout2.xml"/><Relationship Id="rId6" Type="http://schemas.openxmlformats.org/officeDocument/2006/relationships/hyperlink" Target="https://cpc.farnell.com/clarke-international/cht634/mechanics-tool-chest-and-tools/dp/TL14614?mckv=bshopping_dc|pcrid|75385285199464|kword||match||plid||slid||pid|TL14614|pgrid|1206164364973135|&amp;CMP=KNC-MUK-CPC-SHOPPING-273663298-1206164364973135-TL14614&amp;s_kwcid=AL!8472!10!75385285199464!4588880505670514&amp;msclkid=9837358917e5135d2b525c9205c81dbf&amp;utm_source=bing&amp;utm_medium=cpc&amp;utm_campaign=M-790-Shopping-Tools%20and%20Maintenance&amp;utm_term=4588880505670514&amp;utm_content=Hand%20Tools" TargetMode="External"/><Relationship Id="rId5" Type="http://schemas.openxmlformats.org/officeDocument/2006/relationships/hyperlink" Target="https://www.gov.uk/government/publications/employment-status-and-employment-rights" TargetMode="External"/><Relationship Id="rId4" Type="http://schemas.openxmlformats.org/officeDocument/2006/relationships/hyperlink" Target="https://www.salaryexpert.com/salary/job/automotive-mechanic-auto-mechanic/united-kingdom/lond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0BF8-2329-03D6-3E5C-DD70F0B623E0}"/>
              </a:ext>
            </a:extLst>
          </p:cNvPr>
          <p:cNvSpPr>
            <a:spLocks noGrp="1"/>
          </p:cNvSpPr>
          <p:nvPr>
            <p:ph type="ctrTitle"/>
          </p:nvPr>
        </p:nvSpPr>
        <p:spPr>
          <a:xfrm>
            <a:off x="3256931" y="643467"/>
            <a:ext cx="8724862" cy="4127545"/>
          </a:xfrm>
        </p:spPr>
        <p:txBody>
          <a:bodyPr anchor="ctr">
            <a:normAutofit/>
          </a:bodyPr>
          <a:lstStyle/>
          <a:p>
            <a:r>
              <a:rPr lang="en-GB" sz="3000" b="1" dirty="0"/>
              <a:t>PROGRAM STUDY</a:t>
            </a:r>
            <a:r>
              <a:rPr lang="en-GB" sz="3000" dirty="0"/>
              <a:t>: BUSINESS SKILLS FOR WORKPLACE</a:t>
            </a:r>
            <a:br>
              <a:rPr lang="en-GB" sz="3000" dirty="0"/>
            </a:br>
            <a:r>
              <a:rPr lang="en-GB" sz="3000" b="1" dirty="0"/>
              <a:t>MODULE NAME</a:t>
            </a:r>
            <a:r>
              <a:rPr lang="en-GB" sz="3000" dirty="0"/>
              <a:t>:ENTERPRISE AND ENTREPRENEURSHIP</a:t>
            </a:r>
            <a:br>
              <a:rPr lang="en-GB" sz="3000" dirty="0"/>
            </a:br>
            <a:r>
              <a:rPr lang="en-GB" sz="3000" b="1" dirty="0"/>
              <a:t>MODULE CODE</a:t>
            </a:r>
            <a:r>
              <a:rPr lang="en-GB" sz="3000" dirty="0"/>
              <a:t>:     LCLM4006</a:t>
            </a:r>
            <a:br>
              <a:rPr lang="en-GB" sz="3000" dirty="0"/>
            </a:br>
            <a:r>
              <a:rPr lang="en-GB" sz="3000" b="1" dirty="0"/>
              <a:t>ASSIGMENT TITLE</a:t>
            </a:r>
            <a:r>
              <a:rPr lang="en-GB" sz="3000" dirty="0"/>
              <a:t>: BUSINESS PLAN PRESENTATION</a:t>
            </a:r>
            <a:br>
              <a:rPr lang="en-GB" sz="3000" dirty="0"/>
            </a:br>
            <a:r>
              <a:rPr lang="en-GB" sz="3000" b="1" dirty="0"/>
              <a:t>LECTURER NAME</a:t>
            </a:r>
            <a:r>
              <a:rPr lang="en-GB" sz="3000" dirty="0"/>
              <a:t>: MOHAMMAD RAHMAN </a:t>
            </a:r>
          </a:p>
        </p:txBody>
      </p:sp>
      <p:sp>
        <p:nvSpPr>
          <p:cNvPr id="3" name="Subtitle 2">
            <a:extLst>
              <a:ext uri="{FF2B5EF4-FFF2-40B4-BE49-F238E27FC236}">
                <a16:creationId xmlns:a16="http://schemas.microsoft.com/office/drawing/2014/main" id="{7E430990-5E77-5501-53B3-FA485A5B003C}"/>
              </a:ext>
            </a:extLst>
          </p:cNvPr>
          <p:cNvSpPr>
            <a:spLocks noGrp="1"/>
          </p:cNvSpPr>
          <p:nvPr>
            <p:ph type="subTitle" idx="1"/>
          </p:nvPr>
        </p:nvSpPr>
        <p:spPr>
          <a:xfrm>
            <a:off x="5078896" y="5118231"/>
            <a:ext cx="5975956" cy="977621"/>
          </a:xfrm>
        </p:spPr>
        <p:txBody>
          <a:bodyPr>
            <a:normAutofit/>
          </a:bodyPr>
          <a:lstStyle/>
          <a:p>
            <a:endParaRPr lang="en-GB">
              <a:solidFill>
                <a:srgbClr val="FFFFFF"/>
              </a:solidFill>
            </a:endParaRPr>
          </a:p>
        </p:txBody>
      </p:sp>
      <p:pic>
        <p:nvPicPr>
          <p:cNvPr id="5" name="Picture 4" descr="Computer script on a screen">
            <a:extLst>
              <a:ext uri="{FF2B5EF4-FFF2-40B4-BE49-F238E27FC236}">
                <a16:creationId xmlns:a16="http://schemas.microsoft.com/office/drawing/2014/main" id="{0218241C-DD37-2899-8DA0-68840CAACF10}"/>
              </a:ext>
            </a:extLst>
          </p:cNvPr>
          <p:cNvPicPr>
            <a:picLocks noChangeAspect="1"/>
          </p:cNvPicPr>
          <p:nvPr/>
        </p:nvPicPr>
        <p:blipFill>
          <a:blip r:embed="rId2"/>
          <a:srcRect l="7478" r="47251" b="-2"/>
          <a:stretch>
            <a:fillRect/>
          </a:stretch>
        </p:blipFill>
        <p:spPr>
          <a:xfrm>
            <a:off x="9539" y="-173423"/>
            <a:ext cx="3238158" cy="6858002"/>
          </a:xfrm>
          <a:prstGeom prst="rect">
            <a:avLst/>
          </a:prstGeom>
        </p:spPr>
      </p:pic>
    </p:spTree>
    <p:extLst>
      <p:ext uri="{BB962C8B-B14F-4D97-AF65-F5344CB8AC3E}">
        <p14:creationId xmlns:p14="http://schemas.microsoft.com/office/powerpoint/2010/main" val="2552116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1803083-A580-B855-E12B-11742DA1AE58}"/>
              </a:ext>
            </a:extLst>
          </p:cNvPr>
          <p:cNvPicPr>
            <a:picLocks noChangeAspect="1"/>
          </p:cNvPicPr>
          <p:nvPr/>
        </p:nvPicPr>
        <p:blipFill>
          <a:blip r:embed="rId2"/>
          <a:srcRect l="1720" r="1720" b="1"/>
          <a:stretch>
            <a:fillRect/>
          </a:stretch>
        </p:blipFill>
        <p:spPr>
          <a:xfrm>
            <a:off x="19" y="431"/>
            <a:ext cx="12191977" cy="6408311"/>
          </a:xfrm>
          <a:prstGeom prst="rect">
            <a:avLst/>
          </a:prstGeom>
        </p:spPr>
      </p:pic>
      <p:sp>
        <p:nvSpPr>
          <p:cNvPr id="14" name="Content Placeholder 13">
            <a:extLst>
              <a:ext uri="{FF2B5EF4-FFF2-40B4-BE49-F238E27FC236}">
                <a16:creationId xmlns:a16="http://schemas.microsoft.com/office/drawing/2014/main" id="{BF0E83C1-0534-B929-82F3-F30B39BF2AB2}"/>
              </a:ext>
            </a:extLst>
          </p:cNvPr>
          <p:cNvSpPr>
            <a:spLocks noGrp="1"/>
          </p:cNvSpPr>
          <p:nvPr>
            <p:ph idx="1"/>
          </p:nvPr>
        </p:nvSpPr>
        <p:spPr>
          <a:xfrm>
            <a:off x="11915040" y="6543511"/>
            <a:ext cx="45719" cy="89860"/>
          </a:xfrm>
        </p:spPr>
        <p:txBody>
          <a:bodyPr>
            <a:normAutofit fontScale="25000" lnSpcReduction="20000"/>
          </a:bodyPr>
          <a:lstStyle/>
          <a:p>
            <a:endParaRPr lang="en-US" sz="2000" dirty="0"/>
          </a:p>
        </p:txBody>
      </p:sp>
    </p:spTree>
    <p:extLst>
      <p:ext uri="{BB962C8B-B14F-4D97-AF65-F5344CB8AC3E}">
        <p14:creationId xmlns:p14="http://schemas.microsoft.com/office/powerpoint/2010/main" val="1809176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A4511-BC60-1F0E-404E-682C918F3EA8}"/>
              </a:ext>
            </a:extLst>
          </p:cNvPr>
          <p:cNvSpPr>
            <a:spLocks noGrp="1"/>
          </p:cNvSpPr>
          <p:nvPr>
            <p:ph type="title"/>
          </p:nvPr>
        </p:nvSpPr>
        <p:spPr>
          <a:xfrm>
            <a:off x="1601481" y="117569"/>
            <a:ext cx="5968552" cy="497028"/>
          </a:xfrm>
        </p:spPr>
        <p:txBody>
          <a:bodyPr>
            <a:normAutofit fontScale="90000"/>
          </a:bodyPr>
          <a:lstStyle/>
          <a:p>
            <a:r>
              <a:rPr lang="en-GB" dirty="0"/>
              <a:t>CONTENT</a:t>
            </a:r>
          </a:p>
        </p:txBody>
      </p:sp>
      <p:sp>
        <p:nvSpPr>
          <p:cNvPr id="3" name="Content Placeholder 2">
            <a:extLst>
              <a:ext uri="{FF2B5EF4-FFF2-40B4-BE49-F238E27FC236}">
                <a16:creationId xmlns:a16="http://schemas.microsoft.com/office/drawing/2014/main" id="{99722A15-9B59-78BA-6761-4DA7B9D6679B}"/>
              </a:ext>
            </a:extLst>
          </p:cNvPr>
          <p:cNvSpPr>
            <a:spLocks noGrp="1"/>
          </p:cNvSpPr>
          <p:nvPr>
            <p:ph idx="1"/>
          </p:nvPr>
        </p:nvSpPr>
        <p:spPr>
          <a:xfrm>
            <a:off x="1091815" y="869429"/>
            <a:ext cx="9603275" cy="5246557"/>
          </a:xfrm>
        </p:spPr>
        <p:txBody>
          <a:bodyPr>
            <a:normAutofit fontScale="25000" lnSpcReduction="20000"/>
          </a:bodyPr>
          <a:lstStyle/>
          <a:p>
            <a:pPr marL="457200" indent="-457200">
              <a:buFont typeface="+mj-lt"/>
              <a:buAutoNum type="arabicPeriod"/>
            </a:pPr>
            <a:r>
              <a:rPr lang="en-GB" sz="5600" dirty="0"/>
              <a:t>        OVERVIEW</a:t>
            </a:r>
          </a:p>
          <a:p>
            <a:pPr marL="457200" indent="-457200">
              <a:buFont typeface="+mj-lt"/>
              <a:buAutoNum type="arabicPeriod"/>
            </a:pPr>
            <a:r>
              <a:rPr lang="en-GB" sz="5600" dirty="0"/>
              <a:t>        MANAGEMENT AND LEGAL FORMAT</a:t>
            </a:r>
          </a:p>
          <a:p>
            <a:pPr>
              <a:buFont typeface="Wingdings" panose="05000000000000000000" pitchFamily="2" charset="2"/>
              <a:buChar char="q"/>
            </a:pPr>
            <a:r>
              <a:rPr lang="en-GB" sz="5600" dirty="0"/>
              <a:t>RECRUITMENT</a:t>
            </a:r>
          </a:p>
          <a:p>
            <a:pPr>
              <a:buFont typeface="Wingdings" panose="05000000000000000000" pitchFamily="2" charset="2"/>
              <a:buChar char="q"/>
            </a:pPr>
            <a:r>
              <a:rPr lang="en-GB" sz="5600" dirty="0"/>
              <a:t>ORGANIZATION CHART</a:t>
            </a:r>
          </a:p>
          <a:p>
            <a:pPr>
              <a:buFont typeface="Wingdings" panose="05000000000000000000" pitchFamily="2" charset="2"/>
              <a:buChar char="q"/>
            </a:pPr>
            <a:r>
              <a:rPr lang="en-GB" sz="5600" dirty="0"/>
              <a:t>RESPONSIBILITY</a:t>
            </a:r>
          </a:p>
          <a:p>
            <a:pPr>
              <a:buFont typeface="Wingdings" panose="05000000000000000000" pitchFamily="2" charset="2"/>
              <a:buChar char="q"/>
            </a:pPr>
            <a:r>
              <a:rPr lang="en-GB" sz="5600" dirty="0"/>
              <a:t>LEGAL STRUCTURE</a:t>
            </a:r>
          </a:p>
          <a:p>
            <a:pPr marL="514350" indent="-514350">
              <a:buFont typeface="+mj-lt"/>
              <a:buAutoNum type="arabicPeriod" startAt="3"/>
            </a:pPr>
            <a:r>
              <a:rPr lang="en-GB" sz="5600" dirty="0"/>
              <a:t>        PESTEL</a:t>
            </a:r>
          </a:p>
          <a:p>
            <a:pPr marL="514350" indent="-514350">
              <a:buFont typeface="+mj-lt"/>
              <a:buAutoNum type="arabicPeriod" startAt="3"/>
            </a:pPr>
            <a:r>
              <a:rPr lang="en-GB" sz="5600" dirty="0"/>
              <a:t>        MARKETING PLAN</a:t>
            </a:r>
          </a:p>
          <a:p>
            <a:pPr>
              <a:buFont typeface="Wingdings" panose="05000000000000000000" pitchFamily="2" charset="2"/>
              <a:buChar char="q"/>
            </a:pPr>
            <a:r>
              <a:rPr lang="en-GB" sz="5600" dirty="0"/>
              <a:t>MARKETING STRATEGY</a:t>
            </a:r>
          </a:p>
          <a:p>
            <a:pPr>
              <a:buFont typeface="Wingdings" panose="05000000000000000000" pitchFamily="2" charset="2"/>
              <a:buChar char="q"/>
            </a:pPr>
            <a:r>
              <a:rPr lang="en-GB" sz="5600" dirty="0"/>
              <a:t>MARKETING MIX 4Ps</a:t>
            </a:r>
          </a:p>
          <a:p>
            <a:pPr marL="457200" indent="-457200">
              <a:buFont typeface="+mj-lt"/>
              <a:buAutoNum type="arabicPeriod" startAt="5"/>
            </a:pPr>
            <a:r>
              <a:rPr lang="en-GB" sz="5600" dirty="0"/>
              <a:t>         FINANCIAL PLAN</a:t>
            </a:r>
          </a:p>
          <a:p>
            <a:pPr>
              <a:buFont typeface="Wingdings" panose="05000000000000000000" pitchFamily="2" charset="2"/>
              <a:buChar char="q"/>
            </a:pPr>
            <a:r>
              <a:rPr lang="en-GB" sz="5600" dirty="0"/>
              <a:t>START UP COST</a:t>
            </a:r>
          </a:p>
          <a:p>
            <a:pPr>
              <a:buFont typeface="Wingdings" panose="05000000000000000000" pitchFamily="2" charset="2"/>
              <a:buChar char="q"/>
            </a:pPr>
            <a:r>
              <a:rPr lang="en-GB" sz="5600" dirty="0"/>
              <a:t>OPERATIONAL COST</a:t>
            </a:r>
          </a:p>
          <a:p>
            <a:pPr>
              <a:buFont typeface="Wingdings" panose="05000000000000000000" pitchFamily="2" charset="2"/>
              <a:buChar char="q"/>
            </a:pPr>
            <a:r>
              <a:rPr lang="en-GB" sz="5600" dirty="0"/>
              <a:t>PROJECTED PROFIT AND LOSS</a:t>
            </a:r>
          </a:p>
          <a:p>
            <a:pPr marL="914400" indent="-914400">
              <a:buFont typeface="+mj-lt"/>
              <a:buAutoNum type="arabicPeriod" startAt="6"/>
            </a:pPr>
            <a:r>
              <a:rPr lang="en-GB" sz="5600" dirty="0"/>
              <a:t>REFERENCES</a:t>
            </a:r>
          </a:p>
          <a:p>
            <a:pPr>
              <a:buFont typeface="Wingdings" panose="05000000000000000000" pitchFamily="2" charset="2"/>
              <a:buChar char="q"/>
            </a:pPr>
            <a:endParaRPr lang="en-GB" sz="5600" dirty="0"/>
          </a:p>
          <a:p>
            <a:pPr marL="914400" indent="-914400">
              <a:buFont typeface="+mj-lt"/>
              <a:buAutoNum type="arabicPeriod"/>
            </a:pPr>
            <a:endParaRPr lang="en-GB" sz="5600" dirty="0"/>
          </a:p>
          <a:p>
            <a:pPr marL="914400" indent="-914400">
              <a:buFont typeface="+mj-lt"/>
              <a:buAutoNum type="arabicPeriod"/>
            </a:pPr>
            <a:endParaRPr lang="en-GB" sz="5600" dirty="0"/>
          </a:p>
          <a:p>
            <a:pPr marL="914400" indent="-914400">
              <a:buFont typeface="+mj-lt"/>
              <a:buAutoNum type="arabicPeriod"/>
            </a:pPr>
            <a:endParaRPr lang="en-GB" sz="5600" dirty="0"/>
          </a:p>
          <a:p>
            <a:pPr marL="914400" indent="-914400">
              <a:buFont typeface="+mj-lt"/>
              <a:buAutoNum type="arabicPeriod"/>
            </a:pPr>
            <a:endParaRPr lang="en-GB" sz="5600" dirty="0"/>
          </a:p>
          <a:p>
            <a:pPr marL="914400" indent="-914400">
              <a:buFont typeface="+mj-lt"/>
              <a:buAutoNum type="arabicPeriod"/>
            </a:pPr>
            <a:endParaRPr lang="en-GB" sz="5600" dirty="0"/>
          </a:p>
          <a:p>
            <a:pPr marL="914400" indent="-914400">
              <a:buFont typeface="+mj-lt"/>
              <a:buAutoNum type="arabicPeriod"/>
            </a:pPr>
            <a:endParaRPr lang="en-GB" sz="5600" dirty="0"/>
          </a:p>
          <a:p>
            <a:pPr marL="514350" indent="-514350">
              <a:buFont typeface="+mj-lt"/>
              <a:buAutoNum type="arabicPeriod" startAt="3"/>
            </a:pPr>
            <a:endParaRPr lang="en-GB" dirty="0"/>
          </a:p>
          <a:p>
            <a:pPr marL="457200" indent="-457200">
              <a:buFont typeface="+mj-lt"/>
              <a:buAutoNum type="arabicPeriod" startAt="3"/>
            </a:pPr>
            <a:endParaRPr lang="en-GB" dirty="0"/>
          </a:p>
        </p:txBody>
      </p:sp>
    </p:spTree>
    <p:extLst>
      <p:ext uri="{BB962C8B-B14F-4D97-AF65-F5344CB8AC3E}">
        <p14:creationId xmlns:p14="http://schemas.microsoft.com/office/powerpoint/2010/main" val="2648676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278C3E54-9EC7-BE77-5B20-17A97BB84DE2}"/>
              </a:ext>
            </a:extLst>
          </p:cNvPr>
          <p:cNvGraphicFramePr/>
          <p:nvPr>
            <p:extLst>
              <p:ext uri="{D42A27DB-BD31-4B8C-83A1-F6EECF244321}">
                <p14:modId xmlns:p14="http://schemas.microsoft.com/office/powerpoint/2010/main" val="1312193428"/>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Content Placeholder 3">
            <a:extLst>
              <a:ext uri="{FF2B5EF4-FFF2-40B4-BE49-F238E27FC236}">
                <a16:creationId xmlns:a16="http://schemas.microsoft.com/office/drawing/2014/main" id="{6BF773D9-0BD3-F589-AEAD-92C233969F94}"/>
              </a:ext>
            </a:extLst>
          </p:cNvPr>
          <p:cNvGraphicFramePr>
            <a:graphicFrameLocks noGrp="1"/>
          </p:cNvGraphicFramePr>
          <p:nvPr>
            <p:ph idx="1"/>
            <p:extLst>
              <p:ext uri="{D42A27DB-BD31-4B8C-83A1-F6EECF244321}">
                <p14:modId xmlns:p14="http://schemas.microsoft.com/office/powerpoint/2010/main" val="127862901"/>
              </p:ext>
            </p:extLst>
          </p:nvPr>
        </p:nvGraphicFramePr>
        <p:xfrm>
          <a:off x="1130300" y="2171700"/>
          <a:ext cx="9602788" cy="32940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81655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A8F47-72A7-0435-FCC7-6AEE8B83CA3F}"/>
              </a:ext>
            </a:extLst>
          </p:cNvPr>
          <p:cNvSpPr>
            <a:spLocks noGrp="1"/>
          </p:cNvSpPr>
          <p:nvPr>
            <p:ph type="title"/>
          </p:nvPr>
        </p:nvSpPr>
        <p:spPr/>
        <p:txBody>
          <a:bodyPr/>
          <a:lstStyle/>
          <a:p>
            <a:r>
              <a:rPr lang="en-GB" dirty="0"/>
              <a:t>MANAGEMENT AND LEGAL FORMAT</a:t>
            </a:r>
          </a:p>
        </p:txBody>
      </p:sp>
      <p:sp>
        <p:nvSpPr>
          <p:cNvPr id="3" name="Content Placeholder 2">
            <a:extLst>
              <a:ext uri="{FF2B5EF4-FFF2-40B4-BE49-F238E27FC236}">
                <a16:creationId xmlns:a16="http://schemas.microsoft.com/office/drawing/2014/main" id="{907E189B-B270-624F-8AFF-284F093539ED}"/>
              </a:ext>
            </a:extLst>
          </p:cNvPr>
          <p:cNvSpPr>
            <a:spLocks noGrp="1"/>
          </p:cNvSpPr>
          <p:nvPr>
            <p:ph idx="1"/>
          </p:nvPr>
        </p:nvSpPr>
        <p:spPr>
          <a:xfrm>
            <a:off x="947919" y="1853754"/>
            <a:ext cx="11034010" cy="4486275"/>
          </a:xfrm>
        </p:spPr>
        <p:txBody>
          <a:bodyPr/>
          <a:lstStyle/>
          <a:p>
            <a:pPr marL="571500" indent="-571500">
              <a:buClr>
                <a:schemeClr val="tx1"/>
              </a:buClr>
              <a:buFont typeface="+mj-lt"/>
              <a:buAutoNum type="romanUcPeriod"/>
            </a:pPr>
            <a:r>
              <a:rPr lang="en-GB" dirty="0"/>
              <a:t>RECRUITMENT</a:t>
            </a:r>
          </a:p>
          <a:p>
            <a:pPr marL="0" indent="0">
              <a:buNone/>
            </a:pPr>
            <a:endParaRPr lang="en-GB" dirty="0"/>
          </a:p>
          <a:p>
            <a:pPr marL="0" indent="0">
              <a:buNone/>
            </a:pPr>
            <a:r>
              <a:rPr lang="en-GB" dirty="0"/>
              <a:t> </a:t>
            </a:r>
          </a:p>
        </p:txBody>
      </p:sp>
      <p:graphicFrame>
        <p:nvGraphicFramePr>
          <p:cNvPr id="5" name="Table 4">
            <a:extLst>
              <a:ext uri="{FF2B5EF4-FFF2-40B4-BE49-F238E27FC236}">
                <a16:creationId xmlns:a16="http://schemas.microsoft.com/office/drawing/2014/main" id="{2827C964-97A2-7BC9-84B4-F394B5B81A76}"/>
              </a:ext>
            </a:extLst>
          </p:cNvPr>
          <p:cNvGraphicFramePr>
            <a:graphicFrameLocks noGrp="1"/>
          </p:cNvGraphicFramePr>
          <p:nvPr>
            <p:extLst>
              <p:ext uri="{D42A27DB-BD31-4B8C-83A1-F6EECF244321}">
                <p14:modId xmlns:p14="http://schemas.microsoft.com/office/powerpoint/2010/main" val="227377219"/>
              </p:ext>
            </p:extLst>
          </p:nvPr>
        </p:nvGraphicFramePr>
        <p:xfrm>
          <a:off x="1342451" y="2533338"/>
          <a:ext cx="10244946" cy="2000230"/>
        </p:xfrm>
        <a:graphic>
          <a:graphicData uri="http://schemas.openxmlformats.org/drawingml/2006/table">
            <a:tbl>
              <a:tblPr firstRow="1" bandRow="1">
                <a:tableStyleId>{5940675A-B579-460E-94D1-54222C63F5DA}</a:tableStyleId>
              </a:tblPr>
              <a:tblGrid>
                <a:gridCol w="1785760">
                  <a:extLst>
                    <a:ext uri="{9D8B030D-6E8A-4147-A177-3AD203B41FA5}">
                      <a16:colId xmlns:a16="http://schemas.microsoft.com/office/drawing/2014/main" val="1918799430"/>
                    </a:ext>
                  </a:extLst>
                </a:gridCol>
                <a:gridCol w="1848523">
                  <a:extLst>
                    <a:ext uri="{9D8B030D-6E8A-4147-A177-3AD203B41FA5}">
                      <a16:colId xmlns:a16="http://schemas.microsoft.com/office/drawing/2014/main" val="2936826431"/>
                    </a:ext>
                  </a:extLst>
                </a:gridCol>
                <a:gridCol w="1199214">
                  <a:extLst>
                    <a:ext uri="{9D8B030D-6E8A-4147-A177-3AD203B41FA5}">
                      <a16:colId xmlns:a16="http://schemas.microsoft.com/office/drawing/2014/main" val="144352218"/>
                    </a:ext>
                  </a:extLst>
                </a:gridCol>
                <a:gridCol w="1989484">
                  <a:extLst>
                    <a:ext uri="{9D8B030D-6E8A-4147-A177-3AD203B41FA5}">
                      <a16:colId xmlns:a16="http://schemas.microsoft.com/office/drawing/2014/main" val="3861130482"/>
                    </a:ext>
                  </a:extLst>
                </a:gridCol>
                <a:gridCol w="1714474">
                  <a:extLst>
                    <a:ext uri="{9D8B030D-6E8A-4147-A177-3AD203B41FA5}">
                      <a16:colId xmlns:a16="http://schemas.microsoft.com/office/drawing/2014/main" val="3110543660"/>
                    </a:ext>
                  </a:extLst>
                </a:gridCol>
                <a:gridCol w="1707491">
                  <a:extLst>
                    <a:ext uri="{9D8B030D-6E8A-4147-A177-3AD203B41FA5}">
                      <a16:colId xmlns:a16="http://schemas.microsoft.com/office/drawing/2014/main" val="3163761795"/>
                    </a:ext>
                  </a:extLst>
                </a:gridCol>
              </a:tblGrid>
              <a:tr h="415270">
                <a:tc>
                  <a:txBody>
                    <a:bodyPr/>
                    <a:lstStyle/>
                    <a:p>
                      <a:r>
                        <a:rPr lang="en-GB" sz="1400" b="1" dirty="0"/>
                        <a:t>WHAT</a:t>
                      </a:r>
                    </a:p>
                  </a:txBody>
                  <a:tcPr/>
                </a:tc>
                <a:tc>
                  <a:txBody>
                    <a:bodyPr/>
                    <a:lstStyle/>
                    <a:p>
                      <a:r>
                        <a:rPr lang="en-GB" sz="1400" b="1" dirty="0"/>
                        <a:t>WHEN</a:t>
                      </a:r>
                    </a:p>
                  </a:txBody>
                  <a:tcPr/>
                </a:tc>
                <a:tc>
                  <a:txBody>
                    <a:bodyPr/>
                    <a:lstStyle/>
                    <a:p>
                      <a:r>
                        <a:rPr lang="en-GB" sz="1400" b="1" dirty="0"/>
                        <a:t>HOW</a:t>
                      </a:r>
                    </a:p>
                  </a:txBody>
                  <a:tcPr/>
                </a:tc>
                <a:tc>
                  <a:txBody>
                    <a:bodyPr/>
                    <a:lstStyle/>
                    <a:p>
                      <a:r>
                        <a:rPr lang="en-GB" sz="1400" b="1" dirty="0"/>
                        <a:t>WHO TO RECRUIT</a:t>
                      </a:r>
                    </a:p>
                  </a:txBody>
                  <a:tcPr/>
                </a:tc>
                <a:tc>
                  <a:txBody>
                    <a:bodyPr/>
                    <a:lstStyle/>
                    <a:p>
                      <a:r>
                        <a:rPr lang="en-GB" sz="1400" b="1" dirty="0"/>
                        <a:t>WHERE </a:t>
                      </a:r>
                    </a:p>
                  </a:txBody>
                  <a:tcPr/>
                </a:tc>
                <a:tc>
                  <a:txBody>
                    <a:bodyPr/>
                    <a:lstStyle/>
                    <a:p>
                      <a:r>
                        <a:rPr lang="en-GB" sz="1400" b="1" dirty="0"/>
                        <a:t>WHY</a:t>
                      </a:r>
                    </a:p>
                  </a:txBody>
                  <a:tcPr/>
                </a:tc>
                <a:extLst>
                  <a:ext uri="{0D108BD9-81ED-4DB2-BD59-A6C34878D82A}">
                    <a16:rowId xmlns:a16="http://schemas.microsoft.com/office/drawing/2014/main" val="815514308"/>
                  </a:ext>
                </a:extLst>
              </a:tr>
              <a:tr h="1023952">
                <a:tc>
                  <a:txBody>
                    <a:bodyPr/>
                    <a:lstStyle/>
                    <a:p>
                      <a:r>
                        <a:rPr lang="en-GB" sz="1400" b="0" dirty="0"/>
                        <a:t>personal</a:t>
                      </a:r>
                    </a:p>
                    <a:p>
                      <a:r>
                        <a:rPr lang="en-GB" sz="1400" b="0" dirty="0"/>
                        <a:t>recruitment </a:t>
                      </a:r>
                    </a:p>
                  </a:txBody>
                  <a:tcPr/>
                </a:tc>
                <a:tc>
                  <a:txBody>
                    <a:bodyPr/>
                    <a:lstStyle/>
                    <a:p>
                      <a:r>
                        <a:rPr lang="en-GB" sz="1400" b="0" dirty="0"/>
                        <a:t>from 1</a:t>
                      </a:r>
                      <a:r>
                        <a:rPr lang="en-GB" sz="1400" b="0" baseline="30000" dirty="0"/>
                        <a:t>st</a:t>
                      </a:r>
                      <a:r>
                        <a:rPr lang="en-GB" sz="1400" b="0" dirty="0"/>
                        <a:t> December 2025 to 31st January 2026 </a:t>
                      </a:r>
                    </a:p>
                  </a:txBody>
                  <a:tcPr/>
                </a:tc>
                <a:tc>
                  <a:txBody>
                    <a:bodyPr/>
                    <a:lstStyle/>
                    <a:p>
                      <a:r>
                        <a:rPr lang="en-GB" sz="1400" b="0" dirty="0"/>
                        <a:t>advert in indeed, </a:t>
                      </a:r>
                      <a:r>
                        <a:rPr lang="en-GB" sz="1400" b="0" dirty="0" err="1"/>
                        <a:t>Linkedln</a:t>
                      </a:r>
                      <a:r>
                        <a:rPr lang="en-GB" sz="1400" b="0"/>
                        <a:t> </a:t>
                      </a:r>
                      <a:r>
                        <a:rPr lang="en-GB" sz="1400" b="0" dirty="0"/>
                        <a:t>Facebook</a:t>
                      </a:r>
                    </a:p>
                  </a:txBody>
                  <a:tcPr/>
                </a:tc>
                <a:tc>
                  <a:txBody>
                    <a:bodyPr/>
                    <a:lstStyle/>
                    <a:p>
                      <a:r>
                        <a:rPr lang="en-GB" sz="1400" b="0" dirty="0"/>
                        <a:t>person with level 1 or 2 in vehicle maintenance</a:t>
                      </a:r>
                    </a:p>
                    <a:p>
                      <a:r>
                        <a:rPr lang="en-GB" sz="1400" b="0" dirty="0"/>
                        <a:t>one with 5 years experience</a:t>
                      </a:r>
                    </a:p>
                    <a:p>
                      <a:r>
                        <a:rPr lang="en-GB" sz="1400" b="0" dirty="0"/>
                        <a:t>two with 1 year experience</a:t>
                      </a:r>
                    </a:p>
                  </a:txBody>
                  <a:tcPr/>
                </a:tc>
                <a:tc>
                  <a:txBody>
                    <a:bodyPr/>
                    <a:lstStyle/>
                    <a:p>
                      <a:r>
                        <a:rPr lang="en-GB" sz="1400" b="0" dirty="0"/>
                        <a:t>in our garage in abbey wood</a:t>
                      </a:r>
                    </a:p>
                  </a:txBody>
                  <a:tcPr/>
                </a:tc>
                <a:tc>
                  <a:txBody>
                    <a:bodyPr/>
                    <a:lstStyle/>
                    <a:p>
                      <a:r>
                        <a:rPr lang="en-GB" sz="1400" b="0" dirty="0"/>
                        <a:t>start operating in our garage</a:t>
                      </a:r>
                    </a:p>
                  </a:txBody>
                  <a:tcPr/>
                </a:tc>
                <a:extLst>
                  <a:ext uri="{0D108BD9-81ED-4DB2-BD59-A6C34878D82A}">
                    <a16:rowId xmlns:a16="http://schemas.microsoft.com/office/drawing/2014/main" val="3361136481"/>
                  </a:ext>
                </a:extLst>
              </a:tr>
            </a:tbl>
          </a:graphicData>
        </a:graphic>
      </p:graphicFrame>
    </p:spTree>
    <p:extLst>
      <p:ext uri="{BB962C8B-B14F-4D97-AF65-F5344CB8AC3E}">
        <p14:creationId xmlns:p14="http://schemas.microsoft.com/office/powerpoint/2010/main" val="1851519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60D5E-94E3-CD55-7B94-9E4968BD8AAB}"/>
              </a:ext>
            </a:extLst>
          </p:cNvPr>
          <p:cNvSpPr>
            <a:spLocks noGrp="1"/>
          </p:cNvSpPr>
          <p:nvPr>
            <p:ph type="title"/>
          </p:nvPr>
        </p:nvSpPr>
        <p:spPr/>
        <p:txBody>
          <a:bodyPr>
            <a:normAutofit fontScale="90000"/>
          </a:bodyPr>
          <a:lstStyle/>
          <a:p>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6490D3AD-E089-578A-FA3E-F1E744309F67}"/>
              </a:ext>
            </a:extLst>
          </p:cNvPr>
          <p:cNvSpPr>
            <a:spLocks noGrp="1"/>
          </p:cNvSpPr>
          <p:nvPr>
            <p:ph idx="1"/>
          </p:nvPr>
        </p:nvSpPr>
        <p:spPr>
          <a:xfrm>
            <a:off x="838200" y="269823"/>
            <a:ext cx="11034010" cy="6348334"/>
          </a:xfrm>
        </p:spPr>
        <p:txBody>
          <a:bodyPr/>
          <a:lstStyle/>
          <a:p>
            <a:pPr marL="571500" indent="-571500">
              <a:buClr>
                <a:schemeClr val="tx1"/>
              </a:buClr>
              <a:buFont typeface="+mj-lt"/>
              <a:buAutoNum type="romanUcPeriod" startAt="2"/>
            </a:pPr>
            <a:r>
              <a:rPr lang="en-GB" dirty="0"/>
              <a:t>     ORGANIZATIONAL CHART</a:t>
            </a:r>
          </a:p>
        </p:txBody>
      </p:sp>
      <p:graphicFrame>
        <p:nvGraphicFramePr>
          <p:cNvPr id="4" name="Diagram 3">
            <a:extLst>
              <a:ext uri="{FF2B5EF4-FFF2-40B4-BE49-F238E27FC236}">
                <a16:creationId xmlns:a16="http://schemas.microsoft.com/office/drawing/2014/main" id="{3659C671-B38D-2792-012B-2E198BA4D016}"/>
              </a:ext>
            </a:extLst>
          </p:cNvPr>
          <p:cNvGraphicFramePr/>
          <p:nvPr>
            <p:extLst>
              <p:ext uri="{D42A27DB-BD31-4B8C-83A1-F6EECF244321}">
                <p14:modId xmlns:p14="http://schemas.microsoft.com/office/powerpoint/2010/main" val="2460685188"/>
              </p:ext>
            </p:extLst>
          </p:nvPr>
        </p:nvGraphicFramePr>
        <p:xfrm>
          <a:off x="650430" y="689548"/>
          <a:ext cx="10404424" cy="53639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7721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6DDD3-C85A-2590-91FB-5D4C869EBD39}"/>
              </a:ext>
            </a:extLst>
          </p:cNvPr>
          <p:cNvSpPr>
            <a:spLocks noGrp="1"/>
          </p:cNvSpPr>
          <p:nvPr>
            <p:ph type="title"/>
          </p:nvPr>
        </p:nvSpPr>
        <p:spPr>
          <a:xfrm>
            <a:off x="10613036" y="245204"/>
            <a:ext cx="740763" cy="4701550"/>
          </a:xfrm>
        </p:spPr>
        <p:txBody>
          <a:bodyPr/>
          <a:lstStyle/>
          <a:p>
            <a:endParaRPr lang="en-GB" dirty="0"/>
          </a:p>
        </p:txBody>
      </p:sp>
      <p:sp>
        <p:nvSpPr>
          <p:cNvPr id="3" name="Content Placeholder 2">
            <a:extLst>
              <a:ext uri="{FF2B5EF4-FFF2-40B4-BE49-F238E27FC236}">
                <a16:creationId xmlns:a16="http://schemas.microsoft.com/office/drawing/2014/main" id="{2F3CBECF-438C-401C-E4BA-A80FD8C979A0}"/>
              </a:ext>
            </a:extLst>
          </p:cNvPr>
          <p:cNvSpPr>
            <a:spLocks noGrp="1"/>
          </p:cNvSpPr>
          <p:nvPr>
            <p:ph idx="1"/>
          </p:nvPr>
        </p:nvSpPr>
        <p:spPr>
          <a:xfrm>
            <a:off x="838200" y="245204"/>
            <a:ext cx="10515600" cy="5811838"/>
          </a:xfrm>
        </p:spPr>
        <p:txBody>
          <a:bodyPr/>
          <a:lstStyle/>
          <a:p>
            <a:pPr marL="571500" indent="-571500">
              <a:buClr>
                <a:schemeClr val="tx1"/>
              </a:buClr>
              <a:buFont typeface="+mj-lt"/>
              <a:buAutoNum type="romanUcPeriod" startAt="3"/>
            </a:pPr>
            <a:r>
              <a:rPr lang="en-GB" dirty="0"/>
              <a:t>RESPONSABILITY</a:t>
            </a:r>
          </a:p>
        </p:txBody>
      </p:sp>
      <p:graphicFrame>
        <p:nvGraphicFramePr>
          <p:cNvPr id="4" name="Table 3">
            <a:extLst>
              <a:ext uri="{FF2B5EF4-FFF2-40B4-BE49-F238E27FC236}">
                <a16:creationId xmlns:a16="http://schemas.microsoft.com/office/drawing/2014/main" id="{D19F453F-78C9-9793-ACD9-60B07B34B5E1}"/>
              </a:ext>
            </a:extLst>
          </p:cNvPr>
          <p:cNvGraphicFramePr>
            <a:graphicFrameLocks noGrp="1"/>
          </p:cNvGraphicFramePr>
          <p:nvPr>
            <p:extLst>
              <p:ext uri="{D42A27DB-BD31-4B8C-83A1-F6EECF244321}">
                <p14:modId xmlns:p14="http://schemas.microsoft.com/office/powerpoint/2010/main" val="501204425"/>
              </p:ext>
            </p:extLst>
          </p:nvPr>
        </p:nvGraphicFramePr>
        <p:xfrm>
          <a:off x="838200" y="1374921"/>
          <a:ext cx="8127999" cy="2651760"/>
        </p:xfrm>
        <a:graphic>
          <a:graphicData uri="http://schemas.openxmlformats.org/drawingml/2006/table">
            <a:tbl>
              <a:tblPr firstRow="1" bandRow="1">
                <a:tableStyleId>{5940675A-B579-460E-94D1-54222C63F5DA}</a:tableStyleId>
              </a:tblPr>
              <a:tblGrid>
                <a:gridCol w="2709333">
                  <a:extLst>
                    <a:ext uri="{9D8B030D-6E8A-4147-A177-3AD203B41FA5}">
                      <a16:colId xmlns:a16="http://schemas.microsoft.com/office/drawing/2014/main" val="4023401769"/>
                    </a:ext>
                  </a:extLst>
                </a:gridCol>
                <a:gridCol w="2709333">
                  <a:extLst>
                    <a:ext uri="{9D8B030D-6E8A-4147-A177-3AD203B41FA5}">
                      <a16:colId xmlns:a16="http://schemas.microsoft.com/office/drawing/2014/main" val="2047258400"/>
                    </a:ext>
                  </a:extLst>
                </a:gridCol>
                <a:gridCol w="2709333">
                  <a:extLst>
                    <a:ext uri="{9D8B030D-6E8A-4147-A177-3AD203B41FA5}">
                      <a16:colId xmlns:a16="http://schemas.microsoft.com/office/drawing/2014/main" val="1568291357"/>
                    </a:ext>
                  </a:extLst>
                </a:gridCol>
              </a:tblGrid>
              <a:tr h="0">
                <a:tc>
                  <a:txBody>
                    <a:bodyPr/>
                    <a:lstStyle/>
                    <a:p>
                      <a:r>
                        <a:rPr lang="en-GB" dirty="0"/>
                        <a:t>CHEF MANAGER </a:t>
                      </a:r>
                    </a:p>
                  </a:txBody>
                  <a:tcPr/>
                </a:tc>
                <a:tc>
                  <a:txBody>
                    <a:bodyPr/>
                    <a:lstStyle/>
                    <a:p>
                      <a:r>
                        <a:rPr lang="en-GB" dirty="0"/>
                        <a:t>HEAD WORKER</a:t>
                      </a:r>
                    </a:p>
                    <a:p>
                      <a:endParaRPr lang="en-GB" dirty="0"/>
                    </a:p>
                  </a:txBody>
                  <a:tcPr/>
                </a:tc>
                <a:tc>
                  <a:txBody>
                    <a:bodyPr/>
                    <a:lstStyle/>
                    <a:p>
                      <a:r>
                        <a:rPr lang="en-GB" dirty="0"/>
                        <a:t>WORKER 1 AND 2</a:t>
                      </a:r>
                    </a:p>
                  </a:txBody>
                  <a:tcPr/>
                </a:tc>
                <a:extLst>
                  <a:ext uri="{0D108BD9-81ED-4DB2-BD59-A6C34878D82A}">
                    <a16:rowId xmlns:a16="http://schemas.microsoft.com/office/drawing/2014/main" val="2772060598"/>
                  </a:ext>
                </a:extLst>
              </a:tr>
              <a:tr h="370840">
                <a:tc>
                  <a:txBody>
                    <a:bodyPr/>
                    <a:lstStyle/>
                    <a:p>
                      <a:pPr marL="285750" indent="-285750">
                        <a:buFont typeface="Wingdings" panose="05000000000000000000" pitchFamily="2" charset="2"/>
                        <a:buChar char="Ø"/>
                      </a:pPr>
                      <a:r>
                        <a:rPr lang="en-GB" sz="1400" dirty="0"/>
                        <a:t>garage responsible</a:t>
                      </a:r>
                    </a:p>
                    <a:p>
                      <a:pPr marL="285750" indent="-285750">
                        <a:buFont typeface="Wingdings" panose="05000000000000000000" pitchFamily="2" charset="2"/>
                        <a:buChar char="Ø"/>
                      </a:pPr>
                      <a:r>
                        <a:rPr lang="en-GB" sz="1400" dirty="0"/>
                        <a:t>oversee work</a:t>
                      </a:r>
                    </a:p>
                    <a:p>
                      <a:pPr marL="285750" indent="-285750">
                        <a:buFont typeface="Wingdings" panose="05000000000000000000" pitchFamily="2" charset="2"/>
                        <a:buChar char="Ø"/>
                      </a:pPr>
                      <a:r>
                        <a:rPr lang="en-GB" sz="1400" dirty="0"/>
                        <a:t>deal with customers</a:t>
                      </a:r>
                    </a:p>
                    <a:p>
                      <a:pPr marL="285750" indent="-285750">
                        <a:buFont typeface="Wingdings" panose="05000000000000000000" pitchFamily="2" charset="2"/>
                        <a:buChar char="Ø"/>
                      </a:pPr>
                      <a:r>
                        <a:rPr lang="en-GB" sz="1400" dirty="0"/>
                        <a:t>ensure that riles and safety process are followed</a:t>
                      </a:r>
                    </a:p>
                    <a:p>
                      <a:pPr marL="285750" indent="-285750">
                        <a:buFont typeface="Wingdings" panose="05000000000000000000" pitchFamily="2" charset="2"/>
                        <a:buChar char="Ø"/>
                      </a:pPr>
                      <a:r>
                        <a:rPr lang="en-GB" sz="1400" dirty="0"/>
                        <a:t>take payment, prepare accounting documents</a:t>
                      </a:r>
                    </a:p>
                  </a:txBody>
                  <a:tcPr/>
                </a:tc>
                <a:tc>
                  <a:txBody>
                    <a:bodyPr/>
                    <a:lstStyle/>
                    <a:p>
                      <a:pPr marL="285750" indent="-285750">
                        <a:buFont typeface="Wingdings" panose="05000000000000000000" pitchFamily="2" charset="2"/>
                        <a:buChar char="Ø"/>
                      </a:pPr>
                      <a:r>
                        <a:rPr lang="en-GB" sz="1400" dirty="0"/>
                        <a:t>responsible of worker 1 and 2</a:t>
                      </a:r>
                    </a:p>
                    <a:p>
                      <a:pPr marL="285750" indent="-285750">
                        <a:buFont typeface="Wingdings" panose="05000000000000000000" pitchFamily="2" charset="2"/>
                        <a:buChar char="Ø"/>
                      </a:pPr>
                      <a:r>
                        <a:rPr lang="en-GB" sz="1400" dirty="0"/>
                        <a:t>make reparation </a:t>
                      </a:r>
                    </a:p>
                    <a:p>
                      <a:pPr marL="285750" indent="-285750">
                        <a:buFont typeface="Wingdings" panose="05000000000000000000" pitchFamily="2" charset="2"/>
                        <a:buChar char="Ø"/>
                      </a:pPr>
                      <a:r>
                        <a:rPr lang="en-GB" sz="1400" dirty="0"/>
                        <a:t>ensure that tools  and all equipment  are cleaned </a:t>
                      </a:r>
                    </a:p>
                    <a:p>
                      <a:pPr marL="285750" indent="-285750">
                        <a:buFont typeface="Wingdings" panose="05000000000000000000" pitchFamily="2" charset="2"/>
                        <a:buChar char="Ø"/>
                      </a:pPr>
                      <a:r>
                        <a:rPr lang="en-GB" sz="1400" dirty="0"/>
                        <a:t>observe all security and environment rules</a:t>
                      </a:r>
                    </a:p>
                  </a:txBody>
                  <a:tcPr/>
                </a:tc>
                <a:tc>
                  <a:txBody>
                    <a:bodyPr/>
                    <a:lstStyle/>
                    <a:p>
                      <a:pPr marL="285750" indent="-285750">
                        <a:buFont typeface="Wingdings" panose="05000000000000000000" pitchFamily="2" charset="2"/>
                        <a:buChar char="Ø"/>
                      </a:pPr>
                      <a:r>
                        <a:rPr lang="en-GB" sz="1400" dirty="0"/>
                        <a:t>observe head worker ‘s orders</a:t>
                      </a:r>
                    </a:p>
                    <a:p>
                      <a:pPr marL="285750" indent="-285750">
                        <a:buFont typeface="Wingdings" panose="05000000000000000000" pitchFamily="2" charset="2"/>
                        <a:buChar char="Ø"/>
                      </a:pPr>
                      <a:r>
                        <a:rPr lang="en-GB" sz="1400" dirty="0"/>
                        <a:t>assist head worker in al the tasks</a:t>
                      </a:r>
                    </a:p>
                    <a:p>
                      <a:pPr marL="285750" indent="-285750">
                        <a:buFont typeface="Wingdings" panose="05000000000000000000" pitchFamily="2" charset="2"/>
                        <a:buChar char="Ø"/>
                      </a:pPr>
                      <a:r>
                        <a:rPr lang="en-GB" sz="1400" dirty="0"/>
                        <a:t>ensure that tools and workplace are cleaned</a:t>
                      </a:r>
                    </a:p>
                    <a:p>
                      <a:pPr marL="285750" indent="-285750">
                        <a:buFont typeface="Wingdings" panose="05000000000000000000" pitchFamily="2" charset="2"/>
                        <a:buChar char="Ø"/>
                      </a:pPr>
                      <a:r>
                        <a:rPr lang="en-GB" sz="1400" dirty="0"/>
                        <a:t>refer all issues to head worker or the chef manager</a:t>
                      </a:r>
                    </a:p>
                  </a:txBody>
                  <a:tcPr/>
                </a:tc>
                <a:extLst>
                  <a:ext uri="{0D108BD9-81ED-4DB2-BD59-A6C34878D82A}">
                    <a16:rowId xmlns:a16="http://schemas.microsoft.com/office/drawing/2014/main" val="4179512695"/>
                  </a:ext>
                </a:extLst>
              </a:tr>
            </a:tbl>
          </a:graphicData>
        </a:graphic>
      </p:graphicFrame>
      <p:sp>
        <p:nvSpPr>
          <p:cNvPr id="5" name="TextBox 4">
            <a:extLst>
              <a:ext uri="{FF2B5EF4-FFF2-40B4-BE49-F238E27FC236}">
                <a16:creationId xmlns:a16="http://schemas.microsoft.com/office/drawing/2014/main" id="{7D3385B7-7C0D-559E-2D34-35CA5EBCCD6A}"/>
              </a:ext>
            </a:extLst>
          </p:cNvPr>
          <p:cNvSpPr txBox="1"/>
          <p:nvPr/>
        </p:nvSpPr>
        <p:spPr>
          <a:xfrm>
            <a:off x="838199" y="4374334"/>
            <a:ext cx="9774836" cy="1477328"/>
          </a:xfrm>
          <a:prstGeom prst="rect">
            <a:avLst/>
          </a:prstGeom>
          <a:noFill/>
        </p:spPr>
        <p:txBody>
          <a:bodyPr wrap="square" rtlCol="0">
            <a:spAutoFit/>
          </a:bodyPr>
          <a:lstStyle/>
          <a:p>
            <a:pPr marL="400050" indent="-400050">
              <a:buFont typeface="+mj-lt"/>
              <a:buAutoNum type="romanUcPeriod" startAt="4"/>
            </a:pPr>
            <a:r>
              <a:rPr lang="en-GB" sz="2000" dirty="0"/>
              <a:t>LEGAL STRUCTURE</a:t>
            </a:r>
          </a:p>
          <a:p>
            <a:r>
              <a:rPr lang="en-GB" sz="1400" dirty="0"/>
              <a:t>As a small business, we will opt for a sole trader, it is easy to create and inexpensive, all the decisions shall be taken by the owner according to his vision of the business, only the profits will be taxed. But the owner will have unlimited liability. Our business will be registered to the HMRC, and declare earnings, pay income tax, and submit accurate records each year.</a:t>
            </a:r>
          </a:p>
          <a:p>
            <a:endParaRPr lang="en-GB" sz="2800" dirty="0"/>
          </a:p>
        </p:txBody>
      </p:sp>
      <p:pic>
        <p:nvPicPr>
          <p:cNvPr id="9" name="Picture 8">
            <a:extLst>
              <a:ext uri="{FF2B5EF4-FFF2-40B4-BE49-F238E27FC236}">
                <a16:creationId xmlns:a16="http://schemas.microsoft.com/office/drawing/2014/main" id="{EE2A5945-80E4-2E04-3F3F-04FC1C38E73A}"/>
              </a:ext>
            </a:extLst>
          </p:cNvPr>
          <p:cNvPicPr>
            <a:picLocks noChangeAspect="1"/>
          </p:cNvPicPr>
          <p:nvPr/>
        </p:nvPicPr>
        <p:blipFill>
          <a:blip r:embed="rId2"/>
          <a:stretch>
            <a:fillRect/>
          </a:stretch>
        </p:blipFill>
        <p:spPr>
          <a:xfrm>
            <a:off x="9322945" y="962488"/>
            <a:ext cx="2580182" cy="3476625"/>
          </a:xfrm>
          <a:prstGeom prst="rect">
            <a:avLst/>
          </a:prstGeom>
        </p:spPr>
      </p:pic>
    </p:spTree>
    <p:extLst>
      <p:ext uri="{BB962C8B-B14F-4D97-AF65-F5344CB8AC3E}">
        <p14:creationId xmlns:p14="http://schemas.microsoft.com/office/powerpoint/2010/main" val="1475640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52C63-DE8B-8605-818C-322FE4C4E3BF}"/>
              </a:ext>
            </a:extLst>
          </p:cNvPr>
          <p:cNvSpPr>
            <a:spLocks noGrp="1"/>
          </p:cNvSpPr>
          <p:nvPr>
            <p:ph type="title"/>
          </p:nvPr>
        </p:nvSpPr>
        <p:spPr/>
        <p:txBody>
          <a:bodyPr/>
          <a:lstStyle/>
          <a:p>
            <a:r>
              <a:rPr lang="en-GB" dirty="0"/>
              <a:t>ENVIRONMENT ANALYSIS: PESTEL</a:t>
            </a:r>
          </a:p>
        </p:txBody>
      </p:sp>
      <p:graphicFrame>
        <p:nvGraphicFramePr>
          <p:cNvPr id="4" name="Content Placeholder 3">
            <a:extLst>
              <a:ext uri="{FF2B5EF4-FFF2-40B4-BE49-F238E27FC236}">
                <a16:creationId xmlns:a16="http://schemas.microsoft.com/office/drawing/2014/main" id="{1926A877-0987-D183-288E-A636E3D6E785}"/>
              </a:ext>
            </a:extLst>
          </p:cNvPr>
          <p:cNvGraphicFramePr>
            <a:graphicFrameLocks noGrp="1"/>
          </p:cNvGraphicFramePr>
          <p:nvPr>
            <p:ph idx="1"/>
            <p:extLst>
              <p:ext uri="{D42A27DB-BD31-4B8C-83A1-F6EECF244321}">
                <p14:modId xmlns:p14="http://schemas.microsoft.com/office/powerpoint/2010/main" val="2885641947"/>
              </p:ext>
            </p:extLst>
          </p:nvPr>
        </p:nvGraphicFramePr>
        <p:xfrm>
          <a:off x="539254" y="2140417"/>
          <a:ext cx="10515600" cy="4133066"/>
        </p:xfrm>
        <a:graphic>
          <a:graphicData uri="http://schemas.openxmlformats.org/drawingml/2006/table">
            <a:tbl>
              <a:tblPr firstRow="1" bandRow="1">
                <a:tableStyleId>{5940675A-B579-460E-94D1-54222C63F5DA}</a:tableStyleId>
              </a:tblPr>
              <a:tblGrid>
                <a:gridCol w="2129853">
                  <a:extLst>
                    <a:ext uri="{9D8B030D-6E8A-4147-A177-3AD203B41FA5}">
                      <a16:colId xmlns:a16="http://schemas.microsoft.com/office/drawing/2014/main" val="317996298"/>
                    </a:ext>
                  </a:extLst>
                </a:gridCol>
                <a:gridCol w="8385747">
                  <a:extLst>
                    <a:ext uri="{9D8B030D-6E8A-4147-A177-3AD203B41FA5}">
                      <a16:colId xmlns:a16="http://schemas.microsoft.com/office/drawing/2014/main" val="1448621333"/>
                    </a:ext>
                  </a:extLst>
                </a:gridCol>
              </a:tblGrid>
              <a:tr h="586960">
                <a:tc>
                  <a:txBody>
                    <a:bodyPr/>
                    <a:lstStyle/>
                    <a:p>
                      <a:r>
                        <a:rPr lang="en-GB" sz="1600" dirty="0"/>
                        <a:t>POLITICAL  </a:t>
                      </a:r>
                    </a:p>
                  </a:txBody>
                  <a:tcPr/>
                </a:tc>
                <a:tc>
                  <a:txBody>
                    <a:bodyPr/>
                    <a:lstStyle/>
                    <a:p>
                      <a:r>
                        <a:rPr lang="en-GB" sz="1400" kern="1200" dirty="0">
                          <a:solidFill>
                            <a:schemeClr val="tx1"/>
                          </a:solidFill>
                          <a:effectLst/>
                          <a:latin typeface="+mn-lt"/>
                          <a:ea typeface="+mn-ea"/>
                          <a:cs typeface="+mn-cs"/>
                        </a:rPr>
                        <a:t>government rules on safety, tax, health regulation and local permission (data vibe, 2025), registration to </a:t>
                      </a:r>
                      <a:r>
                        <a:rPr lang="en-GB" sz="1400" kern="1200" dirty="0" err="1">
                          <a:solidFill>
                            <a:schemeClr val="tx1"/>
                          </a:solidFill>
                          <a:effectLst/>
                          <a:latin typeface="+mn-lt"/>
                          <a:ea typeface="+mn-ea"/>
                          <a:cs typeface="+mn-cs"/>
                        </a:rPr>
                        <a:t>hmrc</a:t>
                      </a:r>
                      <a:endParaRPr lang="en-GB" sz="1400" dirty="0"/>
                    </a:p>
                  </a:txBody>
                  <a:tcPr/>
                </a:tc>
                <a:extLst>
                  <a:ext uri="{0D108BD9-81ED-4DB2-BD59-A6C34878D82A}">
                    <a16:rowId xmlns:a16="http://schemas.microsoft.com/office/drawing/2014/main" val="2053755161"/>
                  </a:ext>
                </a:extLst>
              </a:tr>
              <a:tr h="420079">
                <a:tc>
                  <a:txBody>
                    <a:bodyPr/>
                    <a:lstStyle/>
                    <a:p>
                      <a:r>
                        <a:rPr lang="en-GB" dirty="0"/>
                        <a:t>ECONOMICAL</a:t>
                      </a:r>
                    </a:p>
                  </a:txBody>
                  <a:tcPr/>
                </a:tc>
                <a:tc>
                  <a:txBody>
                    <a:bodyPr/>
                    <a:lstStyle/>
                    <a:p>
                      <a:r>
                        <a:rPr lang="en-GB" sz="1400" kern="1200" dirty="0">
                          <a:solidFill>
                            <a:schemeClr val="tx1"/>
                          </a:solidFill>
                          <a:effectLst/>
                          <a:latin typeface="+mn-lt"/>
                          <a:ea typeface="+mn-ea"/>
                          <a:cs typeface="+mn-cs"/>
                        </a:rPr>
                        <a:t>fuel prices or low income affect the use of car</a:t>
                      </a:r>
                      <a:endParaRPr lang="en-GB" sz="1400" dirty="0"/>
                    </a:p>
                  </a:txBody>
                  <a:tcPr/>
                </a:tc>
                <a:extLst>
                  <a:ext uri="{0D108BD9-81ED-4DB2-BD59-A6C34878D82A}">
                    <a16:rowId xmlns:a16="http://schemas.microsoft.com/office/drawing/2014/main" val="3121753119"/>
                  </a:ext>
                </a:extLst>
              </a:tr>
              <a:tr h="586960">
                <a:tc>
                  <a:txBody>
                    <a:bodyPr/>
                    <a:lstStyle/>
                    <a:p>
                      <a:r>
                        <a:rPr lang="en-GB" dirty="0"/>
                        <a:t>SOCIAL</a:t>
                      </a:r>
                    </a:p>
                  </a:txBody>
                  <a:tcPr/>
                </a:tc>
                <a:tc>
                  <a:txBody>
                    <a:bodyPr/>
                    <a:lstStyle/>
                    <a:p>
                      <a:r>
                        <a:rPr lang="en-GB" sz="1400" kern="1200" dirty="0">
                          <a:solidFill>
                            <a:schemeClr val="tx1"/>
                          </a:solidFill>
                          <a:effectLst/>
                          <a:latin typeface="+mn-lt"/>
                          <a:ea typeface="+mn-ea"/>
                          <a:cs typeface="+mn-cs"/>
                        </a:rPr>
                        <a:t>use of trains or coach for long distance, quick and fast service required by customers</a:t>
                      </a:r>
                      <a:endParaRPr lang="en-GB" sz="1400" dirty="0"/>
                    </a:p>
                  </a:txBody>
                  <a:tcPr/>
                </a:tc>
                <a:extLst>
                  <a:ext uri="{0D108BD9-81ED-4DB2-BD59-A6C34878D82A}">
                    <a16:rowId xmlns:a16="http://schemas.microsoft.com/office/drawing/2014/main" val="733777889"/>
                  </a:ext>
                </a:extLst>
              </a:tr>
              <a:tr h="420079">
                <a:tc>
                  <a:txBody>
                    <a:bodyPr/>
                    <a:lstStyle/>
                    <a:p>
                      <a:r>
                        <a:rPr lang="en-GB" dirty="0"/>
                        <a:t>TECHNOLOGICAL</a:t>
                      </a:r>
                    </a:p>
                  </a:txBody>
                  <a:tcPr/>
                </a:tc>
                <a:tc>
                  <a:txBody>
                    <a:bodyPr/>
                    <a:lstStyle/>
                    <a:p>
                      <a:r>
                        <a:rPr lang="en-GB" sz="1400" kern="1200" dirty="0">
                          <a:solidFill>
                            <a:schemeClr val="tx1"/>
                          </a:solidFill>
                          <a:effectLst/>
                          <a:latin typeface="+mn-lt"/>
                          <a:ea typeface="+mn-ea"/>
                          <a:cs typeface="+mn-cs"/>
                        </a:rPr>
                        <a:t>new car technology and electric vehicle require news tools and training</a:t>
                      </a:r>
                      <a:endParaRPr lang="en-GB" sz="1400" dirty="0"/>
                    </a:p>
                  </a:txBody>
                  <a:tcPr/>
                </a:tc>
                <a:extLst>
                  <a:ext uri="{0D108BD9-81ED-4DB2-BD59-A6C34878D82A}">
                    <a16:rowId xmlns:a16="http://schemas.microsoft.com/office/drawing/2014/main" val="3671850499"/>
                  </a:ext>
                </a:extLst>
              </a:tr>
              <a:tr h="586960">
                <a:tc>
                  <a:txBody>
                    <a:bodyPr/>
                    <a:lstStyle/>
                    <a:p>
                      <a:r>
                        <a:rPr lang="en-GB" dirty="0"/>
                        <a:t>ENVIRONMENT </a:t>
                      </a:r>
                    </a:p>
                  </a:txBody>
                  <a:tcPr/>
                </a:tc>
                <a:tc>
                  <a:txBody>
                    <a:bodyPr/>
                    <a:lstStyle/>
                    <a:p>
                      <a:r>
                        <a:rPr lang="en-GB" sz="1400" kern="1200" dirty="0">
                          <a:solidFill>
                            <a:schemeClr val="tx1"/>
                          </a:solidFill>
                          <a:effectLst/>
                          <a:latin typeface="+mn-lt"/>
                          <a:ea typeface="+mn-ea"/>
                          <a:cs typeface="+mn-cs"/>
                        </a:rPr>
                        <a:t>environment responsibility, oil and scrap must be collected by approved waste carriers.</a:t>
                      </a:r>
                      <a:endParaRPr lang="en-GB" sz="1400" dirty="0"/>
                    </a:p>
                  </a:txBody>
                  <a:tcPr/>
                </a:tc>
                <a:extLst>
                  <a:ext uri="{0D108BD9-81ED-4DB2-BD59-A6C34878D82A}">
                    <a16:rowId xmlns:a16="http://schemas.microsoft.com/office/drawing/2014/main" val="3005796885"/>
                  </a:ext>
                </a:extLst>
              </a:tr>
              <a:tr h="1312027">
                <a:tc>
                  <a:txBody>
                    <a:bodyPr/>
                    <a:lstStyle/>
                    <a:p>
                      <a:r>
                        <a:rPr lang="en-GB" dirty="0"/>
                        <a:t>LEGAL</a:t>
                      </a:r>
                    </a:p>
                  </a:txBody>
                  <a:tcPr/>
                </a:tc>
                <a:tc>
                  <a:txBody>
                    <a:bodyPr/>
                    <a:lstStyle/>
                    <a:p>
                      <a:pPr lvl="0"/>
                      <a:r>
                        <a:rPr lang="en-GB" sz="1400" kern="1200" dirty="0">
                          <a:solidFill>
                            <a:schemeClr val="tx1"/>
                          </a:solidFill>
                          <a:effectLst/>
                          <a:latin typeface="+mn-lt"/>
                          <a:ea typeface="+mn-ea"/>
                          <a:cs typeface="+mn-cs"/>
                        </a:rPr>
                        <a:t>employment law and staff management, “the legal requirements for opening a garage </a:t>
                      </a:r>
                      <a:r>
                        <a:rPr lang="en-GB" sz="1400" kern="1200" dirty="0" err="1">
                          <a:solidFill>
                            <a:schemeClr val="tx1"/>
                          </a:solidFill>
                          <a:effectLst/>
                          <a:latin typeface="+mn-lt"/>
                          <a:ea typeface="+mn-ea"/>
                          <a:cs typeface="+mn-cs"/>
                        </a:rPr>
                        <a:t>uk</a:t>
                      </a:r>
                      <a:r>
                        <a:rPr lang="en-GB" sz="1400" kern="1200" dirty="0">
                          <a:solidFill>
                            <a:schemeClr val="tx1"/>
                          </a:solidFill>
                          <a:effectLst/>
                          <a:latin typeface="+mn-lt"/>
                          <a:ea typeface="+mn-ea"/>
                          <a:cs typeface="+mn-cs"/>
                        </a:rPr>
                        <a:t> include providing written contracts, paying at least the minimum wage,                             </a:t>
                      </a:r>
                    </a:p>
                    <a:p>
                      <a:r>
                        <a:rPr lang="en-GB" sz="1400" kern="1200" dirty="0">
                          <a:solidFill>
                            <a:schemeClr val="tx1"/>
                          </a:solidFill>
                          <a:effectLst/>
                          <a:latin typeface="+mn-lt"/>
                          <a:ea typeface="+mn-ea"/>
                          <a:cs typeface="+mn-cs"/>
                        </a:rPr>
                        <a:t>and offering a safe workplace. employees are also entitled to holiday pay, rest breaks, and protection against discrimination” (gov.uk, 2024).</a:t>
                      </a:r>
                    </a:p>
                    <a:p>
                      <a:endParaRPr lang="en-GB" sz="1400" dirty="0"/>
                    </a:p>
                  </a:txBody>
                  <a:tcPr/>
                </a:tc>
                <a:extLst>
                  <a:ext uri="{0D108BD9-81ED-4DB2-BD59-A6C34878D82A}">
                    <a16:rowId xmlns:a16="http://schemas.microsoft.com/office/drawing/2014/main" val="1752266824"/>
                  </a:ext>
                </a:extLst>
              </a:tr>
            </a:tbl>
          </a:graphicData>
        </a:graphic>
      </p:graphicFrame>
    </p:spTree>
    <p:extLst>
      <p:ext uri="{BB962C8B-B14F-4D97-AF65-F5344CB8AC3E}">
        <p14:creationId xmlns:p14="http://schemas.microsoft.com/office/powerpoint/2010/main" val="2873994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11576-F241-2520-DC35-4BCFB8F0FB01}"/>
              </a:ext>
            </a:extLst>
          </p:cNvPr>
          <p:cNvSpPr>
            <a:spLocks noGrp="1"/>
          </p:cNvSpPr>
          <p:nvPr>
            <p:ph type="title"/>
          </p:nvPr>
        </p:nvSpPr>
        <p:spPr>
          <a:xfrm>
            <a:off x="1002400" y="259088"/>
            <a:ext cx="9603275" cy="1049235"/>
          </a:xfrm>
        </p:spPr>
        <p:txBody>
          <a:bodyPr/>
          <a:lstStyle/>
          <a:p>
            <a:r>
              <a:rPr lang="en-GB" dirty="0"/>
              <a:t>MARKETING PLAN</a:t>
            </a:r>
          </a:p>
        </p:txBody>
      </p:sp>
      <p:sp>
        <p:nvSpPr>
          <p:cNvPr id="3" name="Content Placeholder 2">
            <a:extLst>
              <a:ext uri="{FF2B5EF4-FFF2-40B4-BE49-F238E27FC236}">
                <a16:creationId xmlns:a16="http://schemas.microsoft.com/office/drawing/2014/main" id="{69E18A20-B8BD-85BA-0C45-B02CB3DA258F}"/>
              </a:ext>
            </a:extLst>
          </p:cNvPr>
          <p:cNvSpPr>
            <a:spLocks noGrp="1"/>
          </p:cNvSpPr>
          <p:nvPr>
            <p:ph idx="1"/>
          </p:nvPr>
        </p:nvSpPr>
        <p:spPr>
          <a:xfrm>
            <a:off x="1002400" y="1439055"/>
            <a:ext cx="10515600" cy="4383337"/>
          </a:xfrm>
        </p:spPr>
        <p:txBody>
          <a:bodyPr/>
          <a:lstStyle/>
          <a:p>
            <a:pPr marL="457200" indent="-457200">
              <a:buFont typeface="+mj-lt"/>
              <a:buAutoNum type="arabicPeriod"/>
            </a:pPr>
            <a:r>
              <a:rPr lang="en-GB" dirty="0"/>
              <a:t>MARKETING STRATEGY</a:t>
            </a:r>
          </a:p>
          <a:p>
            <a:pPr>
              <a:buFont typeface="Wingdings" panose="05000000000000000000" pitchFamily="2" charset="2"/>
              <a:buChar char="v"/>
            </a:pPr>
            <a:r>
              <a:rPr lang="en-GB" sz="1400" dirty="0"/>
              <a:t>advertising in supermarket flyers</a:t>
            </a:r>
          </a:p>
          <a:p>
            <a:pPr>
              <a:buFont typeface="Wingdings" panose="05000000000000000000" pitchFamily="2" charset="2"/>
              <a:buChar char="v"/>
            </a:pPr>
            <a:r>
              <a:rPr lang="en-GB" sz="1400" dirty="0"/>
              <a:t>distribute flyers by Elisabeth station</a:t>
            </a:r>
          </a:p>
          <a:p>
            <a:pPr>
              <a:buFont typeface="Wingdings" panose="05000000000000000000" pitchFamily="2" charset="2"/>
              <a:buChar char="v"/>
            </a:pPr>
            <a:r>
              <a:rPr lang="en-GB" sz="1400" dirty="0"/>
              <a:t>use of social media</a:t>
            </a:r>
          </a:p>
          <a:p>
            <a:pPr>
              <a:buFont typeface="Wingdings" panose="05000000000000000000" pitchFamily="2" charset="2"/>
              <a:buChar char="v"/>
            </a:pPr>
            <a:r>
              <a:rPr lang="en-GB" sz="1400" dirty="0"/>
              <a:t>use of local radio </a:t>
            </a:r>
          </a:p>
          <a:p>
            <a:pPr marL="400050" indent="-400050">
              <a:buFont typeface="+mj-lt"/>
              <a:buAutoNum type="romanUcPeriod" startAt="2"/>
            </a:pPr>
            <a:r>
              <a:rPr lang="en-GB" dirty="0"/>
              <a:t>MARKETING MIX (4Ps)</a:t>
            </a:r>
          </a:p>
          <a:p>
            <a:pPr marL="0" indent="0">
              <a:buNone/>
            </a:pPr>
            <a:endParaRPr lang="en-GB" sz="1600" dirty="0"/>
          </a:p>
          <a:p>
            <a:pPr>
              <a:buFont typeface="Wingdings" panose="05000000000000000000" pitchFamily="2" charset="2"/>
              <a:buChar char="§"/>
            </a:pPr>
            <a:endParaRPr lang="en-GB" sz="1600" dirty="0"/>
          </a:p>
        </p:txBody>
      </p:sp>
      <p:graphicFrame>
        <p:nvGraphicFramePr>
          <p:cNvPr id="7" name="Table 6">
            <a:extLst>
              <a:ext uri="{FF2B5EF4-FFF2-40B4-BE49-F238E27FC236}">
                <a16:creationId xmlns:a16="http://schemas.microsoft.com/office/drawing/2014/main" id="{5B1C39B4-50D8-57B6-E968-164724834FA4}"/>
              </a:ext>
            </a:extLst>
          </p:cNvPr>
          <p:cNvGraphicFramePr>
            <a:graphicFrameLocks noGrp="1"/>
          </p:cNvGraphicFramePr>
          <p:nvPr>
            <p:extLst>
              <p:ext uri="{D42A27DB-BD31-4B8C-83A1-F6EECF244321}">
                <p14:modId xmlns:p14="http://schemas.microsoft.com/office/powerpoint/2010/main" val="750847670"/>
              </p:ext>
            </p:extLst>
          </p:nvPr>
        </p:nvGraphicFramePr>
        <p:xfrm>
          <a:off x="1002400" y="4090737"/>
          <a:ext cx="10187200" cy="1969977"/>
        </p:xfrm>
        <a:graphic>
          <a:graphicData uri="http://schemas.openxmlformats.org/drawingml/2006/table">
            <a:tbl>
              <a:tblPr firstRow="1" bandRow="1">
                <a:tableStyleId>{5940675A-B579-460E-94D1-54222C63F5DA}</a:tableStyleId>
              </a:tblPr>
              <a:tblGrid>
                <a:gridCol w="2366442">
                  <a:extLst>
                    <a:ext uri="{9D8B030D-6E8A-4147-A177-3AD203B41FA5}">
                      <a16:colId xmlns:a16="http://schemas.microsoft.com/office/drawing/2014/main" val="2478689580"/>
                    </a:ext>
                  </a:extLst>
                </a:gridCol>
                <a:gridCol w="2374232">
                  <a:extLst>
                    <a:ext uri="{9D8B030D-6E8A-4147-A177-3AD203B41FA5}">
                      <a16:colId xmlns:a16="http://schemas.microsoft.com/office/drawing/2014/main" val="385250027"/>
                    </a:ext>
                  </a:extLst>
                </a:gridCol>
                <a:gridCol w="1860884">
                  <a:extLst>
                    <a:ext uri="{9D8B030D-6E8A-4147-A177-3AD203B41FA5}">
                      <a16:colId xmlns:a16="http://schemas.microsoft.com/office/drawing/2014/main" val="547933236"/>
                    </a:ext>
                  </a:extLst>
                </a:gridCol>
                <a:gridCol w="3585642">
                  <a:extLst>
                    <a:ext uri="{9D8B030D-6E8A-4147-A177-3AD203B41FA5}">
                      <a16:colId xmlns:a16="http://schemas.microsoft.com/office/drawing/2014/main" val="1966795233"/>
                    </a:ext>
                  </a:extLst>
                </a:gridCol>
              </a:tblGrid>
              <a:tr h="373528">
                <a:tc>
                  <a:txBody>
                    <a:bodyPr/>
                    <a:lstStyle/>
                    <a:p>
                      <a:r>
                        <a:rPr lang="en-GB" sz="1600" b="1" dirty="0"/>
                        <a:t>PRODUCT</a:t>
                      </a:r>
                    </a:p>
                  </a:txBody>
                  <a:tcPr/>
                </a:tc>
                <a:tc>
                  <a:txBody>
                    <a:bodyPr/>
                    <a:lstStyle/>
                    <a:p>
                      <a:r>
                        <a:rPr lang="en-GB" b="1" dirty="0"/>
                        <a:t>PRICE</a:t>
                      </a:r>
                    </a:p>
                  </a:txBody>
                  <a:tcPr/>
                </a:tc>
                <a:tc>
                  <a:txBody>
                    <a:bodyPr/>
                    <a:lstStyle/>
                    <a:p>
                      <a:r>
                        <a:rPr lang="en-GB" b="1" dirty="0"/>
                        <a:t>PLACE</a:t>
                      </a:r>
                    </a:p>
                  </a:txBody>
                  <a:tcPr/>
                </a:tc>
                <a:tc>
                  <a:txBody>
                    <a:bodyPr/>
                    <a:lstStyle/>
                    <a:p>
                      <a:r>
                        <a:rPr lang="en-GB" b="1" dirty="0"/>
                        <a:t>PROMOTION</a:t>
                      </a:r>
                    </a:p>
                  </a:txBody>
                  <a:tcPr/>
                </a:tc>
                <a:extLst>
                  <a:ext uri="{0D108BD9-81ED-4DB2-BD59-A6C34878D82A}">
                    <a16:rowId xmlns:a16="http://schemas.microsoft.com/office/drawing/2014/main" val="1724239857"/>
                  </a:ext>
                </a:extLst>
              </a:tr>
              <a:tr h="1596449">
                <a:tc>
                  <a:txBody>
                    <a:bodyPr/>
                    <a:lstStyle/>
                    <a:p>
                      <a:pPr marL="285750" indent="-285750">
                        <a:buFont typeface="Wingdings" panose="05000000000000000000" pitchFamily="2" charset="2"/>
                        <a:buChar char="§"/>
                      </a:pPr>
                      <a:r>
                        <a:rPr lang="en-GB" sz="1400" dirty="0"/>
                        <a:t>oil change</a:t>
                      </a:r>
                    </a:p>
                    <a:p>
                      <a:pPr marL="285750" indent="-285750">
                        <a:buFont typeface="Wingdings" panose="05000000000000000000" pitchFamily="2" charset="2"/>
                        <a:buChar char="§"/>
                      </a:pPr>
                      <a:r>
                        <a:rPr lang="en-GB" sz="1400" dirty="0"/>
                        <a:t>tires rotation</a:t>
                      </a:r>
                    </a:p>
                    <a:p>
                      <a:pPr marL="285750" indent="-285750">
                        <a:buFont typeface="Wingdings" panose="05000000000000000000" pitchFamily="2" charset="2"/>
                        <a:buChar char="§"/>
                      </a:pPr>
                      <a:r>
                        <a:rPr lang="en-GB" sz="1400" dirty="0"/>
                        <a:t>repair</a:t>
                      </a:r>
                    </a:p>
                    <a:p>
                      <a:pPr marL="285750" indent="-285750">
                        <a:buFont typeface="Wingdings" panose="05000000000000000000" pitchFamily="2" charset="2"/>
                        <a:buChar char="§"/>
                      </a:pPr>
                      <a:r>
                        <a:rPr lang="en-GB" sz="1400" dirty="0"/>
                        <a:t>warranty on done work </a:t>
                      </a:r>
                    </a:p>
                  </a:txBody>
                  <a:tcPr/>
                </a:tc>
                <a:tc>
                  <a:txBody>
                    <a:bodyPr/>
                    <a:lstStyle/>
                    <a:p>
                      <a:pPr marL="285750" indent="-285750">
                        <a:buFont typeface="Wingdings" panose="05000000000000000000" pitchFamily="2" charset="2"/>
                        <a:buChar char="§"/>
                      </a:pPr>
                      <a:r>
                        <a:rPr lang="en-GB" sz="1400" dirty="0"/>
                        <a:t>price from 50£/hour</a:t>
                      </a:r>
                    </a:p>
                    <a:p>
                      <a:pPr marL="285750" indent="-285750">
                        <a:buFont typeface="Wingdings" panose="05000000000000000000" pitchFamily="2" charset="2"/>
                        <a:buChar char="§"/>
                      </a:pPr>
                      <a:r>
                        <a:rPr lang="en-GB" sz="1400" dirty="0"/>
                        <a:t>service into package</a:t>
                      </a:r>
                    </a:p>
                  </a:txBody>
                  <a:tcPr/>
                </a:tc>
                <a:tc>
                  <a:txBody>
                    <a:bodyPr/>
                    <a:lstStyle/>
                    <a:p>
                      <a:pPr marL="285750" indent="-285750">
                        <a:buFont typeface="Wingdings" panose="05000000000000000000" pitchFamily="2" charset="2"/>
                        <a:buChar char="§"/>
                      </a:pPr>
                      <a:r>
                        <a:rPr lang="en-GB" sz="1400" dirty="0"/>
                        <a:t>easy access </a:t>
                      </a:r>
                    </a:p>
                    <a:p>
                      <a:pPr marL="285750" indent="-285750">
                        <a:buFont typeface="Wingdings" panose="05000000000000000000" pitchFamily="2" charset="2"/>
                        <a:buChar char="§"/>
                      </a:pPr>
                      <a:r>
                        <a:rPr lang="en-GB" sz="1400" dirty="0"/>
                        <a:t>located in 21 </a:t>
                      </a:r>
                      <a:r>
                        <a:rPr lang="en-GB" sz="1400" dirty="0" err="1"/>
                        <a:t>grovebury</a:t>
                      </a:r>
                      <a:r>
                        <a:rPr lang="en-GB" sz="1400" dirty="0"/>
                        <a:t> road</a:t>
                      </a:r>
                    </a:p>
                  </a:txBody>
                  <a:tcPr/>
                </a:tc>
                <a:tc>
                  <a:txBody>
                    <a:bodyPr/>
                    <a:lstStyle/>
                    <a:p>
                      <a:pPr marL="285750" indent="-285750">
                        <a:buFont typeface="Wingdings" panose="05000000000000000000" pitchFamily="2" charset="2"/>
                        <a:buChar char="§"/>
                      </a:pPr>
                      <a:r>
                        <a:rPr lang="en-GB" sz="1400" dirty="0"/>
                        <a:t>oil and tires pression check for </a:t>
                      </a:r>
                      <a:r>
                        <a:rPr lang="en-GB" sz="1400" dirty="0" err="1"/>
                        <a:t>fisrt</a:t>
                      </a:r>
                      <a:r>
                        <a:rPr lang="en-GB" sz="1400" dirty="0"/>
                        <a:t> time customers</a:t>
                      </a:r>
                    </a:p>
                    <a:p>
                      <a:pPr marL="285750" indent="-285750">
                        <a:buFont typeface="Wingdings" panose="05000000000000000000" pitchFamily="2" charset="2"/>
                        <a:buChar char="§"/>
                      </a:pPr>
                      <a:r>
                        <a:rPr lang="en-GB" sz="1400" dirty="0"/>
                        <a:t>message to remind regular maintenance</a:t>
                      </a:r>
                    </a:p>
                    <a:p>
                      <a:pPr marL="285750" indent="-285750">
                        <a:buFont typeface="Wingdings" panose="05000000000000000000" pitchFamily="2" charset="2"/>
                        <a:buChar char="§"/>
                      </a:pPr>
                      <a:r>
                        <a:rPr lang="en-GB" sz="1400" dirty="0"/>
                        <a:t>discount for repeat customer</a:t>
                      </a:r>
                    </a:p>
                    <a:p>
                      <a:pPr marL="285750" indent="-285750">
                        <a:buFont typeface="Wingdings" panose="05000000000000000000" pitchFamily="2" charset="2"/>
                        <a:buChar char="§"/>
                      </a:pPr>
                      <a:r>
                        <a:rPr lang="en-GB" sz="1400" dirty="0"/>
                        <a:t>social media to share promotion</a:t>
                      </a:r>
                    </a:p>
                  </a:txBody>
                  <a:tcPr/>
                </a:tc>
                <a:extLst>
                  <a:ext uri="{0D108BD9-81ED-4DB2-BD59-A6C34878D82A}">
                    <a16:rowId xmlns:a16="http://schemas.microsoft.com/office/drawing/2014/main" val="2912295818"/>
                  </a:ext>
                </a:extLst>
              </a:tr>
            </a:tbl>
          </a:graphicData>
        </a:graphic>
      </p:graphicFrame>
    </p:spTree>
    <p:extLst>
      <p:ext uri="{BB962C8B-B14F-4D97-AF65-F5344CB8AC3E}">
        <p14:creationId xmlns:p14="http://schemas.microsoft.com/office/powerpoint/2010/main" val="3346190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E0D74-9CBB-2822-CC95-CA9533E814D0}"/>
              </a:ext>
            </a:extLst>
          </p:cNvPr>
          <p:cNvSpPr>
            <a:spLocks noGrp="1"/>
          </p:cNvSpPr>
          <p:nvPr>
            <p:ph type="title"/>
          </p:nvPr>
        </p:nvSpPr>
        <p:spPr>
          <a:xfrm>
            <a:off x="1451578" y="215295"/>
            <a:ext cx="9603275" cy="513058"/>
          </a:xfrm>
        </p:spPr>
        <p:txBody>
          <a:bodyPr>
            <a:normAutofit fontScale="90000"/>
          </a:bodyPr>
          <a:lstStyle/>
          <a:p>
            <a:r>
              <a:rPr lang="en-GB" dirty="0"/>
              <a:t>FINANCIAL PLAN</a:t>
            </a:r>
          </a:p>
        </p:txBody>
      </p:sp>
      <p:graphicFrame>
        <p:nvGraphicFramePr>
          <p:cNvPr id="9" name="Content Placeholder 8">
            <a:extLst>
              <a:ext uri="{FF2B5EF4-FFF2-40B4-BE49-F238E27FC236}">
                <a16:creationId xmlns:a16="http://schemas.microsoft.com/office/drawing/2014/main" id="{C4FB8348-6106-1787-D4D0-9BE70D29399E}"/>
              </a:ext>
            </a:extLst>
          </p:cNvPr>
          <p:cNvGraphicFramePr>
            <a:graphicFrameLocks noGrp="1"/>
          </p:cNvGraphicFramePr>
          <p:nvPr>
            <p:ph idx="1"/>
            <p:extLst>
              <p:ext uri="{D42A27DB-BD31-4B8C-83A1-F6EECF244321}">
                <p14:modId xmlns:p14="http://schemas.microsoft.com/office/powerpoint/2010/main" val="1911558538"/>
              </p:ext>
            </p:extLst>
          </p:nvPr>
        </p:nvGraphicFramePr>
        <p:xfrm>
          <a:off x="1451580" y="1229583"/>
          <a:ext cx="8526609" cy="2244988"/>
        </p:xfrm>
        <a:graphic>
          <a:graphicData uri="http://schemas.openxmlformats.org/drawingml/2006/table">
            <a:tbl>
              <a:tblPr firstRow="1" firstCol="1" bandRow="1"/>
              <a:tblGrid>
                <a:gridCol w="7022321">
                  <a:extLst>
                    <a:ext uri="{9D8B030D-6E8A-4147-A177-3AD203B41FA5}">
                      <a16:colId xmlns:a16="http://schemas.microsoft.com/office/drawing/2014/main" val="2304192382"/>
                    </a:ext>
                  </a:extLst>
                </a:gridCol>
                <a:gridCol w="1410308">
                  <a:extLst>
                    <a:ext uri="{9D8B030D-6E8A-4147-A177-3AD203B41FA5}">
                      <a16:colId xmlns:a16="http://schemas.microsoft.com/office/drawing/2014/main" val="3372173128"/>
                    </a:ext>
                  </a:extLst>
                </a:gridCol>
                <a:gridCol w="93980">
                  <a:extLst>
                    <a:ext uri="{9D8B030D-6E8A-4147-A177-3AD203B41FA5}">
                      <a16:colId xmlns:a16="http://schemas.microsoft.com/office/drawing/2014/main" val="3961592645"/>
                    </a:ext>
                  </a:extLst>
                </a:gridCol>
              </a:tblGrid>
              <a:tr h="265528">
                <a:tc>
                  <a:txBody>
                    <a:bodyPr/>
                    <a:lstStyle/>
                    <a:p>
                      <a:pPr>
                        <a:lnSpc>
                          <a:spcPct val="115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rent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a:lstStyle/>
                    <a:p>
                      <a:pPr>
                        <a:lnSpc>
                          <a:spcPct val="115000"/>
                        </a:lnSpc>
                        <a:spcAft>
                          <a:spcPts val="1000"/>
                        </a:spcAft>
                        <a:buNone/>
                      </a:pPr>
                      <a:r>
                        <a:rPr lang="en-GB" sz="1600" kern="100">
                          <a:effectLst/>
                          <a:latin typeface="Calibri" panose="020F0502020204030204" pitchFamily="34" charset="0"/>
                          <a:ea typeface="Calibri" panose="020F0502020204030204" pitchFamily="34" charset="0"/>
                          <a:cs typeface="Times New Roman" panose="02020603050405020304" pitchFamily="18" charset="0"/>
                        </a:rPr>
                        <a:t>800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2872128381"/>
                  </a:ext>
                </a:extLst>
              </a:tr>
              <a:tr h="329910">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permission, registration costs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a:lstStyle/>
                    <a:p>
                      <a:pPr>
                        <a:lnSpc>
                          <a:spcPct val="150000"/>
                        </a:lnSpc>
                        <a:spcAft>
                          <a:spcPts val="1000"/>
                        </a:spcAft>
                        <a:buNone/>
                      </a:pPr>
                      <a:r>
                        <a:rPr lang="en-GB" sz="1600" kern="100">
                          <a:effectLst/>
                          <a:latin typeface="Calibri" panose="020F0502020204030204" pitchFamily="34" charset="0"/>
                          <a:ea typeface="Calibri" panose="020F0502020204030204" pitchFamily="34" charset="0"/>
                          <a:cs typeface="Times New Roman" panose="02020603050405020304" pitchFamily="18" charset="0"/>
                        </a:rPr>
                        <a:t>250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857646582"/>
                  </a:ext>
                </a:extLst>
              </a:tr>
              <a:tr h="329910">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office furniture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a:lstStyle/>
                    <a:p>
                      <a:pPr>
                        <a:lnSpc>
                          <a:spcPct val="150000"/>
                        </a:lnSpc>
                        <a:spcAft>
                          <a:spcPts val="1000"/>
                        </a:spcAft>
                        <a:buNone/>
                      </a:pPr>
                      <a:r>
                        <a:rPr lang="en-GB" sz="1600" kern="100">
                          <a:effectLst/>
                          <a:latin typeface="Calibri" panose="020F0502020204030204" pitchFamily="34" charset="0"/>
                          <a:ea typeface="Calibri" panose="020F0502020204030204" pitchFamily="34" charset="0"/>
                          <a:cs typeface="Times New Roman" panose="02020603050405020304" pitchFamily="18" charset="0"/>
                        </a:rPr>
                        <a:t>600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3084962411"/>
                  </a:ext>
                </a:extLst>
              </a:tr>
              <a:tr h="329910">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mechanic tools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a:lstStyle/>
                    <a:p>
                      <a:pPr>
                        <a:lnSpc>
                          <a:spcPct val="150000"/>
                        </a:lnSpc>
                        <a:spcAft>
                          <a:spcPts val="1000"/>
                        </a:spcAft>
                        <a:buNone/>
                      </a:pPr>
                      <a:r>
                        <a:rPr lang="en-GB" sz="1600" kern="100">
                          <a:effectLst/>
                          <a:latin typeface="Calibri" panose="020F0502020204030204" pitchFamily="34" charset="0"/>
                          <a:ea typeface="Calibri" panose="020F0502020204030204" pitchFamily="34" charset="0"/>
                          <a:cs typeface="Times New Roman" panose="02020603050405020304" pitchFamily="18" charset="0"/>
                        </a:rPr>
                        <a:t>1,449.36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2036343905"/>
                  </a:ext>
                </a:extLst>
              </a:tr>
              <a:tr h="329910">
                <a:tc>
                  <a:txBody>
                    <a:bodyPr/>
                    <a:lstStyle/>
                    <a:p>
                      <a:pPr>
                        <a:lnSpc>
                          <a:spcPct val="150000"/>
                        </a:lnSpc>
                        <a:spcAft>
                          <a:spcPts val="1000"/>
                        </a:spcAft>
                        <a:buNone/>
                      </a:pP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autolift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a:lstStyle/>
                    <a:p>
                      <a:pPr>
                        <a:lnSpc>
                          <a:spcPct val="150000"/>
                        </a:lnSpc>
                        <a:spcAft>
                          <a:spcPts val="1000"/>
                        </a:spcAft>
                        <a:buNone/>
                      </a:pPr>
                      <a:r>
                        <a:rPr lang="en-GB" sz="1600" kern="100">
                          <a:effectLst/>
                          <a:latin typeface="Calibri" panose="020F0502020204030204" pitchFamily="34" charset="0"/>
                          <a:ea typeface="Calibri" panose="020F0502020204030204" pitchFamily="34" charset="0"/>
                          <a:cs typeface="Times New Roman" panose="02020603050405020304" pitchFamily="18" charset="0"/>
                        </a:rPr>
                        <a:t>4,077.60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1311738230"/>
                  </a:ext>
                </a:extLst>
              </a:tr>
              <a:tr h="329910">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inventory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2">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5,000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1683263341"/>
                  </a:ext>
                </a:extLst>
              </a:tr>
              <a:tr h="329910">
                <a:tc gridSpan="2">
                  <a:txBody>
                    <a:bodyPr/>
                    <a:lstStyle/>
                    <a:p>
                      <a:pPr>
                        <a:lnSpc>
                          <a:spcPct val="150000"/>
                        </a:lnSpc>
                        <a:spcAft>
                          <a:spcPts val="1000"/>
                        </a:spcAft>
                        <a:buNone/>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total                                                                                                                                                                       12,176.96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a:txBody>
                    <a:bodyPr/>
                    <a:lstStyle/>
                    <a:p>
                      <a:pPr>
                        <a:lnSpc>
                          <a:spcPct val="115000"/>
                        </a:lnSpc>
                        <a:spcAft>
                          <a:spcPts val="1000"/>
                        </a:spcAft>
                        <a:buNone/>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p>
                  </a:txBody>
                  <a:tcPr marL="0" marR="0" marT="0" marB="0"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2962618022"/>
                  </a:ext>
                </a:extLst>
              </a:tr>
            </a:tbl>
          </a:graphicData>
        </a:graphic>
      </p:graphicFrame>
      <p:sp>
        <p:nvSpPr>
          <p:cNvPr id="5" name="Rectangle 1">
            <a:extLst>
              <a:ext uri="{FF2B5EF4-FFF2-40B4-BE49-F238E27FC236}">
                <a16:creationId xmlns:a16="http://schemas.microsoft.com/office/drawing/2014/main" id="{248CA61B-99CF-19B8-7A81-2C0373C45C9B}"/>
              </a:ext>
            </a:extLst>
          </p:cNvPr>
          <p:cNvSpPr>
            <a:spLocks noChangeArrowheads="1"/>
          </p:cNvSpPr>
          <p:nvPr/>
        </p:nvSpPr>
        <p:spPr bwMode="auto">
          <a:xfrm>
            <a:off x="1451578" y="688799"/>
            <a:ext cx="1667444" cy="7386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01568" rIns="9144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rPr>
              <a:t>S</a:t>
            </a:r>
            <a:r>
              <a:rPr kumimoji="0" lang="en-GB" altLang="en-US" sz="2000" b="0" i="0" u="none" strike="noStrike" cap="none" normalizeH="0" baseline="0" dirty="0" bmk="">
                <a:ln>
                  <a:noFill/>
                </a:ln>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rPr>
              <a:t>tartup costs</a:t>
            </a:r>
            <a:r>
              <a:rPr kumimoji="0" lang="en-GB" altLang="en-US" sz="1600" b="0" i="0" u="none" strike="noStrike" cap="none" normalizeH="0" baseline="0" dirty="0" bmk="">
                <a:ln>
                  <a:noFill/>
                </a:ln>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rPr>
              <a:t>:</a:t>
            </a:r>
            <a:endParaRPr kumimoji="0" lang="en-GB" altLang="en-US" sz="1600" b="0" i="0" u="none" strike="noStrike" cap="none" normalizeH="0" baseline="0" dirty="0">
              <a:ln>
                <a:noFill/>
              </a:ln>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6" name="Table 5">
            <a:extLst>
              <a:ext uri="{FF2B5EF4-FFF2-40B4-BE49-F238E27FC236}">
                <a16:creationId xmlns:a16="http://schemas.microsoft.com/office/drawing/2014/main" id="{3D2BA94B-00D2-DAEB-B34B-96020919489B}"/>
              </a:ext>
            </a:extLst>
          </p:cNvPr>
          <p:cNvGraphicFramePr>
            <a:graphicFrameLocks noGrp="1"/>
          </p:cNvGraphicFramePr>
          <p:nvPr>
            <p:extLst>
              <p:ext uri="{D42A27DB-BD31-4B8C-83A1-F6EECF244321}">
                <p14:modId xmlns:p14="http://schemas.microsoft.com/office/powerpoint/2010/main" val="1107095773"/>
              </p:ext>
            </p:extLst>
          </p:nvPr>
        </p:nvGraphicFramePr>
        <p:xfrm>
          <a:off x="1451579" y="4118930"/>
          <a:ext cx="8526610" cy="1311656"/>
        </p:xfrm>
        <a:graphic>
          <a:graphicData uri="http://schemas.openxmlformats.org/drawingml/2006/table">
            <a:tbl>
              <a:tblPr firstRow="1" firstCol="1" bandRow="1"/>
              <a:tblGrid>
                <a:gridCol w="3665853">
                  <a:extLst>
                    <a:ext uri="{9D8B030D-6E8A-4147-A177-3AD203B41FA5}">
                      <a16:colId xmlns:a16="http://schemas.microsoft.com/office/drawing/2014/main" val="578870149"/>
                    </a:ext>
                  </a:extLst>
                </a:gridCol>
                <a:gridCol w="4860757">
                  <a:extLst>
                    <a:ext uri="{9D8B030D-6E8A-4147-A177-3AD203B41FA5}">
                      <a16:colId xmlns:a16="http://schemas.microsoft.com/office/drawing/2014/main" val="222498296"/>
                    </a:ext>
                  </a:extLst>
                </a:gridCol>
              </a:tblGrid>
              <a:tr h="0">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salary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22,200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69461413"/>
                  </a:ext>
                </a:extLst>
              </a:tr>
              <a:tr h="0">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bills (gas, electricity)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9,000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51403537"/>
                  </a:ext>
                </a:extLst>
              </a:tr>
              <a:tr h="312902">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rent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2,400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30530691"/>
                  </a:ext>
                </a:extLst>
              </a:tr>
              <a:tr h="0">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total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33,600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78646659"/>
                  </a:ext>
                </a:extLst>
              </a:tr>
            </a:tbl>
          </a:graphicData>
        </a:graphic>
      </p:graphicFrame>
      <p:sp>
        <p:nvSpPr>
          <p:cNvPr id="7" name="Rectangle 2">
            <a:extLst>
              <a:ext uri="{FF2B5EF4-FFF2-40B4-BE49-F238E27FC236}">
                <a16:creationId xmlns:a16="http://schemas.microsoft.com/office/drawing/2014/main" id="{4AA8748A-9318-CBE6-1577-DEE741242A87}"/>
              </a:ext>
            </a:extLst>
          </p:cNvPr>
          <p:cNvSpPr>
            <a:spLocks noChangeArrowheads="1"/>
          </p:cNvSpPr>
          <p:nvPr/>
        </p:nvSpPr>
        <p:spPr bwMode="auto">
          <a:xfrm>
            <a:off x="1451579" y="3525391"/>
            <a:ext cx="4180888" cy="461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01568" rIns="9144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rPr>
              <a:t>O</a:t>
            </a:r>
            <a:r>
              <a:rPr kumimoji="0" lang="en-GB" altLang="en-US" sz="2000" b="0" i="0" u="none" strike="noStrike" cap="none" normalizeH="0" baseline="0" dirty="0" bmk="">
                <a:ln>
                  <a:noFill/>
                </a:ln>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rPr>
              <a:t>perational costs (for three months)</a:t>
            </a:r>
            <a:endParaRPr kumimoji="0" lang="en-GB" altLang="en-US" sz="2000" b="0" i="0" u="none" strike="noStrike" cap="none" normalizeH="0" baseline="0" dirty="0">
              <a:ln>
                <a:noFill/>
              </a:ln>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2570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C33FD3CE-50E2-9CD1-7DED-1753D06A0410}"/>
              </a:ext>
            </a:extLst>
          </p:cNvPr>
          <p:cNvSpPr>
            <a:spLocks noGrp="1" noChangeArrowheads="1"/>
          </p:cNvSpPr>
          <p:nvPr>
            <p:ph type="title"/>
          </p:nvPr>
        </p:nvSpPr>
        <p:spPr bwMode="auto">
          <a:xfrm>
            <a:off x="1155728" y="218825"/>
            <a:ext cx="4245991" cy="7386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01568" rIns="9144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rPr>
              <a:t>F</a:t>
            </a:r>
            <a:r>
              <a:rPr kumimoji="0" lang="en-GB" altLang="en-US" sz="2000" b="0" i="0" u="none" strike="noStrike" cap="none" normalizeH="0" baseline="0" dirty="0" bmk="">
                <a:ln>
                  <a:noFill/>
                </a:ln>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rPr>
              <a:t>unding source</a:t>
            </a:r>
            <a:endParaRPr kumimoji="0" lang="en-GB" altLang="en-US" sz="2000" b="0" i="0" u="none" strike="noStrike" cap="none" normalizeH="0" baseline="0" dirty="0">
              <a:ln>
                <a:noFill/>
              </a:ln>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4" name="Content Placeholder 3">
            <a:extLst>
              <a:ext uri="{FF2B5EF4-FFF2-40B4-BE49-F238E27FC236}">
                <a16:creationId xmlns:a16="http://schemas.microsoft.com/office/drawing/2014/main" id="{2EF0E818-F665-E4E1-4452-C736774559F2}"/>
              </a:ext>
            </a:extLst>
          </p:cNvPr>
          <p:cNvGraphicFramePr>
            <a:graphicFrameLocks noGrp="1"/>
          </p:cNvGraphicFramePr>
          <p:nvPr>
            <p:ph idx="1"/>
            <p:extLst>
              <p:ext uri="{D42A27DB-BD31-4B8C-83A1-F6EECF244321}">
                <p14:modId xmlns:p14="http://schemas.microsoft.com/office/powerpoint/2010/main" val="1171362850"/>
              </p:ext>
            </p:extLst>
          </p:nvPr>
        </p:nvGraphicFramePr>
        <p:xfrm>
          <a:off x="1448956" y="1133374"/>
          <a:ext cx="5868670" cy="1106805"/>
        </p:xfrm>
        <a:graphic>
          <a:graphicData uri="http://schemas.openxmlformats.org/drawingml/2006/table">
            <a:tbl>
              <a:tblPr firstRow="1" firstCol="1" bandRow="1"/>
              <a:tblGrid>
                <a:gridCol w="2934335">
                  <a:extLst>
                    <a:ext uri="{9D8B030D-6E8A-4147-A177-3AD203B41FA5}">
                      <a16:colId xmlns:a16="http://schemas.microsoft.com/office/drawing/2014/main" val="1477388066"/>
                    </a:ext>
                  </a:extLst>
                </a:gridCol>
                <a:gridCol w="2934335">
                  <a:extLst>
                    <a:ext uri="{9D8B030D-6E8A-4147-A177-3AD203B41FA5}">
                      <a16:colId xmlns:a16="http://schemas.microsoft.com/office/drawing/2014/main" val="3546274530"/>
                    </a:ext>
                  </a:extLst>
                </a:gridCol>
              </a:tblGrid>
              <a:tr h="0">
                <a:tc>
                  <a:txBody>
                    <a:bodyPr/>
                    <a:lstStyle/>
                    <a:p>
                      <a:pPr>
                        <a:lnSpc>
                          <a:spcPct val="150000"/>
                        </a:lnSpc>
                        <a:spcAft>
                          <a:spcPts val="10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Owner earns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16,000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3286123"/>
                  </a:ext>
                </a:extLst>
              </a:tr>
              <a:tr h="0">
                <a:tc>
                  <a:txBody>
                    <a:bodyPr/>
                    <a:lstStyle/>
                    <a:p>
                      <a:pPr>
                        <a:lnSpc>
                          <a:spcPct val="150000"/>
                        </a:lnSpc>
                        <a:spcAft>
                          <a:spcPts val="10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Bank loan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30,000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50785850"/>
                  </a:ext>
                </a:extLst>
              </a:tr>
              <a:tr h="0">
                <a:tc>
                  <a:txBody>
                    <a:bodyPr/>
                    <a:lstStyle/>
                    <a:p>
                      <a:pPr>
                        <a:lnSpc>
                          <a:spcPct val="150000"/>
                        </a:lnSpc>
                        <a:spcAft>
                          <a:spcPts val="10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Total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46,000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58433333"/>
                  </a:ext>
                </a:extLst>
              </a:tr>
            </a:tbl>
          </a:graphicData>
        </a:graphic>
      </p:graphicFrame>
      <p:graphicFrame>
        <p:nvGraphicFramePr>
          <p:cNvPr id="6" name="Table 5">
            <a:extLst>
              <a:ext uri="{FF2B5EF4-FFF2-40B4-BE49-F238E27FC236}">
                <a16:creationId xmlns:a16="http://schemas.microsoft.com/office/drawing/2014/main" id="{8E348299-4A80-691B-9136-45D3FCD612C6}"/>
              </a:ext>
            </a:extLst>
          </p:cNvPr>
          <p:cNvGraphicFramePr>
            <a:graphicFrameLocks noGrp="1"/>
          </p:cNvGraphicFramePr>
          <p:nvPr>
            <p:extLst>
              <p:ext uri="{D42A27DB-BD31-4B8C-83A1-F6EECF244321}">
                <p14:modId xmlns:p14="http://schemas.microsoft.com/office/powerpoint/2010/main" val="2100770311"/>
              </p:ext>
            </p:extLst>
          </p:nvPr>
        </p:nvGraphicFramePr>
        <p:xfrm>
          <a:off x="1448956" y="3067659"/>
          <a:ext cx="5868670" cy="1352677"/>
        </p:xfrm>
        <a:graphic>
          <a:graphicData uri="http://schemas.openxmlformats.org/drawingml/2006/table">
            <a:tbl>
              <a:tblPr firstRow="1" firstCol="1" bandRow="1"/>
              <a:tblGrid>
                <a:gridCol w="1466850">
                  <a:extLst>
                    <a:ext uri="{9D8B030D-6E8A-4147-A177-3AD203B41FA5}">
                      <a16:colId xmlns:a16="http://schemas.microsoft.com/office/drawing/2014/main" val="1492122806"/>
                    </a:ext>
                  </a:extLst>
                </a:gridCol>
                <a:gridCol w="1466850">
                  <a:extLst>
                    <a:ext uri="{9D8B030D-6E8A-4147-A177-3AD203B41FA5}">
                      <a16:colId xmlns:a16="http://schemas.microsoft.com/office/drawing/2014/main" val="1911299342"/>
                    </a:ext>
                  </a:extLst>
                </a:gridCol>
                <a:gridCol w="1467485">
                  <a:extLst>
                    <a:ext uri="{9D8B030D-6E8A-4147-A177-3AD203B41FA5}">
                      <a16:colId xmlns:a16="http://schemas.microsoft.com/office/drawing/2014/main" val="1873562863"/>
                    </a:ext>
                  </a:extLst>
                </a:gridCol>
                <a:gridCol w="1467485">
                  <a:extLst>
                    <a:ext uri="{9D8B030D-6E8A-4147-A177-3AD203B41FA5}">
                      <a16:colId xmlns:a16="http://schemas.microsoft.com/office/drawing/2014/main" val="2694247791"/>
                    </a:ext>
                  </a:extLst>
                </a:gridCol>
              </a:tblGrid>
              <a:tr h="0">
                <a:tc>
                  <a:txBody>
                    <a:bodyPr/>
                    <a:lstStyle/>
                    <a:p>
                      <a:pPr>
                        <a:lnSpc>
                          <a:spcPct val="150000"/>
                        </a:lnSpc>
                        <a:spcAft>
                          <a:spcPts val="1000"/>
                        </a:spcAft>
                        <a:buNone/>
                      </a:pPr>
                      <a:r>
                        <a:rPr lang="en-GB" sz="1200" kern="100">
                          <a:effectLst/>
                          <a:latin typeface="Calibri" panose="020F0502020204030204" pitchFamily="34" charset="0"/>
                          <a:ea typeface="Calibri" panose="020F0502020204030204" pitchFamily="34" charset="0"/>
                          <a:cs typeface="Times New Roman" panose="02020603050405020304" pitchFamily="18" charset="0"/>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Month 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800" kern="100">
                          <a:effectLst/>
                          <a:latin typeface="Calibri" panose="020F0502020204030204" pitchFamily="34" charset="0"/>
                          <a:ea typeface="Calibri" panose="020F0502020204030204" pitchFamily="34" charset="0"/>
                          <a:cs typeface="Times New Roman" panose="02020603050405020304" pitchFamily="18" charset="0"/>
                        </a:rPr>
                        <a:t>Month 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Month 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37548181"/>
                  </a:ext>
                </a:extLst>
              </a:tr>
              <a:tr h="0">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Services/Sale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13,000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13,700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15,000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78477455"/>
                  </a:ext>
                </a:extLst>
              </a:tr>
              <a:tr h="0">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Costs of service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10,650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10,655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10,700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20723012"/>
                  </a:ext>
                </a:extLst>
              </a:tr>
              <a:tr h="0">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Gross margin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2,350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3,045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1000"/>
                        </a:spcAft>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4,300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9373013"/>
                  </a:ext>
                </a:extLst>
              </a:tr>
            </a:tbl>
          </a:graphicData>
        </a:graphic>
      </p:graphicFrame>
      <p:sp>
        <p:nvSpPr>
          <p:cNvPr id="7" name="Rectangle 2">
            <a:extLst>
              <a:ext uri="{FF2B5EF4-FFF2-40B4-BE49-F238E27FC236}">
                <a16:creationId xmlns:a16="http://schemas.microsoft.com/office/drawing/2014/main" id="{B8F91671-B1EA-C7C8-AB23-033C13F8B583}"/>
              </a:ext>
            </a:extLst>
          </p:cNvPr>
          <p:cNvSpPr>
            <a:spLocks noChangeArrowheads="1"/>
          </p:cNvSpPr>
          <p:nvPr/>
        </p:nvSpPr>
        <p:spPr bwMode="auto">
          <a:xfrm>
            <a:off x="1448956" y="2592047"/>
            <a:ext cx="4677114" cy="7386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01568" rIns="9144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rPr>
              <a:t>P</a:t>
            </a:r>
            <a:r>
              <a:rPr kumimoji="0" lang="en-GB" altLang="en-US" sz="2000" b="0" i="0" u="none" strike="noStrike" cap="none" normalizeH="0" baseline="0" dirty="0" bmk="">
                <a:ln>
                  <a:noFill/>
                </a:ln>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rPr>
              <a:t>rojected profits and loss (three months)</a:t>
            </a:r>
            <a:endParaRPr kumimoji="0" lang="en-GB" altLang="en-US" sz="2000" b="0" i="0" u="none" strike="noStrike" cap="none" normalizeH="0" baseline="0" dirty="0">
              <a:ln>
                <a:noFill/>
              </a:ln>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8" name="Picture 7" descr="A large pile of money&#10;&#10;AI-generated content may be incorrect.">
            <a:extLst>
              <a:ext uri="{FF2B5EF4-FFF2-40B4-BE49-F238E27FC236}">
                <a16:creationId xmlns:a16="http://schemas.microsoft.com/office/drawing/2014/main" id="{5E37DB62-D2BA-6652-3835-69E9AE5067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1373" y="1905163"/>
            <a:ext cx="3404376" cy="2515173"/>
          </a:xfrm>
          <a:prstGeom prst="rect">
            <a:avLst/>
          </a:prstGeom>
        </p:spPr>
      </p:pic>
    </p:spTree>
    <p:extLst>
      <p:ext uri="{BB962C8B-B14F-4D97-AF65-F5344CB8AC3E}">
        <p14:creationId xmlns:p14="http://schemas.microsoft.com/office/powerpoint/2010/main" val="3184738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AD769-0509-8AF6-F26D-FD6DB60E3D00}"/>
              </a:ext>
            </a:extLst>
          </p:cNvPr>
          <p:cNvSpPr>
            <a:spLocks noGrp="1"/>
          </p:cNvSpPr>
          <p:nvPr>
            <p:ph type="title"/>
          </p:nvPr>
        </p:nvSpPr>
        <p:spPr>
          <a:xfrm>
            <a:off x="1294362" y="144951"/>
            <a:ext cx="9603275" cy="589567"/>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B55180BE-4184-F682-C716-EE8C79E6F7CD}"/>
              </a:ext>
            </a:extLst>
          </p:cNvPr>
          <p:cNvSpPr>
            <a:spLocks noGrp="1"/>
          </p:cNvSpPr>
          <p:nvPr>
            <p:ph idx="1"/>
          </p:nvPr>
        </p:nvSpPr>
        <p:spPr>
          <a:xfrm>
            <a:off x="874531" y="734518"/>
            <a:ext cx="10143133" cy="4725649"/>
          </a:xfrm>
        </p:spPr>
        <p:txBody>
          <a:bodyPr>
            <a:normAutofit lnSpcReduction="10000"/>
          </a:bodyPr>
          <a:lstStyle/>
          <a:p>
            <a:pPr marL="28575">
              <a:lnSpc>
                <a:spcPct val="150000"/>
              </a:lnSpc>
              <a:spcAft>
                <a:spcPts val="1000"/>
              </a:spcAft>
              <a:buNone/>
            </a:pPr>
            <a:r>
              <a:rPr lang="en-GB" kern="100" dirty="0">
                <a:effectLst/>
                <a:latin typeface="Calibri" panose="020F0502020204030204" pitchFamily="34" charset="0"/>
                <a:ea typeface="Calibri" panose="020F0502020204030204" pitchFamily="34" charset="0"/>
                <a:cs typeface="Times New Roman" panose="02020603050405020304" pitchFamily="18" charset="0"/>
              </a:rPr>
              <a:t>Business energy comparison. (2025)</a:t>
            </a:r>
            <a:r>
              <a:rPr lang="en-GB" b="1" kern="0" dirty="0">
                <a:solidFill>
                  <a:srgbClr val="000000"/>
                </a:solidFill>
                <a:effectLst/>
                <a:latin typeface="Raleway" pitchFamily="2" charset="0"/>
                <a:ea typeface="Times New Roman" panose="02020603050405020304" pitchFamily="18" charset="0"/>
                <a:cs typeface="Times New Roman" panose="02020603050405020304" pitchFamily="18" charset="0"/>
              </a:rPr>
              <a:t> </a:t>
            </a:r>
            <a:r>
              <a:rPr lang="en-GB" kern="100" dirty="0">
                <a:effectLst/>
                <a:latin typeface="Calibri" panose="020F0502020204030204" pitchFamily="34" charset="0"/>
                <a:ea typeface="Calibri" panose="020F0502020204030204" pitchFamily="34" charset="0"/>
                <a:cs typeface="Times New Roman" panose="02020603050405020304" pitchFamily="18" charset="0"/>
              </a:rPr>
              <a:t>Average Car Garage Energy Costs, online</a:t>
            </a:r>
          </a:p>
          <a:p>
            <a:pPr marL="28575">
              <a:lnSpc>
                <a:spcPct val="150000"/>
              </a:lnSpc>
              <a:spcAft>
                <a:spcPts val="1000"/>
              </a:spcAft>
              <a:buNone/>
            </a:pPr>
            <a:r>
              <a:rPr lang="en-GB"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u="sng" kern="100" dirty="0">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https://businessenergycomparison.com/business-electricity/how-much-energy-does-an-average-car-garage-use/</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
              <a:lnSpc>
                <a:spcPct val="150000"/>
              </a:lnSpc>
              <a:spcAft>
                <a:spcPts val="1000"/>
              </a:spcAft>
              <a:buNone/>
            </a:pPr>
            <a:r>
              <a:rPr lang="en-GB" kern="100" dirty="0">
                <a:effectLst/>
                <a:latin typeface="Calibri" panose="020F0502020204030204" pitchFamily="34" charset="0"/>
                <a:ea typeface="Calibri" panose="020F0502020204030204" pitchFamily="34" charset="0"/>
                <a:cs typeface="Times New Roman" panose="02020603050405020304" pitchFamily="18" charset="0"/>
              </a:rPr>
              <a:t>[Accessed:</a:t>
            </a:r>
            <a:r>
              <a:rPr lang="en-GB" kern="100" dirty="0">
                <a:latin typeface="Calibri" panose="020F0502020204030204" pitchFamily="34" charset="0"/>
                <a:ea typeface="Calibri" panose="020F0502020204030204" pitchFamily="34" charset="0"/>
                <a:cs typeface="Times New Roman" panose="02020603050405020304" pitchFamily="18" charset="0"/>
              </a:rPr>
              <a:t>30</a:t>
            </a:r>
            <a:r>
              <a:rPr lang="en-GB" kern="100" dirty="0">
                <a:effectLst/>
                <a:latin typeface="Calibri" panose="020F0502020204030204" pitchFamily="34" charset="0"/>
                <a:ea typeface="Calibri" panose="020F0502020204030204" pitchFamily="34" charset="0"/>
                <a:cs typeface="Times New Roman" panose="02020603050405020304" pitchFamily="18" charset="0"/>
              </a:rPr>
              <a:t> November 2025]</a:t>
            </a:r>
          </a:p>
          <a:p>
            <a:pPr marL="28575">
              <a:lnSpc>
                <a:spcPct val="150000"/>
              </a:lnSpc>
              <a:spcAft>
                <a:spcPts val="1000"/>
              </a:spcAft>
              <a:buNone/>
            </a:pPr>
            <a:r>
              <a:rPr lang="en-GB" kern="100" dirty="0">
                <a:effectLst/>
                <a:latin typeface="Calibri" panose="020F0502020204030204" pitchFamily="34" charset="0"/>
                <a:ea typeface="Calibri" panose="020F0502020204030204" pitchFamily="34" charset="0"/>
                <a:cs typeface="Times New Roman" panose="02020603050405020304" pitchFamily="18" charset="0"/>
              </a:rPr>
              <a:t>Canva. (2025) organization chart temples, online: Available at: </a:t>
            </a:r>
            <a:r>
              <a:rPr lang="en-GB" u="sng" kern="100" dirty="0">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https://www.canva.com/graphs/templates/organization-chart/?msockid=11844dca4634619e0d16585247136037</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
              <a:lnSpc>
                <a:spcPct val="150000"/>
              </a:lnSpc>
              <a:spcAft>
                <a:spcPts val="1000"/>
              </a:spcAft>
              <a:buNone/>
            </a:pPr>
            <a:r>
              <a:rPr lang="en-GB" kern="100" dirty="0">
                <a:effectLst/>
                <a:latin typeface="Calibri" panose="020F0502020204030204" pitchFamily="34" charset="0"/>
                <a:ea typeface="Calibri" panose="020F0502020204030204" pitchFamily="34" charset="0"/>
                <a:cs typeface="Times New Roman" panose="02020603050405020304" pitchFamily="18" charset="0"/>
              </a:rPr>
              <a:t>[Accessed: </a:t>
            </a:r>
            <a:r>
              <a:rPr lang="en-GB" kern="100" dirty="0">
                <a:latin typeface="Calibri" panose="020F0502020204030204" pitchFamily="34" charset="0"/>
                <a:ea typeface="Calibri" panose="020F0502020204030204" pitchFamily="34" charset="0"/>
                <a:cs typeface="Times New Roman" panose="02020603050405020304" pitchFamily="18" charset="0"/>
              </a:rPr>
              <a:t>30</a:t>
            </a:r>
            <a:r>
              <a:rPr lang="en-GB" kern="100" dirty="0">
                <a:effectLst/>
                <a:latin typeface="Calibri" panose="020F0502020204030204" pitchFamily="34" charset="0"/>
                <a:ea typeface="Calibri" panose="020F0502020204030204" pitchFamily="34" charset="0"/>
                <a:cs typeface="Times New Roman" panose="02020603050405020304" pitchFamily="18" charset="0"/>
              </a:rPr>
              <a:t> November 2025]</a:t>
            </a:r>
          </a:p>
          <a:p>
            <a:pPr marL="28575">
              <a:lnSpc>
                <a:spcPct val="150000"/>
              </a:lnSpc>
              <a:spcAft>
                <a:spcPts val="1000"/>
              </a:spcAft>
              <a:buNone/>
            </a:pPr>
            <a:endParaRPr lang="en-GB" sz="5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443683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7A365-E960-2A35-3D46-C3BB440DBDDE}"/>
              </a:ext>
            </a:extLst>
          </p:cNvPr>
          <p:cNvSpPr>
            <a:spLocks noGrp="1"/>
          </p:cNvSpPr>
          <p:nvPr>
            <p:ph type="title"/>
          </p:nvPr>
        </p:nvSpPr>
        <p:spPr>
          <a:xfrm>
            <a:off x="12696668" y="3222885"/>
            <a:ext cx="674345" cy="494676"/>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2BAB1E48-C12C-5F8D-7AC6-42C9521100F1}"/>
              </a:ext>
            </a:extLst>
          </p:cNvPr>
          <p:cNvSpPr>
            <a:spLocks noGrp="1"/>
          </p:cNvSpPr>
          <p:nvPr>
            <p:ph idx="1"/>
          </p:nvPr>
        </p:nvSpPr>
        <p:spPr>
          <a:xfrm>
            <a:off x="1451579" y="108488"/>
            <a:ext cx="9603275" cy="5982346"/>
          </a:xfrm>
        </p:spPr>
        <p:txBody>
          <a:bodyPr>
            <a:normAutofit fontScale="92500" lnSpcReduction="10000"/>
          </a:bodyPr>
          <a:lstStyle/>
          <a:p>
            <a:pPr marL="0" indent="0">
              <a:lnSpc>
                <a:spcPct val="110000"/>
              </a:lnSpc>
              <a:buNone/>
            </a:pPr>
            <a:r>
              <a:rPr lang="en-GB" sz="1500" dirty="0"/>
              <a:t>Checkatrade. (2022) Mechanic hourly rate in the UK, online Available at:</a:t>
            </a:r>
          </a:p>
          <a:p>
            <a:pPr marL="0" indent="0">
              <a:lnSpc>
                <a:spcPct val="110000"/>
              </a:lnSpc>
              <a:buNone/>
            </a:pPr>
            <a:r>
              <a:rPr lang="en-GB" sz="1500" dirty="0"/>
              <a:t> </a:t>
            </a:r>
            <a:r>
              <a:rPr lang="en-GB" sz="1500" dirty="0">
                <a:hlinkClick r:id="rId2">
                  <a:extLst>
                    <a:ext uri="{A12FA001-AC4F-418D-AE19-62706E023703}">
                      <ahyp:hlinkClr xmlns:ahyp="http://schemas.microsoft.com/office/drawing/2018/hyperlinkcolor" val="tx"/>
                    </a:ext>
                  </a:extLst>
                </a:hlinkClick>
              </a:rPr>
              <a:t>https://www.checkatrade.com/blog/cost-guides/mechanic-hourly-rate-uk/</a:t>
            </a:r>
            <a:endParaRPr lang="en-GB" sz="1500" dirty="0"/>
          </a:p>
          <a:p>
            <a:pPr marL="0" indent="0">
              <a:lnSpc>
                <a:spcPct val="110000"/>
              </a:lnSpc>
              <a:buNone/>
            </a:pPr>
            <a:r>
              <a:rPr lang="en-GB" sz="1500" dirty="0"/>
              <a:t>[Accessed: 30 November 2025]</a:t>
            </a:r>
          </a:p>
          <a:p>
            <a:pPr marL="0" indent="0">
              <a:lnSpc>
                <a:spcPct val="110000"/>
              </a:lnSpc>
              <a:buNone/>
            </a:pPr>
            <a:r>
              <a:rPr lang="en-GB" sz="1500" dirty="0"/>
              <a:t>Data Vibes. (2025) Legal Requirements for Opening a Garage UK: 2025 Complete Business Guide, online: Available at: </a:t>
            </a:r>
            <a:r>
              <a:rPr lang="en-GB" sz="1500" dirty="0">
                <a:hlinkClick r:id="rId3">
                  <a:extLst>
                    <a:ext uri="{A12FA001-AC4F-418D-AE19-62706E023703}">
                      <ahyp:hlinkClr xmlns:ahyp="http://schemas.microsoft.com/office/drawing/2018/hyperlinkcolor" val="tx"/>
                    </a:ext>
                  </a:extLst>
                </a:hlinkClick>
              </a:rPr>
              <a:t>https://datavibes.co.uk/legal-requirements-for-opening-a-garage-uk/</a:t>
            </a:r>
            <a:endParaRPr lang="en-GB" sz="1500" dirty="0"/>
          </a:p>
          <a:p>
            <a:pPr marL="0" indent="0">
              <a:lnSpc>
                <a:spcPct val="110000"/>
              </a:lnSpc>
              <a:buNone/>
            </a:pPr>
            <a:r>
              <a:rPr lang="en-GB" sz="1500" dirty="0"/>
              <a:t>[Accessed: 30 November 2025]</a:t>
            </a:r>
          </a:p>
          <a:p>
            <a:pPr marL="0" indent="0">
              <a:lnSpc>
                <a:spcPct val="110000"/>
              </a:lnSpc>
              <a:buNone/>
            </a:pPr>
            <a:r>
              <a:rPr lang="en-GB" sz="1500" dirty="0"/>
              <a:t>ERI. (2025) Salary expert, online: Available at: </a:t>
            </a:r>
            <a:r>
              <a:rPr lang="en-GB" sz="1500" dirty="0">
                <a:hlinkClick r:id="rId4">
                  <a:extLst>
                    <a:ext uri="{A12FA001-AC4F-418D-AE19-62706E023703}">
                      <ahyp:hlinkClr xmlns:ahyp="http://schemas.microsoft.com/office/drawing/2018/hyperlinkcolor" val="tx"/>
                    </a:ext>
                  </a:extLst>
                </a:hlinkClick>
              </a:rPr>
              <a:t>https://www.salaryexpert.com/salary/job/automotive-mechanic-auto-mechanic/united-kingdom/london</a:t>
            </a:r>
            <a:endParaRPr lang="en-GB" sz="1500" dirty="0"/>
          </a:p>
          <a:p>
            <a:pPr marL="0" indent="0">
              <a:lnSpc>
                <a:spcPct val="110000"/>
              </a:lnSpc>
              <a:buNone/>
            </a:pPr>
            <a:r>
              <a:rPr lang="en-GB" sz="1500" dirty="0"/>
              <a:t>[Accessed:30 November 2025]</a:t>
            </a:r>
          </a:p>
          <a:p>
            <a:pPr marL="0" indent="0">
              <a:lnSpc>
                <a:spcPct val="110000"/>
              </a:lnSpc>
              <a:buNone/>
            </a:pPr>
            <a:r>
              <a:rPr lang="en-GB" sz="1500" dirty="0"/>
              <a:t>Gov.UK. (2024) Business and industry, online: Available at: </a:t>
            </a:r>
            <a:r>
              <a:rPr lang="en-GB" sz="1500" dirty="0">
                <a:hlinkClick r:id="rId5">
                  <a:extLst>
                    <a:ext uri="{A12FA001-AC4F-418D-AE19-62706E023703}">
                      <ahyp:hlinkClr xmlns:ahyp="http://schemas.microsoft.com/office/drawing/2018/hyperlinkcolor" val="tx"/>
                    </a:ext>
                  </a:extLst>
                </a:hlinkClick>
              </a:rPr>
              <a:t>https://www.gov.uk/government/publications/employment-status-and-employment-rights</a:t>
            </a:r>
            <a:endParaRPr lang="en-GB" sz="1500" dirty="0"/>
          </a:p>
          <a:p>
            <a:pPr marL="0" indent="0">
              <a:lnSpc>
                <a:spcPct val="110000"/>
              </a:lnSpc>
              <a:buNone/>
            </a:pPr>
            <a:r>
              <a:rPr lang="en-GB" sz="1500" dirty="0"/>
              <a:t>[Accessed:30 November 2025]</a:t>
            </a:r>
          </a:p>
          <a:p>
            <a:pPr marL="0" indent="0">
              <a:lnSpc>
                <a:spcPct val="110000"/>
              </a:lnSpc>
              <a:buNone/>
            </a:pPr>
            <a:r>
              <a:rPr lang="en-GB" sz="1500" dirty="0"/>
              <a:t>Premier Farnell Limited. (2025) Mechanics Tool Kits, online: Available</a:t>
            </a:r>
            <a:r>
              <a:rPr lang="en-GB" sz="1500" u="sng" dirty="0"/>
              <a:t> at: </a:t>
            </a:r>
            <a:r>
              <a:rPr lang="en-GB" sz="1500" u="sng" dirty="0">
                <a:hlinkClick r:id="rId6">
                  <a:extLst>
                    <a:ext uri="{A12FA001-AC4F-418D-AE19-62706E023703}">
                      <ahyp:hlinkClr xmlns:ahyp="http://schemas.microsoft.com/office/drawing/2018/hyperlinkcolor" val="tx"/>
                    </a:ext>
                  </a:extLst>
                </a:hlinkClick>
              </a:rPr>
              <a:t>https://cpc.farnell.com/clarke-international/cht634/mechanics-tool-chest-and-tools/dp/TL14614?mckv=bshopping_dc|pcrid|75385285199464|kword||match||plid||slid||pid|TL14614|pgrid|1206164364973135|&amp;CMP=KNC-MUK-CPC-SHOPPING-273663298-1206164364973135-TL14614&amp;s_kwcid=AL!8472!10!75385285199464!4588880505670514&amp;msclkid=9837358917e5135d2b525c9205c81dbf&amp;utm_source=bing&amp;utm_medium=cpc&amp;utm_campaign=M-790-Shopping-Tools%20and%20Maintenance&amp;utm_term=4588880505670514&amp;utm_content=Hand%20Tools</a:t>
            </a:r>
            <a:endParaRPr lang="en-GB" sz="1500" u="sng" dirty="0"/>
          </a:p>
          <a:p>
            <a:pPr marL="0" indent="0">
              <a:lnSpc>
                <a:spcPct val="110000"/>
              </a:lnSpc>
              <a:buNone/>
            </a:pPr>
            <a:r>
              <a:rPr lang="en-GB" sz="1500" u="sng" dirty="0"/>
              <a:t>[Accessed: 30 November 2025]</a:t>
            </a:r>
          </a:p>
          <a:p>
            <a:pPr marL="0" indent="0">
              <a:lnSpc>
                <a:spcPct val="110000"/>
              </a:lnSpc>
              <a:buNone/>
            </a:pPr>
            <a:endParaRPr lang="en-GB" sz="800" dirty="0"/>
          </a:p>
        </p:txBody>
      </p:sp>
    </p:spTree>
    <p:extLst>
      <p:ext uri="{BB962C8B-B14F-4D97-AF65-F5344CB8AC3E}">
        <p14:creationId xmlns:p14="http://schemas.microsoft.com/office/powerpoint/2010/main" val="248629007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601</TotalTime>
  <Words>996</Words>
  <Application>Microsoft Office PowerPoint</Application>
  <PresentationFormat>Widescreen</PresentationFormat>
  <Paragraphs>179</Paragraphs>
  <Slides>13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Arial</vt:lpstr>
      <vt:lpstr>Calibri</vt:lpstr>
      <vt:lpstr>Cambria</vt:lpstr>
      <vt:lpstr>Century Gothic</vt:lpstr>
      <vt:lpstr>Raleway</vt:lpstr>
      <vt:lpstr>Wingdings</vt:lpstr>
      <vt:lpstr>Gallery</vt:lpstr>
      <vt:lpstr>PROGRAM STUDY: BUSINESS SKILLS FOR WORKPLACE MODULE NAME:ENTERPRISE AND ENTREPRENEURSHIP MODULE CODE:     LCLM4006 ASSIGMENT TITLE: BUSINESS PLAN PRESENTATION LECTURER NAME: MOHAMMAD RAHMAN </vt:lpstr>
      <vt:lpstr>PowerPoint Presentation</vt:lpstr>
      <vt:lpstr>CONTENT</vt:lpstr>
      <vt:lpstr>PowerPoint Presentation</vt:lpstr>
      <vt:lpstr>MANAGEMENT AND LEGAL FORMAT</vt:lpstr>
      <vt:lpstr>   </vt:lpstr>
      <vt:lpstr>PowerPoint Presentation</vt:lpstr>
      <vt:lpstr>ENVIRONMENT ANALYSIS: PESTEL</vt:lpstr>
      <vt:lpstr>MARKETING PLAN</vt:lpstr>
      <vt:lpstr>FINANCIAL PLAN</vt:lpstr>
      <vt:lpstr>Funding source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Couless Zie</dc:creator>
  <cp:lastModifiedBy>Couless Zie</cp:lastModifiedBy>
  <cp:revision>1</cp:revision>
  <dcterms:created xsi:type="dcterms:W3CDTF">2025-11-26T12:04:44Z</dcterms:created>
  <dcterms:modified xsi:type="dcterms:W3CDTF">2025-12-06T16:38:05Z</dcterms:modified>
</cp:coreProperties>
</file>