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2C11D9-4B46-5D01-A576-6F68A2A39671}" v="796" dt="2026-02-21T15:53:01.761"/>
    <p1510:client id="{B381077F-F05D-4A3F-486D-8E61583E7172}" v="40" dt="2026-02-22T14:16:41.0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asim Aslam (2437966)" userId="S::2437966@student.uwtsd.ac.uk::242bcaba-5b5d-4c24-ad3e-e5bd7290f31d" providerId="AD" clId="Web-{032C11D9-4B46-5D01-A576-6F68A2A39671}"/>
    <pc:docChg chg="addSld modSld">
      <pc:chgData name="Wasim Aslam (2437966)" userId="S::2437966@student.uwtsd.ac.uk::242bcaba-5b5d-4c24-ad3e-e5bd7290f31d" providerId="AD" clId="Web-{032C11D9-4B46-5D01-A576-6F68A2A39671}" dt="2026-02-21T15:52:59.214" v="795" actId="20577"/>
      <pc:docMkLst>
        <pc:docMk/>
      </pc:docMkLst>
      <pc:sldChg chg="addSp delSp modSp mod setBg">
        <pc:chgData name="Wasim Aslam (2437966)" userId="S::2437966@student.uwtsd.ac.uk::242bcaba-5b5d-4c24-ad3e-e5bd7290f31d" providerId="AD" clId="Web-{032C11D9-4B46-5D01-A576-6F68A2A39671}" dt="2026-02-21T15:50:29.989" v="774" actId="20577"/>
        <pc:sldMkLst>
          <pc:docMk/>
          <pc:sldMk cId="109857222" sldId="256"/>
        </pc:sldMkLst>
        <pc:spChg chg="del">
          <ac:chgData name="Wasim Aslam (2437966)" userId="S::2437966@student.uwtsd.ac.uk::242bcaba-5b5d-4c24-ad3e-e5bd7290f31d" providerId="AD" clId="Web-{032C11D9-4B46-5D01-A576-6F68A2A39671}" dt="2026-02-21T15:12:39.657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Wasim Aslam (2437966)" userId="S::2437966@student.uwtsd.ac.uk::242bcaba-5b5d-4c24-ad3e-e5bd7290f31d" providerId="AD" clId="Web-{032C11D9-4B46-5D01-A576-6F68A2A39671}" dt="2026-02-21T15:50:29.989" v="774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13:04.579" v="12"/>
          <ac:spMkLst>
            <pc:docMk/>
            <pc:sldMk cId="109857222" sldId="256"/>
            <ac:spMk id="8" creationId="{5A292AEA-2528-46C0-B426-95822B6141FB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13:04.579" v="12"/>
          <ac:spMkLst>
            <pc:docMk/>
            <pc:sldMk cId="109857222" sldId="256"/>
            <ac:spMk id="10" creationId="{D8B7B198-E4DF-43CD-AD8C-199884323745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13:04.579" v="12"/>
          <ac:spMkLst>
            <pc:docMk/>
            <pc:sldMk cId="109857222" sldId="256"/>
            <ac:spMk id="12" creationId="{2BE67753-EA0E-4819-8D22-0B6600CF7231}"/>
          </ac:spMkLst>
        </pc:spChg>
        <pc:grpChg chg="add">
          <ac:chgData name="Wasim Aslam (2437966)" userId="S::2437966@student.uwtsd.ac.uk::242bcaba-5b5d-4c24-ad3e-e5bd7290f31d" providerId="AD" clId="Web-{032C11D9-4B46-5D01-A576-6F68A2A39671}" dt="2026-02-21T15:13:04.579" v="12"/>
          <ac:grpSpMkLst>
            <pc:docMk/>
            <pc:sldMk cId="109857222" sldId="256"/>
            <ac:grpSpMk id="14" creationId="{D76D63AC-0421-45EC-B383-E79A61A78C6B}"/>
          </ac:grpSpMkLst>
        </pc:grpChg>
        <pc:grpChg chg="add">
          <ac:chgData name="Wasim Aslam (2437966)" userId="S::2437966@student.uwtsd.ac.uk::242bcaba-5b5d-4c24-ad3e-e5bd7290f31d" providerId="AD" clId="Web-{032C11D9-4B46-5D01-A576-6F68A2A39671}" dt="2026-02-21T15:13:04.579" v="12"/>
          <ac:grpSpMkLst>
            <pc:docMk/>
            <pc:sldMk cId="109857222" sldId="256"/>
            <ac:grpSpMk id="23" creationId="{87F87F1B-42BA-4AC7-A4E2-41544DDB2CE3}"/>
          </ac:grpSpMkLst>
        </pc:grpChg>
        <pc:grpChg chg="add">
          <ac:chgData name="Wasim Aslam (2437966)" userId="S::2437966@student.uwtsd.ac.uk::242bcaba-5b5d-4c24-ad3e-e5bd7290f31d" providerId="AD" clId="Web-{032C11D9-4B46-5D01-A576-6F68A2A39671}" dt="2026-02-21T15:13:04.579" v="12"/>
          <ac:grpSpMkLst>
            <pc:docMk/>
            <pc:sldMk cId="109857222" sldId="256"/>
            <ac:grpSpMk id="29" creationId="{967346A5-7569-4F15-AB5D-BE3DADF192C0}"/>
          </ac:grpSpMkLst>
        </pc:grpChg>
      </pc:sldChg>
      <pc:sldChg chg="addSp delSp modSp new mod setBg">
        <pc:chgData name="Wasim Aslam (2437966)" userId="S::2437966@student.uwtsd.ac.uk::242bcaba-5b5d-4c24-ad3e-e5bd7290f31d" providerId="AD" clId="Web-{032C11D9-4B46-5D01-A576-6F68A2A39671}" dt="2026-02-21T15:20:27.958" v="144" actId="20577"/>
        <pc:sldMkLst>
          <pc:docMk/>
          <pc:sldMk cId="361147752" sldId="257"/>
        </pc:sldMkLst>
        <pc:spChg chg="del">
          <ac:chgData name="Wasim Aslam (2437966)" userId="S::2437966@student.uwtsd.ac.uk::242bcaba-5b5d-4c24-ad3e-e5bd7290f31d" providerId="AD" clId="Web-{032C11D9-4B46-5D01-A576-6F68A2A39671}" dt="2026-02-21T15:17:20.734" v="79"/>
          <ac:spMkLst>
            <pc:docMk/>
            <pc:sldMk cId="361147752" sldId="257"/>
            <ac:spMk id="2" creationId="{FB4E7D06-F5A5-FF93-BD8A-87549A10E32E}"/>
          </ac:spMkLst>
        </pc:spChg>
        <pc:spChg chg="add del mod">
          <ac:chgData name="Wasim Aslam (2437966)" userId="S::2437966@student.uwtsd.ac.uk::242bcaba-5b5d-4c24-ad3e-e5bd7290f31d" providerId="AD" clId="Web-{032C11D9-4B46-5D01-A576-6F68A2A39671}" dt="2026-02-21T15:20:27.958" v="144" actId="20577"/>
          <ac:spMkLst>
            <pc:docMk/>
            <pc:sldMk cId="361147752" sldId="257"/>
            <ac:spMk id="3" creationId="{42AD9C21-5B80-E461-0BEC-17320B4F824A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19:17.035" v="126"/>
          <ac:spMkLst>
            <pc:docMk/>
            <pc:sldMk cId="361147752" sldId="257"/>
            <ac:spMk id="10" creationId="{EDDBB197-D710-4A4F-A9CA-FD2177498BE8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19:17.035" v="126"/>
          <ac:spMkLst>
            <pc:docMk/>
            <pc:sldMk cId="361147752" sldId="257"/>
            <ac:spMk id="12" creationId="{975D1CFA-2CDB-4B64-BD9F-85744E8DA12F}"/>
          </ac:spMkLst>
        </pc:spChg>
        <pc:grpChg chg="add">
          <ac:chgData name="Wasim Aslam (2437966)" userId="S::2437966@student.uwtsd.ac.uk::242bcaba-5b5d-4c24-ad3e-e5bd7290f31d" providerId="AD" clId="Web-{032C11D9-4B46-5D01-A576-6F68A2A39671}" dt="2026-02-21T15:19:17.035" v="126"/>
          <ac:grpSpMkLst>
            <pc:docMk/>
            <pc:sldMk cId="361147752" sldId="257"/>
            <ac:grpSpMk id="14" creationId="{25EE5136-01F1-466C-962D-BA9B4C6757AA}"/>
          </ac:grpSpMkLst>
        </pc:grpChg>
        <pc:picChg chg="add">
          <ac:chgData name="Wasim Aslam (2437966)" userId="S::2437966@student.uwtsd.ac.uk::242bcaba-5b5d-4c24-ad3e-e5bd7290f31d" providerId="AD" clId="Web-{032C11D9-4B46-5D01-A576-6F68A2A39671}" dt="2026-02-21T15:19:17.035" v="126"/>
          <ac:picMkLst>
            <pc:docMk/>
            <pc:sldMk cId="361147752" sldId="257"/>
            <ac:picMk id="7" creationId="{4B78C256-4B83-E3B3-4646-AAC6A4764F1F}"/>
          </ac:picMkLst>
        </pc:picChg>
      </pc:sldChg>
      <pc:sldChg chg="addSp delSp modSp new mod setBg modClrScheme delDesignElem chgLayout">
        <pc:chgData name="Wasim Aslam (2437966)" userId="S::2437966@student.uwtsd.ac.uk::242bcaba-5b5d-4c24-ad3e-e5bd7290f31d" providerId="AD" clId="Web-{032C11D9-4B46-5D01-A576-6F68A2A39671}" dt="2026-02-21T15:51:11.272" v="781" actId="20577"/>
        <pc:sldMkLst>
          <pc:docMk/>
          <pc:sldMk cId="2915161806" sldId="258"/>
        </pc:sldMkLst>
        <pc:spChg chg="del">
          <ac:chgData name="Wasim Aslam (2437966)" userId="S::2437966@student.uwtsd.ac.uk::242bcaba-5b5d-4c24-ad3e-e5bd7290f31d" providerId="AD" clId="Web-{032C11D9-4B46-5D01-A576-6F68A2A39671}" dt="2026-02-21T15:19:42.785" v="133"/>
          <ac:spMkLst>
            <pc:docMk/>
            <pc:sldMk cId="2915161806" sldId="258"/>
            <ac:spMk id="2" creationId="{5A0DD83A-36DC-B177-C421-124F400058DB}"/>
          </ac:spMkLst>
        </pc:spChg>
        <pc:spChg chg="mod ord">
          <ac:chgData name="Wasim Aslam (2437966)" userId="S::2437966@student.uwtsd.ac.uk::242bcaba-5b5d-4c24-ad3e-e5bd7290f31d" providerId="AD" clId="Web-{032C11D9-4B46-5D01-A576-6F68A2A39671}" dt="2026-02-21T15:51:11.272" v="781" actId="20577"/>
          <ac:spMkLst>
            <pc:docMk/>
            <pc:sldMk cId="2915161806" sldId="258"/>
            <ac:spMk id="3" creationId="{35A15A5E-5F92-4042-DB15-0E7667341A8C}"/>
          </ac:spMkLst>
        </pc:spChg>
        <pc:spChg chg="add del mod ord">
          <ac:chgData name="Wasim Aslam (2437966)" userId="S::2437966@student.uwtsd.ac.uk::242bcaba-5b5d-4c24-ad3e-e5bd7290f31d" providerId="AD" clId="Web-{032C11D9-4B46-5D01-A576-6F68A2A39671}" dt="2026-02-21T15:31:08.110" v="521"/>
          <ac:spMkLst>
            <pc:docMk/>
            <pc:sldMk cId="2915161806" sldId="258"/>
            <ac:spMk id="4" creationId="{0B139A7D-B2C6-EF57-DA71-80751B258C55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31:08.110" v="521"/>
          <ac:spMkLst>
            <pc:docMk/>
            <pc:sldMk cId="2915161806" sldId="258"/>
            <ac:spMk id="8" creationId="{4BC99CB9-DDAD-44A2-8A1C-E3AF4E72DF5C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22:36.555" v="240"/>
          <ac:spMkLst>
            <pc:docMk/>
            <pc:sldMk cId="2915161806" sldId="258"/>
            <ac:spMk id="10" creationId="{EDDBB197-D710-4A4F-A9CA-FD2177498BE8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22:36.555" v="240"/>
          <ac:spMkLst>
            <pc:docMk/>
            <pc:sldMk cId="2915161806" sldId="258"/>
            <ac:spMk id="12" creationId="{975D1CFA-2CDB-4B64-BD9F-85744E8DA12F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31:08.110" v="521"/>
          <ac:spMkLst>
            <pc:docMk/>
            <pc:sldMk cId="2915161806" sldId="258"/>
            <ac:spMk id="23" creationId="{64053CBF-3932-45FF-8285-EE5146085F3A}"/>
          </ac:spMkLst>
        </pc:spChg>
        <pc:grpChg chg="add del">
          <ac:chgData name="Wasim Aslam (2437966)" userId="S::2437966@student.uwtsd.ac.uk::242bcaba-5b5d-4c24-ad3e-e5bd7290f31d" providerId="AD" clId="Web-{032C11D9-4B46-5D01-A576-6F68A2A39671}" dt="2026-02-21T15:22:36.555" v="240"/>
          <ac:grpSpMkLst>
            <pc:docMk/>
            <pc:sldMk cId="2915161806" sldId="258"/>
            <ac:grpSpMk id="14" creationId="{25EE5136-01F1-466C-962D-BA9B4C6757AA}"/>
          </ac:grpSpMkLst>
        </pc:grpChg>
        <pc:grpChg chg="add del">
          <ac:chgData name="Wasim Aslam (2437966)" userId="S::2437966@student.uwtsd.ac.uk::242bcaba-5b5d-4c24-ad3e-e5bd7290f31d" providerId="AD" clId="Web-{032C11D9-4B46-5D01-A576-6F68A2A39671}" dt="2026-02-21T15:31:08.110" v="521"/>
          <ac:grpSpMkLst>
            <pc:docMk/>
            <pc:sldMk cId="2915161806" sldId="258"/>
            <ac:grpSpMk id="18" creationId="{B63ACBA3-DEFD-4C6D-BBA0-64468FA99C2D}"/>
          </ac:grpSpMkLst>
        </pc:grpChg>
        <pc:grpChg chg="add del">
          <ac:chgData name="Wasim Aslam (2437966)" userId="S::2437966@student.uwtsd.ac.uk::242bcaba-5b5d-4c24-ad3e-e5bd7290f31d" providerId="AD" clId="Web-{032C11D9-4B46-5D01-A576-6F68A2A39671}" dt="2026-02-21T15:31:08.110" v="521"/>
          <ac:grpSpMkLst>
            <pc:docMk/>
            <pc:sldMk cId="2915161806" sldId="258"/>
            <ac:grpSpMk id="24" creationId="{2E751C04-BEA6-446B-A678-9C74819EBD4C}"/>
          </ac:grpSpMkLst>
        </pc:grpChg>
        <pc:picChg chg="add del">
          <ac:chgData name="Wasim Aslam (2437966)" userId="S::2437966@student.uwtsd.ac.uk::242bcaba-5b5d-4c24-ad3e-e5bd7290f31d" providerId="AD" clId="Web-{032C11D9-4B46-5D01-A576-6F68A2A39671}" dt="2026-02-21T15:22:36.555" v="240"/>
          <ac:picMkLst>
            <pc:docMk/>
            <pc:sldMk cId="2915161806" sldId="258"/>
            <ac:picMk id="7" creationId="{5D738FBD-B48A-56AC-9D63-D15F32AABD67}"/>
          </ac:picMkLst>
        </pc:picChg>
      </pc:sldChg>
      <pc:sldChg chg="addSp delSp modSp new mod setBg">
        <pc:chgData name="Wasim Aslam (2437966)" userId="S::2437966@student.uwtsd.ac.uk::242bcaba-5b5d-4c24-ad3e-e5bd7290f31d" providerId="AD" clId="Web-{032C11D9-4B46-5D01-A576-6F68A2A39671}" dt="2026-02-21T15:38:42.721" v="711" actId="1076"/>
        <pc:sldMkLst>
          <pc:docMk/>
          <pc:sldMk cId="660500289" sldId="259"/>
        </pc:sldMkLst>
        <pc:spChg chg="del">
          <ac:chgData name="Wasim Aslam (2437966)" userId="S::2437966@student.uwtsd.ac.uk::242bcaba-5b5d-4c24-ad3e-e5bd7290f31d" providerId="AD" clId="Web-{032C11D9-4B46-5D01-A576-6F68A2A39671}" dt="2026-02-21T15:23:16.743" v="250"/>
          <ac:spMkLst>
            <pc:docMk/>
            <pc:sldMk cId="660500289" sldId="259"/>
            <ac:spMk id="2" creationId="{2B5E23F5-8E66-F574-9C0C-9C1A73536E52}"/>
          </ac:spMkLst>
        </pc:spChg>
        <pc:spChg chg="mod ord">
          <ac:chgData name="Wasim Aslam (2437966)" userId="S::2437966@student.uwtsd.ac.uk::242bcaba-5b5d-4c24-ad3e-e5bd7290f31d" providerId="AD" clId="Web-{032C11D9-4B46-5D01-A576-6F68A2A39671}" dt="2026-02-21T15:38:11.549" v="706" actId="14100"/>
          <ac:spMkLst>
            <pc:docMk/>
            <pc:sldMk cId="660500289" sldId="259"/>
            <ac:spMk id="3" creationId="{855922C7-5BF7-5809-26DA-B40C0A126557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30:12.232" v="511"/>
          <ac:spMkLst>
            <pc:docMk/>
            <pc:sldMk cId="660500289" sldId="259"/>
            <ac:spMk id="7" creationId="{F13C74B1-5B17-4795-BED0-7140497B445A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29:13.309" v="487"/>
          <ac:spMkLst>
            <pc:docMk/>
            <pc:sldMk cId="660500289" sldId="259"/>
            <ac:spMk id="8" creationId="{87BF42CA-AD55-48B4-8949-C4DCA60A6AEE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30:12.232" v="511"/>
          <ac:spMkLst>
            <pc:docMk/>
            <pc:sldMk cId="660500289" sldId="259"/>
            <ac:spMk id="9" creationId="{D4974D33-8DC5-464E-8C6D-BE58F0669C17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29:13.309" v="487"/>
          <ac:spMkLst>
            <pc:docMk/>
            <pc:sldMk cId="660500289" sldId="259"/>
            <ac:spMk id="10" creationId="{66AE1D3D-3106-4CB2-AA7C-0C1642AC0F2E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30:20.841" v="512"/>
          <ac:spMkLst>
            <pc:docMk/>
            <pc:sldMk cId="660500289" sldId="259"/>
            <ac:spMk id="11" creationId="{04812C46-200A-4DEB-A05E-3ED6C68C2387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30:20.841" v="512"/>
          <ac:spMkLst>
            <pc:docMk/>
            <pc:sldMk cId="660500289" sldId="259"/>
            <ac:spMk id="13" creationId="{D1EA859B-E555-4109-94F3-6700E046E008}"/>
          </ac:spMkLst>
        </pc:spChg>
        <pc:grpChg chg="add del">
          <ac:chgData name="Wasim Aslam (2437966)" userId="S::2437966@student.uwtsd.ac.uk::242bcaba-5b5d-4c24-ad3e-e5bd7290f31d" providerId="AD" clId="Web-{032C11D9-4B46-5D01-A576-6F68A2A39671}" dt="2026-02-21T15:29:13.309" v="487"/>
          <ac:grpSpMkLst>
            <pc:docMk/>
            <pc:sldMk cId="660500289" sldId="259"/>
            <ac:grpSpMk id="12" creationId="{0A31B6AF-B711-4CDB-8C2B-16E963DDC4C5}"/>
          </ac:grpSpMkLst>
        </pc:grpChg>
        <pc:picChg chg="add del mod">
          <ac:chgData name="Wasim Aslam (2437966)" userId="S::2437966@student.uwtsd.ac.uk::242bcaba-5b5d-4c24-ad3e-e5bd7290f31d" providerId="AD" clId="Web-{032C11D9-4B46-5D01-A576-6F68A2A39671}" dt="2026-02-21T15:29:13.106" v="486"/>
          <ac:picMkLst>
            <pc:docMk/>
            <pc:sldMk cId="660500289" sldId="259"/>
            <ac:picMk id="4" creationId="{D93EB550-4BAD-B6A6-4AC1-3FA7C2AC603A}"/>
          </ac:picMkLst>
        </pc:picChg>
        <pc:picChg chg="add mod">
          <ac:chgData name="Wasim Aslam (2437966)" userId="S::2437966@student.uwtsd.ac.uk::242bcaba-5b5d-4c24-ad3e-e5bd7290f31d" providerId="AD" clId="Web-{032C11D9-4B46-5D01-A576-6F68A2A39671}" dt="2026-02-21T15:38:42.721" v="711" actId="1076"/>
          <ac:picMkLst>
            <pc:docMk/>
            <pc:sldMk cId="660500289" sldId="259"/>
            <ac:picMk id="5" creationId="{EA6EAEB3-905E-4C7C-C5A9-3E6A02962419}"/>
          </ac:picMkLst>
        </pc:picChg>
      </pc:sldChg>
      <pc:sldChg chg="addSp delSp modSp new mod setBg">
        <pc:chgData name="Wasim Aslam (2437966)" userId="S::2437966@student.uwtsd.ac.uk::242bcaba-5b5d-4c24-ad3e-e5bd7290f31d" providerId="AD" clId="Web-{032C11D9-4B46-5D01-A576-6F68A2A39671}" dt="2026-02-21T15:52:59.214" v="795" actId="20577"/>
        <pc:sldMkLst>
          <pc:docMk/>
          <pc:sldMk cId="862537968" sldId="260"/>
        </pc:sldMkLst>
        <pc:spChg chg="del">
          <ac:chgData name="Wasim Aslam (2437966)" userId="S::2437966@student.uwtsd.ac.uk::242bcaba-5b5d-4c24-ad3e-e5bd7290f31d" providerId="AD" clId="Web-{032C11D9-4B46-5D01-A576-6F68A2A39671}" dt="2026-02-21T15:31:15.017" v="522"/>
          <ac:spMkLst>
            <pc:docMk/>
            <pc:sldMk cId="862537968" sldId="260"/>
            <ac:spMk id="2" creationId="{BB78FC5A-6EB1-3725-C351-60699B800F7D}"/>
          </ac:spMkLst>
        </pc:spChg>
        <pc:spChg chg="mod">
          <ac:chgData name="Wasim Aslam (2437966)" userId="S::2437966@student.uwtsd.ac.uk::242bcaba-5b5d-4c24-ad3e-e5bd7290f31d" providerId="AD" clId="Web-{032C11D9-4B46-5D01-A576-6F68A2A39671}" dt="2026-02-21T15:52:59.214" v="795" actId="20577"/>
          <ac:spMkLst>
            <pc:docMk/>
            <pc:sldMk cId="862537968" sldId="260"/>
            <ac:spMk id="3" creationId="{811AF316-B143-001C-8632-51D3A0F9241B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34:17.386" v="660"/>
          <ac:spMkLst>
            <pc:docMk/>
            <pc:sldMk cId="862537968" sldId="260"/>
            <ac:spMk id="8" creationId="{4BC99CB9-DDAD-44A2-8A1C-E3AF4E72DF5C}"/>
          </ac:spMkLst>
        </pc:spChg>
        <pc:spChg chg="add del">
          <ac:chgData name="Wasim Aslam (2437966)" userId="S::2437966@student.uwtsd.ac.uk::242bcaba-5b5d-4c24-ad3e-e5bd7290f31d" providerId="AD" clId="Web-{032C11D9-4B46-5D01-A576-6F68A2A39671}" dt="2026-02-21T15:34:17.386" v="660"/>
          <ac:spMkLst>
            <pc:docMk/>
            <pc:sldMk cId="862537968" sldId="260"/>
            <ac:spMk id="10" creationId="{64053CBF-3932-45FF-8285-EE5146085F3A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34:17.386" v="660"/>
          <ac:spMkLst>
            <pc:docMk/>
            <pc:sldMk cId="862537968" sldId="260"/>
            <ac:spMk id="29" creationId="{EDDBB197-D710-4A4F-A9CA-FD2177498BE8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34:17.386" v="660"/>
          <ac:spMkLst>
            <pc:docMk/>
            <pc:sldMk cId="862537968" sldId="260"/>
            <ac:spMk id="31" creationId="{975D1CFA-2CDB-4B64-BD9F-85744E8DA12F}"/>
          </ac:spMkLst>
        </pc:spChg>
        <pc:grpChg chg="add del">
          <ac:chgData name="Wasim Aslam (2437966)" userId="S::2437966@student.uwtsd.ac.uk::242bcaba-5b5d-4c24-ad3e-e5bd7290f31d" providerId="AD" clId="Web-{032C11D9-4B46-5D01-A576-6F68A2A39671}" dt="2026-02-21T15:34:17.386" v="660"/>
          <ac:grpSpMkLst>
            <pc:docMk/>
            <pc:sldMk cId="862537968" sldId="260"/>
            <ac:grpSpMk id="12" creationId="{2E751C04-BEA6-446B-A678-9C74819EBD4C}"/>
          </ac:grpSpMkLst>
        </pc:grpChg>
        <pc:grpChg chg="add del">
          <ac:chgData name="Wasim Aslam (2437966)" userId="S::2437966@student.uwtsd.ac.uk::242bcaba-5b5d-4c24-ad3e-e5bd7290f31d" providerId="AD" clId="Web-{032C11D9-4B46-5D01-A576-6F68A2A39671}" dt="2026-02-21T15:34:17.386" v="660"/>
          <ac:grpSpMkLst>
            <pc:docMk/>
            <pc:sldMk cId="862537968" sldId="260"/>
            <ac:grpSpMk id="18" creationId="{B63ACBA3-DEFD-4C6D-BBA0-64468FA99C2D}"/>
          </ac:grpSpMkLst>
        </pc:grpChg>
        <pc:grpChg chg="add">
          <ac:chgData name="Wasim Aslam (2437966)" userId="S::2437966@student.uwtsd.ac.uk::242bcaba-5b5d-4c24-ad3e-e5bd7290f31d" providerId="AD" clId="Web-{032C11D9-4B46-5D01-A576-6F68A2A39671}" dt="2026-02-21T15:34:17.386" v="660"/>
          <ac:grpSpMkLst>
            <pc:docMk/>
            <pc:sldMk cId="862537968" sldId="260"/>
            <ac:grpSpMk id="33" creationId="{25EE5136-01F1-466C-962D-BA9B4C6757AA}"/>
          </ac:grpSpMkLst>
        </pc:grpChg>
        <pc:picChg chg="add">
          <ac:chgData name="Wasim Aslam (2437966)" userId="S::2437966@student.uwtsd.ac.uk::242bcaba-5b5d-4c24-ad3e-e5bd7290f31d" providerId="AD" clId="Web-{032C11D9-4B46-5D01-A576-6F68A2A39671}" dt="2026-02-21T15:34:17.386" v="660"/>
          <ac:picMkLst>
            <pc:docMk/>
            <pc:sldMk cId="862537968" sldId="260"/>
            <ac:picMk id="26" creationId="{6284444F-070F-69AF-381C-DE7B0249EB61}"/>
          </ac:picMkLst>
        </pc:picChg>
      </pc:sldChg>
      <pc:sldChg chg="addSp delSp modSp new mod setBg">
        <pc:chgData name="Wasim Aslam (2437966)" userId="S::2437966@student.uwtsd.ac.uk::242bcaba-5b5d-4c24-ad3e-e5bd7290f31d" providerId="AD" clId="Web-{032C11D9-4B46-5D01-A576-6F68A2A39671}" dt="2026-02-21T15:52:27.510" v="794" actId="20577"/>
        <pc:sldMkLst>
          <pc:docMk/>
          <pc:sldMk cId="161785612" sldId="261"/>
        </pc:sldMkLst>
        <pc:spChg chg="del">
          <ac:chgData name="Wasim Aslam (2437966)" userId="S::2437966@student.uwtsd.ac.uk::242bcaba-5b5d-4c24-ad3e-e5bd7290f31d" providerId="AD" clId="Web-{032C11D9-4B46-5D01-A576-6F68A2A39671}" dt="2026-02-21T15:34:52.247" v="666"/>
          <ac:spMkLst>
            <pc:docMk/>
            <pc:sldMk cId="161785612" sldId="261"/>
            <ac:spMk id="2" creationId="{8C91CFC0-9FBB-9542-82A0-71968426028E}"/>
          </ac:spMkLst>
        </pc:spChg>
        <pc:spChg chg="mod">
          <ac:chgData name="Wasim Aslam (2437966)" userId="S::2437966@student.uwtsd.ac.uk::242bcaba-5b5d-4c24-ad3e-e5bd7290f31d" providerId="AD" clId="Web-{032C11D9-4B46-5D01-A576-6F68A2A39671}" dt="2026-02-21T15:52:27.510" v="794" actId="20577"/>
          <ac:spMkLst>
            <pc:docMk/>
            <pc:sldMk cId="161785612" sldId="261"/>
            <ac:spMk id="3" creationId="{BEB40481-9A93-7E08-6330-7EDFE1598F86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48:17.638" v="717"/>
          <ac:spMkLst>
            <pc:docMk/>
            <pc:sldMk cId="161785612" sldId="261"/>
            <ac:spMk id="8" creationId="{4BC99CB9-DDAD-44A2-8A1C-E3AF4E72DF5C}"/>
          </ac:spMkLst>
        </pc:spChg>
        <pc:spChg chg="add">
          <ac:chgData name="Wasim Aslam (2437966)" userId="S::2437966@student.uwtsd.ac.uk::242bcaba-5b5d-4c24-ad3e-e5bd7290f31d" providerId="AD" clId="Web-{032C11D9-4B46-5D01-A576-6F68A2A39671}" dt="2026-02-21T15:48:17.638" v="717"/>
          <ac:spMkLst>
            <pc:docMk/>
            <pc:sldMk cId="161785612" sldId="261"/>
            <ac:spMk id="10" creationId="{64053CBF-3932-45FF-8285-EE5146085F3A}"/>
          </ac:spMkLst>
        </pc:spChg>
        <pc:grpChg chg="add">
          <ac:chgData name="Wasim Aslam (2437966)" userId="S::2437966@student.uwtsd.ac.uk::242bcaba-5b5d-4c24-ad3e-e5bd7290f31d" providerId="AD" clId="Web-{032C11D9-4B46-5D01-A576-6F68A2A39671}" dt="2026-02-21T15:48:17.638" v="717"/>
          <ac:grpSpMkLst>
            <pc:docMk/>
            <pc:sldMk cId="161785612" sldId="261"/>
            <ac:grpSpMk id="12" creationId="{2E751C04-BEA6-446B-A678-9C74819EBD4C}"/>
          </ac:grpSpMkLst>
        </pc:grpChg>
        <pc:grpChg chg="add">
          <ac:chgData name="Wasim Aslam (2437966)" userId="S::2437966@student.uwtsd.ac.uk::242bcaba-5b5d-4c24-ad3e-e5bd7290f31d" providerId="AD" clId="Web-{032C11D9-4B46-5D01-A576-6F68A2A39671}" dt="2026-02-21T15:48:17.638" v="717"/>
          <ac:grpSpMkLst>
            <pc:docMk/>
            <pc:sldMk cId="161785612" sldId="261"/>
            <ac:grpSpMk id="18" creationId="{B63ACBA3-DEFD-4C6D-BBA0-64468FA99C2D}"/>
          </ac:grpSpMkLst>
        </pc:grpChg>
      </pc:sldChg>
    </pc:docChg>
  </pc:docChgLst>
  <pc:docChgLst>
    <pc:chgData name="Wasim Aslam (2437966)" userId="S::2437966@student.uwtsd.ac.uk::242bcaba-5b5d-4c24-ad3e-e5bd7290f31d" providerId="AD" clId="Web-{B381077F-F05D-4A3F-486D-8E61583E7172}"/>
    <pc:docChg chg="modSld">
      <pc:chgData name="Wasim Aslam (2437966)" userId="S::2437966@student.uwtsd.ac.uk::242bcaba-5b5d-4c24-ad3e-e5bd7290f31d" providerId="AD" clId="Web-{B381077F-F05D-4A3F-486D-8E61583E7172}" dt="2026-02-22T14:16:40.914" v="38" actId="14100"/>
      <pc:docMkLst>
        <pc:docMk/>
      </pc:docMkLst>
      <pc:sldChg chg="modSp">
        <pc:chgData name="Wasim Aslam (2437966)" userId="S::2437966@student.uwtsd.ac.uk::242bcaba-5b5d-4c24-ad3e-e5bd7290f31d" providerId="AD" clId="Web-{B381077F-F05D-4A3F-486D-8E61583E7172}" dt="2026-02-22T14:16:40.914" v="38" actId="14100"/>
        <pc:sldMkLst>
          <pc:docMk/>
          <pc:sldMk cId="109857222" sldId="256"/>
        </pc:sldMkLst>
        <pc:spChg chg="mod">
          <ac:chgData name="Wasim Aslam (2437966)" userId="S::2437966@student.uwtsd.ac.uk::242bcaba-5b5d-4c24-ad3e-e5bd7290f31d" providerId="AD" clId="Web-{B381077F-F05D-4A3F-486D-8E61583E7172}" dt="2026-02-22T14:16:40.914" v="38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29131697/" TargetMode="External"/><Relationship Id="rId2" Type="http://schemas.openxmlformats.org/officeDocument/2006/relationships/hyperlink" Target="https://www.nice.org.uk/guidance/ng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02135" y="2254563"/>
            <a:ext cx="6303155" cy="242910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800" b="1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Working in Teams in Health and Social Care</a:t>
            </a:r>
          </a:p>
          <a:p>
            <a:br>
              <a:rPr lang="en-GB" sz="2000" dirty="0">
                <a:latin typeface="Calibri"/>
                <a:ea typeface="Calibri"/>
                <a:cs typeface="Calibri"/>
              </a:rPr>
            </a:b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 Presenting: Wasim Aslam</a:t>
            </a:r>
          </a:p>
          <a:p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Student Code: 2437966</a:t>
            </a:r>
          </a:p>
          <a:p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Course name: Professional Development within health and social care</a:t>
            </a:r>
          </a:p>
          <a:p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Module Code: LCHS4009</a:t>
            </a:r>
          </a:p>
          <a:p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Date: 23/02/2026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D9C21-5B80-E461-0BEC-17320B4F8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832" y="369362"/>
            <a:ext cx="4977578" cy="56103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Teamwork is when a group of people work together to reach a common goal or finish tasks efficiently.</a:t>
            </a:r>
            <a:endParaRPr lang="en-US" sz="2000" b="1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In health and social care, this can include:</a:t>
            </a:r>
          </a:p>
          <a:p>
            <a:pPr>
              <a:buFont typeface="Calibri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Nurses</a:t>
            </a:r>
          </a:p>
          <a:p>
            <a:pPr>
              <a:buFont typeface="Calibri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Doctors</a:t>
            </a:r>
          </a:p>
          <a:p>
            <a:pPr>
              <a:buFont typeface="Calibri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Social workers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Teamwork Often involves: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Communication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Effective listening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Collaboration</a:t>
            </a:r>
          </a:p>
          <a:p>
            <a:pPr marL="0" indent="0">
              <a:buNone/>
            </a:pPr>
            <a:endParaRPr lang="en-GB" sz="13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Group of People">
            <a:extLst>
              <a:ext uri="{FF2B5EF4-FFF2-40B4-BE49-F238E27FC236}">
                <a16:creationId xmlns:a16="http://schemas.microsoft.com/office/drawing/2014/main" id="{4B78C256-4B83-E3B3-4646-AAC6A4764F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147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15A5E-5F92-4042-DB15-0E7667341A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972" y="195496"/>
            <a:ext cx="7975401" cy="45644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WHY, is teamwork important?</a:t>
            </a:r>
          </a:p>
          <a:p>
            <a:pPr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Teamwork is crucial because:</a:t>
            </a:r>
            <a:endParaRPr lang="en-GB" sz="20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It enhances patient safety</a:t>
            </a:r>
            <a:endParaRPr lang="en-GB" sz="20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It guarantees comprehensive care e.g. addressing physical or emotional needs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It minimizes errors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It boosts problem-solving skills</a:t>
            </a:r>
          </a:p>
          <a:p>
            <a:pPr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Zwarenstein</a:t>
            </a:r>
            <a:r>
              <a:rPr lang="en-GB" sz="2000">
                <a:solidFill>
                  <a:schemeClr val="tx2"/>
                </a:solidFill>
                <a:ea typeface="+mn-lt"/>
                <a:cs typeface="+mn-lt"/>
              </a:rPr>
              <a:t>, M. (2017) ‘Interprofessional collaboration to improve professional practice and healthcare outcomes’</a:t>
            </a: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sz="800">
              <a:solidFill>
                <a:schemeClr val="tx2"/>
              </a:solidFill>
              <a:latin typeface="Aptos" panose="020B0004020202020204"/>
              <a:ea typeface="Calibri"/>
              <a:cs typeface="Calibri"/>
            </a:endParaRPr>
          </a:p>
          <a:p>
            <a:pPr>
              <a:buFont typeface="Calibri"/>
              <a:buChar char="-"/>
            </a:pPr>
            <a:endParaRPr lang="en-GB" sz="800">
              <a:solidFill>
                <a:schemeClr val="tx2"/>
              </a:solidFill>
              <a:latin typeface="Aptos" panose="020B0004020202020204"/>
              <a:ea typeface="Calibri"/>
              <a:cs typeface="Calibri"/>
            </a:endParaRPr>
          </a:p>
          <a:p>
            <a:pPr marL="0" indent="0">
              <a:buNone/>
            </a:pPr>
            <a:endParaRPr lang="en-GB" sz="800" b="1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15161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720+ Broken Leg Doctor Stock Photos, Pictures &amp; Royalty-Free Images -  iStock | Physical therapy, Hospital, Doctor's office">
            <a:extLst>
              <a:ext uri="{FF2B5EF4-FFF2-40B4-BE49-F238E27FC236}">
                <a16:creationId xmlns:a16="http://schemas.microsoft.com/office/drawing/2014/main" id="{EA6EAEB3-905E-4C7C-C5A9-3E6A029624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05" r="678" b="-1"/>
          <a:stretch>
            <a:fillRect/>
          </a:stretch>
        </p:blipFill>
        <p:spPr>
          <a:xfrm>
            <a:off x="3324996" y="10"/>
            <a:ext cx="889748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5922C7-5BF7-5809-26DA-B40C0A126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0" y="-4199"/>
            <a:ext cx="6616189" cy="738004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An example of when you would use teamwork in a Health &amp; Social care setting:</a:t>
            </a:r>
          </a:p>
          <a:p>
            <a:pPr marL="0" indent="0">
              <a:buNone/>
            </a:pPr>
            <a:endParaRPr lang="en-GB" sz="20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In our setting, a patient that has suffered from a broken leg is planned to be discharged within coming days. In order to support them, there needs to be effective teamwork between:</a:t>
            </a:r>
          </a:p>
          <a:p>
            <a:pPr marL="0" indent="0">
              <a:buNone/>
            </a:pPr>
            <a:endParaRPr lang="en-GB" sz="2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Doctor – General health support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Nurse – Taking care of needs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Physiotherapist – Mobility support 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Social Caretaker – often analysing health when at home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By working together, the patient can get the help they need and safely recover back to full health over time.</a:t>
            </a:r>
          </a:p>
          <a:p>
            <a:pPr marL="0" indent="0">
              <a:buNone/>
            </a:pPr>
            <a:endParaRPr lang="en-GB" sz="20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E0E0E"/>
                </a:solidFill>
                <a:highlight>
                  <a:srgbClr val="FBFAF8"/>
                </a:highlight>
                <a:ea typeface="+mn-lt"/>
                <a:cs typeface="+mn-lt"/>
              </a:rPr>
              <a:t>Developing a care plan and explaining what type of care the person might receive </a:t>
            </a:r>
            <a:r>
              <a:rPr lang="en-GB" sz="2000" dirty="0">
                <a:solidFill>
                  <a:srgbClr val="0E0E0E"/>
                </a:solidFill>
                <a:highlight>
                  <a:srgbClr val="FFFF00"/>
                </a:highlight>
                <a:ea typeface="+mn-lt"/>
                <a:cs typeface="+mn-lt"/>
              </a:rPr>
              <a:t>(NICE) (2015) </a:t>
            </a:r>
            <a:r>
              <a:rPr lang="en-GB" sz="2000" i="1" dirty="0">
                <a:solidFill>
                  <a:srgbClr val="0E0E0E"/>
                </a:solidFill>
                <a:highlight>
                  <a:srgbClr val="FFFF00"/>
                </a:highlight>
                <a:ea typeface="+mn-lt"/>
                <a:cs typeface="+mn-lt"/>
              </a:rPr>
              <a:t>Transition between inpatient hospital settings and community or care home settings for adults with social care needs</a:t>
            </a:r>
            <a:endParaRPr lang="en-GB" sz="200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60500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AF316-B143-001C-8632-51D3A0F92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32" y="298242"/>
            <a:ext cx="4977578" cy="57119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2000" b="1" u="sng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What would happen if the team did not co-operate?</a:t>
            </a:r>
          </a:p>
          <a:p>
            <a:pPr marL="0" indent="0">
              <a:buNone/>
            </a:pPr>
            <a:endParaRPr lang="en-GB" sz="2000" b="1" u="sng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Chance of miscommunication between Doctor and Patient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High risk of patient needing to be readmitted into the hospital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Patient Safety on high alert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Internal conflicts between staff members e.g. Doctor &amp; Physiotherapist</a:t>
            </a:r>
          </a:p>
          <a:p>
            <a:pPr marL="342900" indent="-342900">
              <a:buFont typeface="Calibri" panose="020B0604020202020204" pitchFamily="34" charset="0"/>
              <a:buChar char="-"/>
            </a:pPr>
            <a:endParaRPr lang="en-GB" sz="15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500" b="1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500" b="1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6" name="Graphic 25" descr="Radioactive">
            <a:extLst>
              <a:ext uri="{FF2B5EF4-FFF2-40B4-BE49-F238E27FC236}">
                <a16:creationId xmlns:a16="http://schemas.microsoft.com/office/drawing/2014/main" id="{6284444F-070F-69AF-381C-DE7B0249EB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537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40481-9A93-7E08-6330-7EDFE1598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6332" y="479976"/>
            <a:ext cx="7873801" cy="63729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GB" b="1" u="sng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A summary &amp; conclusion</a:t>
            </a:r>
            <a:endParaRPr lang="en-US" sz="24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000" b="1" u="sng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Collaboration is crucial in health and social care.</a:t>
            </a:r>
          </a:p>
          <a:p>
            <a:pPr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It guarantees safe, effective, and individualized care.</a:t>
            </a:r>
          </a:p>
          <a:p>
            <a:pPr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Working together across different disciplines enhances patient results.</a:t>
            </a:r>
          </a:p>
          <a:p>
            <a:pPr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Having strong teamwork abilities is important for professional work.</a:t>
            </a: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List of references: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(NICE) (2015)</a:t>
            </a:r>
            <a:endParaRPr lang="en-GB" sz="20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(NLM) (2017)</a:t>
            </a: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b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</a:br>
            <a:endParaRPr lang="en-GB" sz="20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 b="1" u="sng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 b="1" u="sng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 b="1" u="sng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 b="1" u="sng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1785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192</cp:revision>
  <dcterms:created xsi:type="dcterms:W3CDTF">2026-02-21T15:09:19Z</dcterms:created>
  <dcterms:modified xsi:type="dcterms:W3CDTF">2026-02-22T14:17:00Z</dcterms:modified>
</cp:coreProperties>
</file>