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4" r:id="rId5"/>
    <p:sldId id="259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1205E07-3605-4200-8D66-CD9AB82CAC67}" v="107" dt="2019-12-01T20:46:57.82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sper MacCall" userId="53f8570f3412f52c" providerId="LiveId" clId="{41205E07-3605-4200-8D66-CD9AB82CAC67}"/>
    <pc:docChg chg="custSel addSld delSld modSld sldOrd">
      <pc:chgData name="Jasper MacCall" userId="53f8570f3412f52c" providerId="LiveId" clId="{41205E07-3605-4200-8D66-CD9AB82CAC67}" dt="2019-12-01T20:46:57.829" v="424" actId="20577"/>
      <pc:docMkLst>
        <pc:docMk/>
      </pc:docMkLst>
      <pc:sldChg chg="modSp">
        <pc:chgData name="Jasper MacCall" userId="53f8570f3412f52c" providerId="LiveId" clId="{41205E07-3605-4200-8D66-CD9AB82CAC67}" dt="2019-11-30T16:27:20.472" v="0" actId="20577"/>
        <pc:sldMkLst>
          <pc:docMk/>
          <pc:sldMk cId="2340212160" sldId="257"/>
        </pc:sldMkLst>
        <pc:graphicFrameChg chg="mod">
          <ac:chgData name="Jasper MacCall" userId="53f8570f3412f52c" providerId="LiveId" clId="{41205E07-3605-4200-8D66-CD9AB82CAC67}" dt="2019-11-30T16:27:20.472" v="0" actId="20577"/>
          <ac:graphicFrameMkLst>
            <pc:docMk/>
            <pc:sldMk cId="2340212160" sldId="257"/>
            <ac:graphicFrameMk id="13" creationId="{AA245051-78D7-4246-892F-C8CA10167B2A}"/>
          </ac:graphicFrameMkLst>
        </pc:graphicFrameChg>
      </pc:sldChg>
      <pc:sldChg chg="modSp">
        <pc:chgData name="Jasper MacCall" userId="53f8570f3412f52c" providerId="LiveId" clId="{41205E07-3605-4200-8D66-CD9AB82CAC67}" dt="2019-12-01T20:46:57.829" v="424" actId="20577"/>
        <pc:sldMkLst>
          <pc:docMk/>
          <pc:sldMk cId="837921145" sldId="258"/>
        </pc:sldMkLst>
        <pc:graphicFrameChg chg="mod">
          <ac:chgData name="Jasper MacCall" userId="53f8570f3412f52c" providerId="LiveId" clId="{41205E07-3605-4200-8D66-CD9AB82CAC67}" dt="2019-12-01T20:46:57.829" v="424" actId="20577"/>
          <ac:graphicFrameMkLst>
            <pc:docMk/>
            <pc:sldMk cId="837921145" sldId="258"/>
            <ac:graphicFrameMk id="5" creationId="{B6A21252-B51C-437C-AB26-75E248CC82EB}"/>
          </ac:graphicFrameMkLst>
        </pc:graphicFrameChg>
      </pc:sldChg>
      <pc:sldChg chg="del">
        <pc:chgData name="Jasper MacCall" userId="53f8570f3412f52c" providerId="LiveId" clId="{41205E07-3605-4200-8D66-CD9AB82CAC67}" dt="2019-12-01T15:45:58.934" v="157" actId="2696"/>
        <pc:sldMkLst>
          <pc:docMk/>
          <pc:sldMk cId="198448983" sldId="260"/>
        </pc:sldMkLst>
      </pc:sldChg>
      <pc:sldChg chg="modSp">
        <pc:chgData name="Jasper MacCall" userId="53f8570f3412f52c" providerId="LiveId" clId="{41205E07-3605-4200-8D66-CD9AB82CAC67}" dt="2019-12-01T20:39:08.361" v="418" actId="313"/>
        <pc:sldMkLst>
          <pc:docMk/>
          <pc:sldMk cId="607898756" sldId="261"/>
        </pc:sldMkLst>
        <pc:spChg chg="mod">
          <ac:chgData name="Jasper MacCall" userId="53f8570f3412f52c" providerId="LiveId" clId="{41205E07-3605-4200-8D66-CD9AB82CAC67}" dt="2019-12-01T20:16:21.679" v="171" actId="313"/>
          <ac:spMkLst>
            <pc:docMk/>
            <pc:sldMk cId="607898756" sldId="261"/>
            <ac:spMk id="2" creationId="{2074116B-2BCD-47B0-9E40-D4A5A78399EC}"/>
          </ac:spMkLst>
        </pc:spChg>
        <pc:spChg chg="mod">
          <ac:chgData name="Jasper MacCall" userId="53f8570f3412f52c" providerId="LiveId" clId="{41205E07-3605-4200-8D66-CD9AB82CAC67}" dt="2019-12-01T20:39:08.361" v="418" actId="313"/>
          <ac:spMkLst>
            <pc:docMk/>
            <pc:sldMk cId="607898756" sldId="261"/>
            <ac:spMk id="3" creationId="{DA46D2FF-D57F-43CC-AFDC-4E8386263E0B}"/>
          </ac:spMkLst>
        </pc:spChg>
      </pc:sldChg>
      <pc:sldChg chg="del">
        <pc:chgData name="Jasper MacCall" userId="53f8570f3412f52c" providerId="LiveId" clId="{41205E07-3605-4200-8D66-CD9AB82CAC67}" dt="2019-12-01T20:36:04.643" v="416" actId="2696"/>
        <pc:sldMkLst>
          <pc:docMk/>
          <pc:sldMk cId="1802335448" sldId="262"/>
        </pc:sldMkLst>
      </pc:sldChg>
      <pc:sldChg chg="del">
        <pc:chgData name="Jasper MacCall" userId="53f8570f3412f52c" providerId="LiveId" clId="{41205E07-3605-4200-8D66-CD9AB82CAC67}" dt="2019-12-01T20:36:08.111" v="417" actId="2696"/>
        <pc:sldMkLst>
          <pc:docMk/>
          <pc:sldMk cId="134688731" sldId="263"/>
        </pc:sldMkLst>
      </pc:sldChg>
      <pc:sldChg chg="modSp add ord">
        <pc:chgData name="Jasper MacCall" userId="53f8570f3412f52c" providerId="LiveId" clId="{41205E07-3605-4200-8D66-CD9AB82CAC67}" dt="2019-12-01T20:35:49.584" v="415"/>
        <pc:sldMkLst>
          <pc:docMk/>
          <pc:sldMk cId="2515145822" sldId="264"/>
        </pc:sldMkLst>
        <pc:spChg chg="mod">
          <ac:chgData name="Jasper MacCall" userId="53f8570f3412f52c" providerId="LiveId" clId="{41205E07-3605-4200-8D66-CD9AB82CAC67}" dt="2019-11-30T16:29:03.170" v="62" actId="20577"/>
          <ac:spMkLst>
            <pc:docMk/>
            <pc:sldMk cId="2515145822" sldId="264"/>
            <ac:spMk id="2" creationId="{2074116B-2BCD-47B0-9E40-D4A5A78399EC}"/>
          </ac:spMkLst>
        </pc:spChg>
        <pc:graphicFrameChg chg="mod">
          <ac:chgData name="Jasper MacCall" userId="53f8570f3412f52c" providerId="LiveId" clId="{41205E07-3605-4200-8D66-CD9AB82CAC67}" dt="2019-11-30T16:31:07.913" v="156" actId="20577"/>
          <ac:graphicFrameMkLst>
            <pc:docMk/>
            <pc:sldMk cId="2515145822" sldId="264"/>
            <ac:graphicFrameMk id="5" creationId="{D2BEE139-2514-4CA6-B8CA-EDF5E84D753E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1EB8CB0-854D-4EF3-9D44-8B7A4C58DA36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5FF41788-A157-4F6D-B8BB-66F91E1F856A}">
      <dgm:prSet/>
      <dgm:spPr/>
      <dgm:t>
        <a:bodyPr/>
        <a:lstStyle/>
        <a:p>
          <a:r>
            <a:rPr lang="en-GB"/>
            <a:t>ATA</a:t>
          </a:r>
          <a:endParaRPr lang="en-US"/>
        </a:p>
      </dgm:t>
    </dgm:pt>
    <dgm:pt modelId="{F43CE0B5-DA3F-48FD-8952-E55A5D583480}" type="parTrans" cxnId="{78F3A777-D328-41A8-B04E-EDAE8BAA373D}">
      <dgm:prSet/>
      <dgm:spPr/>
      <dgm:t>
        <a:bodyPr/>
        <a:lstStyle/>
        <a:p>
          <a:endParaRPr lang="en-US"/>
        </a:p>
      </dgm:t>
    </dgm:pt>
    <dgm:pt modelId="{934DA216-FBC5-4235-BC2D-4A876878C738}" type="sibTrans" cxnId="{78F3A777-D328-41A8-B04E-EDAE8BAA373D}">
      <dgm:prSet/>
      <dgm:spPr/>
      <dgm:t>
        <a:bodyPr/>
        <a:lstStyle/>
        <a:p>
          <a:endParaRPr lang="en-US"/>
        </a:p>
      </dgm:t>
    </dgm:pt>
    <dgm:pt modelId="{FD574E38-B5AA-486B-9517-5EB4497706A0}">
      <dgm:prSet/>
      <dgm:spPr/>
      <dgm:t>
        <a:bodyPr/>
        <a:lstStyle/>
        <a:p>
          <a:r>
            <a:rPr lang="en-GB" dirty="0"/>
            <a:t>SAD (single administrative document)</a:t>
          </a:r>
          <a:endParaRPr lang="en-US" dirty="0"/>
        </a:p>
      </dgm:t>
    </dgm:pt>
    <dgm:pt modelId="{D3675C0A-32B4-48FD-BD13-D23F69F0E267}" type="parTrans" cxnId="{6356DBA7-0CA4-4769-8600-954A29839A06}">
      <dgm:prSet/>
      <dgm:spPr/>
      <dgm:t>
        <a:bodyPr/>
        <a:lstStyle/>
        <a:p>
          <a:endParaRPr lang="en-US"/>
        </a:p>
      </dgm:t>
    </dgm:pt>
    <dgm:pt modelId="{4846AEB0-0924-4831-9F8F-EEB3A417938E}" type="sibTrans" cxnId="{6356DBA7-0CA4-4769-8600-954A29839A06}">
      <dgm:prSet/>
      <dgm:spPr/>
      <dgm:t>
        <a:bodyPr/>
        <a:lstStyle/>
        <a:p>
          <a:endParaRPr lang="en-US"/>
        </a:p>
      </dgm:t>
    </dgm:pt>
    <dgm:pt modelId="{34DFDD1F-62CC-4EE4-9962-0271659544C1}">
      <dgm:prSet/>
      <dgm:spPr/>
      <dgm:t>
        <a:bodyPr/>
        <a:lstStyle/>
        <a:p>
          <a:r>
            <a:rPr lang="en-GB"/>
            <a:t>TIR</a:t>
          </a:r>
          <a:endParaRPr lang="en-US"/>
        </a:p>
      </dgm:t>
    </dgm:pt>
    <dgm:pt modelId="{D32B9A89-8DB1-40B3-AFF8-054F24533249}" type="parTrans" cxnId="{8B7FEA2F-87AE-4D99-9614-E6BB3EAC69C3}">
      <dgm:prSet/>
      <dgm:spPr/>
      <dgm:t>
        <a:bodyPr/>
        <a:lstStyle/>
        <a:p>
          <a:endParaRPr lang="en-US"/>
        </a:p>
      </dgm:t>
    </dgm:pt>
    <dgm:pt modelId="{4BCB14B2-60B9-4E88-8D1F-8BF531D66472}" type="sibTrans" cxnId="{8B7FEA2F-87AE-4D99-9614-E6BB3EAC69C3}">
      <dgm:prSet/>
      <dgm:spPr/>
      <dgm:t>
        <a:bodyPr/>
        <a:lstStyle/>
        <a:p>
          <a:endParaRPr lang="en-US"/>
        </a:p>
      </dgm:t>
    </dgm:pt>
    <dgm:pt modelId="{C918B5B4-D517-4289-B18C-F18EF06344A9}" type="pres">
      <dgm:prSet presAssocID="{71EB8CB0-854D-4EF3-9D44-8B7A4C58DA36}" presName="linear" presStyleCnt="0">
        <dgm:presLayoutVars>
          <dgm:animLvl val="lvl"/>
          <dgm:resizeHandles val="exact"/>
        </dgm:presLayoutVars>
      </dgm:prSet>
      <dgm:spPr/>
    </dgm:pt>
    <dgm:pt modelId="{80B49DC6-AB2E-45AA-9EF6-80FF7D3B0622}" type="pres">
      <dgm:prSet presAssocID="{5FF41788-A157-4F6D-B8BB-66F91E1F856A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5735A536-013A-4E53-97F5-017762406415}" type="pres">
      <dgm:prSet presAssocID="{934DA216-FBC5-4235-BC2D-4A876878C738}" presName="spacer" presStyleCnt="0"/>
      <dgm:spPr/>
    </dgm:pt>
    <dgm:pt modelId="{189BF343-2A4A-41CF-A1CB-A7BA9781A504}" type="pres">
      <dgm:prSet presAssocID="{FD574E38-B5AA-486B-9517-5EB4497706A0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F1725A76-7474-4E92-B4AE-5C49515D7A47}" type="pres">
      <dgm:prSet presAssocID="{4846AEB0-0924-4831-9F8F-EEB3A417938E}" presName="spacer" presStyleCnt="0"/>
      <dgm:spPr/>
    </dgm:pt>
    <dgm:pt modelId="{E2CE4DF5-CA56-4E61-ACFA-C2DC612D7922}" type="pres">
      <dgm:prSet presAssocID="{34DFDD1F-62CC-4EE4-9962-0271659544C1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44C53028-38C2-4E24-B4A7-DD91C53F83B9}" type="presOf" srcId="{71EB8CB0-854D-4EF3-9D44-8B7A4C58DA36}" destId="{C918B5B4-D517-4289-B18C-F18EF06344A9}" srcOrd="0" destOrd="0" presId="urn:microsoft.com/office/officeart/2005/8/layout/vList2"/>
    <dgm:cxn modelId="{31F0BE29-F2AF-4A75-986D-84E8FC270257}" type="presOf" srcId="{34DFDD1F-62CC-4EE4-9962-0271659544C1}" destId="{E2CE4DF5-CA56-4E61-ACFA-C2DC612D7922}" srcOrd="0" destOrd="0" presId="urn:microsoft.com/office/officeart/2005/8/layout/vList2"/>
    <dgm:cxn modelId="{8B7FEA2F-87AE-4D99-9614-E6BB3EAC69C3}" srcId="{71EB8CB0-854D-4EF3-9D44-8B7A4C58DA36}" destId="{34DFDD1F-62CC-4EE4-9962-0271659544C1}" srcOrd="2" destOrd="0" parTransId="{D32B9A89-8DB1-40B3-AFF8-054F24533249}" sibTransId="{4BCB14B2-60B9-4E88-8D1F-8BF531D66472}"/>
    <dgm:cxn modelId="{00101469-91AE-4E84-AC34-0E526BA815A7}" type="presOf" srcId="{FD574E38-B5AA-486B-9517-5EB4497706A0}" destId="{189BF343-2A4A-41CF-A1CB-A7BA9781A504}" srcOrd="0" destOrd="0" presId="urn:microsoft.com/office/officeart/2005/8/layout/vList2"/>
    <dgm:cxn modelId="{78F3A777-D328-41A8-B04E-EDAE8BAA373D}" srcId="{71EB8CB0-854D-4EF3-9D44-8B7A4C58DA36}" destId="{5FF41788-A157-4F6D-B8BB-66F91E1F856A}" srcOrd="0" destOrd="0" parTransId="{F43CE0B5-DA3F-48FD-8952-E55A5D583480}" sibTransId="{934DA216-FBC5-4235-BC2D-4A876878C738}"/>
    <dgm:cxn modelId="{F8D7F080-19DE-4061-AFE2-D22F8D92C478}" type="presOf" srcId="{5FF41788-A157-4F6D-B8BB-66F91E1F856A}" destId="{80B49DC6-AB2E-45AA-9EF6-80FF7D3B0622}" srcOrd="0" destOrd="0" presId="urn:microsoft.com/office/officeart/2005/8/layout/vList2"/>
    <dgm:cxn modelId="{6356DBA7-0CA4-4769-8600-954A29839A06}" srcId="{71EB8CB0-854D-4EF3-9D44-8B7A4C58DA36}" destId="{FD574E38-B5AA-486B-9517-5EB4497706A0}" srcOrd="1" destOrd="0" parTransId="{D3675C0A-32B4-48FD-BD13-D23F69F0E267}" sibTransId="{4846AEB0-0924-4831-9F8F-EEB3A417938E}"/>
    <dgm:cxn modelId="{A2864F34-E25A-460F-B24D-27D02DA2EC3C}" type="presParOf" srcId="{C918B5B4-D517-4289-B18C-F18EF06344A9}" destId="{80B49DC6-AB2E-45AA-9EF6-80FF7D3B0622}" srcOrd="0" destOrd="0" presId="urn:microsoft.com/office/officeart/2005/8/layout/vList2"/>
    <dgm:cxn modelId="{CF222466-744B-427D-8551-CD5E84C9593B}" type="presParOf" srcId="{C918B5B4-D517-4289-B18C-F18EF06344A9}" destId="{5735A536-013A-4E53-97F5-017762406415}" srcOrd="1" destOrd="0" presId="urn:microsoft.com/office/officeart/2005/8/layout/vList2"/>
    <dgm:cxn modelId="{465633BF-9089-4600-B8DD-B06E33815985}" type="presParOf" srcId="{C918B5B4-D517-4289-B18C-F18EF06344A9}" destId="{189BF343-2A4A-41CF-A1CB-A7BA9781A504}" srcOrd="2" destOrd="0" presId="urn:microsoft.com/office/officeart/2005/8/layout/vList2"/>
    <dgm:cxn modelId="{00EBE38F-55C9-48D5-92AE-BC6BD72F7BC7}" type="presParOf" srcId="{C918B5B4-D517-4289-B18C-F18EF06344A9}" destId="{F1725A76-7474-4E92-B4AE-5C49515D7A47}" srcOrd="3" destOrd="0" presId="urn:microsoft.com/office/officeart/2005/8/layout/vList2"/>
    <dgm:cxn modelId="{85D6A771-E1F5-4AFF-B2C5-82445AB01718}" type="presParOf" srcId="{C918B5B4-D517-4289-B18C-F18EF06344A9}" destId="{E2CE4DF5-CA56-4E61-ACFA-C2DC612D7922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C71483A-515B-4CFD-891A-F9E5BB4298A3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4BF14EA1-E7EA-4BC2-803D-8264DAD77D40}">
      <dgm:prSet/>
      <dgm:spPr/>
      <dgm:t>
        <a:bodyPr/>
        <a:lstStyle/>
        <a:p>
          <a:r>
            <a:rPr lang="en-GB"/>
            <a:t>Temporary good and exhibition material </a:t>
          </a:r>
          <a:endParaRPr lang="en-US"/>
        </a:p>
      </dgm:t>
    </dgm:pt>
    <dgm:pt modelId="{A3D38EFD-A0B0-4D8C-B073-B546744FE9AF}" type="parTrans" cxnId="{865D34A4-9538-4A8D-B0B3-827C91A91669}">
      <dgm:prSet/>
      <dgm:spPr/>
      <dgm:t>
        <a:bodyPr/>
        <a:lstStyle/>
        <a:p>
          <a:endParaRPr lang="en-US"/>
        </a:p>
      </dgm:t>
    </dgm:pt>
    <dgm:pt modelId="{3046C039-7A44-4E38-9FCC-9F2F92565B23}" type="sibTrans" cxnId="{865D34A4-9538-4A8D-B0B3-827C91A91669}">
      <dgm:prSet/>
      <dgm:spPr/>
      <dgm:t>
        <a:bodyPr/>
        <a:lstStyle/>
        <a:p>
          <a:endParaRPr lang="en-US"/>
        </a:p>
      </dgm:t>
    </dgm:pt>
    <dgm:pt modelId="{AB93D976-F54B-47C2-A134-F4A9638DF479}">
      <dgm:prSet/>
      <dgm:spPr/>
      <dgm:t>
        <a:bodyPr/>
        <a:lstStyle/>
        <a:p>
          <a:r>
            <a:rPr lang="en-GB"/>
            <a:t>Valid for 12 months </a:t>
          </a:r>
          <a:endParaRPr lang="en-US"/>
        </a:p>
      </dgm:t>
    </dgm:pt>
    <dgm:pt modelId="{91CFAE59-75CB-4978-94E7-0D9C510484C8}" type="parTrans" cxnId="{B7181640-F347-4924-B09F-5F946C1EDB44}">
      <dgm:prSet/>
      <dgm:spPr/>
      <dgm:t>
        <a:bodyPr/>
        <a:lstStyle/>
        <a:p>
          <a:endParaRPr lang="en-US"/>
        </a:p>
      </dgm:t>
    </dgm:pt>
    <dgm:pt modelId="{C49D7356-BF97-4519-8F61-A95A74637E7C}" type="sibTrans" cxnId="{B7181640-F347-4924-B09F-5F946C1EDB44}">
      <dgm:prSet/>
      <dgm:spPr/>
      <dgm:t>
        <a:bodyPr/>
        <a:lstStyle/>
        <a:p>
          <a:endParaRPr lang="en-US"/>
        </a:p>
      </dgm:t>
    </dgm:pt>
    <dgm:pt modelId="{A845F3A2-AFDA-42BA-9E02-5C7D53BCB478}">
      <dgm:prSet/>
      <dgm:spPr/>
      <dgm:t>
        <a:bodyPr/>
        <a:lstStyle/>
        <a:p>
          <a:r>
            <a:rPr lang="en-GB"/>
            <a:t>Valid in 77 countries </a:t>
          </a:r>
          <a:endParaRPr lang="en-US" dirty="0"/>
        </a:p>
      </dgm:t>
    </dgm:pt>
    <dgm:pt modelId="{29B79145-4AA2-4C73-97C1-C56C4864646C}" type="parTrans" cxnId="{F882871A-EF70-4B00-BEBB-0D3AFE48D258}">
      <dgm:prSet/>
      <dgm:spPr/>
      <dgm:t>
        <a:bodyPr/>
        <a:lstStyle/>
        <a:p>
          <a:endParaRPr lang="en-US"/>
        </a:p>
      </dgm:t>
    </dgm:pt>
    <dgm:pt modelId="{F6B41944-B145-432E-A515-0D8DEFA5E21C}" type="sibTrans" cxnId="{F882871A-EF70-4B00-BEBB-0D3AFE48D258}">
      <dgm:prSet/>
      <dgm:spPr/>
      <dgm:t>
        <a:bodyPr/>
        <a:lstStyle/>
        <a:p>
          <a:endParaRPr lang="en-US"/>
        </a:p>
      </dgm:t>
    </dgm:pt>
    <dgm:pt modelId="{DCBCA76A-A938-49FE-9320-209CE577FAB1}" type="pres">
      <dgm:prSet presAssocID="{7C71483A-515B-4CFD-891A-F9E5BB4298A3}" presName="linear" presStyleCnt="0">
        <dgm:presLayoutVars>
          <dgm:animLvl val="lvl"/>
          <dgm:resizeHandles val="exact"/>
        </dgm:presLayoutVars>
      </dgm:prSet>
      <dgm:spPr/>
    </dgm:pt>
    <dgm:pt modelId="{AB842B00-0A60-48D5-970B-ACA6D10AECAD}" type="pres">
      <dgm:prSet presAssocID="{4BF14EA1-E7EA-4BC2-803D-8264DAD77D40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9640BB3A-78D2-484A-BD8D-9A10AE8DBA27}" type="pres">
      <dgm:prSet presAssocID="{3046C039-7A44-4E38-9FCC-9F2F92565B23}" presName="spacer" presStyleCnt="0"/>
      <dgm:spPr/>
    </dgm:pt>
    <dgm:pt modelId="{106206EA-D31A-4CC7-AA71-E5B31DE4B6B9}" type="pres">
      <dgm:prSet presAssocID="{AB93D976-F54B-47C2-A134-F4A9638DF479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6AFEBF7A-5348-4892-831B-8B64688B8B5D}" type="pres">
      <dgm:prSet presAssocID="{C49D7356-BF97-4519-8F61-A95A74637E7C}" presName="spacer" presStyleCnt="0"/>
      <dgm:spPr/>
    </dgm:pt>
    <dgm:pt modelId="{B73158BE-8CF1-4B54-AEB9-B2C2813EE726}" type="pres">
      <dgm:prSet presAssocID="{A845F3A2-AFDA-42BA-9E02-5C7D53BCB478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92BC2012-FC4D-44AF-B819-978B92A36C78}" type="presOf" srcId="{4BF14EA1-E7EA-4BC2-803D-8264DAD77D40}" destId="{AB842B00-0A60-48D5-970B-ACA6D10AECAD}" srcOrd="0" destOrd="0" presId="urn:microsoft.com/office/officeart/2005/8/layout/vList2"/>
    <dgm:cxn modelId="{F882871A-EF70-4B00-BEBB-0D3AFE48D258}" srcId="{7C71483A-515B-4CFD-891A-F9E5BB4298A3}" destId="{A845F3A2-AFDA-42BA-9E02-5C7D53BCB478}" srcOrd="2" destOrd="0" parTransId="{29B79145-4AA2-4C73-97C1-C56C4864646C}" sibTransId="{F6B41944-B145-432E-A515-0D8DEFA5E21C}"/>
    <dgm:cxn modelId="{B7181640-F347-4924-B09F-5F946C1EDB44}" srcId="{7C71483A-515B-4CFD-891A-F9E5BB4298A3}" destId="{AB93D976-F54B-47C2-A134-F4A9638DF479}" srcOrd="1" destOrd="0" parTransId="{91CFAE59-75CB-4978-94E7-0D9C510484C8}" sibTransId="{C49D7356-BF97-4519-8F61-A95A74637E7C}"/>
    <dgm:cxn modelId="{6E3C4371-CED9-43AB-B27B-255AB0A9245E}" type="presOf" srcId="{7C71483A-515B-4CFD-891A-F9E5BB4298A3}" destId="{DCBCA76A-A938-49FE-9320-209CE577FAB1}" srcOrd="0" destOrd="0" presId="urn:microsoft.com/office/officeart/2005/8/layout/vList2"/>
    <dgm:cxn modelId="{3D504194-ED29-4C32-A696-0CE69B54CBE5}" type="presOf" srcId="{A845F3A2-AFDA-42BA-9E02-5C7D53BCB478}" destId="{B73158BE-8CF1-4B54-AEB9-B2C2813EE726}" srcOrd="0" destOrd="0" presId="urn:microsoft.com/office/officeart/2005/8/layout/vList2"/>
    <dgm:cxn modelId="{865D34A4-9538-4A8D-B0B3-827C91A91669}" srcId="{7C71483A-515B-4CFD-891A-F9E5BB4298A3}" destId="{4BF14EA1-E7EA-4BC2-803D-8264DAD77D40}" srcOrd="0" destOrd="0" parTransId="{A3D38EFD-A0B0-4D8C-B073-B546744FE9AF}" sibTransId="{3046C039-7A44-4E38-9FCC-9F2F92565B23}"/>
    <dgm:cxn modelId="{C9A558D7-2177-4C5B-AE85-F90CEECBA3C3}" type="presOf" srcId="{AB93D976-F54B-47C2-A134-F4A9638DF479}" destId="{106206EA-D31A-4CC7-AA71-E5B31DE4B6B9}" srcOrd="0" destOrd="0" presId="urn:microsoft.com/office/officeart/2005/8/layout/vList2"/>
    <dgm:cxn modelId="{67ACCBB9-2C2B-4A64-9FB2-C6B55C7D634C}" type="presParOf" srcId="{DCBCA76A-A938-49FE-9320-209CE577FAB1}" destId="{AB842B00-0A60-48D5-970B-ACA6D10AECAD}" srcOrd="0" destOrd="0" presId="urn:microsoft.com/office/officeart/2005/8/layout/vList2"/>
    <dgm:cxn modelId="{CACF289E-0799-4C26-A6CC-8BADF1152930}" type="presParOf" srcId="{DCBCA76A-A938-49FE-9320-209CE577FAB1}" destId="{9640BB3A-78D2-484A-BD8D-9A10AE8DBA27}" srcOrd="1" destOrd="0" presId="urn:microsoft.com/office/officeart/2005/8/layout/vList2"/>
    <dgm:cxn modelId="{500822C1-1123-4D46-AE91-318F05F0A35B}" type="presParOf" srcId="{DCBCA76A-A938-49FE-9320-209CE577FAB1}" destId="{106206EA-D31A-4CC7-AA71-E5B31DE4B6B9}" srcOrd="2" destOrd="0" presId="urn:microsoft.com/office/officeart/2005/8/layout/vList2"/>
    <dgm:cxn modelId="{3BE257FC-2FD1-49D5-90F3-7BDFA0ACB7FF}" type="presParOf" srcId="{DCBCA76A-A938-49FE-9320-209CE577FAB1}" destId="{6AFEBF7A-5348-4892-831B-8B64688B8B5D}" srcOrd="3" destOrd="0" presId="urn:microsoft.com/office/officeart/2005/8/layout/vList2"/>
    <dgm:cxn modelId="{B169472F-7979-4C88-94D9-784E7BB9FE20}" type="presParOf" srcId="{DCBCA76A-A938-49FE-9320-209CE577FAB1}" destId="{B73158BE-8CF1-4B54-AEB9-B2C2813EE726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890D505-32A8-4645-A365-ADC92C0F2CFD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B9DC7A56-7328-45DB-AEB4-0D21D97E2A3E}">
      <dgm:prSet/>
      <dgm:spPr/>
      <dgm:t>
        <a:bodyPr/>
        <a:lstStyle/>
        <a:p>
          <a:r>
            <a:rPr lang="en-GB"/>
            <a:t>Internationally recognised custom document </a:t>
          </a:r>
          <a:endParaRPr lang="en-US"/>
        </a:p>
      </dgm:t>
    </dgm:pt>
    <dgm:pt modelId="{32906110-86FA-4DA0-B28E-C4F39687EFF9}" type="parTrans" cxnId="{9D80C70E-5B9A-4076-B3CF-34514ACC591D}">
      <dgm:prSet/>
      <dgm:spPr/>
      <dgm:t>
        <a:bodyPr/>
        <a:lstStyle/>
        <a:p>
          <a:endParaRPr lang="en-US"/>
        </a:p>
      </dgm:t>
    </dgm:pt>
    <dgm:pt modelId="{C5025E46-A813-458B-82BE-B36DCB46E0D2}" type="sibTrans" cxnId="{9D80C70E-5B9A-4076-B3CF-34514ACC591D}">
      <dgm:prSet/>
      <dgm:spPr/>
      <dgm:t>
        <a:bodyPr/>
        <a:lstStyle/>
        <a:p>
          <a:endParaRPr lang="en-US"/>
        </a:p>
      </dgm:t>
    </dgm:pt>
    <dgm:pt modelId="{B4CB2FE6-039D-458F-B677-50CFFA7C8FD4}">
      <dgm:prSet/>
      <dgm:spPr/>
      <dgm:t>
        <a:bodyPr/>
        <a:lstStyle/>
        <a:p>
          <a:r>
            <a:rPr lang="en-GB" dirty="0"/>
            <a:t>For Non EU countries to import into the EU </a:t>
          </a:r>
          <a:endParaRPr lang="en-US" dirty="0"/>
        </a:p>
      </dgm:t>
    </dgm:pt>
    <dgm:pt modelId="{D40FAD82-520B-494C-80BE-2B7A1422961B}" type="parTrans" cxnId="{9AFA74C7-795C-4DD7-B90C-3FA7BA49C38A}">
      <dgm:prSet/>
      <dgm:spPr/>
      <dgm:t>
        <a:bodyPr/>
        <a:lstStyle/>
        <a:p>
          <a:endParaRPr lang="en-US"/>
        </a:p>
      </dgm:t>
    </dgm:pt>
    <dgm:pt modelId="{346295D6-04F7-43F0-A2B0-D6EEB67F37A5}" type="sibTrans" cxnId="{9AFA74C7-795C-4DD7-B90C-3FA7BA49C38A}">
      <dgm:prSet/>
      <dgm:spPr/>
      <dgm:t>
        <a:bodyPr/>
        <a:lstStyle/>
        <a:p>
          <a:endParaRPr lang="en-US"/>
        </a:p>
      </dgm:t>
    </dgm:pt>
    <dgm:pt modelId="{329C0089-CAA8-4593-A296-A732DAB18D40}">
      <dgm:prSet/>
      <dgm:spPr/>
      <dgm:t>
        <a:bodyPr/>
        <a:lstStyle/>
        <a:p>
          <a:r>
            <a:rPr lang="en-GB"/>
            <a:t>Covers one load not returns</a:t>
          </a:r>
          <a:endParaRPr lang="en-US"/>
        </a:p>
      </dgm:t>
    </dgm:pt>
    <dgm:pt modelId="{5F0BAABC-E92D-4A2D-9DEE-6A2C63B7A12C}" type="parTrans" cxnId="{62AB3201-A77E-43C9-9158-176F58A1FC96}">
      <dgm:prSet/>
      <dgm:spPr/>
      <dgm:t>
        <a:bodyPr/>
        <a:lstStyle/>
        <a:p>
          <a:endParaRPr lang="en-US"/>
        </a:p>
      </dgm:t>
    </dgm:pt>
    <dgm:pt modelId="{0B36534E-3EF3-4423-8AFB-4BB93639693E}" type="sibTrans" cxnId="{62AB3201-A77E-43C9-9158-176F58A1FC96}">
      <dgm:prSet/>
      <dgm:spPr/>
      <dgm:t>
        <a:bodyPr/>
        <a:lstStyle/>
        <a:p>
          <a:endParaRPr lang="en-US"/>
        </a:p>
      </dgm:t>
    </dgm:pt>
    <dgm:pt modelId="{CB27DEB4-1F32-47B6-BBAE-E81226D3BD50}" type="pres">
      <dgm:prSet presAssocID="{9890D505-32A8-4645-A365-ADC92C0F2CFD}" presName="linear" presStyleCnt="0">
        <dgm:presLayoutVars>
          <dgm:animLvl val="lvl"/>
          <dgm:resizeHandles val="exact"/>
        </dgm:presLayoutVars>
      </dgm:prSet>
      <dgm:spPr/>
    </dgm:pt>
    <dgm:pt modelId="{55535099-FD9A-406C-B8CF-084FB1B031E3}" type="pres">
      <dgm:prSet presAssocID="{B9DC7A56-7328-45DB-AEB4-0D21D97E2A3E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A97D9D53-CBDC-4893-864A-8ADCD155BA56}" type="pres">
      <dgm:prSet presAssocID="{C5025E46-A813-458B-82BE-B36DCB46E0D2}" presName="spacer" presStyleCnt="0"/>
      <dgm:spPr/>
    </dgm:pt>
    <dgm:pt modelId="{635142FF-9472-49FE-8799-719C2AECC7BA}" type="pres">
      <dgm:prSet presAssocID="{B4CB2FE6-039D-458F-B677-50CFFA7C8FD4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E9531D2F-78BC-4989-9010-78F910C842CB}" type="pres">
      <dgm:prSet presAssocID="{346295D6-04F7-43F0-A2B0-D6EEB67F37A5}" presName="spacer" presStyleCnt="0"/>
      <dgm:spPr/>
    </dgm:pt>
    <dgm:pt modelId="{1423DE88-19DD-4D1D-96F7-6701408D8FF3}" type="pres">
      <dgm:prSet presAssocID="{329C0089-CAA8-4593-A296-A732DAB18D40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62AB3201-A77E-43C9-9158-176F58A1FC96}" srcId="{9890D505-32A8-4645-A365-ADC92C0F2CFD}" destId="{329C0089-CAA8-4593-A296-A732DAB18D40}" srcOrd="2" destOrd="0" parTransId="{5F0BAABC-E92D-4A2D-9DEE-6A2C63B7A12C}" sibTransId="{0B36534E-3EF3-4423-8AFB-4BB93639693E}"/>
    <dgm:cxn modelId="{9D80C70E-5B9A-4076-B3CF-34514ACC591D}" srcId="{9890D505-32A8-4645-A365-ADC92C0F2CFD}" destId="{B9DC7A56-7328-45DB-AEB4-0D21D97E2A3E}" srcOrd="0" destOrd="0" parTransId="{32906110-86FA-4DA0-B28E-C4F39687EFF9}" sibTransId="{C5025E46-A813-458B-82BE-B36DCB46E0D2}"/>
    <dgm:cxn modelId="{7C9F1418-5A6B-43C5-A9EE-AF3A3A7B48AD}" type="presOf" srcId="{B9DC7A56-7328-45DB-AEB4-0D21D97E2A3E}" destId="{55535099-FD9A-406C-B8CF-084FB1B031E3}" srcOrd="0" destOrd="0" presId="urn:microsoft.com/office/officeart/2005/8/layout/vList2"/>
    <dgm:cxn modelId="{B416286A-DDCE-42C5-8C47-32B5CAE87E91}" type="presOf" srcId="{B4CB2FE6-039D-458F-B677-50CFFA7C8FD4}" destId="{635142FF-9472-49FE-8799-719C2AECC7BA}" srcOrd="0" destOrd="0" presId="urn:microsoft.com/office/officeart/2005/8/layout/vList2"/>
    <dgm:cxn modelId="{404CF94C-EF4E-4F1D-8F27-B92796500BC6}" type="presOf" srcId="{9890D505-32A8-4645-A365-ADC92C0F2CFD}" destId="{CB27DEB4-1F32-47B6-BBAE-E81226D3BD50}" srcOrd="0" destOrd="0" presId="urn:microsoft.com/office/officeart/2005/8/layout/vList2"/>
    <dgm:cxn modelId="{C20ACCC4-B80F-4CC2-9BA3-80C7F3B87306}" type="presOf" srcId="{329C0089-CAA8-4593-A296-A732DAB18D40}" destId="{1423DE88-19DD-4D1D-96F7-6701408D8FF3}" srcOrd="0" destOrd="0" presId="urn:microsoft.com/office/officeart/2005/8/layout/vList2"/>
    <dgm:cxn modelId="{9AFA74C7-795C-4DD7-B90C-3FA7BA49C38A}" srcId="{9890D505-32A8-4645-A365-ADC92C0F2CFD}" destId="{B4CB2FE6-039D-458F-B677-50CFFA7C8FD4}" srcOrd="1" destOrd="0" parTransId="{D40FAD82-520B-494C-80BE-2B7A1422961B}" sibTransId="{346295D6-04F7-43F0-A2B0-D6EEB67F37A5}"/>
    <dgm:cxn modelId="{D8A43E0B-4D67-4B8A-8ECA-4E6B1DD81B54}" type="presParOf" srcId="{CB27DEB4-1F32-47B6-BBAE-E81226D3BD50}" destId="{55535099-FD9A-406C-B8CF-084FB1B031E3}" srcOrd="0" destOrd="0" presId="urn:microsoft.com/office/officeart/2005/8/layout/vList2"/>
    <dgm:cxn modelId="{020DC67E-BE29-488B-9387-6AFBE0157130}" type="presParOf" srcId="{CB27DEB4-1F32-47B6-BBAE-E81226D3BD50}" destId="{A97D9D53-CBDC-4893-864A-8ADCD155BA56}" srcOrd="1" destOrd="0" presId="urn:microsoft.com/office/officeart/2005/8/layout/vList2"/>
    <dgm:cxn modelId="{D3047E9A-67CC-49AE-9147-3CE67A155C64}" type="presParOf" srcId="{CB27DEB4-1F32-47B6-BBAE-E81226D3BD50}" destId="{635142FF-9472-49FE-8799-719C2AECC7BA}" srcOrd="2" destOrd="0" presId="urn:microsoft.com/office/officeart/2005/8/layout/vList2"/>
    <dgm:cxn modelId="{26497EDA-E805-49B9-B1D3-3A8E8134C4EE}" type="presParOf" srcId="{CB27DEB4-1F32-47B6-BBAE-E81226D3BD50}" destId="{E9531D2F-78BC-4989-9010-78F910C842CB}" srcOrd="3" destOrd="0" presId="urn:microsoft.com/office/officeart/2005/8/layout/vList2"/>
    <dgm:cxn modelId="{FAC20883-8762-4327-B52B-88609B8FB773}" type="presParOf" srcId="{CB27DEB4-1F32-47B6-BBAE-E81226D3BD50}" destId="{1423DE88-19DD-4D1D-96F7-6701408D8FF3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890D505-32A8-4645-A365-ADC92C0F2CFD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B9DC7A56-7328-45DB-AEB4-0D21D97E2A3E}">
      <dgm:prSet/>
      <dgm:spPr/>
      <dgm:t>
        <a:bodyPr/>
        <a:lstStyle/>
        <a:p>
          <a:r>
            <a:rPr lang="en-GB"/>
            <a:t>Internationally recognised custom document </a:t>
          </a:r>
          <a:endParaRPr lang="en-US"/>
        </a:p>
      </dgm:t>
    </dgm:pt>
    <dgm:pt modelId="{32906110-86FA-4DA0-B28E-C4F39687EFF9}" type="parTrans" cxnId="{9D80C70E-5B9A-4076-B3CF-34514ACC591D}">
      <dgm:prSet/>
      <dgm:spPr/>
      <dgm:t>
        <a:bodyPr/>
        <a:lstStyle/>
        <a:p>
          <a:endParaRPr lang="en-US"/>
        </a:p>
      </dgm:t>
    </dgm:pt>
    <dgm:pt modelId="{C5025E46-A813-458B-82BE-B36DCB46E0D2}" type="sibTrans" cxnId="{9D80C70E-5B9A-4076-B3CF-34514ACC591D}">
      <dgm:prSet/>
      <dgm:spPr/>
      <dgm:t>
        <a:bodyPr/>
        <a:lstStyle/>
        <a:p>
          <a:endParaRPr lang="en-US"/>
        </a:p>
      </dgm:t>
    </dgm:pt>
    <dgm:pt modelId="{B4CB2FE6-039D-458F-B677-50CFFA7C8FD4}">
      <dgm:prSet/>
      <dgm:spPr/>
      <dgm:t>
        <a:bodyPr/>
        <a:lstStyle/>
        <a:p>
          <a:r>
            <a:rPr lang="en-GB"/>
            <a:t>Valid for two or three months </a:t>
          </a:r>
          <a:endParaRPr lang="en-US"/>
        </a:p>
      </dgm:t>
    </dgm:pt>
    <dgm:pt modelId="{D40FAD82-520B-494C-80BE-2B7A1422961B}" type="parTrans" cxnId="{9AFA74C7-795C-4DD7-B90C-3FA7BA49C38A}">
      <dgm:prSet/>
      <dgm:spPr/>
      <dgm:t>
        <a:bodyPr/>
        <a:lstStyle/>
        <a:p>
          <a:endParaRPr lang="en-US"/>
        </a:p>
      </dgm:t>
    </dgm:pt>
    <dgm:pt modelId="{346295D6-04F7-43F0-A2B0-D6EEB67F37A5}" type="sibTrans" cxnId="{9AFA74C7-795C-4DD7-B90C-3FA7BA49C38A}">
      <dgm:prSet/>
      <dgm:spPr/>
      <dgm:t>
        <a:bodyPr/>
        <a:lstStyle/>
        <a:p>
          <a:endParaRPr lang="en-US"/>
        </a:p>
      </dgm:t>
    </dgm:pt>
    <dgm:pt modelId="{329C0089-CAA8-4593-A296-A732DAB18D40}">
      <dgm:prSet/>
      <dgm:spPr/>
      <dgm:t>
        <a:bodyPr/>
        <a:lstStyle/>
        <a:p>
          <a:r>
            <a:rPr lang="en-GB"/>
            <a:t>Covers one load not returns</a:t>
          </a:r>
          <a:endParaRPr lang="en-US"/>
        </a:p>
      </dgm:t>
    </dgm:pt>
    <dgm:pt modelId="{5F0BAABC-E92D-4A2D-9DEE-6A2C63B7A12C}" type="parTrans" cxnId="{62AB3201-A77E-43C9-9158-176F58A1FC96}">
      <dgm:prSet/>
      <dgm:spPr/>
      <dgm:t>
        <a:bodyPr/>
        <a:lstStyle/>
        <a:p>
          <a:endParaRPr lang="en-US"/>
        </a:p>
      </dgm:t>
    </dgm:pt>
    <dgm:pt modelId="{0B36534E-3EF3-4423-8AFB-4BB93639693E}" type="sibTrans" cxnId="{62AB3201-A77E-43C9-9158-176F58A1FC96}">
      <dgm:prSet/>
      <dgm:spPr/>
      <dgm:t>
        <a:bodyPr/>
        <a:lstStyle/>
        <a:p>
          <a:endParaRPr lang="en-US"/>
        </a:p>
      </dgm:t>
    </dgm:pt>
    <dgm:pt modelId="{CB27DEB4-1F32-47B6-BBAE-E81226D3BD50}" type="pres">
      <dgm:prSet presAssocID="{9890D505-32A8-4645-A365-ADC92C0F2CFD}" presName="linear" presStyleCnt="0">
        <dgm:presLayoutVars>
          <dgm:animLvl val="lvl"/>
          <dgm:resizeHandles val="exact"/>
        </dgm:presLayoutVars>
      </dgm:prSet>
      <dgm:spPr/>
    </dgm:pt>
    <dgm:pt modelId="{55535099-FD9A-406C-B8CF-084FB1B031E3}" type="pres">
      <dgm:prSet presAssocID="{B9DC7A56-7328-45DB-AEB4-0D21D97E2A3E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A97D9D53-CBDC-4893-864A-8ADCD155BA56}" type="pres">
      <dgm:prSet presAssocID="{C5025E46-A813-458B-82BE-B36DCB46E0D2}" presName="spacer" presStyleCnt="0"/>
      <dgm:spPr/>
    </dgm:pt>
    <dgm:pt modelId="{635142FF-9472-49FE-8799-719C2AECC7BA}" type="pres">
      <dgm:prSet presAssocID="{B4CB2FE6-039D-458F-B677-50CFFA7C8FD4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E9531D2F-78BC-4989-9010-78F910C842CB}" type="pres">
      <dgm:prSet presAssocID="{346295D6-04F7-43F0-A2B0-D6EEB67F37A5}" presName="spacer" presStyleCnt="0"/>
      <dgm:spPr/>
    </dgm:pt>
    <dgm:pt modelId="{1423DE88-19DD-4D1D-96F7-6701408D8FF3}" type="pres">
      <dgm:prSet presAssocID="{329C0089-CAA8-4593-A296-A732DAB18D40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62AB3201-A77E-43C9-9158-176F58A1FC96}" srcId="{9890D505-32A8-4645-A365-ADC92C0F2CFD}" destId="{329C0089-CAA8-4593-A296-A732DAB18D40}" srcOrd="2" destOrd="0" parTransId="{5F0BAABC-E92D-4A2D-9DEE-6A2C63B7A12C}" sibTransId="{0B36534E-3EF3-4423-8AFB-4BB93639693E}"/>
    <dgm:cxn modelId="{9D80C70E-5B9A-4076-B3CF-34514ACC591D}" srcId="{9890D505-32A8-4645-A365-ADC92C0F2CFD}" destId="{B9DC7A56-7328-45DB-AEB4-0D21D97E2A3E}" srcOrd="0" destOrd="0" parTransId="{32906110-86FA-4DA0-B28E-C4F39687EFF9}" sibTransId="{C5025E46-A813-458B-82BE-B36DCB46E0D2}"/>
    <dgm:cxn modelId="{7C9F1418-5A6B-43C5-A9EE-AF3A3A7B48AD}" type="presOf" srcId="{B9DC7A56-7328-45DB-AEB4-0D21D97E2A3E}" destId="{55535099-FD9A-406C-B8CF-084FB1B031E3}" srcOrd="0" destOrd="0" presId="urn:microsoft.com/office/officeart/2005/8/layout/vList2"/>
    <dgm:cxn modelId="{B416286A-DDCE-42C5-8C47-32B5CAE87E91}" type="presOf" srcId="{B4CB2FE6-039D-458F-B677-50CFFA7C8FD4}" destId="{635142FF-9472-49FE-8799-719C2AECC7BA}" srcOrd="0" destOrd="0" presId="urn:microsoft.com/office/officeart/2005/8/layout/vList2"/>
    <dgm:cxn modelId="{404CF94C-EF4E-4F1D-8F27-B92796500BC6}" type="presOf" srcId="{9890D505-32A8-4645-A365-ADC92C0F2CFD}" destId="{CB27DEB4-1F32-47B6-BBAE-E81226D3BD50}" srcOrd="0" destOrd="0" presId="urn:microsoft.com/office/officeart/2005/8/layout/vList2"/>
    <dgm:cxn modelId="{C20ACCC4-B80F-4CC2-9BA3-80C7F3B87306}" type="presOf" srcId="{329C0089-CAA8-4593-A296-A732DAB18D40}" destId="{1423DE88-19DD-4D1D-96F7-6701408D8FF3}" srcOrd="0" destOrd="0" presId="urn:microsoft.com/office/officeart/2005/8/layout/vList2"/>
    <dgm:cxn modelId="{9AFA74C7-795C-4DD7-B90C-3FA7BA49C38A}" srcId="{9890D505-32A8-4645-A365-ADC92C0F2CFD}" destId="{B4CB2FE6-039D-458F-B677-50CFFA7C8FD4}" srcOrd="1" destOrd="0" parTransId="{D40FAD82-520B-494C-80BE-2B7A1422961B}" sibTransId="{346295D6-04F7-43F0-A2B0-D6EEB67F37A5}"/>
    <dgm:cxn modelId="{D8A43E0B-4D67-4B8A-8ECA-4E6B1DD81B54}" type="presParOf" srcId="{CB27DEB4-1F32-47B6-BBAE-E81226D3BD50}" destId="{55535099-FD9A-406C-B8CF-084FB1B031E3}" srcOrd="0" destOrd="0" presId="urn:microsoft.com/office/officeart/2005/8/layout/vList2"/>
    <dgm:cxn modelId="{020DC67E-BE29-488B-9387-6AFBE0157130}" type="presParOf" srcId="{CB27DEB4-1F32-47B6-BBAE-E81226D3BD50}" destId="{A97D9D53-CBDC-4893-864A-8ADCD155BA56}" srcOrd="1" destOrd="0" presId="urn:microsoft.com/office/officeart/2005/8/layout/vList2"/>
    <dgm:cxn modelId="{D3047E9A-67CC-49AE-9147-3CE67A155C64}" type="presParOf" srcId="{CB27DEB4-1F32-47B6-BBAE-E81226D3BD50}" destId="{635142FF-9472-49FE-8799-719C2AECC7BA}" srcOrd="2" destOrd="0" presId="urn:microsoft.com/office/officeart/2005/8/layout/vList2"/>
    <dgm:cxn modelId="{26497EDA-E805-49B9-B1D3-3A8E8134C4EE}" type="presParOf" srcId="{CB27DEB4-1F32-47B6-BBAE-E81226D3BD50}" destId="{E9531D2F-78BC-4989-9010-78F910C842CB}" srcOrd="3" destOrd="0" presId="urn:microsoft.com/office/officeart/2005/8/layout/vList2"/>
    <dgm:cxn modelId="{FAC20883-8762-4327-B52B-88609B8FB773}" type="presParOf" srcId="{CB27DEB4-1F32-47B6-BBAE-E81226D3BD50}" destId="{1423DE88-19DD-4D1D-96F7-6701408D8FF3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0B49DC6-AB2E-45AA-9EF6-80FF7D3B0622}">
      <dsp:nvSpPr>
        <dsp:cNvPr id="0" name=""/>
        <dsp:cNvSpPr/>
      </dsp:nvSpPr>
      <dsp:spPr>
        <a:xfrm>
          <a:off x="0" y="194132"/>
          <a:ext cx="6513603" cy="1747906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/>
            <a:t>ATA</a:t>
          </a:r>
          <a:endParaRPr lang="en-US" sz="4400" kern="1200"/>
        </a:p>
      </dsp:txBody>
      <dsp:txXfrm>
        <a:off x="85326" y="279458"/>
        <a:ext cx="6342951" cy="1577254"/>
      </dsp:txXfrm>
    </dsp:sp>
    <dsp:sp modelId="{189BF343-2A4A-41CF-A1CB-A7BA9781A504}">
      <dsp:nvSpPr>
        <dsp:cNvPr id="0" name=""/>
        <dsp:cNvSpPr/>
      </dsp:nvSpPr>
      <dsp:spPr>
        <a:xfrm>
          <a:off x="0" y="2068759"/>
          <a:ext cx="6513603" cy="1747906"/>
        </a:xfrm>
        <a:prstGeom prst="round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 dirty="0"/>
            <a:t>SAD (single administrative document)</a:t>
          </a:r>
          <a:endParaRPr lang="en-US" sz="4400" kern="1200" dirty="0"/>
        </a:p>
      </dsp:txBody>
      <dsp:txXfrm>
        <a:off x="85326" y="2154085"/>
        <a:ext cx="6342951" cy="1577254"/>
      </dsp:txXfrm>
    </dsp:sp>
    <dsp:sp modelId="{E2CE4DF5-CA56-4E61-ACFA-C2DC612D7922}">
      <dsp:nvSpPr>
        <dsp:cNvPr id="0" name=""/>
        <dsp:cNvSpPr/>
      </dsp:nvSpPr>
      <dsp:spPr>
        <a:xfrm>
          <a:off x="0" y="3943386"/>
          <a:ext cx="6513603" cy="1747906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/>
            <a:t>TIR</a:t>
          </a:r>
          <a:endParaRPr lang="en-US" sz="4400" kern="1200"/>
        </a:p>
      </dsp:txBody>
      <dsp:txXfrm>
        <a:off x="85326" y="4028712"/>
        <a:ext cx="6342951" cy="157725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842B00-0A60-48D5-970B-ACA6D10AECAD}">
      <dsp:nvSpPr>
        <dsp:cNvPr id="0" name=""/>
        <dsp:cNvSpPr/>
      </dsp:nvSpPr>
      <dsp:spPr>
        <a:xfrm>
          <a:off x="0" y="2862"/>
          <a:ext cx="6513603" cy="18696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marL="0" lvl="0" indent="0" algn="l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700" kern="1200"/>
            <a:t>Temporary good and exhibition material </a:t>
          </a:r>
          <a:endParaRPr lang="en-US" sz="4700" kern="1200"/>
        </a:p>
      </dsp:txBody>
      <dsp:txXfrm>
        <a:off x="91269" y="94131"/>
        <a:ext cx="6331065" cy="1687122"/>
      </dsp:txXfrm>
    </dsp:sp>
    <dsp:sp modelId="{106206EA-D31A-4CC7-AA71-E5B31DE4B6B9}">
      <dsp:nvSpPr>
        <dsp:cNvPr id="0" name=""/>
        <dsp:cNvSpPr/>
      </dsp:nvSpPr>
      <dsp:spPr>
        <a:xfrm>
          <a:off x="0" y="2007882"/>
          <a:ext cx="6513603" cy="1869660"/>
        </a:xfrm>
        <a:prstGeom prst="roundRect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marL="0" lvl="0" indent="0" algn="l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700" kern="1200"/>
            <a:t>Valid for 12 months </a:t>
          </a:r>
          <a:endParaRPr lang="en-US" sz="4700" kern="1200"/>
        </a:p>
      </dsp:txBody>
      <dsp:txXfrm>
        <a:off x="91269" y="2099151"/>
        <a:ext cx="6331065" cy="1687122"/>
      </dsp:txXfrm>
    </dsp:sp>
    <dsp:sp modelId="{B73158BE-8CF1-4B54-AEB9-B2C2813EE726}">
      <dsp:nvSpPr>
        <dsp:cNvPr id="0" name=""/>
        <dsp:cNvSpPr/>
      </dsp:nvSpPr>
      <dsp:spPr>
        <a:xfrm>
          <a:off x="0" y="4012903"/>
          <a:ext cx="6513603" cy="1869660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marL="0" lvl="0" indent="0" algn="l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700" kern="1200"/>
            <a:t>Valid in 77 countries </a:t>
          </a:r>
          <a:endParaRPr lang="en-US" sz="4700" kern="1200" dirty="0"/>
        </a:p>
      </dsp:txBody>
      <dsp:txXfrm>
        <a:off x="91269" y="4104172"/>
        <a:ext cx="6331065" cy="168712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535099-FD9A-406C-B8CF-084FB1B031E3}">
      <dsp:nvSpPr>
        <dsp:cNvPr id="0" name=""/>
        <dsp:cNvSpPr/>
      </dsp:nvSpPr>
      <dsp:spPr>
        <a:xfrm>
          <a:off x="0" y="190512"/>
          <a:ext cx="6513603" cy="17503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/>
            <a:t>Internationally recognised custom document </a:t>
          </a:r>
          <a:endParaRPr lang="en-US" sz="4400" kern="1200"/>
        </a:p>
      </dsp:txBody>
      <dsp:txXfrm>
        <a:off x="85444" y="275956"/>
        <a:ext cx="6342715" cy="1579432"/>
      </dsp:txXfrm>
    </dsp:sp>
    <dsp:sp modelId="{635142FF-9472-49FE-8799-719C2AECC7BA}">
      <dsp:nvSpPr>
        <dsp:cNvPr id="0" name=""/>
        <dsp:cNvSpPr/>
      </dsp:nvSpPr>
      <dsp:spPr>
        <a:xfrm>
          <a:off x="0" y="2067552"/>
          <a:ext cx="6513603" cy="1750320"/>
        </a:xfrm>
        <a:prstGeom prst="roundRect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 dirty="0"/>
            <a:t>For Non EU countries to import into the EU </a:t>
          </a:r>
          <a:endParaRPr lang="en-US" sz="4400" kern="1200" dirty="0"/>
        </a:p>
      </dsp:txBody>
      <dsp:txXfrm>
        <a:off x="85444" y="2152996"/>
        <a:ext cx="6342715" cy="1579432"/>
      </dsp:txXfrm>
    </dsp:sp>
    <dsp:sp modelId="{1423DE88-19DD-4D1D-96F7-6701408D8FF3}">
      <dsp:nvSpPr>
        <dsp:cNvPr id="0" name=""/>
        <dsp:cNvSpPr/>
      </dsp:nvSpPr>
      <dsp:spPr>
        <a:xfrm>
          <a:off x="0" y="3944593"/>
          <a:ext cx="6513603" cy="1750320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/>
            <a:t>Covers one load not returns</a:t>
          </a:r>
          <a:endParaRPr lang="en-US" sz="4400" kern="1200"/>
        </a:p>
      </dsp:txBody>
      <dsp:txXfrm>
        <a:off x="85444" y="4030037"/>
        <a:ext cx="6342715" cy="157943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535099-FD9A-406C-B8CF-084FB1B031E3}">
      <dsp:nvSpPr>
        <dsp:cNvPr id="0" name=""/>
        <dsp:cNvSpPr/>
      </dsp:nvSpPr>
      <dsp:spPr>
        <a:xfrm>
          <a:off x="0" y="190512"/>
          <a:ext cx="6513603" cy="17503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/>
            <a:t>Internationally recognised custom document </a:t>
          </a:r>
          <a:endParaRPr lang="en-US" sz="4400" kern="1200"/>
        </a:p>
      </dsp:txBody>
      <dsp:txXfrm>
        <a:off x="85444" y="275956"/>
        <a:ext cx="6342715" cy="1579432"/>
      </dsp:txXfrm>
    </dsp:sp>
    <dsp:sp modelId="{635142FF-9472-49FE-8799-719C2AECC7BA}">
      <dsp:nvSpPr>
        <dsp:cNvPr id="0" name=""/>
        <dsp:cNvSpPr/>
      </dsp:nvSpPr>
      <dsp:spPr>
        <a:xfrm>
          <a:off x="0" y="2067552"/>
          <a:ext cx="6513603" cy="1750320"/>
        </a:xfrm>
        <a:prstGeom prst="roundRect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/>
            <a:t>Valid for two or three months </a:t>
          </a:r>
          <a:endParaRPr lang="en-US" sz="4400" kern="1200"/>
        </a:p>
      </dsp:txBody>
      <dsp:txXfrm>
        <a:off x="85444" y="2152996"/>
        <a:ext cx="6342715" cy="1579432"/>
      </dsp:txXfrm>
    </dsp:sp>
    <dsp:sp modelId="{1423DE88-19DD-4D1D-96F7-6701408D8FF3}">
      <dsp:nvSpPr>
        <dsp:cNvPr id="0" name=""/>
        <dsp:cNvSpPr/>
      </dsp:nvSpPr>
      <dsp:spPr>
        <a:xfrm>
          <a:off x="0" y="3944593"/>
          <a:ext cx="6513603" cy="1750320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/>
            <a:t>Covers one load not returns</a:t>
          </a:r>
          <a:endParaRPr lang="en-US" sz="4400" kern="1200"/>
        </a:p>
      </dsp:txBody>
      <dsp:txXfrm>
        <a:off x="85444" y="4030037"/>
        <a:ext cx="6342715" cy="157943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BE8AC4-A7C5-440C-AAF3-93A40FBBDA8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3BAF3AA-82FA-4BAE-AD7C-085CDCB257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CFC101-F4FA-4749-82D8-02EB16EF1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95BAFC-D73B-4313-B42A-F672480570AC}" type="datetimeFigureOut">
              <a:rPr lang="en-GB" smtClean="0"/>
              <a:t>29/11/2019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036A52-A46D-42E4-983D-5FD97BDF32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024CDB-B767-4523-9316-46F45B6EBE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02950C-0D66-4610-A59A-24E9AF80CD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03186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DBBA12-47A7-40B8-B5EC-61F339C777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3EFBB9-7A10-4A66-82E0-041D21867F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A569F8-90AE-45B6-8474-97D7B02579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95BAFC-D73B-4313-B42A-F672480570AC}" type="datetimeFigureOut">
              <a:rPr lang="en-GB" smtClean="0"/>
              <a:t>29/11/2019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906A22-FB1E-4075-9DB6-0DB5FA2A1E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FD4F55-6766-4336-AEE5-FE5A9F431B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02950C-0D66-4610-A59A-24E9AF80CD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53710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65A1A5-A6AA-43A9-A244-09EB1134FC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9CB3566-774C-46B4-89FA-BF3DB140FB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8B189D-AC1A-4A39-84C6-DC7DA8FC3A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95BAFC-D73B-4313-B42A-F672480570AC}" type="datetimeFigureOut">
              <a:rPr lang="en-GB" smtClean="0"/>
              <a:t>29/11/2019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55CAFF-249A-488B-8106-32C202A4C5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4E734F-429C-42DB-A8E1-C474FBABA0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02950C-0D66-4610-A59A-24E9AF80CD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91835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14B82F-7077-4D80-B84E-5C471D4CAB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A9555F-6719-4136-A737-E6594F1315D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CA53DB-3AC8-402C-842B-7557EDC316D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1F7603F-1B68-4339-8655-C3B1B0F817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95BAFC-D73B-4313-B42A-F672480570AC}" type="datetimeFigureOut">
              <a:rPr lang="en-GB" smtClean="0"/>
              <a:t>29/11/2019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830E88-0C6F-47D4-9B39-742BCE08D6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EC0CC86-8E4F-4A39-89A4-3F54BFFC2D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02950C-0D66-4610-A59A-24E9AF80CD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07169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89D9E7-6F5D-4888-8B68-D047D94685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3170F7-7E7D-4F10-A27B-57EEE83EBE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DD20FE-11F0-4665-B58B-F8F7A8D3B2F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B91DC78-393C-40D8-B850-C8A6E3EC226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C0449F9-A6FE-4E68-9D12-2084005F0EC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5167989-CC87-4DAA-92EA-0A80E8BC96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95BAFC-D73B-4313-B42A-F672480570AC}" type="datetimeFigureOut">
              <a:rPr lang="en-GB" smtClean="0"/>
              <a:t>29/11/2019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BF12453-D61F-412A-A779-777CB13114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ECC4B46-F02D-459D-8636-8C21E861F6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02950C-0D66-4610-A59A-24E9AF80CD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27807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1F8B2D-B157-49BE-A27A-78DA9087E9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69C0373-F76D-4C6B-916B-55498F4177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95BAFC-D73B-4313-B42A-F672480570AC}" type="datetimeFigureOut">
              <a:rPr lang="en-GB" smtClean="0"/>
              <a:t>29/11/2019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706F90-749A-406A-AC61-D4FD01B768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7B4FD8-A151-4D8F-99F0-FFD1332EE0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02950C-0D66-4610-A59A-24E9AF80CD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06946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0CF1AE4-55EF-4904-AD12-CE9A345502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95BAFC-D73B-4313-B42A-F672480570AC}" type="datetimeFigureOut">
              <a:rPr lang="en-GB" smtClean="0"/>
              <a:t>29/11/2019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DD860D6-67E7-4435-8E6A-1306893ED9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187D396-D61E-4E5A-9C9A-BE66D9FE48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02950C-0D66-4610-A59A-24E9AF80CD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3687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7B9379-4F98-42A0-B133-0F10C254D4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2191CB-211E-462B-AD24-C1F7541215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0B8FEA-7A48-4FFD-977C-93AD05E7FF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DEF1E19-F370-4AC6-A1F6-B4061F5FC0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95BAFC-D73B-4313-B42A-F672480570AC}" type="datetimeFigureOut">
              <a:rPr lang="en-GB" smtClean="0"/>
              <a:t>29/11/2019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D85ECE3-2AB3-4873-991E-6CAA1F8202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254990A-FE99-498E-9628-88567F6478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02950C-0D66-4610-A59A-24E9AF80CD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56665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C9D0CD-0D45-4ECF-A5CC-A5CD5C4ADD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E9ABC0C-0187-4D11-864B-68C0985424E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98811C6-0CE6-4721-A6A0-C717794262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51894E0-127C-4687-8011-B016DCD6A0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95BAFC-D73B-4313-B42A-F672480570AC}" type="datetimeFigureOut">
              <a:rPr lang="en-GB" smtClean="0"/>
              <a:t>29/11/2019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7F4B776-7EC5-487B-B13B-9D179F223C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2E3931-4A58-45FC-8A21-751A12FED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02950C-0D66-4610-A59A-24E9AF80CD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62773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12393D-BB89-4822-B6E7-73282E32D6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71C76BF-C092-409A-A882-E7C4F234F80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E6241D-04C8-476E-95A8-C72B85B7D3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95BAFC-D73B-4313-B42A-F672480570AC}" type="datetimeFigureOut">
              <a:rPr lang="en-GB" smtClean="0"/>
              <a:t>29/11/2019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9A420C-259D-4C1C-8BED-9FA1733004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AAA28B-52BA-405A-B190-7D60C57241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02950C-0D66-4610-A59A-24E9AF80CD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60718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8E8C140-BE6B-4DB3-B2E2-045FF686B4C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4181944-6D1F-4109-ACB4-53A658FA0AC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6894AF-14EB-42BA-BDE2-E8FB521D59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95BAFC-D73B-4313-B42A-F672480570AC}" type="datetimeFigureOut">
              <a:rPr lang="en-GB" smtClean="0"/>
              <a:t>29/11/2019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878417-CFB4-49F0-A702-57BDCB1532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70E779-75EB-46C1-B7A5-E191654D66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02950C-0D66-4610-A59A-24E9AF80CD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02294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EA660CA-1AC7-43B3-9443-25B6C967E9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6E6A14-A9D2-4CD2-BB7B-6F4F6ED8CD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3C3EF2-CE83-46E0-BA8C-D4E2309673A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95BAFC-D73B-4313-B42A-F672480570AC}" type="datetimeFigureOut">
              <a:rPr lang="en-GB" smtClean="0"/>
              <a:t>29/11/2019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D2B9B1-D03C-4748-A93C-C5482D36578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7DC8F0-5641-4C4B-93E7-63D6216D13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02950C-0D66-4610-A59A-24E9AF80CD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16342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v.uk/government/publications/notice-104-ata-and-cpd-carnets/notice-104-ata-and-cpd-carnet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21E937-5CD8-4FBC-BDD7-E33AED35804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Import and Export post Brexit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6FF0455-106E-4DA5-9B2F-4A265AB3F9E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By Jasper MacCall </a:t>
            </a:r>
          </a:p>
        </p:txBody>
      </p:sp>
    </p:spTree>
    <p:extLst>
      <p:ext uri="{BB962C8B-B14F-4D97-AF65-F5344CB8AC3E}">
        <p14:creationId xmlns:p14="http://schemas.microsoft.com/office/powerpoint/2010/main" val="38382590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9FABCB-FB33-4D33-8F22-386BBAF88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Carnets </a:t>
            </a:r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AA245051-78D7-4246-892F-C8CA10167B2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03651196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402121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74116B-2BCD-47B0-9E40-D4A5A78399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ATA Carnet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6A21252-B51C-437C-AB26-75E248CC82E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10795645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379211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74116B-2BCD-47B0-9E40-D4A5A78399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Single administrative document 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2BEE139-2514-4CA6-B8CA-EDF5E84D753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14350969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151458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74116B-2BCD-47B0-9E40-D4A5A78399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TIR Carnet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2BEE139-2514-4CA6-B8CA-EDF5E84D753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44629956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620425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74116B-2BCD-47B0-9E40-D4A5A78399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46D2FF-D57F-43CC-AFDC-4E8386263E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Lowe,D,Pidgeon,C</a:t>
            </a:r>
            <a:r>
              <a:rPr lang="en-GB" dirty="0"/>
              <a:t> (2019) Lowe’s transport manager’s &amp; operator’s handbook</a:t>
            </a:r>
          </a:p>
          <a:p>
            <a:r>
              <a:rPr lang="en-GB" dirty="0"/>
              <a:t>Gov.uk, (2018) Notice 104: ATA and CPD carnets, accessed 20/11/19 15:19 </a:t>
            </a:r>
            <a:r>
              <a:rPr lang="en-GB" dirty="0">
                <a:hlinkClick r:id="rId2"/>
              </a:rPr>
              <a:t>https://www.gov.uk/government/publications/notice-104-ata-and-cpd-carnets/notice-104-ata-and-cpd-carnets</a:t>
            </a:r>
            <a:r>
              <a:rPr lang="en-GB" dirty="0"/>
              <a:t> </a:t>
            </a:r>
          </a:p>
          <a:p>
            <a:r>
              <a:rPr lang="en-GB" dirty="0"/>
              <a:t>European commission, (2016) SAD GUIDANCE </a:t>
            </a:r>
          </a:p>
        </p:txBody>
      </p:sp>
    </p:spTree>
    <p:extLst>
      <p:ext uri="{BB962C8B-B14F-4D97-AF65-F5344CB8AC3E}">
        <p14:creationId xmlns:p14="http://schemas.microsoft.com/office/powerpoint/2010/main" val="6078987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5991</TotalTime>
  <Words>128</Words>
  <Application>Microsoft Office PowerPoint</Application>
  <PresentationFormat>Widescreen</PresentationFormat>
  <Paragraphs>22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Import and Export post Brexit</vt:lpstr>
      <vt:lpstr>Carnets </vt:lpstr>
      <vt:lpstr>ATA Carnet</vt:lpstr>
      <vt:lpstr>Single administrative document  </vt:lpstr>
      <vt:lpstr>TIR Carnet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Import and Export post Brexit</dc:title>
  <dc:creator>Jasper MacCall</dc:creator>
  <cp:lastModifiedBy>Jasper MacCall</cp:lastModifiedBy>
  <cp:revision>4</cp:revision>
  <dcterms:created xsi:type="dcterms:W3CDTF">2019-11-27T16:52:19Z</dcterms:created>
  <dcterms:modified xsi:type="dcterms:W3CDTF">2019-12-01T20:47:03Z</dcterms:modified>
</cp:coreProperties>
</file>