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7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32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832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524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308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98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666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832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515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748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0196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95090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9806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344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237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539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558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9708909-FB45-4C54-A4CE-852142134001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15E81-77B3-4CA7-BCF7-288CFA4594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648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B81F5-794E-31D7-9A04-0F5D324B29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Managing Quality in Health and Care Services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9DEFC1-DC37-C536-A005-A680B2D3D8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5171440"/>
            <a:ext cx="8825658" cy="46736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2800" b="1" dirty="0"/>
              <a:t>Jan Howells-Johnson</a:t>
            </a:r>
          </a:p>
        </p:txBody>
      </p:sp>
    </p:spTree>
    <p:extLst>
      <p:ext uri="{BB962C8B-B14F-4D97-AF65-F5344CB8AC3E}">
        <p14:creationId xmlns:p14="http://schemas.microsoft.com/office/powerpoint/2010/main" val="3740688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559D4-CBF2-A828-80AC-4F75A4492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Strategies for Excellence and Patient Centred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74444-D33B-28BE-FA81-0CC18975C2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Definition of Quality in Healthcare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Importance of Quality Management in Health and Care Services.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Overview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38917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F5E1C-8331-9B75-FE78-35CC345CA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Impact of Quality on Patient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560FE3-2327-9F16-0C1B-3A93CF1D9A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Patient Safety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Patient Satisfaction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Improved Health Outcomes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Regulatory Compliance</a:t>
            </a:r>
          </a:p>
        </p:txBody>
      </p:sp>
    </p:spTree>
    <p:extLst>
      <p:ext uri="{BB962C8B-B14F-4D97-AF65-F5344CB8AC3E}">
        <p14:creationId xmlns:p14="http://schemas.microsoft.com/office/powerpoint/2010/main" val="3631907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7A1ED-C54D-7709-0FA6-093CDAABB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Principles of Quality Management in Healthcare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6E91F-A4FC-4BC1-0517-BB576316C9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Patient centred care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Evidence Based Practice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Interdisciplinary Collaboration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Continuous Improvement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8797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DD702-3FF2-1503-FEB9-3835F4EEE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Quality Management Systems in Healthcare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AAE958-ABC7-D77B-91B6-806DC28FBF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Overview of Accreditation and Certification Bodies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Implementing a Quality Management System in Healthcare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9613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6187A-6A13-EC1B-5E22-032C2307C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Key Components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6333D-BA43-5B25-7E63-D2621D83DC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Quality Planning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Quality Assurance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Quality Control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Continuous Improvement</a:t>
            </a:r>
          </a:p>
        </p:txBody>
      </p:sp>
    </p:spTree>
    <p:extLst>
      <p:ext uri="{BB962C8B-B14F-4D97-AF65-F5344CB8AC3E}">
        <p14:creationId xmlns:p14="http://schemas.microsoft.com/office/powerpoint/2010/main" val="3202397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2EBA6-F73A-E867-1EBB-649ABEB06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Improvement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F074B-DCC9-D634-F594-902C1CB434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Lean Six Sigma in Healthcare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Plan-Do-Study-Act (PDSA) Cycle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Root Cause Analysis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Failure Mode and Effects Analysis (FMEA)</a:t>
            </a:r>
          </a:p>
        </p:txBody>
      </p:sp>
    </p:spTree>
    <p:extLst>
      <p:ext uri="{BB962C8B-B14F-4D97-AF65-F5344CB8AC3E}">
        <p14:creationId xmlns:p14="http://schemas.microsoft.com/office/powerpoint/2010/main" val="1912949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69D39-4267-32F2-57ED-F9530C33C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Quality Metrics and Key Performance Indicators (KPIs) in Healthcare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8F85E-CA9B-AAB5-98E8-7864BA3255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Importance of Metrics in Healthcare Quality</a:t>
            </a:r>
          </a:p>
          <a:p>
            <a:endParaRPr lang="en-GB" dirty="0"/>
          </a:p>
          <a:p>
            <a:r>
              <a:rPr lang="en-GB" dirty="0"/>
              <a:t>Examples of Healthcare Quality KPIs</a:t>
            </a:r>
          </a:p>
          <a:p>
            <a:endParaRPr lang="en-GB" dirty="0"/>
          </a:p>
          <a:p>
            <a:r>
              <a:rPr lang="en-GB" dirty="0"/>
              <a:t>Monitoring and Measurement Processes</a:t>
            </a:r>
          </a:p>
        </p:txBody>
      </p:sp>
    </p:spTree>
    <p:extLst>
      <p:ext uri="{BB962C8B-B14F-4D97-AF65-F5344CB8AC3E}">
        <p14:creationId xmlns:p14="http://schemas.microsoft.com/office/powerpoint/2010/main" val="3920573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69A25-15C5-F412-BE05-1EE13FA8F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Patient Centred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14DCD4-56E7-60BD-47FE-20DED1CE76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Definition and Principles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Shared Decision Making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Patient Education and Engagement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Patient Feedback and Satisfaction</a:t>
            </a:r>
          </a:p>
        </p:txBody>
      </p:sp>
    </p:spTree>
    <p:extLst>
      <p:ext uri="{BB962C8B-B14F-4D97-AF65-F5344CB8AC3E}">
        <p14:creationId xmlns:p14="http://schemas.microsoft.com/office/powerpoint/2010/main" val="3819626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2CD1F-99A7-CA3D-D423-9A9914FBA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Training and Development for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47C1B-B455-226A-741A-059F5E0F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Importance of Continuous Training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Building a Quality Culture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Case Studies of Successful Quality Training </a:t>
            </a:r>
            <a:r>
              <a:rPr lang="en-GB" dirty="0" err="1"/>
              <a:t>Progra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2108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D3E18-4FB7-995E-225D-5A543D745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Healthcare Quality Improvement Initiatives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2F20A-02C8-1B17-D2FF-B1FB3069A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Institute for Health Improvement (IHI) Initiatives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National Patient Safety Goals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Initiatives for Reducing Health Disparities</a:t>
            </a:r>
          </a:p>
        </p:txBody>
      </p:sp>
    </p:spTree>
    <p:extLst>
      <p:ext uri="{BB962C8B-B14F-4D97-AF65-F5344CB8AC3E}">
        <p14:creationId xmlns:p14="http://schemas.microsoft.com/office/powerpoint/2010/main" val="3550858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EB470-A41B-8762-0023-5F1647EEE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Technology and Innovation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713E3-D638-0DDD-075A-4859AD87E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Electronic Health Records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Telemedicine and Remote Monitoring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Artificial Intelligence in Healthcare Quality</a:t>
            </a:r>
          </a:p>
        </p:txBody>
      </p:sp>
    </p:spTree>
    <p:extLst>
      <p:ext uri="{BB962C8B-B14F-4D97-AF65-F5344CB8AC3E}">
        <p14:creationId xmlns:p14="http://schemas.microsoft.com/office/powerpoint/2010/main" val="3478742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10080-2269-58CF-5831-1D1A9EABA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Challenges in Healthcare Quality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408F5-AB02-7F2A-B75F-F6A806783B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Common Challenges Faced in Healthcare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Strategies to Overcome Challenges</a:t>
            </a:r>
          </a:p>
        </p:txBody>
      </p:sp>
    </p:spTree>
    <p:extLst>
      <p:ext uri="{BB962C8B-B14F-4D97-AF65-F5344CB8AC3E}">
        <p14:creationId xmlns:p14="http://schemas.microsoft.com/office/powerpoint/2010/main" val="27401625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80F00-7E97-60DC-CE7A-6FC4E80FC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Future Trends in Healthcare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9FF2F9-DEC7-35FE-BD11-D917541D4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Value Based Care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Population Health Management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Healthcare Analytics and Big Data</a:t>
            </a:r>
          </a:p>
        </p:txBody>
      </p:sp>
    </p:spTree>
    <p:extLst>
      <p:ext uri="{BB962C8B-B14F-4D97-AF65-F5344CB8AC3E}">
        <p14:creationId xmlns:p14="http://schemas.microsoft.com/office/powerpoint/2010/main" val="3650017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23D03-442B-0535-8048-008E7193C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07DB12-1ABC-8630-5C06-1335D101C2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Please summarise the Key Points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Encouragement for Maintaining a Commitment to Quality in Healthcare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8850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B1BE7-BF3A-FB0E-FCDC-4BB296DE4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en-GB" dirty="0"/>
            </a:br>
            <a:r>
              <a:rPr lang="en-GB" dirty="0"/>
              <a:t>Thank you for Listening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31CC9-3180-34A0-09BC-F541FD836E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4800" dirty="0"/>
          </a:p>
          <a:p>
            <a:pPr marL="0" indent="0" algn="ctr">
              <a:buNone/>
            </a:pPr>
            <a:endParaRPr lang="en-GB" sz="4800" dirty="0"/>
          </a:p>
          <a:p>
            <a:pPr marL="0" indent="0" algn="ctr">
              <a:buNone/>
            </a:pPr>
            <a:r>
              <a:rPr lang="en-GB" sz="4800" dirty="0"/>
              <a:t>Any Questions</a:t>
            </a:r>
          </a:p>
        </p:txBody>
      </p:sp>
    </p:spTree>
    <p:extLst>
      <p:ext uri="{BB962C8B-B14F-4D97-AF65-F5344CB8AC3E}">
        <p14:creationId xmlns:p14="http://schemas.microsoft.com/office/powerpoint/2010/main" val="3514986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47</TotalTime>
  <Words>268</Words>
  <Application>Microsoft Office PowerPoint</Application>
  <PresentationFormat>Widescreen</PresentationFormat>
  <Paragraphs>134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Century Gothic</vt:lpstr>
      <vt:lpstr>Wingdings 3</vt:lpstr>
      <vt:lpstr>Ion</vt:lpstr>
      <vt:lpstr>Managing Quality in Health and Care Services</vt:lpstr>
      <vt:lpstr>Strategies for Excellence and Patient Centred Care</vt:lpstr>
      <vt:lpstr>The Impact of Quality on Patient Outcomes</vt:lpstr>
      <vt:lpstr>Principles of Quality Management in Healthcare</vt:lpstr>
      <vt:lpstr>Quality Management Systems in Healthcare</vt:lpstr>
      <vt:lpstr>Key Components</vt:lpstr>
      <vt:lpstr>Improvement Tools</vt:lpstr>
      <vt:lpstr>Quality Metrics and Key Performance Indicators (KPIs) in Healthcare</vt:lpstr>
      <vt:lpstr>Patient Centred Care</vt:lpstr>
      <vt:lpstr>Training and Development for Quality</vt:lpstr>
      <vt:lpstr>Healthcare Quality Improvement Initiatives</vt:lpstr>
      <vt:lpstr>Technology and Innovation</vt:lpstr>
      <vt:lpstr>Challenges in Healthcare Quality Management</vt:lpstr>
      <vt:lpstr>Future Trends in Healthcare Quality</vt:lpstr>
      <vt:lpstr>Conclusion</vt:lpstr>
      <vt:lpstr> Thank you for Listening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Quality in Health and Care Services</dc:title>
  <dc:creator>Jan Howells-Johnson</dc:creator>
  <cp:lastModifiedBy>Jan Howells-Johnson</cp:lastModifiedBy>
  <cp:revision>1</cp:revision>
  <dcterms:created xsi:type="dcterms:W3CDTF">2024-02-03T16:55:05Z</dcterms:created>
  <dcterms:modified xsi:type="dcterms:W3CDTF">2025-03-23T19:55:57Z</dcterms:modified>
</cp:coreProperties>
</file>