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37" d="100"/>
          <a:sy n="137" d="100"/>
        </p:scale>
        <p:origin x="20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62C04-71B6-91DB-8F1E-E91BA7B7F3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DC8FC7-817B-9D2A-6B8A-2E56C55E0E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29476-BDC9-56E7-DC06-5F1D94E39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8A4A5-15FC-369C-F8CC-9050A0F01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61A17-A90C-CCFA-EB83-E8A9EF761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63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CEE2F-4089-0E7C-816B-DB26D43FD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8D495-1C69-6AC5-B5C0-C2933CF52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D5E43-B633-B37E-FF82-4E161F8E3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48AD7-8F02-AA66-D187-5BFA98F79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806BB-9888-80A3-B26C-43957F4AD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602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68F78-1BE3-4D10-DD7D-45E11446F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BE84F-26E4-DD2B-A03F-DF6B0171A9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C20F9-F0B8-FAB4-02E7-773EEBD2F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EACB6-2D57-A309-15AE-626908AD9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062E29-1030-34E9-55C4-7E4ECA4D5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700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974F6-E1E8-9697-3F89-6E42DCEE3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78A73-4328-0558-BA68-C276C3247E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D414B0-16BE-D4C5-92C2-432B42540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0AFCBD-4E73-0EA0-4BB0-04E7D89B6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3E887F-9C87-EB8D-80B2-012331AFF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0CBBF-A7F8-6BF8-1CCF-05B7AD97C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602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09713-70D5-3442-55DF-0FD4A4659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B85150-C6DF-6BEA-FC1D-097BBCC8F7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7AAF4-01E8-0771-9B11-C2FF088188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7F736A-85D9-4A09-78FE-9F1473D52A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24693-A1CB-1DDB-B92D-763A9578AC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06B3F5-E458-9E20-6F51-C5286B1D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9BFF85-6712-D171-F5FF-CF8DF45DF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15C0CF-BE19-2DFF-4ED1-EF6E2B32C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890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6EFCE-64E7-5654-995C-3F0F57947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CE314B-3512-62CD-D82C-A30E9AAEB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9C4871-010E-98EC-618C-1CA0EFFEE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76CA0-5E25-B9E0-37CC-2C5A4B38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66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CD14DD-DC2C-D052-351F-F3F8E8EAA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DC1019-2AAA-F50F-338F-A41A41200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3D38A6-BDCC-219C-07B5-C54F044EC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001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71109-FEF9-2DF9-F9CA-465ADD177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BC4CF-6506-0055-8757-04C12CCA4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D15737-DC7A-E2AC-B6AC-3C6D7D31A4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FCDCD-A614-2D42-2688-14AE8F34A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16CEF3-71B8-42B1-44D2-12A11E83F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CE188-AFBB-03AC-9BDB-D9B28553A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375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3B29E-5D9A-D2BE-7FAC-2A375D2E6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DA17C2-6952-7747-A8DE-C7ABD1CC4A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64787-F54C-77CC-8268-82961B7728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665A6D-CB8A-47B7-A81D-3CDCBBF6B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CE87FC-28F2-FD8D-F6A5-8E660494A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7DE14-E857-6A05-1267-EDE71B31B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076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E46AF-8594-B014-25C6-6D2234D90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DD099-FDFF-174B-DD74-0275BBAC4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D1D18-86AF-4CA3-066F-ADB78C33E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C7C02-A14D-BC63-A17E-348EA3CCD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B9F4F-78D1-3971-D60A-BF4DE7454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738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5CB69D-875F-E712-4D6E-05FD83B7F4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7CD175-CF81-ADE1-CD34-F2788322B7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DD7F7-9ADD-0331-90B1-3939577D1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1A553-D3C6-292B-EF52-AD6945072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4F6FA-FCD1-FA80-3263-3029B3319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83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77E5A2-7C93-7F6B-5418-A6A7E0840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8840A4-AF1C-4AFD-39E7-EC9A1EE96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84895-5AB5-1BCD-C800-A40814BD5B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836D0-9D1A-4B3C-B332-B0C0B8A956C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CFB16-964A-FA7D-A9A3-CE628BB04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FB690F-8C7C-9C43-D9A2-6C49537D9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4D3A5-9BEC-4CD1-8539-AA6FC0118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125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125E6-3E88-D007-9BFF-2303C4756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Hotel </a:t>
            </a:r>
            <a:r>
              <a:rPr lang="en-US" dirty="0" err="1">
                <a:solidFill>
                  <a:schemeClr val="accent1"/>
                </a:solidFill>
              </a:rPr>
              <a:t>Presidente</a:t>
            </a:r>
            <a:r>
              <a:rPr lang="en-US" dirty="0">
                <a:solidFill>
                  <a:schemeClr val="accent1"/>
                </a:solidFill>
              </a:rPr>
              <a:t>                      </a:t>
            </a:r>
            <a:r>
              <a:rPr lang="en-GB" dirty="0" err="1">
                <a:solidFill>
                  <a:schemeClr val="accent1"/>
                </a:solidFill>
                <a:latin typeface="ui-sans-serif"/>
              </a:rPr>
              <a:t>M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ui-sans-serif"/>
              </a:rPr>
              <a:t>enú</a:t>
            </a:r>
            <a:r>
              <a:rPr lang="en-GB" b="0" i="0" dirty="0">
                <a:solidFill>
                  <a:schemeClr val="accent1"/>
                </a:solidFill>
                <a:effectLst/>
                <a:latin typeface="ui-sans-serif"/>
              </a:rPr>
              <a:t> </a:t>
            </a:r>
            <a:r>
              <a:rPr lang="en-GB" dirty="0" err="1">
                <a:solidFill>
                  <a:schemeClr val="accent1"/>
                </a:solidFill>
                <a:latin typeface="ui-sans-serif"/>
              </a:rPr>
              <a:t>D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ui-sans-serif"/>
              </a:rPr>
              <a:t>esayuno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65A04-46DE-DB10-1FDB-0B500D139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257800" cy="4667250"/>
          </a:xfrm>
        </p:spPr>
        <p:txBody>
          <a:bodyPr/>
          <a:lstStyle/>
          <a:p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Frijoles </a:t>
            </a:r>
            <a:r>
              <a:rPr lang="en-GB" sz="2400" b="0" i="0" dirty="0" err="1">
                <a:solidFill>
                  <a:schemeClr val="accent1"/>
                </a:solidFill>
                <a:effectLst/>
                <a:latin typeface="ui-sans-serif"/>
              </a:rPr>
              <a:t>en</a:t>
            </a:r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 tostadas - Beans on toast</a:t>
            </a:r>
          </a:p>
          <a:p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€8</a:t>
            </a:r>
          </a:p>
          <a:p>
            <a:r>
              <a:rPr lang="en-GB" sz="2400" b="0" i="0" dirty="0" err="1">
                <a:solidFill>
                  <a:schemeClr val="accent1"/>
                </a:solidFill>
                <a:effectLst/>
                <a:latin typeface="ui-sans-serif"/>
              </a:rPr>
              <a:t>Jamón</a:t>
            </a:r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 y huevos</a:t>
            </a:r>
            <a:r>
              <a:rPr lang="en-GB" sz="2400" dirty="0">
                <a:solidFill>
                  <a:schemeClr val="accent1"/>
                </a:solidFill>
                <a:latin typeface="ui-sans-serif"/>
              </a:rPr>
              <a:t> – Ham and eggs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€10</a:t>
            </a:r>
          </a:p>
          <a:p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huevos </a:t>
            </a:r>
            <a:r>
              <a:rPr lang="en-GB" sz="2400" b="0" i="0" dirty="0" err="1">
                <a:solidFill>
                  <a:schemeClr val="accent1"/>
                </a:solidFill>
                <a:effectLst/>
                <a:latin typeface="ui-sans-serif"/>
              </a:rPr>
              <a:t>escalfados</a:t>
            </a:r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 </a:t>
            </a:r>
            <a:r>
              <a:rPr lang="en-GB" sz="2400" dirty="0">
                <a:solidFill>
                  <a:schemeClr val="accent1"/>
                </a:solidFill>
                <a:latin typeface="ui-sans-serif"/>
              </a:rPr>
              <a:t>- Poached eggs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€6</a:t>
            </a:r>
          </a:p>
          <a:p>
            <a:r>
              <a:rPr lang="en-GB" sz="2400" b="0" i="0" dirty="0" err="1">
                <a:solidFill>
                  <a:schemeClr val="accent1"/>
                </a:solidFill>
                <a:effectLst/>
                <a:latin typeface="ui-sans-serif"/>
              </a:rPr>
              <a:t>Panqueques</a:t>
            </a:r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 – Pancakes</a:t>
            </a:r>
          </a:p>
          <a:p>
            <a:r>
              <a:rPr lang="en-GB" sz="2400" b="0" i="0" dirty="0">
                <a:solidFill>
                  <a:schemeClr val="accent1"/>
                </a:solidFill>
                <a:effectLst/>
                <a:latin typeface="ui-sans-serif"/>
              </a:rPr>
              <a:t>€5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Waffles - Waffles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  <a:latin typeface="ui-sans-serif"/>
              </a:rPr>
              <a:t>€5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CF5F875-1829-207C-ADD6-EC5F107151A7}"/>
              </a:ext>
            </a:extLst>
          </p:cNvPr>
          <p:cNvSpPr txBox="1">
            <a:spLocks/>
          </p:cNvSpPr>
          <p:nvPr/>
        </p:nvSpPr>
        <p:spPr>
          <a:xfrm>
            <a:off x="6096000" y="1825625"/>
            <a:ext cx="525780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>
                <a:solidFill>
                  <a:schemeClr val="accent1"/>
                </a:solidFill>
                <a:latin typeface="ui-sans-serif"/>
              </a:rPr>
              <a:t>Zumo</a:t>
            </a:r>
            <a:r>
              <a:rPr lang="en-GB" sz="2400" dirty="0">
                <a:solidFill>
                  <a:schemeClr val="accent1"/>
                </a:solidFill>
                <a:latin typeface="ui-sans-serif"/>
              </a:rPr>
              <a:t> de </a:t>
            </a:r>
            <a:r>
              <a:rPr lang="en-GB" sz="2400" dirty="0" err="1">
                <a:solidFill>
                  <a:schemeClr val="accent1"/>
                </a:solidFill>
                <a:latin typeface="ui-sans-serif"/>
              </a:rPr>
              <a:t>naranja</a:t>
            </a:r>
            <a:r>
              <a:rPr lang="en-GB" sz="2400" dirty="0">
                <a:solidFill>
                  <a:schemeClr val="accent1"/>
                </a:solidFill>
                <a:latin typeface="ui-sans-serif"/>
              </a:rPr>
              <a:t> – Orange juice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€3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Café – Coffee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€4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Agua – Water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Gratis </a:t>
            </a:r>
          </a:p>
          <a:p>
            <a:r>
              <a:rPr lang="en-GB" sz="2400" dirty="0" err="1">
                <a:solidFill>
                  <a:schemeClr val="accent1"/>
                </a:solidFill>
                <a:latin typeface="ui-sans-serif"/>
              </a:rPr>
              <a:t>Té</a:t>
            </a:r>
            <a:r>
              <a:rPr lang="en-GB" sz="2400" dirty="0">
                <a:solidFill>
                  <a:schemeClr val="accent1"/>
                </a:solidFill>
                <a:latin typeface="ui-sans-serif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ui-sans-serif"/>
              </a:rPr>
              <a:t>verde</a:t>
            </a:r>
            <a:r>
              <a:rPr lang="en-GB" sz="2400" dirty="0">
                <a:solidFill>
                  <a:schemeClr val="accent1"/>
                </a:solidFill>
                <a:latin typeface="ui-sans-serif"/>
              </a:rPr>
              <a:t> – Green tea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€3</a:t>
            </a:r>
          </a:p>
          <a:p>
            <a:r>
              <a:rPr lang="en-GB" sz="2400" dirty="0">
                <a:solidFill>
                  <a:schemeClr val="accent1"/>
                </a:solidFill>
                <a:latin typeface="ui-sans-serif"/>
              </a:rPr>
              <a:t>Leche – Milk</a:t>
            </a:r>
          </a:p>
          <a:p>
            <a:r>
              <a:rPr lang="en-GB" dirty="0">
                <a:solidFill>
                  <a:schemeClr val="accent1"/>
                </a:solidFill>
                <a:latin typeface="ui-sans-serif"/>
              </a:rPr>
              <a:t>€2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084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68</Words>
  <Application>Microsoft Macintosh PowerPoint</Application>
  <PresentationFormat>Widescreen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ui-sans-serif</vt:lpstr>
      <vt:lpstr>Arial</vt:lpstr>
      <vt:lpstr>Calibri</vt:lpstr>
      <vt:lpstr>Calibri Light</vt:lpstr>
      <vt:lpstr>Office Theme</vt:lpstr>
      <vt:lpstr>Hotel Presidente                      Menú Desayuno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Presidente                      Menú Desayuno</dc:title>
  <dc:creator>Muhammed Kabeer</dc:creator>
  <cp:lastModifiedBy>Amina Begum (1906348)</cp:lastModifiedBy>
  <cp:revision>1</cp:revision>
  <dcterms:created xsi:type="dcterms:W3CDTF">2022-06-30T19:38:54Z</dcterms:created>
  <dcterms:modified xsi:type="dcterms:W3CDTF">2022-07-01T15:08:21Z</dcterms:modified>
</cp:coreProperties>
</file>