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96834-373A-5FA0-73FF-808C0FE11A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0FD09B-5339-3459-B854-7844AC1FEE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ED6DD-1A79-9419-3FAA-2B410DBD4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152675-3EB2-E0C7-6FC3-2BF90342DC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1B2E95-232F-413F-85B3-4BB88FF37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6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8DC5E-4A98-F13D-49B5-CC4B5860F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35FF4-66CC-171C-492B-11E42441A7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B0479-F48A-D3BF-3305-AFFC4B35E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766CF-668F-BA53-DB78-76BCE2160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B9F697-6582-D67F-C497-9850BF37E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246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26886-57D6-DA86-F7D5-11D402BC5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40E5ED-61F5-3815-BC95-45C938824D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06AA0-E061-8F3E-AB9D-C5612C789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D9E59-EAB3-7B9D-3369-E91DA746D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E689DB-3FBE-850F-ECB7-67A4D79AB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663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5E853-83F0-DA08-872F-D40CBF5BD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CF4A1-33E0-A5C0-8339-9E2DF52DFB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07618F-1780-964D-A8D7-2E9BEFFBA0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5DC1D6-3764-E25B-B0EC-66C39AEE0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FC602C-6768-275A-22FD-82714D858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5D4B89-4878-BF7A-59E2-CAEBAC98F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662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589A8-E3E7-AEE2-03B3-327C4C3A3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AAF1BC-404E-3B6B-E902-FD5A2200E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91D2E3-5661-2FBD-3F8A-4D9897AFC5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54872F-84CF-413E-D250-263D57BBA5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70E3B1-1033-9E18-0828-F9FE8B7C5D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25D1B9-5EE4-9231-2B7F-78CCFAB1DC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E1BB2A-6539-5FFD-7D02-8C3A6B475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8E9476-5F29-7071-2E30-2B5D4D28A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041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04B26-2782-A187-0F0B-AC2DE6D55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E4D508-6C4E-7070-331D-C65AF5F9F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07320-C3A1-1EA8-8CED-67C6DEC51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E83D1D-A0B5-C3B4-2219-94BDF5179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446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870497-307E-69AC-67F2-993C2180F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63ABDC-3CB8-146F-0C39-D27C830BD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5E97EE-4B6C-FBC7-879E-1F8B57697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77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D9652-40D9-A389-76A6-7C3B4FF14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77B3B-7F17-BF6A-5999-CA98C8454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880E93-2A82-DDF6-CB25-72F1881407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54FC77-459B-67DE-5497-93430ADD6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119D2B-0106-4E8E-38A4-C37AF6226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F4665E-D85B-E4A0-2108-AC32DD945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671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2C408-67DA-273C-1834-8B06DFEF0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C44054-4BC2-B136-39A8-C3ED842F75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F3E975-D2ED-14FC-1DDB-65B88A5799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960772-561C-4401-A142-0FF80B9DE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07D34B-2E8B-E789-4E51-2E9D87480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A23A29-3F7C-6F28-ECD8-3E09A1B09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2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27FEA-555F-7BA5-F435-8C45E464D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8D0443-4E07-2DAC-9E96-AB598F3909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05D52B-F2E2-3A24-10DA-FFBDFFB17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9E31E-E51E-DE8F-F660-82163E7C8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CBE94-284C-FE4E-7D70-A431ECE41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713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DB3D28-8B24-CF96-AD75-2311E0D19C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770245-7C5A-3270-E208-2834FC131B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1622CC-1E6A-F21B-CBAC-B9DA28E82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7C5E6C-67E5-6A31-2CA6-D32ABACDE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7C2CF-C70C-6A72-6737-74CEAEAE0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49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84CD38-1203-5A36-DF3A-F4F430039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3340EA-4582-72DB-C44D-0C58FB12CD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7CB99-5082-1593-5BAD-E99C1AA690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642F31-F619-4A07-9D32-98B96B1F7A2D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9B22B2-5841-EFD2-F351-CBDD08A8D0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DB4E3-A12C-F58F-E05E-2F4B8F7C2D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802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9055679-BF1A-46AE-557F-3595F505A7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1" t="15439" r="8461" b="27518"/>
          <a:stretch/>
        </p:blipFill>
        <p:spPr>
          <a:xfrm>
            <a:off x="1154383" y="0"/>
            <a:ext cx="98832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784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FEA48D-3E91-F4E1-07E3-A5D1D2ACFF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33" t="15238" r="8207" b="23007"/>
          <a:stretch/>
        </p:blipFill>
        <p:spPr>
          <a:xfrm>
            <a:off x="1553688" y="0"/>
            <a:ext cx="90846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749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3E5733-84BB-4AE9-A62F-0644D25B28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05" t="15539" r="8334" b="22807"/>
          <a:stretch/>
        </p:blipFill>
        <p:spPr>
          <a:xfrm>
            <a:off x="1546302" y="0"/>
            <a:ext cx="90993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079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A391AE-BB7A-185F-366A-9793064499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3" t="15037" r="8013" b="23007"/>
          <a:stretch/>
        </p:blipFill>
        <p:spPr>
          <a:xfrm>
            <a:off x="1523999" y="0"/>
            <a:ext cx="9144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1215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CC0A38-FABF-ADAA-4E28-31681C538C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57" t="15037" r="8140" b="22707"/>
          <a:stretch/>
        </p:blipFill>
        <p:spPr>
          <a:xfrm>
            <a:off x="1535044" y="0"/>
            <a:ext cx="91219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423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CCD755-5B42-AA2F-7919-5A65D4B8CD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34" t="15037" r="8141" b="23007"/>
          <a:stretch/>
        </p:blipFill>
        <p:spPr>
          <a:xfrm>
            <a:off x="1561813" y="-1553"/>
            <a:ext cx="9068373" cy="6859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17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1CE3791-106F-9F7A-13A7-BF0095A0AA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563" t="15037" r="8141" b="22907"/>
          <a:stretch/>
        </p:blipFill>
        <p:spPr>
          <a:xfrm>
            <a:off x="1581243" y="0"/>
            <a:ext cx="90295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1812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AF45213-07B1-51B9-F20C-A3F976B3BF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3" t="15539" r="8141" b="22907"/>
          <a:stretch/>
        </p:blipFill>
        <p:spPr>
          <a:xfrm>
            <a:off x="1505385" y="0"/>
            <a:ext cx="91812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850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4E418A-BA8A-A585-4DE0-8DA0A635F8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05" t="15137" r="8398" b="22807"/>
          <a:stretch/>
        </p:blipFill>
        <p:spPr>
          <a:xfrm>
            <a:off x="1581242" y="0"/>
            <a:ext cx="90295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6732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21567D-08F0-F0A3-7906-823A5B5B79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41" t="15339" r="7949" b="22607"/>
          <a:stretch/>
        </p:blipFill>
        <p:spPr>
          <a:xfrm>
            <a:off x="1502646" y="0"/>
            <a:ext cx="9186708" cy="6909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477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F78BE5-DCF2-9053-91A7-85DF955E16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3" t="15238" r="8334" b="22607"/>
          <a:stretch/>
        </p:blipFill>
        <p:spPr>
          <a:xfrm>
            <a:off x="1566401" y="0"/>
            <a:ext cx="90591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210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C83742-ECE7-6802-56BE-5D49F0E415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0" t="15238" r="8270" b="23108"/>
          <a:stretch/>
        </p:blipFill>
        <p:spPr>
          <a:xfrm>
            <a:off x="1507272" y="0"/>
            <a:ext cx="91774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4628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F2237F5-46BE-781F-A0FD-B989866000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57" t="15539" r="8077" b="22907"/>
          <a:stretch/>
        </p:blipFill>
        <p:spPr>
          <a:xfrm>
            <a:off x="1477462" y="0"/>
            <a:ext cx="92370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2056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4478B0-1130-331B-5FE3-3479DD897D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5" t="15238" r="8077" b="23007"/>
          <a:stretch/>
        </p:blipFill>
        <p:spPr>
          <a:xfrm>
            <a:off x="1503588" y="0"/>
            <a:ext cx="91848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141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8365AB-0F78-3306-A80E-C97097AC95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70" t="15238" r="8077" b="22807"/>
          <a:stretch/>
        </p:blipFill>
        <p:spPr>
          <a:xfrm>
            <a:off x="1558376" y="0"/>
            <a:ext cx="9075247" cy="684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3116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F3EF9C-6B12-11A6-CC50-CEAAF084E6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92" t="15639" r="7821" b="22807"/>
          <a:stretch/>
        </p:blipFill>
        <p:spPr>
          <a:xfrm>
            <a:off x="1449538" y="0"/>
            <a:ext cx="92929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015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D141D9-451D-BC12-9DD3-EECA8E4E7E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0" t="15238" r="7949" b="22607"/>
          <a:stretch/>
        </p:blipFill>
        <p:spPr>
          <a:xfrm>
            <a:off x="1516625" y="0"/>
            <a:ext cx="91587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1878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72DD3B-0B39-53E8-1602-F05E216456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2" t="15138" r="8207" b="23208"/>
          <a:stretch/>
        </p:blipFill>
        <p:spPr>
          <a:xfrm>
            <a:off x="1518425" y="0"/>
            <a:ext cx="91551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3800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F3C06D-C774-4FF2-470D-7294E47D9F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41" t="15338" r="8013" b="22506"/>
          <a:stretch/>
        </p:blipFill>
        <p:spPr>
          <a:xfrm>
            <a:off x="1549808" y="0"/>
            <a:ext cx="90923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1996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0</Words>
  <Application>Microsoft Office PowerPoint</Application>
  <PresentationFormat>Widescreen</PresentationFormat>
  <Paragraphs>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Sian Bowen</cp:lastModifiedBy>
  <cp:revision>1</cp:revision>
  <dcterms:created xsi:type="dcterms:W3CDTF">2023-03-22T18:21:44Z</dcterms:created>
  <dcterms:modified xsi:type="dcterms:W3CDTF">2025-02-17T14:37:38Z</dcterms:modified>
</cp:coreProperties>
</file>