
<file path=[Content_Types].xml><?xml version="1.0" encoding="utf-8"?>
<Types xmlns="http://schemas.openxmlformats.org/package/2006/content-types">
  <Default Extension="jpg&amp;ehk=2jZy2BkmJlYQ9EBZTCv44A&amp;pid=OfficeInsert" ContentType="image/jpeg"/>
  <Default Extension="png" ContentType="image/png"/>
  <Default Extension="jpeg" ContentType="image/jpeg"/>
  <Default Extension="rels" ContentType="application/vnd.openxmlformats-package.relationships+xml"/>
  <Default Extension="xml" ContentType="application/xml"/>
  <Default Extension="gif" ContentType="image/gif"/>
  <Default Extension="png&amp;ehk=06xIbD2SG3626VJvN5hrww&amp;pid=OfficeInsert" ContentType="image/png"/>
  <Default Extension="jpg&amp;ehk=KfmTlxPxSWHDrqkNGBO7qQ&amp;pid=OfficeInsert" ContentType="image/jpeg"/>
  <Default Extension="jpg&amp;ehk=0iFriERaChrSKRtU" ContentType="image/jpeg"/>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tags/tag1.xml" ContentType="application/vnd.openxmlformats-officedocument.presentationml.tag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notesSlides/notesSlide47.xml" ContentType="application/vnd.openxmlformats-officedocument.presentationml.notesSlide+xml"/>
  <Override PartName="/ppt/notesSlides/notesSlide48.xml" ContentType="application/vnd.openxmlformats-officedocument.presentationml.notesSlide+xml"/>
  <Override PartName="/ppt/notesSlides/notesSlide49.xml" ContentType="application/vnd.openxmlformats-officedocument.presentationml.notesSlide+xml"/>
  <Override PartName="/ppt/notesSlides/notesSlide50.xml" ContentType="application/vnd.openxmlformats-officedocument.presentationml.notesSlide+xml"/>
  <Override PartName="/ppt/notesSlides/notesSlide51.xml" ContentType="application/vnd.openxmlformats-officedocument.presentationml.notesSlide+xml"/>
  <Override PartName="/ppt/notesSlides/notesSlide52.xml" ContentType="application/vnd.openxmlformats-officedocument.presentationml.notesSlide+xml"/>
  <Override PartName="/ppt/notesSlides/notesSlide53.xml" ContentType="application/vnd.openxmlformats-officedocument.presentationml.notesSlide+xml"/>
  <Override PartName="/ppt/notesSlides/notesSlide54.xml" ContentType="application/vnd.openxmlformats-officedocument.presentationml.notesSlide+xml"/>
  <Override PartName="/ppt/notesSlides/notesSlide55.xml" ContentType="application/vnd.openxmlformats-officedocument.presentationml.notesSlide+xml"/>
  <Override PartName="/ppt/notesSlides/notesSlide56.xml" ContentType="application/vnd.openxmlformats-officedocument.presentationml.notesSlide+xml"/>
  <Override PartName="/ppt/notesSlides/notesSlide57.xml" ContentType="application/vnd.openxmlformats-officedocument.presentationml.notesSlide+xml"/>
  <Override PartName="/ppt/notesSlides/notesSlide58.xml" ContentType="application/vnd.openxmlformats-officedocument.presentationml.notesSlide+xml"/>
  <Override PartName="/ppt/notesSlides/notesSlide59.xml" ContentType="application/vnd.openxmlformats-officedocument.presentationml.notesSlide+xml"/>
  <Override PartName="/ppt/notesSlides/notesSlide60.xml" ContentType="application/vnd.openxmlformats-officedocument.presentationml.notesSlide+xml"/>
  <Override PartName="/ppt/notesSlides/notesSlide61.xml" ContentType="application/vnd.openxmlformats-officedocument.presentationml.notesSlide+xml"/>
  <Override PartName="/ppt/notesSlides/notesSlide62.xml" ContentType="application/vnd.openxmlformats-officedocument.presentationml.notesSlide+xml"/>
  <Override PartName="/ppt/notesSlides/notesSlide63.xml" ContentType="application/vnd.openxmlformats-officedocument.presentationml.notesSlide+xml"/>
  <Override PartName="/ppt/notesSlides/notesSlide64.xml" ContentType="application/vnd.openxmlformats-officedocument.presentationml.notesSlide+xml"/>
  <Override PartName="/ppt/notesSlides/notesSlide65.xml" ContentType="application/vnd.openxmlformats-officedocument.presentationml.notesSlide+xml"/>
  <Override PartName="/ppt/notesSlides/notesSlide66.xml" ContentType="application/vnd.openxmlformats-officedocument.presentationml.notesSlide+xml"/>
  <Override PartName="/ppt/notesSlides/notesSlide67.xml" ContentType="application/vnd.openxmlformats-officedocument.presentationml.notesSlide+xml"/>
  <Override PartName="/ppt/notesSlides/notesSlide6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p:sldMasterIdLst>
    <p:sldMasterId id="2147484233" r:id="rId1"/>
    <p:sldMasterId id="2147484245" r:id="rId2"/>
  </p:sldMasterIdLst>
  <p:notesMasterIdLst>
    <p:notesMasterId r:id="rId74"/>
  </p:notesMasterIdLst>
  <p:handoutMasterIdLst>
    <p:handoutMasterId r:id="rId75"/>
  </p:handoutMasterIdLst>
  <p:sldIdLst>
    <p:sldId id="267" r:id="rId3"/>
    <p:sldId id="480" r:id="rId4"/>
    <p:sldId id="443" r:id="rId5"/>
    <p:sldId id="564" r:id="rId6"/>
    <p:sldId id="512" r:id="rId7"/>
    <p:sldId id="551" r:id="rId8"/>
    <p:sldId id="552" r:id="rId9"/>
    <p:sldId id="565" r:id="rId10"/>
    <p:sldId id="568" r:id="rId11"/>
    <p:sldId id="566" r:id="rId12"/>
    <p:sldId id="567" r:id="rId13"/>
    <p:sldId id="569" r:id="rId14"/>
    <p:sldId id="555" r:id="rId15"/>
    <p:sldId id="556" r:id="rId16"/>
    <p:sldId id="557" r:id="rId17"/>
    <p:sldId id="511" r:id="rId18"/>
    <p:sldId id="445" r:id="rId19"/>
    <p:sldId id="446" r:id="rId20"/>
    <p:sldId id="570" r:id="rId21"/>
    <p:sldId id="516" r:id="rId22"/>
    <p:sldId id="573" r:id="rId23"/>
    <p:sldId id="574" r:id="rId24"/>
    <p:sldId id="447" r:id="rId25"/>
    <p:sldId id="448" r:id="rId26"/>
    <p:sldId id="515" r:id="rId27"/>
    <p:sldId id="449" r:id="rId28"/>
    <p:sldId id="514" r:id="rId29"/>
    <p:sldId id="450" r:id="rId30"/>
    <p:sldId id="519" r:id="rId31"/>
    <p:sldId id="517" r:id="rId32"/>
    <p:sldId id="518" r:id="rId33"/>
    <p:sldId id="571" r:id="rId34"/>
    <p:sldId id="487" r:id="rId35"/>
    <p:sldId id="453" r:id="rId36"/>
    <p:sldId id="486" r:id="rId37"/>
    <p:sldId id="488" r:id="rId38"/>
    <p:sldId id="559" r:id="rId39"/>
    <p:sldId id="454" r:id="rId40"/>
    <p:sldId id="455" r:id="rId41"/>
    <p:sldId id="495" r:id="rId42"/>
    <p:sldId id="504" r:id="rId43"/>
    <p:sldId id="507" r:id="rId44"/>
    <p:sldId id="508" r:id="rId45"/>
    <p:sldId id="531" r:id="rId46"/>
    <p:sldId id="456" r:id="rId47"/>
    <p:sldId id="575" r:id="rId48"/>
    <p:sldId id="539" r:id="rId49"/>
    <p:sldId id="533" r:id="rId50"/>
    <p:sldId id="457" r:id="rId51"/>
    <p:sldId id="458" r:id="rId52"/>
    <p:sldId id="475" r:id="rId53"/>
    <p:sldId id="535" r:id="rId54"/>
    <p:sldId id="576" r:id="rId55"/>
    <p:sldId id="459" r:id="rId56"/>
    <p:sldId id="540" r:id="rId57"/>
    <p:sldId id="461" r:id="rId58"/>
    <p:sldId id="462" r:id="rId59"/>
    <p:sldId id="463" r:id="rId60"/>
    <p:sldId id="464" r:id="rId61"/>
    <p:sldId id="465" r:id="rId62"/>
    <p:sldId id="466" r:id="rId63"/>
    <p:sldId id="467" r:id="rId64"/>
    <p:sldId id="468" r:id="rId65"/>
    <p:sldId id="470" r:id="rId66"/>
    <p:sldId id="577" r:id="rId67"/>
    <p:sldId id="474" r:id="rId68"/>
    <p:sldId id="562" r:id="rId69"/>
    <p:sldId id="553" r:id="rId70"/>
    <p:sldId id="572" r:id="rId71"/>
    <p:sldId id="563" r:id="rId72"/>
    <p:sldId id="554" r:id="rId73"/>
  </p:sldIdLst>
  <p:sldSz cx="9144000" cy="6858000" type="screen4x3"/>
  <p:notesSz cx="6797675" cy="9926638"/>
  <p:custDataLst>
    <p:tags r:id="rId76"/>
  </p:custDataLst>
  <p:defaultTextStyle>
    <a:defPPr>
      <a:defRPr lang="en-US"/>
    </a:defPPr>
    <a:lvl1pPr algn="l" rtl="0" fontAlgn="base">
      <a:spcBef>
        <a:spcPct val="0"/>
      </a:spcBef>
      <a:spcAft>
        <a:spcPct val="0"/>
      </a:spcAft>
      <a:defRPr kern="1200">
        <a:solidFill>
          <a:schemeClr val="tx1"/>
        </a:solidFill>
        <a:latin typeface="Tahoma" pitchFamily="34" charset="0"/>
        <a:ea typeface="+mn-ea"/>
        <a:cs typeface="+mn-cs"/>
      </a:defRPr>
    </a:lvl1pPr>
    <a:lvl2pPr marL="457200" algn="l" rtl="0" fontAlgn="base">
      <a:spcBef>
        <a:spcPct val="0"/>
      </a:spcBef>
      <a:spcAft>
        <a:spcPct val="0"/>
      </a:spcAft>
      <a:defRPr kern="1200">
        <a:solidFill>
          <a:schemeClr val="tx1"/>
        </a:solidFill>
        <a:latin typeface="Tahoma" pitchFamily="34" charset="0"/>
        <a:ea typeface="+mn-ea"/>
        <a:cs typeface="+mn-cs"/>
      </a:defRPr>
    </a:lvl2pPr>
    <a:lvl3pPr marL="914400" algn="l" rtl="0" fontAlgn="base">
      <a:spcBef>
        <a:spcPct val="0"/>
      </a:spcBef>
      <a:spcAft>
        <a:spcPct val="0"/>
      </a:spcAft>
      <a:defRPr kern="1200">
        <a:solidFill>
          <a:schemeClr val="tx1"/>
        </a:solidFill>
        <a:latin typeface="Tahoma" pitchFamily="34" charset="0"/>
        <a:ea typeface="+mn-ea"/>
        <a:cs typeface="+mn-cs"/>
      </a:defRPr>
    </a:lvl3pPr>
    <a:lvl4pPr marL="1371600" algn="l" rtl="0" fontAlgn="base">
      <a:spcBef>
        <a:spcPct val="0"/>
      </a:spcBef>
      <a:spcAft>
        <a:spcPct val="0"/>
      </a:spcAft>
      <a:defRPr kern="1200">
        <a:solidFill>
          <a:schemeClr val="tx1"/>
        </a:solidFill>
        <a:latin typeface="Tahoma" pitchFamily="34" charset="0"/>
        <a:ea typeface="+mn-ea"/>
        <a:cs typeface="+mn-cs"/>
      </a:defRPr>
    </a:lvl4pPr>
    <a:lvl5pPr marL="1828800" algn="l" rtl="0" fontAlgn="base">
      <a:spcBef>
        <a:spcPct val="0"/>
      </a:spcBef>
      <a:spcAft>
        <a:spcPct val="0"/>
      </a:spcAft>
      <a:defRPr kern="1200">
        <a:solidFill>
          <a:schemeClr val="tx1"/>
        </a:solidFill>
        <a:latin typeface="Tahoma" pitchFamily="34" charset="0"/>
        <a:ea typeface="+mn-ea"/>
        <a:cs typeface="+mn-cs"/>
      </a:defRPr>
    </a:lvl5pPr>
    <a:lvl6pPr marL="2286000" algn="l" defTabSz="914400" rtl="0" eaLnBrk="1" latinLnBrk="0" hangingPunct="1">
      <a:defRPr kern="1200">
        <a:solidFill>
          <a:schemeClr val="tx1"/>
        </a:solidFill>
        <a:latin typeface="Tahoma" pitchFamily="34" charset="0"/>
        <a:ea typeface="+mn-ea"/>
        <a:cs typeface="+mn-cs"/>
      </a:defRPr>
    </a:lvl6pPr>
    <a:lvl7pPr marL="2743200" algn="l" defTabSz="914400" rtl="0" eaLnBrk="1" latinLnBrk="0" hangingPunct="1">
      <a:defRPr kern="1200">
        <a:solidFill>
          <a:schemeClr val="tx1"/>
        </a:solidFill>
        <a:latin typeface="Tahoma" pitchFamily="34" charset="0"/>
        <a:ea typeface="+mn-ea"/>
        <a:cs typeface="+mn-cs"/>
      </a:defRPr>
    </a:lvl7pPr>
    <a:lvl8pPr marL="3200400" algn="l" defTabSz="914400" rtl="0" eaLnBrk="1" latinLnBrk="0" hangingPunct="1">
      <a:defRPr kern="1200">
        <a:solidFill>
          <a:schemeClr val="tx1"/>
        </a:solidFill>
        <a:latin typeface="Tahoma" pitchFamily="34" charset="0"/>
        <a:ea typeface="+mn-ea"/>
        <a:cs typeface="+mn-cs"/>
      </a:defRPr>
    </a:lvl8pPr>
    <a:lvl9pPr marL="3657600" algn="l" defTabSz="914400" rtl="0" eaLnBrk="1" latinLnBrk="0" hangingPunct="1">
      <a:defRPr kern="1200">
        <a:solidFill>
          <a:schemeClr val="tx1"/>
        </a:solidFill>
        <a:latin typeface="Tahoma" pitchFamily="34" charset="0"/>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127" userDrawn="1">
          <p15:clr>
            <a:srgbClr val="A4A3A4"/>
          </p15:clr>
        </p15:guide>
        <p15:guide id="2" pos="2141"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6985" autoAdjust="0"/>
    <p:restoredTop sz="65129" autoAdjust="0"/>
  </p:normalViewPr>
  <p:slideViewPr>
    <p:cSldViewPr>
      <p:cViewPr varScale="1">
        <p:scale>
          <a:sx n="43" d="100"/>
          <a:sy n="43" d="100"/>
        </p:scale>
        <p:origin x="2028" y="54"/>
      </p:cViewPr>
      <p:guideLst>
        <p:guide orient="horz" pos="2160"/>
        <p:guide pos="2880"/>
      </p:guideLst>
    </p:cSldViewPr>
  </p:slideViewPr>
  <p:outlineViewPr>
    <p:cViewPr>
      <p:scale>
        <a:sx n="33" d="100"/>
        <a:sy n="33" d="100"/>
      </p:scale>
      <p:origin x="0" y="-3306"/>
    </p:cViewPr>
  </p:outlineViewPr>
  <p:notesTextViewPr>
    <p:cViewPr>
      <p:scale>
        <a:sx n="100" d="100"/>
        <a:sy n="100" d="100"/>
      </p:scale>
      <p:origin x="0" y="0"/>
    </p:cViewPr>
  </p:notesTextViewPr>
  <p:sorterViewPr>
    <p:cViewPr varScale="1">
      <p:scale>
        <a:sx n="100" d="100"/>
        <a:sy n="100" d="100"/>
      </p:scale>
      <p:origin x="0" y="0"/>
    </p:cViewPr>
  </p:sorterViewPr>
  <p:notesViewPr>
    <p:cSldViewPr>
      <p:cViewPr>
        <p:scale>
          <a:sx n="190" d="100"/>
          <a:sy n="190" d="100"/>
        </p:scale>
        <p:origin x="-90" y="-4410"/>
      </p:cViewPr>
      <p:guideLst>
        <p:guide orient="horz" pos="3127"/>
        <p:guide pos="2141"/>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openxmlformats.org/officeDocument/2006/relationships/slide" Target="slides/slide37.xml"/><Relationship Id="rId21" Type="http://schemas.openxmlformats.org/officeDocument/2006/relationships/slide" Target="slides/slide19.xml"/><Relationship Id="rId34" Type="http://schemas.openxmlformats.org/officeDocument/2006/relationships/slide" Target="slides/slide32.xml"/><Relationship Id="rId42" Type="http://schemas.openxmlformats.org/officeDocument/2006/relationships/slide" Target="slides/slide40.xml"/><Relationship Id="rId47" Type="http://schemas.openxmlformats.org/officeDocument/2006/relationships/slide" Target="slides/slide45.xml"/><Relationship Id="rId50" Type="http://schemas.openxmlformats.org/officeDocument/2006/relationships/slide" Target="slides/slide48.xml"/><Relationship Id="rId55" Type="http://schemas.openxmlformats.org/officeDocument/2006/relationships/slide" Target="slides/slide53.xml"/><Relationship Id="rId63" Type="http://schemas.openxmlformats.org/officeDocument/2006/relationships/slide" Target="slides/slide61.xml"/><Relationship Id="rId68" Type="http://schemas.openxmlformats.org/officeDocument/2006/relationships/slide" Target="slides/slide66.xml"/><Relationship Id="rId76" Type="http://schemas.openxmlformats.org/officeDocument/2006/relationships/tags" Target="tags/tag1.xml"/><Relationship Id="rId7" Type="http://schemas.openxmlformats.org/officeDocument/2006/relationships/slide" Target="slides/slide5.xml"/><Relationship Id="rId71" Type="http://schemas.openxmlformats.org/officeDocument/2006/relationships/slide" Target="slides/slide69.xml"/><Relationship Id="rId2" Type="http://schemas.openxmlformats.org/officeDocument/2006/relationships/slideMaster" Target="slideMasters/slideMaster2.xml"/><Relationship Id="rId16" Type="http://schemas.openxmlformats.org/officeDocument/2006/relationships/slide" Target="slides/slide14.xml"/><Relationship Id="rId29" Type="http://schemas.openxmlformats.org/officeDocument/2006/relationships/slide" Target="slides/slide27.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slide" Target="slides/slide35.xml"/><Relationship Id="rId40" Type="http://schemas.openxmlformats.org/officeDocument/2006/relationships/slide" Target="slides/slide38.xml"/><Relationship Id="rId45" Type="http://schemas.openxmlformats.org/officeDocument/2006/relationships/slide" Target="slides/slide43.xml"/><Relationship Id="rId53" Type="http://schemas.openxmlformats.org/officeDocument/2006/relationships/slide" Target="slides/slide51.xml"/><Relationship Id="rId58" Type="http://schemas.openxmlformats.org/officeDocument/2006/relationships/slide" Target="slides/slide56.xml"/><Relationship Id="rId66" Type="http://schemas.openxmlformats.org/officeDocument/2006/relationships/slide" Target="slides/slide64.xml"/><Relationship Id="rId74" Type="http://schemas.openxmlformats.org/officeDocument/2006/relationships/notesMaster" Target="notesMasters/notesMaster1.xml"/><Relationship Id="rId79" Type="http://schemas.openxmlformats.org/officeDocument/2006/relationships/theme" Target="theme/theme1.xml"/><Relationship Id="rId5" Type="http://schemas.openxmlformats.org/officeDocument/2006/relationships/slide" Target="slides/slide3.xml"/><Relationship Id="rId61" Type="http://schemas.openxmlformats.org/officeDocument/2006/relationships/slide" Target="slides/slide59.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4" Type="http://schemas.openxmlformats.org/officeDocument/2006/relationships/slide" Target="slides/slide42.xml"/><Relationship Id="rId52" Type="http://schemas.openxmlformats.org/officeDocument/2006/relationships/slide" Target="slides/slide50.xml"/><Relationship Id="rId60" Type="http://schemas.openxmlformats.org/officeDocument/2006/relationships/slide" Target="slides/slide58.xml"/><Relationship Id="rId65" Type="http://schemas.openxmlformats.org/officeDocument/2006/relationships/slide" Target="slides/slide63.xml"/><Relationship Id="rId73" Type="http://schemas.openxmlformats.org/officeDocument/2006/relationships/slide" Target="slides/slide71.xml"/><Relationship Id="rId78" Type="http://schemas.openxmlformats.org/officeDocument/2006/relationships/viewProps" Target="viewProps.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 Id="rId43" Type="http://schemas.openxmlformats.org/officeDocument/2006/relationships/slide" Target="slides/slide41.xml"/><Relationship Id="rId48" Type="http://schemas.openxmlformats.org/officeDocument/2006/relationships/slide" Target="slides/slide46.xml"/><Relationship Id="rId56" Type="http://schemas.openxmlformats.org/officeDocument/2006/relationships/slide" Target="slides/slide54.xml"/><Relationship Id="rId64" Type="http://schemas.openxmlformats.org/officeDocument/2006/relationships/slide" Target="slides/slide62.xml"/><Relationship Id="rId69" Type="http://schemas.openxmlformats.org/officeDocument/2006/relationships/slide" Target="slides/slide67.xml"/><Relationship Id="rId77" Type="http://schemas.openxmlformats.org/officeDocument/2006/relationships/presProps" Target="presProps.xml"/><Relationship Id="rId8" Type="http://schemas.openxmlformats.org/officeDocument/2006/relationships/slide" Target="slides/slide6.xml"/><Relationship Id="rId51" Type="http://schemas.openxmlformats.org/officeDocument/2006/relationships/slide" Target="slides/slide49.xml"/><Relationship Id="rId72" Type="http://schemas.openxmlformats.org/officeDocument/2006/relationships/slide" Target="slides/slide70.xml"/><Relationship Id="rId80" Type="http://schemas.openxmlformats.org/officeDocument/2006/relationships/tableStyles" Target="tableStyles.xml"/><Relationship Id="rId3" Type="http://schemas.openxmlformats.org/officeDocument/2006/relationships/slide" Target="slides/slide1.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slide" Target="slides/slide36.xml"/><Relationship Id="rId46" Type="http://schemas.openxmlformats.org/officeDocument/2006/relationships/slide" Target="slides/slide44.xml"/><Relationship Id="rId59" Type="http://schemas.openxmlformats.org/officeDocument/2006/relationships/slide" Target="slides/slide57.xml"/><Relationship Id="rId67" Type="http://schemas.openxmlformats.org/officeDocument/2006/relationships/slide" Target="slides/slide65.xml"/><Relationship Id="rId20" Type="http://schemas.openxmlformats.org/officeDocument/2006/relationships/slide" Target="slides/slide18.xml"/><Relationship Id="rId41" Type="http://schemas.openxmlformats.org/officeDocument/2006/relationships/slide" Target="slides/slide39.xml"/><Relationship Id="rId54" Type="http://schemas.openxmlformats.org/officeDocument/2006/relationships/slide" Target="slides/slide52.xml"/><Relationship Id="rId62" Type="http://schemas.openxmlformats.org/officeDocument/2006/relationships/slide" Target="slides/slide60.xml"/><Relationship Id="rId70" Type="http://schemas.openxmlformats.org/officeDocument/2006/relationships/slide" Target="slides/slide68.xml"/><Relationship Id="rId75" Type="http://schemas.openxmlformats.org/officeDocument/2006/relationships/handoutMaster" Target="handoutMasters/handoutMaster1.xml"/><Relationship Id="rId1" Type="http://schemas.openxmlformats.org/officeDocument/2006/relationships/slideMaster" Target="slideMasters/slideMaster1.xml"/><Relationship Id="rId6" Type="http://schemas.openxmlformats.org/officeDocument/2006/relationships/slide" Target="slides/slide4.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slide" Target="slides/slide34.xml"/><Relationship Id="rId49" Type="http://schemas.openxmlformats.org/officeDocument/2006/relationships/slide" Target="slides/slide47.xml"/><Relationship Id="rId57" Type="http://schemas.openxmlformats.org/officeDocument/2006/relationships/slide" Target="slides/slide55.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4818" name="Rectangle 2"/>
          <p:cNvSpPr>
            <a:spLocks noGrp="1" noChangeArrowheads="1"/>
          </p:cNvSpPr>
          <p:nvPr>
            <p:ph type="hdr" sz="quarter"/>
          </p:nvPr>
        </p:nvSpPr>
        <p:spPr bwMode="auto">
          <a:xfrm>
            <a:off x="0" y="0"/>
            <a:ext cx="2944973" cy="496095"/>
          </a:xfrm>
          <a:prstGeom prst="rect">
            <a:avLst/>
          </a:prstGeom>
          <a:noFill/>
          <a:ln w="9525">
            <a:noFill/>
            <a:miter lim="800000"/>
            <a:headEnd/>
            <a:tailEnd/>
          </a:ln>
          <a:effectLst/>
        </p:spPr>
        <p:txBody>
          <a:bodyPr vert="horz" wrap="square" lIns="91266" tIns="45633" rIns="91266" bIns="45633" numCol="1" anchor="t" anchorCtr="0" compatLnSpc="1">
            <a:prstTxWarp prst="textNoShape">
              <a:avLst/>
            </a:prstTxWarp>
          </a:bodyPr>
          <a:lstStyle>
            <a:lvl1pPr eaLnBrk="0" hangingPunct="0">
              <a:defRPr sz="1200">
                <a:latin typeface="Times New Roman" pitchFamily="18" charset="0"/>
              </a:defRPr>
            </a:lvl1pPr>
          </a:lstStyle>
          <a:p>
            <a:pPr>
              <a:defRPr/>
            </a:pPr>
            <a:endParaRPr lang="en-US"/>
          </a:p>
        </p:txBody>
      </p:sp>
      <p:sp>
        <p:nvSpPr>
          <p:cNvPr id="34819" name="Rectangle 3"/>
          <p:cNvSpPr>
            <a:spLocks noGrp="1" noChangeArrowheads="1"/>
          </p:cNvSpPr>
          <p:nvPr>
            <p:ph type="dt" sz="quarter" idx="1"/>
          </p:nvPr>
        </p:nvSpPr>
        <p:spPr bwMode="auto">
          <a:xfrm>
            <a:off x="3852703" y="0"/>
            <a:ext cx="2944973" cy="496095"/>
          </a:xfrm>
          <a:prstGeom prst="rect">
            <a:avLst/>
          </a:prstGeom>
          <a:noFill/>
          <a:ln w="9525">
            <a:noFill/>
            <a:miter lim="800000"/>
            <a:headEnd/>
            <a:tailEnd/>
          </a:ln>
          <a:effectLst/>
        </p:spPr>
        <p:txBody>
          <a:bodyPr vert="horz" wrap="square" lIns="91266" tIns="45633" rIns="91266" bIns="45633" numCol="1" anchor="t" anchorCtr="0" compatLnSpc="1">
            <a:prstTxWarp prst="textNoShape">
              <a:avLst/>
            </a:prstTxWarp>
          </a:bodyPr>
          <a:lstStyle>
            <a:lvl1pPr algn="r" eaLnBrk="0" hangingPunct="0">
              <a:defRPr sz="1200">
                <a:latin typeface="Times New Roman" pitchFamily="18" charset="0"/>
              </a:defRPr>
            </a:lvl1pPr>
          </a:lstStyle>
          <a:p>
            <a:pPr>
              <a:defRPr/>
            </a:pPr>
            <a:endParaRPr lang="en-US"/>
          </a:p>
        </p:txBody>
      </p:sp>
      <p:sp>
        <p:nvSpPr>
          <p:cNvPr id="34820" name="Rectangle 4"/>
          <p:cNvSpPr>
            <a:spLocks noGrp="1" noChangeArrowheads="1"/>
          </p:cNvSpPr>
          <p:nvPr>
            <p:ph type="ftr" sz="quarter" idx="2"/>
          </p:nvPr>
        </p:nvSpPr>
        <p:spPr bwMode="auto">
          <a:xfrm>
            <a:off x="0" y="9430543"/>
            <a:ext cx="2944973" cy="496095"/>
          </a:xfrm>
          <a:prstGeom prst="rect">
            <a:avLst/>
          </a:prstGeom>
          <a:noFill/>
          <a:ln w="9525">
            <a:noFill/>
            <a:miter lim="800000"/>
            <a:headEnd/>
            <a:tailEnd/>
          </a:ln>
          <a:effectLst/>
        </p:spPr>
        <p:txBody>
          <a:bodyPr vert="horz" wrap="square" lIns="91266" tIns="45633" rIns="91266" bIns="45633" numCol="1" anchor="b" anchorCtr="0" compatLnSpc="1">
            <a:prstTxWarp prst="textNoShape">
              <a:avLst/>
            </a:prstTxWarp>
          </a:bodyPr>
          <a:lstStyle>
            <a:lvl1pPr eaLnBrk="0" hangingPunct="0">
              <a:defRPr sz="1200">
                <a:latin typeface="Times New Roman" pitchFamily="18" charset="0"/>
              </a:defRPr>
            </a:lvl1pPr>
          </a:lstStyle>
          <a:p>
            <a:pPr>
              <a:defRPr/>
            </a:pPr>
            <a:endParaRPr lang="en-US"/>
          </a:p>
        </p:txBody>
      </p:sp>
      <p:sp>
        <p:nvSpPr>
          <p:cNvPr id="34821" name="Rectangle 5"/>
          <p:cNvSpPr>
            <a:spLocks noGrp="1" noChangeArrowheads="1"/>
          </p:cNvSpPr>
          <p:nvPr>
            <p:ph type="sldNum" sz="quarter" idx="3"/>
          </p:nvPr>
        </p:nvSpPr>
        <p:spPr bwMode="auto">
          <a:xfrm>
            <a:off x="3852703" y="9430543"/>
            <a:ext cx="2944973" cy="496095"/>
          </a:xfrm>
          <a:prstGeom prst="rect">
            <a:avLst/>
          </a:prstGeom>
          <a:noFill/>
          <a:ln w="9525">
            <a:noFill/>
            <a:miter lim="800000"/>
            <a:headEnd/>
            <a:tailEnd/>
          </a:ln>
          <a:effectLst/>
        </p:spPr>
        <p:txBody>
          <a:bodyPr vert="horz" wrap="square" lIns="91266" tIns="45633" rIns="91266" bIns="45633" numCol="1" anchor="b" anchorCtr="0" compatLnSpc="1">
            <a:prstTxWarp prst="textNoShape">
              <a:avLst/>
            </a:prstTxWarp>
          </a:bodyPr>
          <a:lstStyle>
            <a:lvl1pPr algn="r" eaLnBrk="0" hangingPunct="0">
              <a:defRPr sz="1200">
                <a:latin typeface="Times New Roman" pitchFamily="18" charset="0"/>
              </a:defRPr>
            </a:lvl1pPr>
          </a:lstStyle>
          <a:p>
            <a:pPr>
              <a:defRPr/>
            </a:pPr>
            <a:fld id="{EA3DE754-EA04-4DA3-936A-11C76ED80D15}" type="slidenum">
              <a:rPr lang="en-US"/>
              <a:pPr>
                <a:defRPr/>
              </a:pPr>
              <a:t>‹#›</a:t>
            </a:fld>
            <a:endParaRPr lang="en-US"/>
          </a:p>
        </p:txBody>
      </p:sp>
    </p:spTree>
    <p:extLst>
      <p:ext uri="{BB962C8B-B14F-4D97-AF65-F5344CB8AC3E}">
        <p14:creationId xmlns:p14="http://schemas.microsoft.com/office/powerpoint/2010/main" val="3063012007"/>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7410" name="Rectangle 2"/>
          <p:cNvSpPr>
            <a:spLocks noGrp="1" noChangeArrowheads="1"/>
          </p:cNvSpPr>
          <p:nvPr>
            <p:ph type="hdr" sz="quarter"/>
          </p:nvPr>
        </p:nvSpPr>
        <p:spPr bwMode="auto">
          <a:xfrm>
            <a:off x="0" y="0"/>
            <a:ext cx="2944973" cy="496095"/>
          </a:xfrm>
          <a:prstGeom prst="rect">
            <a:avLst/>
          </a:prstGeom>
          <a:noFill/>
          <a:ln w="9525">
            <a:noFill/>
            <a:miter lim="800000"/>
            <a:headEnd/>
            <a:tailEnd/>
          </a:ln>
          <a:effectLst/>
        </p:spPr>
        <p:txBody>
          <a:bodyPr vert="horz" wrap="square" lIns="91266" tIns="45633" rIns="91266" bIns="45633" numCol="1" anchor="t" anchorCtr="0" compatLnSpc="1">
            <a:prstTxWarp prst="textNoShape">
              <a:avLst/>
            </a:prstTxWarp>
          </a:bodyPr>
          <a:lstStyle>
            <a:lvl1pPr eaLnBrk="0" hangingPunct="0">
              <a:defRPr sz="1200">
                <a:latin typeface="Times New Roman" pitchFamily="18" charset="0"/>
              </a:defRPr>
            </a:lvl1pPr>
          </a:lstStyle>
          <a:p>
            <a:pPr>
              <a:defRPr/>
            </a:pPr>
            <a:endParaRPr lang="en-US"/>
          </a:p>
        </p:txBody>
      </p:sp>
      <p:sp>
        <p:nvSpPr>
          <p:cNvPr id="17411" name="Rectangle 3"/>
          <p:cNvSpPr>
            <a:spLocks noGrp="1" noChangeArrowheads="1"/>
          </p:cNvSpPr>
          <p:nvPr>
            <p:ph type="dt" idx="1"/>
          </p:nvPr>
        </p:nvSpPr>
        <p:spPr bwMode="auto">
          <a:xfrm>
            <a:off x="3852703" y="0"/>
            <a:ext cx="2944973" cy="496095"/>
          </a:xfrm>
          <a:prstGeom prst="rect">
            <a:avLst/>
          </a:prstGeom>
          <a:noFill/>
          <a:ln w="9525">
            <a:noFill/>
            <a:miter lim="800000"/>
            <a:headEnd/>
            <a:tailEnd/>
          </a:ln>
          <a:effectLst/>
        </p:spPr>
        <p:txBody>
          <a:bodyPr vert="horz" wrap="square" lIns="91266" tIns="45633" rIns="91266" bIns="45633" numCol="1" anchor="t" anchorCtr="0" compatLnSpc="1">
            <a:prstTxWarp prst="textNoShape">
              <a:avLst/>
            </a:prstTxWarp>
          </a:bodyPr>
          <a:lstStyle>
            <a:lvl1pPr algn="r" eaLnBrk="0" hangingPunct="0">
              <a:defRPr sz="1200">
                <a:latin typeface="Times New Roman" pitchFamily="18" charset="0"/>
              </a:defRPr>
            </a:lvl1pPr>
          </a:lstStyle>
          <a:p>
            <a:pPr>
              <a:defRPr/>
            </a:pPr>
            <a:endParaRPr lang="en-US"/>
          </a:p>
        </p:txBody>
      </p:sp>
      <p:sp>
        <p:nvSpPr>
          <p:cNvPr id="61444" name="Rectangle 4"/>
          <p:cNvSpPr>
            <a:spLocks noGrp="1" noRot="1" noChangeAspect="1" noChangeArrowheads="1" noTextEdit="1"/>
          </p:cNvSpPr>
          <p:nvPr>
            <p:ph type="sldImg" idx="2"/>
          </p:nvPr>
        </p:nvSpPr>
        <p:spPr bwMode="auto">
          <a:xfrm>
            <a:off x="917575" y="744538"/>
            <a:ext cx="4962525" cy="3722687"/>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7413" name="Rectangle 5"/>
          <p:cNvSpPr>
            <a:spLocks noGrp="1" noChangeArrowheads="1"/>
          </p:cNvSpPr>
          <p:nvPr>
            <p:ph type="body" sz="quarter" idx="3"/>
          </p:nvPr>
        </p:nvSpPr>
        <p:spPr bwMode="auto">
          <a:xfrm>
            <a:off x="906146" y="4715273"/>
            <a:ext cx="4985384" cy="4466432"/>
          </a:xfrm>
          <a:prstGeom prst="rect">
            <a:avLst/>
          </a:prstGeom>
          <a:noFill/>
          <a:ln w="9525">
            <a:noFill/>
            <a:miter lim="800000"/>
            <a:headEnd/>
            <a:tailEnd/>
          </a:ln>
          <a:effectLst/>
        </p:spPr>
        <p:txBody>
          <a:bodyPr vert="horz" wrap="square" lIns="91266" tIns="45633" rIns="91266" bIns="45633" numCol="1" anchor="t" anchorCtr="0" compatLnSpc="1">
            <a:prstTxWarp prst="textNoShape">
              <a:avLst/>
            </a:prstTxWarp>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17414" name="Rectangle 6"/>
          <p:cNvSpPr>
            <a:spLocks noGrp="1" noChangeArrowheads="1"/>
          </p:cNvSpPr>
          <p:nvPr>
            <p:ph type="ftr" sz="quarter" idx="4"/>
          </p:nvPr>
        </p:nvSpPr>
        <p:spPr bwMode="auto">
          <a:xfrm>
            <a:off x="0" y="9430543"/>
            <a:ext cx="2944973" cy="496095"/>
          </a:xfrm>
          <a:prstGeom prst="rect">
            <a:avLst/>
          </a:prstGeom>
          <a:noFill/>
          <a:ln w="9525">
            <a:noFill/>
            <a:miter lim="800000"/>
            <a:headEnd/>
            <a:tailEnd/>
          </a:ln>
          <a:effectLst/>
        </p:spPr>
        <p:txBody>
          <a:bodyPr vert="horz" wrap="square" lIns="91266" tIns="45633" rIns="91266" bIns="45633" numCol="1" anchor="b" anchorCtr="0" compatLnSpc="1">
            <a:prstTxWarp prst="textNoShape">
              <a:avLst/>
            </a:prstTxWarp>
          </a:bodyPr>
          <a:lstStyle>
            <a:lvl1pPr eaLnBrk="0" hangingPunct="0">
              <a:defRPr sz="1200">
                <a:latin typeface="Times New Roman" pitchFamily="18" charset="0"/>
              </a:defRPr>
            </a:lvl1pPr>
          </a:lstStyle>
          <a:p>
            <a:pPr>
              <a:defRPr/>
            </a:pPr>
            <a:endParaRPr lang="en-US"/>
          </a:p>
        </p:txBody>
      </p:sp>
      <p:sp>
        <p:nvSpPr>
          <p:cNvPr id="17415" name="Rectangle 7"/>
          <p:cNvSpPr>
            <a:spLocks noGrp="1" noChangeArrowheads="1"/>
          </p:cNvSpPr>
          <p:nvPr>
            <p:ph type="sldNum" sz="quarter" idx="5"/>
          </p:nvPr>
        </p:nvSpPr>
        <p:spPr bwMode="auto">
          <a:xfrm>
            <a:off x="3852703" y="9430543"/>
            <a:ext cx="2944973" cy="496095"/>
          </a:xfrm>
          <a:prstGeom prst="rect">
            <a:avLst/>
          </a:prstGeom>
          <a:noFill/>
          <a:ln w="9525">
            <a:noFill/>
            <a:miter lim="800000"/>
            <a:headEnd/>
            <a:tailEnd/>
          </a:ln>
          <a:effectLst/>
        </p:spPr>
        <p:txBody>
          <a:bodyPr vert="horz" wrap="square" lIns="91266" tIns="45633" rIns="91266" bIns="45633" numCol="1" anchor="b" anchorCtr="0" compatLnSpc="1">
            <a:prstTxWarp prst="textNoShape">
              <a:avLst/>
            </a:prstTxWarp>
          </a:bodyPr>
          <a:lstStyle>
            <a:lvl1pPr algn="r" eaLnBrk="0" hangingPunct="0">
              <a:defRPr sz="1200">
                <a:latin typeface="Times New Roman" pitchFamily="18" charset="0"/>
              </a:defRPr>
            </a:lvl1pPr>
          </a:lstStyle>
          <a:p>
            <a:pPr>
              <a:defRPr/>
            </a:pPr>
            <a:fld id="{E4597797-7ABC-4F1C-865E-1E6721BA3A9B}" type="slidenum">
              <a:rPr lang="en-US"/>
              <a:pPr>
                <a:defRPr/>
              </a:pPr>
              <a:t>‹#›</a:t>
            </a:fld>
            <a:endParaRPr lang="en-US"/>
          </a:p>
        </p:txBody>
      </p:sp>
    </p:spTree>
    <p:extLst>
      <p:ext uri="{BB962C8B-B14F-4D97-AF65-F5344CB8AC3E}">
        <p14:creationId xmlns:p14="http://schemas.microsoft.com/office/powerpoint/2010/main" val="3255093589"/>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Times New Roman" pitchFamily="18" charset="0"/>
        <a:ea typeface="+mn-ea"/>
        <a:cs typeface="+mn-cs"/>
      </a:defRPr>
    </a:lvl1pPr>
    <a:lvl2pPr marL="457200" algn="l" rtl="0" eaLnBrk="0" fontAlgn="base" hangingPunct="0">
      <a:spcBef>
        <a:spcPct val="30000"/>
      </a:spcBef>
      <a:spcAft>
        <a:spcPct val="0"/>
      </a:spcAft>
      <a:defRPr sz="1200" kern="1200">
        <a:solidFill>
          <a:schemeClr val="tx1"/>
        </a:solidFill>
        <a:latin typeface="Times New Roman" pitchFamily="18" charset="0"/>
        <a:ea typeface="+mn-ea"/>
        <a:cs typeface="+mn-cs"/>
      </a:defRPr>
    </a:lvl2pPr>
    <a:lvl3pPr marL="914400" algn="l" rtl="0" eaLnBrk="0" fontAlgn="base" hangingPunct="0">
      <a:spcBef>
        <a:spcPct val="30000"/>
      </a:spcBef>
      <a:spcAft>
        <a:spcPct val="0"/>
      </a:spcAft>
      <a:defRPr sz="1200" kern="1200">
        <a:solidFill>
          <a:schemeClr val="tx1"/>
        </a:solidFill>
        <a:latin typeface="Times New Roman" pitchFamily="18" charset="0"/>
        <a:ea typeface="+mn-ea"/>
        <a:cs typeface="+mn-cs"/>
      </a:defRPr>
    </a:lvl3pPr>
    <a:lvl4pPr marL="1371600" algn="l" rtl="0" eaLnBrk="0" fontAlgn="base" hangingPunct="0">
      <a:spcBef>
        <a:spcPct val="30000"/>
      </a:spcBef>
      <a:spcAft>
        <a:spcPct val="0"/>
      </a:spcAft>
      <a:defRPr sz="1200" kern="1200">
        <a:solidFill>
          <a:schemeClr val="tx1"/>
        </a:solidFill>
        <a:latin typeface="Times New Roman" pitchFamily="18" charset="0"/>
        <a:ea typeface="+mn-ea"/>
        <a:cs typeface="+mn-cs"/>
      </a:defRPr>
    </a:lvl4pPr>
    <a:lvl5pPr marL="1828800" algn="l" rtl="0" eaLnBrk="0" fontAlgn="base" hangingPunct="0">
      <a:spcBef>
        <a:spcPct val="30000"/>
      </a:spcBef>
      <a:spcAft>
        <a:spcPct val="0"/>
      </a:spcAft>
      <a:defRPr sz="1200" kern="1200">
        <a:solidFill>
          <a:schemeClr val="tx1"/>
        </a:solidFill>
        <a:latin typeface="Times New Roman" pitchFamily="18"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49.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50.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51.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52.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53.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54.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55.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56.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_rels/notesSlide57.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_rels/notesSlide58.xml.rels><?xml version="1.0" encoding="UTF-8" standalone="yes"?>
<Relationships xmlns="http://schemas.openxmlformats.org/package/2006/relationships"><Relationship Id="rId2" Type="http://schemas.openxmlformats.org/officeDocument/2006/relationships/slide" Target="../slides/slide59.xml"/><Relationship Id="rId1" Type="http://schemas.openxmlformats.org/officeDocument/2006/relationships/notesMaster" Target="../notesMasters/notesMaster1.xml"/></Relationships>
</file>

<file path=ppt/notesSlides/_rels/notesSlide59.xml.rels><?xml version="1.0" encoding="UTF-8" standalone="yes"?>
<Relationships xmlns="http://schemas.openxmlformats.org/package/2006/relationships"><Relationship Id="rId2" Type="http://schemas.openxmlformats.org/officeDocument/2006/relationships/slide" Target="../slides/slide60.xml"/><Relationship Id="rId1" Type="http://schemas.openxmlformats.org/officeDocument/2006/relationships/notesMaster" Target="../notesMasters/notesMaster1.xml"/></Relationships>
</file>

<file path=ppt/notesSlides/_rels/notesSlide60.xml.rels><?xml version="1.0" encoding="UTF-8" standalone="yes"?>
<Relationships xmlns="http://schemas.openxmlformats.org/package/2006/relationships"><Relationship Id="rId2" Type="http://schemas.openxmlformats.org/officeDocument/2006/relationships/slide" Target="../slides/slide61.xml"/><Relationship Id="rId1" Type="http://schemas.openxmlformats.org/officeDocument/2006/relationships/notesMaster" Target="../notesMasters/notesMaster1.xml"/></Relationships>
</file>

<file path=ppt/notesSlides/_rels/notesSlide61.xml.rels><?xml version="1.0" encoding="UTF-8" standalone="yes"?>
<Relationships xmlns="http://schemas.openxmlformats.org/package/2006/relationships"><Relationship Id="rId2" Type="http://schemas.openxmlformats.org/officeDocument/2006/relationships/slide" Target="../slides/slide62.xml"/><Relationship Id="rId1" Type="http://schemas.openxmlformats.org/officeDocument/2006/relationships/notesMaster" Target="../notesMasters/notesMaster1.xml"/></Relationships>
</file>

<file path=ppt/notesSlides/_rels/notesSlide62.xml.rels><?xml version="1.0" encoding="UTF-8" standalone="yes"?>
<Relationships xmlns="http://schemas.openxmlformats.org/package/2006/relationships"><Relationship Id="rId2" Type="http://schemas.openxmlformats.org/officeDocument/2006/relationships/slide" Target="../slides/slide63.xml"/><Relationship Id="rId1" Type="http://schemas.openxmlformats.org/officeDocument/2006/relationships/notesMaster" Target="../notesMasters/notesMaster1.xml"/></Relationships>
</file>

<file path=ppt/notesSlides/_rels/notesSlide63.xml.rels><?xml version="1.0" encoding="UTF-8" standalone="yes"?>
<Relationships xmlns="http://schemas.openxmlformats.org/package/2006/relationships"><Relationship Id="rId2" Type="http://schemas.openxmlformats.org/officeDocument/2006/relationships/slide" Target="../slides/slide64.xml"/><Relationship Id="rId1" Type="http://schemas.openxmlformats.org/officeDocument/2006/relationships/notesMaster" Target="../notesMasters/notesMaster1.xml"/></Relationships>
</file>

<file path=ppt/notesSlides/_rels/notesSlide64.xml.rels><?xml version="1.0" encoding="UTF-8" standalone="yes"?>
<Relationships xmlns="http://schemas.openxmlformats.org/package/2006/relationships"><Relationship Id="rId2" Type="http://schemas.openxmlformats.org/officeDocument/2006/relationships/slide" Target="../slides/slide66.xml"/><Relationship Id="rId1" Type="http://schemas.openxmlformats.org/officeDocument/2006/relationships/notesMaster" Target="../notesMasters/notesMaster1.xml"/></Relationships>
</file>

<file path=ppt/notesSlides/_rels/notesSlide65.xml.rels><?xml version="1.0" encoding="UTF-8" standalone="yes"?>
<Relationships xmlns="http://schemas.openxmlformats.org/package/2006/relationships"><Relationship Id="rId2" Type="http://schemas.openxmlformats.org/officeDocument/2006/relationships/slide" Target="../slides/slide67.xml"/><Relationship Id="rId1" Type="http://schemas.openxmlformats.org/officeDocument/2006/relationships/notesMaster" Target="../notesMasters/notesMaster1.xml"/></Relationships>
</file>

<file path=ppt/notesSlides/_rels/notesSlide66.xml.rels><?xml version="1.0" encoding="UTF-8" standalone="yes"?>
<Relationships xmlns="http://schemas.openxmlformats.org/package/2006/relationships"><Relationship Id="rId2" Type="http://schemas.openxmlformats.org/officeDocument/2006/relationships/slide" Target="../slides/slide68.xml"/><Relationship Id="rId1" Type="http://schemas.openxmlformats.org/officeDocument/2006/relationships/notesMaster" Target="../notesMasters/notesMaster1.xml"/></Relationships>
</file>

<file path=ppt/notesSlides/_rels/notesSlide67.xml.rels><?xml version="1.0" encoding="UTF-8" standalone="yes"?>
<Relationships xmlns="http://schemas.openxmlformats.org/package/2006/relationships"><Relationship Id="rId2" Type="http://schemas.openxmlformats.org/officeDocument/2006/relationships/slide" Target="../slides/slide70.xml"/><Relationship Id="rId1" Type="http://schemas.openxmlformats.org/officeDocument/2006/relationships/notesMaster" Target="../notesMasters/notesMaster1.xml"/></Relationships>
</file>

<file path=ppt/notesSlides/_rels/notesSlide68.xml.rels><?xml version="1.0" encoding="UTF-8" standalone="yes"?>
<Relationships xmlns="http://schemas.openxmlformats.org/package/2006/relationships"><Relationship Id="rId2" Type="http://schemas.openxmlformats.org/officeDocument/2006/relationships/slide" Target="../slides/slide7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6" name="Slide Image Placeholder 1"/>
          <p:cNvSpPr>
            <a:spLocks noGrp="1" noRot="1" noChangeAspect="1" noTextEdit="1"/>
          </p:cNvSpPr>
          <p:nvPr>
            <p:ph type="sldImg"/>
          </p:nvPr>
        </p:nvSpPr>
        <p:spPr>
          <a:ln/>
        </p:spPr>
      </p:sp>
      <p:sp>
        <p:nvSpPr>
          <p:cNvPr id="62467"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dirty="0"/>
              <a:t> </a:t>
            </a:r>
          </a:p>
        </p:txBody>
      </p:sp>
      <p:sp>
        <p:nvSpPr>
          <p:cNvPr id="62468"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Tahoma" pitchFamily="34" charset="0"/>
              </a:defRPr>
            </a:lvl1pPr>
            <a:lvl2pPr marL="741538" indent="-285207" eaLnBrk="0" hangingPunct="0">
              <a:defRPr>
                <a:solidFill>
                  <a:schemeClr val="tx1"/>
                </a:solidFill>
                <a:latin typeface="Tahoma" pitchFamily="34" charset="0"/>
              </a:defRPr>
            </a:lvl2pPr>
            <a:lvl3pPr marL="1140828" indent="-228166" eaLnBrk="0" hangingPunct="0">
              <a:defRPr>
                <a:solidFill>
                  <a:schemeClr val="tx1"/>
                </a:solidFill>
                <a:latin typeface="Tahoma" pitchFamily="34" charset="0"/>
              </a:defRPr>
            </a:lvl3pPr>
            <a:lvl4pPr marL="1597160" indent="-228166" eaLnBrk="0" hangingPunct="0">
              <a:defRPr>
                <a:solidFill>
                  <a:schemeClr val="tx1"/>
                </a:solidFill>
                <a:latin typeface="Tahoma" pitchFamily="34" charset="0"/>
              </a:defRPr>
            </a:lvl4pPr>
            <a:lvl5pPr marL="2053491" indent="-228166" eaLnBrk="0" hangingPunct="0">
              <a:defRPr>
                <a:solidFill>
                  <a:schemeClr val="tx1"/>
                </a:solidFill>
                <a:latin typeface="Tahoma" pitchFamily="34" charset="0"/>
              </a:defRPr>
            </a:lvl5pPr>
            <a:lvl6pPr marL="2509822" indent="-228166" eaLnBrk="0" fontAlgn="base" hangingPunct="0">
              <a:spcBef>
                <a:spcPct val="0"/>
              </a:spcBef>
              <a:spcAft>
                <a:spcPct val="0"/>
              </a:spcAft>
              <a:defRPr>
                <a:solidFill>
                  <a:schemeClr val="tx1"/>
                </a:solidFill>
                <a:latin typeface="Tahoma" pitchFamily="34" charset="0"/>
              </a:defRPr>
            </a:lvl6pPr>
            <a:lvl7pPr marL="2966154" indent="-228166" eaLnBrk="0" fontAlgn="base" hangingPunct="0">
              <a:spcBef>
                <a:spcPct val="0"/>
              </a:spcBef>
              <a:spcAft>
                <a:spcPct val="0"/>
              </a:spcAft>
              <a:defRPr>
                <a:solidFill>
                  <a:schemeClr val="tx1"/>
                </a:solidFill>
                <a:latin typeface="Tahoma" pitchFamily="34" charset="0"/>
              </a:defRPr>
            </a:lvl7pPr>
            <a:lvl8pPr marL="3422485" indent="-228166" eaLnBrk="0" fontAlgn="base" hangingPunct="0">
              <a:spcBef>
                <a:spcPct val="0"/>
              </a:spcBef>
              <a:spcAft>
                <a:spcPct val="0"/>
              </a:spcAft>
              <a:defRPr>
                <a:solidFill>
                  <a:schemeClr val="tx1"/>
                </a:solidFill>
                <a:latin typeface="Tahoma" pitchFamily="34" charset="0"/>
              </a:defRPr>
            </a:lvl8pPr>
            <a:lvl9pPr marL="3878816" indent="-228166" eaLnBrk="0" fontAlgn="base" hangingPunct="0">
              <a:spcBef>
                <a:spcPct val="0"/>
              </a:spcBef>
              <a:spcAft>
                <a:spcPct val="0"/>
              </a:spcAft>
              <a:defRPr>
                <a:solidFill>
                  <a:schemeClr val="tx1"/>
                </a:solidFill>
                <a:latin typeface="Tahoma" pitchFamily="34" charset="0"/>
              </a:defRPr>
            </a:lvl9pPr>
          </a:lstStyle>
          <a:p>
            <a:fld id="{7CAEE03F-0094-4AE9-BB61-46A856083CB4}" type="slidenum">
              <a:rPr lang="en-US" altLang="en-US" smtClean="0">
                <a:latin typeface="Times New Roman" pitchFamily="18" charset="0"/>
              </a:rPr>
              <a:pPr/>
              <a:t>1</a:t>
            </a:fld>
            <a:endParaRPr lang="en-US" altLang="en-US" dirty="0">
              <a:latin typeface="Times New Roman" pitchFamily="18" charset="0"/>
            </a:endParaRPr>
          </a:p>
        </p:txBody>
      </p:sp>
    </p:spTree>
    <p:extLst>
      <p:ext uri="{BB962C8B-B14F-4D97-AF65-F5344CB8AC3E}">
        <p14:creationId xmlns:p14="http://schemas.microsoft.com/office/powerpoint/2010/main" val="252803280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US" dirty="0"/>
              <a:t> </a:t>
            </a:r>
          </a:p>
          <a:p>
            <a:endParaRPr lang="en-GB" dirty="0"/>
          </a:p>
        </p:txBody>
      </p:sp>
      <p:sp>
        <p:nvSpPr>
          <p:cNvPr id="4" name="Slide Number Placeholder 3"/>
          <p:cNvSpPr>
            <a:spLocks noGrp="1"/>
          </p:cNvSpPr>
          <p:nvPr>
            <p:ph type="sldNum" sz="quarter" idx="10"/>
          </p:nvPr>
        </p:nvSpPr>
        <p:spPr/>
        <p:txBody>
          <a:bodyPr/>
          <a:lstStyle/>
          <a:p>
            <a:pPr>
              <a:defRPr/>
            </a:pPr>
            <a:fld id="{E4597797-7ABC-4F1C-865E-1E6721BA3A9B}" type="slidenum">
              <a:rPr lang="en-US" smtClean="0"/>
              <a:pPr>
                <a:defRPr/>
              </a:pPr>
              <a:t>2</a:t>
            </a:fld>
            <a:endParaRPr lang="en-US"/>
          </a:p>
        </p:txBody>
      </p:sp>
    </p:spTree>
    <p:extLst>
      <p:ext uri="{BB962C8B-B14F-4D97-AF65-F5344CB8AC3E}">
        <p14:creationId xmlns:p14="http://schemas.microsoft.com/office/powerpoint/2010/main" val="177768703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610"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Tahoma" pitchFamily="34" charset="0"/>
              </a:defRPr>
            </a:lvl1pPr>
            <a:lvl2pPr marL="741538" indent="-285207" eaLnBrk="0" hangingPunct="0">
              <a:defRPr>
                <a:solidFill>
                  <a:schemeClr val="tx1"/>
                </a:solidFill>
                <a:latin typeface="Tahoma" pitchFamily="34" charset="0"/>
              </a:defRPr>
            </a:lvl2pPr>
            <a:lvl3pPr marL="1140828" indent="-228166" eaLnBrk="0" hangingPunct="0">
              <a:defRPr>
                <a:solidFill>
                  <a:schemeClr val="tx1"/>
                </a:solidFill>
                <a:latin typeface="Tahoma" pitchFamily="34" charset="0"/>
              </a:defRPr>
            </a:lvl3pPr>
            <a:lvl4pPr marL="1597160" indent="-228166" eaLnBrk="0" hangingPunct="0">
              <a:defRPr>
                <a:solidFill>
                  <a:schemeClr val="tx1"/>
                </a:solidFill>
                <a:latin typeface="Tahoma" pitchFamily="34" charset="0"/>
              </a:defRPr>
            </a:lvl4pPr>
            <a:lvl5pPr marL="2053491" indent="-228166" eaLnBrk="0" hangingPunct="0">
              <a:defRPr>
                <a:solidFill>
                  <a:schemeClr val="tx1"/>
                </a:solidFill>
                <a:latin typeface="Tahoma" pitchFamily="34" charset="0"/>
              </a:defRPr>
            </a:lvl5pPr>
            <a:lvl6pPr marL="2509822" indent="-228166" eaLnBrk="0" fontAlgn="base" hangingPunct="0">
              <a:spcBef>
                <a:spcPct val="0"/>
              </a:spcBef>
              <a:spcAft>
                <a:spcPct val="0"/>
              </a:spcAft>
              <a:defRPr>
                <a:solidFill>
                  <a:schemeClr val="tx1"/>
                </a:solidFill>
                <a:latin typeface="Tahoma" pitchFamily="34" charset="0"/>
              </a:defRPr>
            </a:lvl6pPr>
            <a:lvl7pPr marL="2966154" indent="-228166" eaLnBrk="0" fontAlgn="base" hangingPunct="0">
              <a:spcBef>
                <a:spcPct val="0"/>
              </a:spcBef>
              <a:spcAft>
                <a:spcPct val="0"/>
              </a:spcAft>
              <a:defRPr>
                <a:solidFill>
                  <a:schemeClr val="tx1"/>
                </a:solidFill>
                <a:latin typeface="Tahoma" pitchFamily="34" charset="0"/>
              </a:defRPr>
            </a:lvl7pPr>
            <a:lvl8pPr marL="3422485" indent="-228166" eaLnBrk="0" fontAlgn="base" hangingPunct="0">
              <a:spcBef>
                <a:spcPct val="0"/>
              </a:spcBef>
              <a:spcAft>
                <a:spcPct val="0"/>
              </a:spcAft>
              <a:defRPr>
                <a:solidFill>
                  <a:schemeClr val="tx1"/>
                </a:solidFill>
                <a:latin typeface="Tahoma" pitchFamily="34" charset="0"/>
              </a:defRPr>
            </a:lvl8pPr>
            <a:lvl9pPr marL="3878816" indent="-228166" eaLnBrk="0" fontAlgn="base" hangingPunct="0">
              <a:spcBef>
                <a:spcPct val="0"/>
              </a:spcBef>
              <a:spcAft>
                <a:spcPct val="0"/>
              </a:spcAft>
              <a:defRPr>
                <a:solidFill>
                  <a:schemeClr val="tx1"/>
                </a:solidFill>
                <a:latin typeface="Tahoma" pitchFamily="34" charset="0"/>
              </a:defRPr>
            </a:lvl9pPr>
          </a:lstStyle>
          <a:p>
            <a:fld id="{CD632B2F-899E-439C-B6CC-17A996B7AE84}" type="slidenum">
              <a:rPr lang="en-US" altLang="en-US" smtClean="0">
                <a:latin typeface="Times New Roman" pitchFamily="18" charset="0"/>
              </a:rPr>
              <a:pPr/>
              <a:t>3</a:t>
            </a:fld>
            <a:endParaRPr lang="en-US" altLang="en-US">
              <a:latin typeface="Times New Roman" pitchFamily="18" charset="0"/>
            </a:endParaRPr>
          </a:p>
        </p:txBody>
      </p:sp>
      <p:sp>
        <p:nvSpPr>
          <p:cNvPr id="68611" name="Rectangle 2"/>
          <p:cNvSpPr>
            <a:spLocks noGrp="1" noRot="1" noChangeAspect="1" noChangeArrowheads="1" noTextEdit="1"/>
          </p:cNvSpPr>
          <p:nvPr>
            <p:ph type="sldImg"/>
          </p:nvPr>
        </p:nvSpPr>
        <p:spPr>
          <a:xfrm>
            <a:off x="1916113" y="742950"/>
            <a:ext cx="3017837" cy="2263775"/>
          </a:xfrm>
          <a:ln/>
        </p:spPr>
      </p:sp>
      <p:sp>
        <p:nvSpPr>
          <p:cNvPr id="54276" name="Rectangle 3"/>
          <p:cNvSpPr>
            <a:spLocks noGrp="1" noChangeArrowheads="1"/>
          </p:cNvSpPr>
          <p:nvPr>
            <p:ph type="body" idx="1"/>
          </p:nvPr>
        </p:nvSpPr>
        <p:spPr>
          <a:xfrm>
            <a:off x="0" y="3085928"/>
            <a:ext cx="6797675" cy="6840710"/>
          </a:xfrm>
          <a:ln/>
        </p:spPr>
        <p:txBody>
          <a:bodyPr/>
          <a:lstStyle/>
          <a:p>
            <a:pPr eaLnBrk="1" hangingPunct="1">
              <a:defRPr/>
            </a:pPr>
            <a:r>
              <a:rPr lang="en-GB" sz="1100" dirty="0">
                <a:latin typeface="+mn-lt"/>
              </a:rPr>
              <a:t> </a:t>
            </a:r>
          </a:p>
          <a:p>
            <a:pPr eaLnBrk="1" hangingPunct="1">
              <a:defRPr/>
            </a:pPr>
            <a:endParaRPr lang="en-GB" sz="1100" dirty="0">
              <a:latin typeface="+mn-lt"/>
            </a:endParaRPr>
          </a:p>
        </p:txBody>
      </p:sp>
    </p:spTree>
    <p:extLst>
      <p:ext uri="{BB962C8B-B14F-4D97-AF65-F5344CB8AC3E}">
        <p14:creationId xmlns:p14="http://schemas.microsoft.com/office/powerpoint/2010/main" val="484408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pPr>
              <a:defRPr/>
            </a:pPr>
            <a:fld id="{E4597797-7ABC-4F1C-865E-1E6721BA3A9B}" type="slidenum">
              <a:rPr lang="en-US" smtClean="0"/>
              <a:pPr>
                <a:defRPr/>
              </a:pPr>
              <a:t>4</a:t>
            </a:fld>
            <a:endParaRPr lang="en-US"/>
          </a:p>
        </p:txBody>
      </p:sp>
    </p:spTree>
    <p:extLst>
      <p:ext uri="{BB962C8B-B14F-4D97-AF65-F5344CB8AC3E}">
        <p14:creationId xmlns:p14="http://schemas.microsoft.com/office/powerpoint/2010/main" val="293749874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pPr>
              <a:defRPr/>
            </a:pPr>
            <a:fld id="{E4597797-7ABC-4F1C-865E-1E6721BA3A9B}" type="slidenum">
              <a:rPr lang="en-US" smtClean="0"/>
              <a:pPr>
                <a:defRPr/>
              </a:pPr>
              <a:t>5</a:t>
            </a:fld>
            <a:endParaRPr lang="en-US"/>
          </a:p>
        </p:txBody>
      </p:sp>
    </p:spTree>
    <p:extLst>
      <p:ext uri="{BB962C8B-B14F-4D97-AF65-F5344CB8AC3E}">
        <p14:creationId xmlns:p14="http://schemas.microsoft.com/office/powerpoint/2010/main" val="31238840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Slide Image Placeholder 1"/>
          <p:cNvSpPr>
            <a:spLocks noGrp="1" noRot="1" noChangeAspect="1" noTextEdit="1"/>
          </p:cNvSpPr>
          <p:nvPr>
            <p:ph type="sldImg"/>
          </p:nvPr>
        </p:nvSpPr>
        <p:spPr>
          <a:ln/>
        </p:spPr>
      </p:sp>
      <p:sp>
        <p:nvSpPr>
          <p:cNvPr id="3" name="Notes Placeholder 2"/>
          <p:cNvSpPr>
            <a:spLocks noGrp="1"/>
          </p:cNvSpPr>
          <p:nvPr>
            <p:ph type="body" idx="1"/>
          </p:nvPr>
        </p:nvSpPr>
        <p:spPr>
          <a:xfrm>
            <a:off x="0" y="4460092"/>
            <a:ext cx="6797675" cy="5466546"/>
          </a:xfrm>
        </p:spPr>
        <p:txBody>
          <a:bodyPr>
            <a:normAutofit/>
          </a:bodyPr>
          <a:lstStyle/>
          <a:p>
            <a:pPr marL="0" lvl="1">
              <a:defRPr/>
            </a:pPr>
            <a:r>
              <a:rPr lang="en-GB" sz="1400" dirty="0"/>
              <a:t> </a:t>
            </a:r>
            <a:endParaRPr lang="en-GB" sz="1400" dirty="0">
              <a:latin typeface="+mn-lt"/>
            </a:endParaRPr>
          </a:p>
        </p:txBody>
      </p:sp>
      <p:sp>
        <p:nvSpPr>
          <p:cNvPr id="28676"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New Roman" panose="02020603050405020304" pitchFamily="18" charset="0"/>
              </a:defRPr>
            </a:lvl1pPr>
            <a:lvl2pPr marL="741538" indent="-285207">
              <a:spcBef>
                <a:spcPct val="30000"/>
              </a:spcBef>
              <a:defRPr sz="1200">
                <a:solidFill>
                  <a:schemeClr val="tx1"/>
                </a:solidFill>
                <a:latin typeface="Times New Roman" panose="02020603050405020304" pitchFamily="18" charset="0"/>
              </a:defRPr>
            </a:lvl2pPr>
            <a:lvl3pPr marL="1140828" indent="-228166">
              <a:spcBef>
                <a:spcPct val="30000"/>
              </a:spcBef>
              <a:defRPr sz="1200">
                <a:solidFill>
                  <a:schemeClr val="tx1"/>
                </a:solidFill>
                <a:latin typeface="Times New Roman" panose="02020603050405020304" pitchFamily="18" charset="0"/>
              </a:defRPr>
            </a:lvl3pPr>
            <a:lvl4pPr marL="1597160" indent="-228166">
              <a:spcBef>
                <a:spcPct val="30000"/>
              </a:spcBef>
              <a:defRPr sz="1200">
                <a:solidFill>
                  <a:schemeClr val="tx1"/>
                </a:solidFill>
                <a:latin typeface="Times New Roman" panose="02020603050405020304" pitchFamily="18" charset="0"/>
              </a:defRPr>
            </a:lvl4pPr>
            <a:lvl5pPr marL="2053491" indent="-228166">
              <a:spcBef>
                <a:spcPct val="30000"/>
              </a:spcBef>
              <a:defRPr sz="1200">
                <a:solidFill>
                  <a:schemeClr val="tx1"/>
                </a:solidFill>
                <a:latin typeface="Times New Roman" panose="02020603050405020304" pitchFamily="18" charset="0"/>
              </a:defRPr>
            </a:lvl5pPr>
            <a:lvl6pPr marL="2509822" indent="-228166" eaLnBrk="0" fontAlgn="base" hangingPunct="0">
              <a:spcBef>
                <a:spcPct val="30000"/>
              </a:spcBef>
              <a:spcAft>
                <a:spcPct val="0"/>
              </a:spcAft>
              <a:defRPr sz="1200">
                <a:solidFill>
                  <a:schemeClr val="tx1"/>
                </a:solidFill>
                <a:latin typeface="Times New Roman" panose="02020603050405020304" pitchFamily="18" charset="0"/>
              </a:defRPr>
            </a:lvl6pPr>
            <a:lvl7pPr marL="2966154" indent="-228166" eaLnBrk="0" fontAlgn="base" hangingPunct="0">
              <a:spcBef>
                <a:spcPct val="30000"/>
              </a:spcBef>
              <a:spcAft>
                <a:spcPct val="0"/>
              </a:spcAft>
              <a:defRPr sz="1200">
                <a:solidFill>
                  <a:schemeClr val="tx1"/>
                </a:solidFill>
                <a:latin typeface="Times New Roman" panose="02020603050405020304" pitchFamily="18" charset="0"/>
              </a:defRPr>
            </a:lvl7pPr>
            <a:lvl8pPr marL="3422485" indent="-228166" eaLnBrk="0" fontAlgn="base" hangingPunct="0">
              <a:spcBef>
                <a:spcPct val="30000"/>
              </a:spcBef>
              <a:spcAft>
                <a:spcPct val="0"/>
              </a:spcAft>
              <a:defRPr sz="1200">
                <a:solidFill>
                  <a:schemeClr val="tx1"/>
                </a:solidFill>
                <a:latin typeface="Times New Roman" panose="02020603050405020304" pitchFamily="18" charset="0"/>
              </a:defRPr>
            </a:lvl8pPr>
            <a:lvl9pPr marL="3878816" indent="-228166" eaLnBrk="0" fontAlgn="base" hangingPunct="0">
              <a:spcBef>
                <a:spcPct val="30000"/>
              </a:spcBef>
              <a:spcAft>
                <a:spcPct val="0"/>
              </a:spcAft>
              <a:defRPr sz="1200">
                <a:solidFill>
                  <a:schemeClr val="tx1"/>
                </a:solidFill>
                <a:latin typeface="Times New Roman" panose="02020603050405020304" pitchFamily="18" charset="0"/>
              </a:defRPr>
            </a:lvl9pPr>
          </a:lstStyle>
          <a:p>
            <a:pPr>
              <a:spcBef>
                <a:spcPct val="0"/>
              </a:spcBef>
            </a:pPr>
            <a:fld id="{9C58D0DD-21CF-47D0-A76E-F75BF6E33D4B}" type="slidenum">
              <a:rPr lang="en-US" altLang="en-US"/>
              <a:pPr>
                <a:spcBef>
                  <a:spcPct val="0"/>
                </a:spcBef>
              </a:pPr>
              <a:t>6</a:t>
            </a:fld>
            <a:endParaRPr lang="en-US" altLang="en-US"/>
          </a:p>
        </p:txBody>
      </p:sp>
    </p:spTree>
    <p:extLst>
      <p:ext uri="{BB962C8B-B14F-4D97-AF65-F5344CB8AC3E}">
        <p14:creationId xmlns:p14="http://schemas.microsoft.com/office/powerpoint/2010/main" val="209847883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Slide Image Placeholder 1"/>
          <p:cNvSpPr>
            <a:spLocks noGrp="1" noRot="1" noChangeAspect="1" noTextEdit="1"/>
          </p:cNvSpPr>
          <p:nvPr>
            <p:ph type="sldImg"/>
          </p:nvPr>
        </p:nvSpPr>
        <p:spPr>
          <a:ln/>
        </p:spPr>
      </p:sp>
      <p:sp>
        <p:nvSpPr>
          <p:cNvPr id="3" name="Notes Placeholder 2"/>
          <p:cNvSpPr>
            <a:spLocks noGrp="1"/>
          </p:cNvSpPr>
          <p:nvPr>
            <p:ph type="body" idx="1"/>
          </p:nvPr>
        </p:nvSpPr>
        <p:spPr>
          <a:xfrm>
            <a:off x="0" y="4460092"/>
            <a:ext cx="6797675" cy="5466546"/>
          </a:xfrm>
        </p:spPr>
        <p:txBody>
          <a:bodyPr>
            <a:normAutofit/>
          </a:bodyPr>
          <a:lstStyle/>
          <a:p>
            <a:pPr>
              <a:defRPr/>
            </a:pPr>
            <a:r>
              <a:rPr lang="en-GB" sz="1400" dirty="0">
                <a:latin typeface="+mn-lt"/>
              </a:rPr>
              <a:t> </a:t>
            </a:r>
          </a:p>
          <a:p>
            <a:pPr>
              <a:defRPr/>
            </a:pPr>
            <a:endParaRPr lang="en-GB" dirty="0"/>
          </a:p>
        </p:txBody>
      </p:sp>
      <p:sp>
        <p:nvSpPr>
          <p:cNvPr id="30724"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New Roman" panose="02020603050405020304" pitchFamily="18" charset="0"/>
              </a:defRPr>
            </a:lvl1pPr>
            <a:lvl2pPr marL="741538" indent="-285207">
              <a:spcBef>
                <a:spcPct val="30000"/>
              </a:spcBef>
              <a:defRPr sz="1200">
                <a:solidFill>
                  <a:schemeClr val="tx1"/>
                </a:solidFill>
                <a:latin typeface="Times New Roman" panose="02020603050405020304" pitchFamily="18" charset="0"/>
              </a:defRPr>
            </a:lvl2pPr>
            <a:lvl3pPr marL="1140828" indent="-228166">
              <a:spcBef>
                <a:spcPct val="30000"/>
              </a:spcBef>
              <a:defRPr sz="1200">
                <a:solidFill>
                  <a:schemeClr val="tx1"/>
                </a:solidFill>
                <a:latin typeface="Times New Roman" panose="02020603050405020304" pitchFamily="18" charset="0"/>
              </a:defRPr>
            </a:lvl3pPr>
            <a:lvl4pPr marL="1597160" indent="-228166">
              <a:spcBef>
                <a:spcPct val="30000"/>
              </a:spcBef>
              <a:defRPr sz="1200">
                <a:solidFill>
                  <a:schemeClr val="tx1"/>
                </a:solidFill>
                <a:latin typeface="Times New Roman" panose="02020603050405020304" pitchFamily="18" charset="0"/>
              </a:defRPr>
            </a:lvl4pPr>
            <a:lvl5pPr marL="2053491" indent="-228166">
              <a:spcBef>
                <a:spcPct val="30000"/>
              </a:spcBef>
              <a:defRPr sz="1200">
                <a:solidFill>
                  <a:schemeClr val="tx1"/>
                </a:solidFill>
                <a:latin typeface="Times New Roman" panose="02020603050405020304" pitchFamily="18" charset="0"/>
              </a:defRPr>
            </a:lvl5pPr>
            <a:lvl6pPr marL="2509822" indent="-228166" eaLnBrk="0" fontAlgn="base" hangingPunct="0">
              <a:spcBef>
                <a:spcPct val="30000"/>
              </a:spcBef>
              <a:spcAft>
                <a:spcPct val="0"/>
              </a:spcAft>
              <a:defRPr sz="1200">
                <a:solidFill>
                  <a:schemeClr val="tx1"/>
                </a:solidFill>
                <a:latin typeface="Times New Roman" panose="02020603050405020304" pitchFamily="18" charset="0"/>
              </a:defRPr>
            </a:lvl6pPr>
            <a:lvl7pPr marL="2966154" indent="-228166" eaLnBrk="0" fontAlgn="base" hangingPunct="0">
              <a:spcBef>
                <a:spcPct val="30000"/>
              </a:spcBef>
              <a:spcAft>
                <a:spcPct val="0"/>
              </a:spcAft>
              <a:defRPr sz="1200">
                <a:solidFill>
                  <a:schemeClr val="tx1"/>
                </a:solidFill>
                <a:latin typeface="Times New Roman" panose="02020603050405020304" pitchFamily="18" charset="0"/>
              </a:defRPr>
            </a:lvl7pPr>
            <a:lvl8pPr marL="3422485" indent="-228166" eaLnBrk="0" fontAlgn="base" hangingPunct="0">
              <a:spcBef>
                <a:spcPct val="30000"/>
              </a:spcBef>
              <a:spcAft>
                <a:spcPct val="0"/>
              </a:spcAft>
              <a:defRPr sz="1200">
                <a:solidFill>
                  <a:schemeClr val="tx1"/>
                </a:solidFill>
                <a:latin typeface="Times New Roman" panose="02020603050405020304" pitchFamily="18" charset="0"/>
              </a:defRPr>
            </a:lvl8pPr>
            <a:lvl9pPr marL="3878816" indent="-228166" eaLnBrk="0" fontAlgn="base" hangingPunct="0">
              <a:spcBef>
                <a:spcPct val="30000"/>
              </a:spcBef>
              <a:spcAft>
                <a:spcPct val="0"/>
              </a:spcAft>
              <a:defRPr sz="1200">
                <a:solidFill>
                  <a:schemeClr val="tx1"/>
                </a:solidFill>
                <a:latin typeface="Times New Roman" panose="02020603050405020304" pitchFamily="18" charset="0"/>
              </a:defRPr>
            </a:lvl9pPr>
          </a:lstStyle>
          <a:p>
            <a:pPr>
              <a:spcBef>
                <a:spcPct val="0"/>
              </a:spcBef>
            </a:pPr>
            <a:fld id="{7E3FE5C1-6E2D-4657-A16F-402624D642A6}" type="slidenum">
              <a:rPr lang="en-US" altLang="en-US"/>
              <a:pPr>
                <a:spcBef>
                  <a:spcPct val="0"/>
                </a:spcBef>
              </a:pPr>
              <a:t>7</a:t>
            </a:fld>
            <a:endParaRPr lang="en-US" altLang="en-US"/>
          </a:p>
        </p:txBody>
      </p:sp>
    </p:spTree>
    <p:extLst>
      <p:ext uri="{BB962C8B-B14F-4D97-AF65-F5344CB8AC3E}">
        <p14:creationId xmlns:p14="http://schemas.microsoft.com/office/powerpoint/2010/main" val="412691478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pPr>
              <a:defRPr/>
            </a:pPr>
            <a:fld id="{E4597797-7ABC-4F1C-865E-1E6721BA3A9B}" type="slidenum">
              <a:rPr lang="en-US" smtClean="0"/>
              <a:pPr>
                <a:defRPr/>
              </a:pPr>
              <a:t>8</a:t>
            </a:fld>
            <a:endParaRPr lang="en-US"/>
          </a:p>
        </p:txBody>
      </p:sp>
    </p:spTree>
    <p:extLst>
      <p:ext uri="{BB962C8B-B14F-4D97-AF65-F5344CB8AC3E}">
        <p14:creationId xmlns:p14="http://schemas.microsoft.com/office/powerpoint/2010/main" val="109029092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2DFA762-5996-4087-B4B3-0D801651E9AD}"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9</a:t>
            </a:fld>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244017720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pPr>
              <a:defRPr/>
            </a:pPr>
            <a:fld id="{E4597797-7ABC-4F1C-865E-1E6721BA3A9B}" type="slidenum">
              <a:rPr lang="en-US" smtClean="0"/>
              <a:pPr>
                <a:defRPr/>
              </a:pPr>
              <a:t>10</a:t>
            </a:fld>
            <a:endParaRPr lang="en-US"/>
          </a:p>
        </p:txBody>
      </p:sp>
    </p:spTree>
    <p:extLst>
      <p:ext uri="{BB962C8B-B14F-4D97-AF65-F5344CB8AC3E}">
        <p14:creationId xmlns:p14="http://schemas.microsoft.com/office/powerpoint/2010/main" val="370591760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pPr>
              <a:defRPr/>
            </a:pPr>
            <a:fld id="{E4597797-7ABC-4F1C-865E-1E6721BA3A9B}" type="slidenum">
              <a:rPr lang="en-US" smtClean="0"/>
              <a:pPr>
                <a:defRPr/>
              </a:pPr>
              <a:t>11</a:t>
            </a:fld>
            <a:endParaRPr lang="en-US"/>
          </a:p>
        </p:txBody>
      </p:sp>
    </p:spTree>
    <p:extLst>
      <p:ext uri="{BB962C8B-B14F-4D97-AF65-F5344CB8AC3E}">
        <p14:creationId xmlns:p14="http://schemas.microsoft.com/office/powerpoint/2010/main" val="209565632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pPr>
              <a:defRPr/>
            </a:pPr>
            <a:fld id="{E4597797-7ABC-4F1C-865E-1E6721BA3A9B}" type="slidenum">
              <a:rPr lang="en-US" smtClean="0"/>
              <a:pPr>
                <a:defRPr/>
              </a:pPr>
              <a:t>12</a:t>
            </a:fld>
            <a:endParaRPr lang="en-US"/>
          </a:p>
        </p:txBody>
      </p:sp>
    </p:spTree>
    <p:extLst>
      <p:ext uri="{BB962C8B-B14F-4D97-AF65-F5344CB8AC3E}">
        <p14:creationId xmlns:p14="http://schemas.microsoft.com/office/powerpoint/2010/main" val="336594175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4" name="Slide Number Placeholder 3"/>
          <p:cNvSpPr>
            <a:spLocks noGrp="1"/>
          </p:cNvSpPr>
          <p:nvPr>
            <p:ph type="sldNum" sz="quarter" idx="10"/>
          </p:nvPr>
        </p:nvSpPr>
        <p:spPr>
          <a:xfrm>
            <a:off x="5647591" y="9362346"/>
            <a:ext cx="1005968" cy="494556"/>
          </a:xfrm>
        </p:spPr>
        <p:txBody>
          <a:bodyPr/>
          <a:lstStyle/>
          <a:p>
            <a:fld id="{5048C31B-1678-46C4-845F-463E8F6A3E48}" type="slidenum">
              <a:rPr lang="en-GB" smtClean="0"/>
              <a:t>13</a:t>
            </a:fld>
            <a:endParaRPr lang="en-GB" dirty="0"/>
          </a:p>
        </p:txBody>
      </p:sp>
      <p:sp>
        <p:nvSpPr>
          <p:cNvPr id="5" name="Notes Placeholder 4"/>
          <p:cNvSpPr>
            <a:spLocks noGrp="1"/>
          </p:cNvSpPr>
          <p:nvPr>
            <p:ph type="body" sz="quarter" idx="11"/>
          </p:nvPr>
        </p:nvSpPr>
        <p:spPr/>
        <p:txBody>
          <a:bodyPr/>
          <a:lstStyle/>
          <a:p>
            <a:endParaRPr lang="en-GB"/>
          </a:p>
        </p:txBody>
      </p:sp>
    </p:spTree>
    <p:extLst>
      <p:ext uri="{BB962C8B-B14F-4D97-AF65-F5344CB8AC3E}">
        <p14:creationId xmlns:p14="http://schemas.microsoft.com/office/powerpoint/2010/main" val="342912278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400" dirty="0"/>
              <a:t> </a:t>
            </a:r>
            <a:endParaRPr lang="en-NZ" altLang="en-US" sz="1400" dirty="0"/>
          </a:p>
          <a:p>
            <a:endParaRPr lang="en-GB" sz="1400" dirty="0"/>
          </a:p>
        </p:txBody>
      </p:sp>
      <p:sp>
        <p:nvSpPr>
          <p:cNvPr id="4" name="Slide Number Placeholder 3"/>
          <p:cNvSpPr>
            <a:spLocks noGrp="1"/>
          </p:cNvSpPr>
          <p:nvPr>
            <p:ph type="sldNum" sz="quarter" idx="10"/>
          </p:nvPr>
        </p:nvSpPr>
        <p:spPr/>
        <p:txBody>
          <a:bodyPr/>
          <a:lstStyle/>
          <a:p>
            <a:fld id="{5048C31B-1678-46C4-845F-463E8F6A3E48}" type="slidenum">
              <a:rPr lang="en-GB" smtClean="0"/>
              <a:t>14</a:t>
            </a:fld>
            <a:endParaRPr lang="en-GB" dirty="0"/>
          </a:p>
        </p:txBody>
      </p:sp>
    </p:spTree>
    <p:extLst>
      <p:ext uri="{BB962C8B-B14F-4D97-AF65-F5344CB8AC3E}">
        <p14:creationId xmlns:p14="http://schemas.microsoft.com/office/powerpoint/2010/main" val="86388119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a:xfrm>
            <a:off x="0" y="4579352"/>
            <a:ext cx="6655100" cy="5277548"/>
          </a:xfrm>
        </p:spPr>
        <p:txBody>
          <a:bodyPr/>
          <a:lstStyle/>
          <a:p>
            <a:r>
              <a:rPr lang="en-GB" sz="1400" dirty="0"/>
              <a:t> </a:t>
            </a:r>
          </a:p>
        </p:txBody>
      </p:sp>
      <p:sp>
        <p:nvSpPr>
          <p:cNvPr id="4" name="Slide Number Placeholder 3"/>
          <p:cNvSpPr>
            <a:spLocks noGrp="1"/>
          </p:cNvSpPr>
          <p:nvPr>
            <p:ph type="sldNum" sz="quarter" idx="10"/>
          </p:nvPr>
        </p:nvSpPr>
        <p:spPr>
          <a:xfrm>
            <a:off x="4658570" y="9362346"/>
            <a:ext cx="1994990" cy="494556"/>
          </a:xfrm>
        </p:spPr>
        <p:txBody>
          <a:bodyPr/>
          <a:lstStyle/>
          <a:p>
            <a:fld id="{5048C31B-1678-46C4-845F-463E8F6A3E48}" type="slidenum">
              <a:rPr lang="en-GB" smtClean="0"/>
              <a:t>15</a:t>
            </a:fld>
            <a:endParaRPr lang="en-GB" dirty="0"/>
          </a:p>
        </p:txBody>
      </p:sp>
    </p:spTree>
    <p:extLst>
      <p:ext uri="{BB962C8B-B14F-4D97-AF65-F5344CB8AC3E}">
        <p14:creationId xmlns:p14="http://schemas.microsoft.com/office/powerpoint/2010/main" val="3280267359"/>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defRPr/>
            </a:pPr>
            <a:r>
              <a:rPr lang="en-GB" sz="1400" dirty="0">
                <a:latin typeface="+mn-lt"/>
              </a:rPr>
              <a:t> </a:t>
            </a:r>
          </a:p>
          <a:p>
            <a:endParaRPr lang="en-GB" dirty="0"/>
          </a:p>
        </p:txBody>
      </p:sp>
      <p:sp>
        <p:nvSpPr>
          <p:cNvPr id="4" name="Slide Number Placeholder 3"/>
          <p:cNvSpPr>
            <a:spLocks noGrp="1"/>
          </p:cNvSpPr>
          <p:nvPr>
            <p:ph type="sldNum" sz="quarter" idx="10"/>
          </p:nvPr>
        </p:nvSpPr>
        <p:spPr/>
        <p:txBody>
          <a:bodyPr/>
          <a:lstStyle/>
          <a:p>
            <a:pPr>
              <a:defRPr/>
            </a:pPr>
            <a:fld id="{E4597797-7ABC-4F1C-865E-1E6721BA3A9B}" type="slidenum">
              <a:rPr lang="en-US" smtClean="0"/>
              <a:pPr>
                <a:defRPr/>
              </a:pPr>
              <a:t>16</a:t>
            </a:fld>
            <a:endParaRPr lang="en-US"/>
          </a:p>
        </p:txBody>
      </p:sp>
    </p:spTree>
    <p:extLst>
      <p:ext uri="{BB962C8B-B14F-4D97-AF65-F5344CB8AC3E}">
        <p14:creationId xmlns:p14="http://schemas.microsoft.com/office/powerpoint/2010/main" val="1907596955"/>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9634" name="Slide Image Placeholder 1"/>
          <p:cNvSpPr>
            <a:spLocks noGrp="1" noRot="1" noChangeAspect="1" noTextEdit="1"/>
          </p:cNvSpPr>
          <p:nvPr>
            <p:ph type="sldImg"/>
          </p:nvPr>
        </p:nvSpPr>
        <p:spPr>
          <a:xfrm>
            <a:off x="1916113" y="742950"/>
            <a:ext cx="3017837" cy="2263775"/>
          </a:xfrm>
          <a:ln/>
        </p:spPr>
      </p:sp>
      <p:sp>
        <p:nvSpPr>
          <p:cNvPr id="56323" name="Notes Placeholder 2"/>
          <p:cNvSpPr>
            <a:spLocks noGrp="1"/>
          </p:cNvSpPr>
          <p:nvPr>
            <p:ph type="body" idx="1"/>
          </p:nvPr>
        </p:nvSpPr>
        <p:spPr>
          <a:xfrm>
            <a:off x="0" y="3008264"/>
            <a:ext cx="6797675" cy="6918374"/>
          </a:xfrm>
          <a:ln/>
        </p:spPr>
        <p:txBody>
          <a:bodyPr/>
          <a:lstStyle/>
          <a:p>
            <a:pPr>
              <a:defRPr/>
            </a:pPr>
            <a:r>
              <a:rPr lang="en-GB" dirty="0">
                <a:latin typeface="+mj-lt"/>
              </a:rPr>
              <a:t> </a:t>
            </a:r>
          </a:p>
        </p:txBody>
      </p:sp>
      <p:sp>
        <p:nvSpPr>
          <p:cNvPr id="69636"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Tahoma" pitchFamily="34" charset="0"/>
              </a:defRPr>
            </a:lvl1pPr>
            <a:lvl2pPr marL="741538" indent="-285207" eaLnBrk="0" hangingPunct="0">
              <a:defRPr>
                <a:solidFill>
                  <a:schemeClr val="tx1"/>
                </a:solidFill>
                <a:latin typeface="Tahoma" pitchFamily="34" charset="0"/>
              </a:defRPr>
            </a:lvl2pPr>
            <a:lvl3pPr marL="1140828" indent="-228166" eaLnBrk="0" hangingPunct="0">
              <a:defRPr>
                <a:solidFill>
                  <a:schemeClr val="tx1"/>
                </a:solidFill>
                <a:latin typeface="Tahoma" pitchFamily="34" charset="0"/>
              </a:defRPr>
            </a:lvl3pPr>
            <a:lvl4pPr marL="1597160" indent="-228166" eaLnBrk="0" hangingPunct="0">
              <a:defRPr>
                <a:solidFill>
                  <a:schemeClr val="tx1"/>
                </a:solidFill>
                <a:latin typeface="Tahoma" pitchFamily="34" charset="0"/>
              </a:defRPr>
            </a:lvl4pPr>
            <a:lvl5pPr marL="2053491" indent="-228166" eaLnBrk="0" hangingPunct="0">
              <a:defRPr>
                <a:solidFill>
                  <a:schemeClr val="tx1"/>
                </a:solidFill>
                <a:latin typeface="Tahoma" pitchFamily="34" charset="0"/>
              </a:defRPr>
            </a:lvl5pPr>
            <a:lvl6pPr marL="2509822" indent="-228166" eaLnBrk="0" fontAlgn="base" hangingPunct="0">
              <a:spcBef>
                <a:spcPct val="0"/>
              </a:spcBef>
              <a:spcAft>
                <a:spcPct val="0"/>
              </a:spcAft>
              <a:defRPr>
                <a:solidFill>
                  <a:schemeClr val="tx1"/>
                </a:solidFill>
                <a:latin typeface="Tahoma" pitchFamily="34" charset="0"/>
              </a:defRPr>
            </a:lvl6pPr>
            <a:lvl7pPr marL="2966154" indent="-228166" eaLnBrk="0" fontAlgn="base" hangingPunct="0">
              <a:spcBef>
                <a:spcPct val="0"/>
              </a:spcBef>
              <a:spcAft>
                <a:spcPct val="0"/>
              </a:spcAft>
              <a:defRPr>
                <a:solidFill>
                  <a:schemeClr val="tx1"/>
                </a:solidFill>
                <a:latin typeface="Tahoma" pitchFamily="34" charset="0"/>
              </a:defRPr>
            </a:lvl7pPr>
            <a:lvl8pPr marL="3422485" indent="-228166" eaLnBrk="0" fontAlgn="base" hangingPunct="0">
              <a:spcBef>
                <a:spcPct val="0"/>
              </a:spcBef>
              <a:spcAft>
                <a:spcPct val="0"/>
              </a:spcAft>
              <a:defRPr>
                <a:solidFill>
                  <a:schemeClr val="tx1"/>
                </a:solidFill>
                <a:latin typeface="Tahoma" pitchFamily="34" charset="0"/>
              </a:defRPr>
            </a:lvl8pPr>
            <a:lvl9pPr marL="3878816" indent="-228166" eaLnBrk="0" fontAlgn="base" hangingPunct="0">
              <a:spcBef>
                <a:spcPct val="0"/>
              </a:spcBef>
              <a:spcAft>
                <a:spcPct val="0"/>
              </a:spcAft>
              <a:defRPr>
                <a:solidFill>
                  <a:schemeClr val="tx1"/>
                </a:solidFill>
                <a:latin typeface="Tahoma" pitchFamily="34" charset="0"/>
              </a:defRPr>
            </a:lvl9pPr>
          </a:lstStyle>
          <a:p>
            <a:fld id="{A9761EE6-5F10-43A0-BF9A-E10AC466ABA6}" type="slidenum">
              <a:rPr lang="en-US" altLang="en-US" smtClean="0">
                <a:latin typeface="Times New Roman" pitchFamily="18" charset="0"/>
              </a:rPr>
              <a:pPr/>
              <a:t>17</a:t>
            </a:fld>
            <a:endParaRPr lang="en-US" altLang="en-US">
              <a:latin typeface="Times New Roman" pitchFamily="18" charset="0"/>
            </a:endParaRPr>
          </a:p>
        </p:txBody>
      </p:sp>
    </p:spTree>
    <p:extLst>
      <p:ext uri="{BB962C8B-B14F-4D97-AF65-F5344CB8AC3E}">
        <p14:creationId xmlns:p14="http://schemas.microsoft.com/office/powerpoint/2010/main" val="3097655270"/>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58" name="Slide Image Placeholder 1"/>
          <p:cNvSpPr>
            <a:spLocks noGrp="1" noRot="1" noChangeAspect="1" noTextEdit="1"/>
          </p:cNvSpPr>
          <p:nvPr>
            <p:ph type="sldImg"/>
          </p:nvPr>
        </p:nvSpPr>
        <p:spPr>
          <a:xfrm>
            <a:off x="1916113" y="742950"/>
            <a:ext cx="3017837" cy="2263775"/>
          </a:xfrm>
          <a:ln/>
        </p:spPr>
      </p:sp>
      <p:sp>
        <p:nvSpPr>
          <p:cNvPr id="3" name="Notes Placeholder 2"/>
          <p:cNvSpPr>
            <a:spLocks noGrp="1"/>
          </p:cNvSpPr>
          <p:nvPr>
            <p:ph type="body" idx="1"/>
          </p:nvPr>
        </p:nvSpPr>
        <p:spPr>
          <a:xfrm>
            <a:off x="0" y="3008264"/>
            <a:ext cx="6797675" cy="6918374"/>
          </a:xfrm>
        </p:spPr>
        <p:txBody>
          <a:bodyPr>
            <a:normAutofit/>
          </a:bodyPr>
          <a:lstStyle/>
          <a:p>
            <a:pPr>
              <a:defRPr/>
            </a:pPr>
            <a:r>
              <a:rPr lang="en-GB" dirty="0">
                <a:latin typeface="+mn-lt"/>
              </a:rPr>
              <a:t> </a:t>
            </a:r>
          </a:p>
          <a:p>
            <a:pPr>
              <a:defRPr/>
            </a:pPr>
            <a:endParaRPr lang="en-GB" dirty="0">
              <a:latin typeface="+mn-lt"/>
            </a:endParaRPr>
          </a:p>
        </p:txBody>
      </p:sp>
      <p:sp>
        <p:nvSpPr>
          <p:cNvPr id="70660"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Tahoma" pitchFamily="34" charset="0"/>
              </a:defRPr>
            </a:lvl1pPr>
            <a:lvl2pPr marL="741538" indent="-285207" eaLnBrk="0" hangingPunct="0">
              <a:defRPr>
                <a:solidFill>
                  <a:schemeClr val="tx1"/>
                </a:solidFill>
                <a:latin typeface="Tahoma" pitchFamily="34" charset="0"/>
              </a:defRPr>
            </a:lvl2pPr>
            <a:lvl3pPr marL="1140828" indent="-228166" eaLnBrk="0" hangingPunct="0">
              <a:defRPr>
                <a:solidFill>
                  <a:schemeClr val="tx1"/>
                </a:solidFill>
                <a:latin typeface="Tahoma" pitchFamily="34" charset="0"/>
              </a:defRPr>
            </a:lvl3pPr>
            <a:lvl4pPr marL="1597160" indent="-228166" eaLnBrk="0" hangingPunct="0">
              <a:defRPr>
                <a:solidFill>
                  <a:schemeClr val="tx1"/>
                </a:solidFill>
                <a:latin typeface="Tahoma" pitchFamily="34" charset="0"/>
              </a:defRPr>
            </a:lvl4pPr>
            <a:lvl5pPr marL="2053491" indent="-228166" eaLnBrk="0" hangingPunct="0">
              <a:defRPr>
                <a:solidFill>
                  <a:schemeClr val="tx1"/>
                </a:solidFill>
                <a:latin typeface="Tahoma" pitchFamily="34" charset="0"/>
              </a:defRPr>
            </a:lvl5pPr>
            <a:lvl6pPr marL="2509822" indent="-228166" eaLnBrk="0" fontAlgn="base" hangingPunct="0">
              <a:spcBef>
                <a:spcPct val="0"/>
              </a:spcBef>
              <a:spcAft>
                <a:spcPct val="0"/>
              </a:spcAft>
              <a:defRPr>
                <a:solidFill>
                  <a:schemeClr val="tx1"/>
                </a:solidFill>
                <a:latin typeface="Tahoma" pitchFamily="34" charset="0"/>
              </a:defRPr>
            </a:lvl6pPr>
            <a:lvl7pPr marL="2966154" indent="-228166" eaLnBrk="0" fontAlgn="base" hangingPunct="0">
              <a:spcBef>
                <a:spcPct val="0"/>
              </a:spcBef>
              <a:spcAft>
                <a:spcPct val="0"/>
              </a:spcAft>
              <a:defRPr>
                <a:solidFill>
                  <a:schemeClr val="tx1"/>
                </a:solidFill>
                <a:latin typeface="Tahoma" pitchFamily="34" charset="0"/>
              </a:defRPr>
            </a:lvl7pPr>
            <a:lvl8pPr marL="3422485" indent="-228166" eaLnBrk="0" fontAlgn="base" hangingPunct="0">
              <a:spcBef>
                <a:spcPct val="0"/>
              </a:spcBef>
              <a:spcAft>
                <a:spcPct val="0"/>
              </a:spcAft>
              <a:defRPr>
                <a:solidFill>
                  <a:schemeClr val="tx1"/>
                </a:solidFill>
                <a:latin typeface="Tahoma" pitchFamily="34" charset="0"/>
              </a:defRPr>
            </a:lvl8pPr>
            <a:lvl9pPr marL="3878816" indent="-228166" eaLnBrk="0" fontAlgn="base" hangingPunct="0">
              <a:spcBef>
                <a:spcPct val="0"/>
              </a:spcBef>
              <a:spcAft>
                <a:spcPct val="0"/>
              </a:spcAft>
              <a:defRPr>
                <a:solidFill>
                  <a:schemeClr val="tx1"/>
                </a:solidFill>
                <a:latin typeface="Tahoma" pitchFamily="34" charset="0"/>
              </a:defRPr>
            </a:lvl9pPr>
          </a:lstStyle>
          <a:p>
            <a:fld id="{833C627A-88E1-44B8-A1F6-EDCBB6CC9E31}" type="slidenum">
              <a:rPr lang="en-GB" altLang="en-US" smtClean="0">
                <a:latin typeface="Times New Roman" pitchFamily="18" charset="0"/>
              </a:rPr>
              <a:pPr/>
              <a:t>18</a:t>
            </a:fld>
            <a:endParaRPr lang="en-GB" altLang="en-US">
              <a:latin typeface="Times New Roman" pitchFamily="18" charset="0"/>
            </a:endParaRPr>
          </a:p>
        </p:txBody>
      </p:sp>
    </p:spTree>
    <p:extLst>
      <p:ext uri="{BB962C8B-B14F-4D97-AF65-F5344CB8AC3E}">
        <p14:creationId xmlns:p14="http://schemas.microsoft.com/office/powerpoint/2010/main" val="915619512"/>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4FC1C1D-D9DB-4FBF-A340-96308D139A32}"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19</a:t>
            </a:fld>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1925114265"/>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400" dirty="0">
                <a:latin typeface="+mn-lt"/>
              </a:rPr>
              <a:t> </a:t>
            </a:r>
          </a:p>
        </p:txBody>
      </p:sp>
      <p:sp>
        <p:nvSpPr>
          <p:cNvPr id="4" name="Slide Number Placeholder 3"/>
          <p:cNvSpPr>
            <a:spLocks noGrp="1"/>
          </p:cNvSpPr>
          <p:nvPr>
            <p:ph type="sldNum" sz="quarter" idx="10"/>
          </p:nvPr>
        </p:nvSpPr>
        <p:spPr/>
        <p:txBody>
          <a:bodyPr/>
          <a:lstStyle/>
          <a:p>
            <a:pPr>
              <a:defRPr/>
            </a:pPr>
            <a:fld id="{E4597797-7ABC-4F1C-865E-1E6721BA3A9B}" type="slidenum">
              <a:rPr lang="en-US" smtClean="0"/>
              <a:pPr>
                <a:defRPr/>
              </a:pPr>
              <a:t>20</a:t>
            </a:fld>
            <a:endParaRPr lang="en-US"/>
          </a:p>
        </p:txBody>
      </p:sp>
    </p:spTree>
    <p:extLst>
      <p:ext uri="{BB962C8B-B14F-4D97-AF65-F5344CB8AC3E}">
        <p14:creationId xmlns:p14="http://schemas.microsoft.com/office/powerpoint/2010/main" val="295947478"/>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4FC1C1D-D9DB-4FBF-A340-96308D139A32}"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21</a:t>
            </a:fld>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1504790924"/>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4FC1C1D-D9DB-4FBF-A340-96308D139A32}"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22</a:t>
            </a:fld>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2881398714"/>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82" name="Slide Image Placeholder 1"/>
          <p:cNvSpPr>
            <a:spLocks noGrp="1" noRot="1" noChangeAspect="1" noTextEdit="1"/>
          </p:cNvSpPr>
          <p:nvPr>
            <p:ph type="sldImg"/>
          </p:nvPr>
        </p:nvSpPr>
        <p:spPr>
          <a:xfrm>
            <a:off x="1916113" y="742950"/>
            <a:ext cx="3017837" cy="2263775"/>
          </a:xfrm>
          <a:ln/>
        </p:spPr>
      </p:sp>
      <p:sp>
        <p:nvSpPr>
          <p:cNvPr id="71683" name="Notes Placeholder 2"/>
          <p:cNvSpPr>
            <a:spLocks noGrp="1"/>
          </p:cNvSpPr>
          <p:nvPr>
            <p:ph type="body" idx="1"/>
          </p:nvPr>
        </p:nvSpPr>
        <p:spPr>
          <a:xfrm>
            <a:off x="0" y="3008264"/>
            <a:ext cx="6797675" cy="6918374"/>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sz="1000" b="1" dirty="0">
                <a:latin typeface="+mn-lt"/>
              </a:rPr>
              <a:t> </a:t>
            </a:r>
            <a:endParaRPr lang="en-GB" altLang="en-US" sz="1000" dirty="0">
              <a:latin typeface="+mn-lt"/>
            </a:endParaRPr>
          </a:p>
          <a:p>
            <a:endParaRPr lang="en-GB" altLang="en-US" sz="1000" dirty="0"/>
          </a:p>
        </p:txBody>
      </p:sp>
      <p:sp>
        <p:nvSpPr>
          <p:cNvPr id="71684"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Tahoma" pitchFamily="34" charset="0"/>
              </a:defRPr>
            </a:lvl1pPr>
            <a:lvl2pPr marL="741538" indent="-285207" eaLnBrk="0" hangingPunct="0">
              <a:defRPr>
                <a:solidFill>
                  <a:schemeClr val="tx1"/>
                </a:solidFill>
                <a:latin typeface="Tahoma" pitchFamily="34" charset="0"/>
              </a:defRPr>
            </a:lvl2pPr>
            <a:lvl3pPr marL="1140828" indent="-228166" eaLnBrk="0" hangingPunct="0">
              <a:defRPr>
                <a:solidFill>
                  <a:schemeClr val="tx1"/>
                </a:solidFill>
                <a:latin typeface="Tahoma" pitchFamily="34" charset="0"/>
              </a:defRPr>
            </a:lvl3pPr>
            <a:lvl4pPr marL="1597160" indent="-228166" eaLnBrk="0" hangingPunct="0">
              <a:defRPr>
                <a:solidFill>
                  <a:schemeClr val="tx1"/>
                </a:solidFill>
                <a:latin typeface="Tahoma" pitchFamily="34" charset="0"/>
              </a:defRPr>
            </a:lvl4pPr>
            <a:lvl5pPr marL="2053491" indent="-228166" eaLnBrk="0" hangingPunct="0">
              <a:defRPr>
                <a:solidFill>
                  <a:schemeClr val="tx1"/>
                </a:solidFill>
                <a:latin typeface="Tahoma" pitchFamily="34" charset="0"/>
              </a:defRPr>
            </a:lvl5pPr>
            <a:lvl6pPr marL="2509822" indent="-228166" eaLnBrk="0" fontAlgn="base" hangingPunct="0">
              <a:spcBef>
                <a:spcPct val="0"/>
              </a:spcBef>
              <a:spcAft>
                <a:spcPct val="0"/>
              </a:spcAft>
              <a:defRPr>
                <a:solidFill>
                  <a:schemeClr val="tx1"/>
                </a:solidFill>
                <a:latin typeface="Tahoma" pitchFamily="34" charset="0"/>
              </a:defRPr>
            </a:lvl6pPr>
            <a:lvl7pPr marL="2966154" indent="-228166" eaLnBrk="0" fontAlgn="base" hangingPunct="0">
              <a:spcBef>
                <a:spcPct val="0"/>
              </a:spcBef>
              <a:spcAft>
                <a:spcPct val="0"/>
              </a:spcAft>
              <a:defRPr>
                <a:solidFill>
                  <a:schemeClr val="tx1"/>
                </a:solidFill>
                <a:latin typeface="Tahoma" pitchFamily="34" charset="0"/>
              </a:defRPr>
            </a:lvl7pPr>
            <a:lvl8pPr marL="3422485" indent="-228166" eaLnBrk="0" fontAlgn="base" hangingPunct="0">
              <a:spcBef>
                <a:spcPct val="0"/>
              </a:spcBef>
              <a:spcAft>
                <a:spcPct val="0"/>
              </a:spcAft>
              <a:defRPr>
                <a:solidFill>
                  <a:schemeClr val="tx1"/>
                </a:solidFill>
                <a:latin typeface="Tahoma" pitchFamily="34" charset="0"/>
              </a:defRPr>
            </a:lvl8pPr>
            <a:lvl9pPr marL="3878816" indent="-228166" eaLnBrk="0" fontAlgn="base" hangingPunct="0">
              <a:spcBef>
                <a:spcPct val="0"/>
              </a:spcBef>
              <a:spcAft>
                <a:spcPct val="0"/>
              </a:spcAft>
              <a:defRPr>
                <a:solidFill>
                  <a:schemeClr val="tx1"/>
                </a:solidFill>
                <a:latin typeface="Tahoma" pitchFamily="34" charset="0"/>
              </a:defRPr>
            </a:lvl9pPr>
          </a:lstStyle>
          <a:p>
            <a:fld id="{BB9A3B70-1576-4B5F-A565-7A9F7E1CF71B}" type="slidenum">
              <a:rPr lang="en-US" altLang="en-US" smtClean="0">
                <a:latin typeface="Times New Roman" pitchFamily="18" charset="0"/>
              </a:rPr>
              <a:pPr/>
              <a:t>23</a:t>
            </a:fld>
            <a:endParaRPr lang="en-US" altLang="en-US">
              <a:latin typeface="Times New Roman" pitchFamily="18" charset="0"/>
            </a:endParaRPr>
          </a:p>
        </p:txBody>
      </p:sp>
    </p:spTree>
    <p:extLst>
      <p:ext uri="{BB962C8B-B14F-4D97-AF65-F5344CB8AC3E}">
        <p14:creationId xmlns:p14="http://schemas.microsoft.com/office/powerpoint/2010/main" val="1331084246"/>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2706" name="Slide Image Placeholder 1"/>
          <p:cNvSpPr>
            <a:spLocks noGrp="1" noRot="1" noChangeAspect="1" noTextEdit="1"/>
          </p:cNvSpPr>
          <p:nvPr>
            <p:ph type="sldImg"/>
          </p:nvPr>
        </p:nvSpPr>
        <p:spPr>
          <a:xfrm>
            <a:off x="1916113" y="742950"/>
            <a:ext cx="3017837" cy="2263775"/>
          </a:xfrm>
          <a:ln/>
        </p:spPr>
      </p:sp>
      <p:sp>
        <p:nvSpPr>
          <p:cNvPr id="57347" name="Notes Placeholder 2"/>
          <p:cNvSpPr>
            <a:spLocks noGrp="1"/>
          </p:cNvSpPr>
          <p:nvPr>
            <p:ph type="body" idx="1"/>
          </p:nvPr>
        </p:nvSpPr>
        <p:spPr>
          <a:xfrm>
            <a:off x="0" y="3008265"/>
            <a:ext cx="6797675" cy="6173440"/>
          </a:xfrm>
          <a:ln/>
        </p:spPr>
        <p:txBody>
          <a:bodyPr/>
          <a:lstStyle/>
          <a:p>
            <a:pPr>
              <a:defRPr/>
            </a:pPr>
            <a:r>
              <a:rPr lang="en-GB" sz="1400" dirty="0">
                <a:latin typeface="+mn-lt"/>
              </a:rPr>
              <a:t> </a:t>
            </a:r>
          </a:p>
        </p:txBody>
      </p:sp>
      <p:sp>
        <p:nvSpPr>
          <p:cNvPr id="72708"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Tahoma" pitchFamily="34" charset="0"/>
              </a:defRPr>
            </a:lvl1pPr>
            <a:lvl2pPr marL="741538" indent="-285207" eaLnBrk="0" hangingPunct="0">
              <a:defRPr>
                <a:solidFill>
                  <a:schemeClr val="tx1"/>
                </a:solidFill>
                <a:latin typeface="Tahoma" pitchFamily="34" charset="0"/>
              </a:defRPr>
            </a:lvl2pPr>
            <a:lvl3pPr marL="1140828" indent="-228166" eaLnBrk="0" hangingPunct="0">
              <a:defRPr>
                <a:solidFill>
                  <a:schemeClr val="tx1"/>
                </a:solidFill>
                <a:latin typeface="Tahoma" pitchFamily="34" charset="0"/>
              </a:defRPr>
            </a:lvl3pPr>
            <a:lvl4pPr marL="1597160" indent="-228166" eaLnBrk="0" hangingPunct="0">
              <a:defRPr>
                <a:solidFill>
                  <a:schemeClr val="tx1"/>
                </a:solidFill>
                <a:latin typeface="Tahoma" pitchFamily="34" charset="0"/>
              </a:defRPr>
            </a:lvl4pPr>
            <a:lvl5pPr marL="2053491" indent="-228166" eaLnBrk="0" hangingPunct="0">
              <a:defRPr>
                <a:solidFill>
                  <a:schemeClr val="tx1"/>
                </a:solidFill>
                <a:latin typeface="Tahoma" pitchFamily="34" charset="0"/>
              </a:defRPr>
            </a:lvl5pPr>
            <a:lvl6pPr marL="2509822" indent="-228166" eaLnBrk="0" fontAlgn="base" hangingPunct="0">
              <a:spcBef>
                <a:spcPct val="0"/>
              </a:spcBef>
              <a:spcAft>
                <a:spcPct val="0"/>
              </a:spcAft>
              <a:defRPr>
                <a:solidFill>
                  <a:schemeClr val="tx1"/>
                </a:solidFill>
                <a:latin typeface="Tahoma" pitchFamily="34" charset="0"/>
              </a:defRPr>
            </a:lvl6pPr>
            <a:lvl7pPr marL="2966154" indent="-228166" eaLnBrk="0" fontAlgn="base" hangingPunct="0">
              <a:spcBef>
                <a:spcPct val="0"/>
              </a:spcBef>
              <a:spcAft>
                <a:spcPct val="0"/>
              </a:spcAft>
              <a:defRPr>
                <a:solidFill>
                  <a:schemeClr val="tx1"/>
                </a:solidFill>
                <a:latin typeface="Tahoma" pitchFamily="34" charset="0"/>
              </a:defRPr>
            </a:lvl7pPr>
            <a:lvl8pPr marL="3422485" indent="-228166" eaLnBrk="0" fontAlgn="base" hangingPunct="0">
              <a:spcBef>
                <a:spcPct val="0"/>
              </a:spcBef>
              <a:spcAft>
                <a:spcPct val="0"/>
              </a:spcAft>
              <a:defRPr>
                <a:solidFill>
                  <a:schemeClr val="tx1"/>
                </a:solidFill>
                <a:latin typeface="Tahoma" pitchFamily="34" charset="0"/>
              </a:defRPr>
            </a:lvl8pPr>
            <a:lvl9pPr marL="3878816" indent="-228166" eaLnBrk="0" fontAlgn="base" hangingPunct="0">
              <a:spcBef>
                <a:spcPct val="0"/>
              </a:spcBef>
              <a:spcAft>
                <a:spcPct val="0"/>
              </a:spcAft>
              <a:defRPr>
                <a:solidFill>
                  <a:schemeClr val="tx1"/>
                </a:solidFill>
                <a:latin typeface="Tahoma" pitchFamily="34" charset="0"/>
              </a:defRPr>
            </a:lvl9pPr>
          </a:lstStyle>
          <a:p>
            <a:fld id="{6518EF10-D353-4200-936E-ADF521EC8500}" type="slidenum">
              <a:rPr lang="en-GB" altLang="en-US" smtClean="0">
                <a:latin typeface="Times New Roman" pitchFamily="18" charset="0"/>
              </a:rPr>
              <a:pPr/>
              <a:t>24</a:t>
            </a:fld>
            <a:endParaRPr lang="en-GB" altLang="en-US">
              <a:latin typeface="Times New Roman" pitchFamily="18" charset="0"/>
            </a:endParaRPr>
          </a:p>
        </p:txBody>
      </p:sp>
    </p:spTree>
    <p:extLst>
      <p:ext uri="{BB962C8B-B14F-4D97-AF65-F5344CB8AC3E}">
        <p14:creationId xmlns:p14="http://schemas.microsoft.com/office/powerpoint/2010/main" val="642494360"/>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400" dirty="0">
                <a:latin typeface="+mn-lt"/>
              </a:rPr>
              <a:t> </a:t>
            </a:r>
          </a:p>
          <a:p>
            <a:endParaRPr lang="en-GB" dirty="0">
              <a:latin typeface="+mn-lt"/>
            </a:endParaRPr>
          </a:p>
        </p:txBody>
      </p:sp>
      <p:sp>
        <p:nvSpPr>
          <p:cNvPr id="4" name="Slide Number Placeholder 3"/>
          <p:cNvSpPr>
            <a:spLocks noGrp="1"/>
          </p:cNvSpPr>
          <p:nvPr>
            <p:ph type="sldNum" sz="quarter" idx="10"/>
          </p:nvPr>
        </p:nvSpPr>
        <p:spPr/>
        <p:txBody>
          <a:bodyPr/>
          <a:lstStyle/>
          <a:p>
            <a:pPr>
              <a:defRPr/>
            </a:pPr>
            <a:fld id="{E4597797-7ABC-4F1C-865E-1E6721BA3A9B}" type="slidenum">
              <a:rPr lang="en-US" smtClean="0"/>
              <a:pPr>
                <a:defRPr/>
              </a:pPr>
              <a:t>25</a:t>
            </a:fld>
            <a:endParaRPr lang="en-US"/>
          </a:p>
        </p:txBody>
      </p:sp>
    </p:spTree>
    <p:extLst>
      <p:ext uri="{BB962C8B-B14F-4D97-AF65-F5344CB8AC3E}">
        <p14:creationId xmlns:p14="http://schemas.microsoft.com/office/powerpoint/2010/main" val="4071136513"/>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3730" name="Slide Image Placeholder 1"/>
          <p:cNvSpPr>
            <a:spLocks noGrp="1" noRot="1" noChangeAspect="1" noTextEdit="1"/>
          </p:cNvSpPr>
          <p:nvPr>
            <p:ph type="sldImg"/>
          </p:nvPr>
        </p:nvSpPr>
        <p:spPr>
          <a:xfrm>
            <a:off x="1916113" y="742950"/>
            <a:ext cx="3017837" cy="2263775"/>
          </a:xfrm>
          <a:ln/>
        </p:spPr>
      </p:sp>
      <p:sp>
        <p:nvSpPr>
          <p:cNvPr id="73731" name="Notes Placeholder 2"/>
          <p:cNvSpPr>
            <a:spLocks noGrp="1"/>
          </p:cNvSpPr>
          <p:nvPr>
            <p:ph type="body" idx="1"/>
          </p:nvPr>
        </p:nvSpPr>
        <p:spPr>
          <a:xfrm>
            <a:off x="0" y="3008265"/>
            <a:ext cx="6797675" cy="6173440"/>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sz="1400" dirty="0">
                <a:latin typeface="+mn-lt"/>
              </a:rPr>
              <a:t> </a:t>
            </a:r>
          </a:p>
          <a:p>
            <a:pPr>
              <a:lnSpc>
                <a:spcPct val="90000"/>
              </a:lnSpc>
            </a:pPr>
            <a:r>
              <a:rPr lang="en-GB" altLang="en-US" sz="1400" dirty="0">
                <a:latin typeface="+mn-lt"/>
              </a:rPr>
              <a:t> </a:t>
            </a:r>
          </a:p>
          <a:p>
            <a:endParaRPr lang="en-GB" altLang="en-US" dirty="0"/>
          </a:p>
        </p:txBody>
      </p:sp>
      <p:sp>
        <p:nvSpPr>
          <p:cNvPr id="73732"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Tahoma" pitchFamily="34" charset="0"/>
              </a:defRPr>
            </a:lvl1pPr>
            <a:lvl2pPr marL="741538" indent="-285207" eaLnBrk="0" hangingPunct="0">
              <a:defRPr>
                <a:solidFill>
                  <a:schemeClr val="tx1"/>
                </a:solidFill>
                <a:latin typeface="Tahoma" pitchFamily="34" charset="0"/>
              </a:defRPr>
            </a:lvl2pPr>
            <a:lvl3pPr marL="1140828" indent="-228166" eaLnBrk="0" hangingPunct="0">
              <a:defRPr>
                <a:solidFill>
                  <a:schemeClr val="tx1"/>
                </a:solidFill>
                <a:latin typeface="Tahoma" pitchFamily="34" charset="0"/>
              </a:defRPr>
            </a:lvl3pPr>
            <a:lvl4pPr marL="1597160" indent="-228166" eaLnBrk="0" hangingPunct="0">
              <a:defRPr>
                <a:solidFill>
                  <a:schemeClr val="tx1"/>
                </a:solidFill>
                <a:latin typeface="Tahoma" pitchFamily="34" charset="0"/>
              </a:defRPr>
            </a:lvl4pPr>
            <a:lvl5pPr marL="2053491" indent="-228166" eaLnBrk="0" hangingPunct="0">
              <a:defRPr>
                <a:solidFill>
                  <a:schemeClr val="tx1"/>
                </a:solidFill>
                <a:latin typeface="Tahoma" pitchFamily="34" charset="0"/>
              </a:defRPr>
            </a:lvl5pPr>
            <a:lvl6pPr marL="2509822" indent="-228166" eaLnBrk="0" fontAlgn="base" hangingPunct="0">
              <a:spcBef>
                <a:spcPct val="0"/>
              </a:spcBef>
              <a:spcAft>
                <a:spcPct val="0"/>
              </a:spcAft>
              <a:defRPr>
                <a:solidFill>
                  <a:schemeClr val="tx1"/>
                </a:solidFill>
                <a:latin typeface="Tahoma" pitchFamily="34" charset="0"/>
              </a:defRPr>
            </a:lvl6pPr>
            <a:lvl7pPr marL="2966154" indent="-228166" eaLnBrk="0" fontAlgn="base" hangingPunct="0">
              <a:spcBef>
                <a:spcPct val="0"/>
              </a:spcBef>
              <a:spcAft>
                <a:spcPct val="0"/>
              </a:spcAft>
              <a:defRPr>
                <a:solidFill>
                  <a:schemeClr val="tx1"/>
                </a:solidFill>
                <a:latin typeface="Tahoma" pitchFamily="34" charset="0"/>
              </a:defRPr>
            </a:lvl7pPr>
            <a:lvl8pPr marL="3422485" indent="-228166" eaLnBrk="0" fontAlgn="base" hangingPunct="0">
              <a:spcBef>
                <a:spcPct val="0"/>
              </a:spcBef>
              <a:spcAft>
                <a:spcPct val="0"/>
              </a:spcAft>
              <a:defRPr>
                <a:solidFill>
                  <a:schemeClr val="tx1"/>
                </a:solidFill>
                <a:latin typeface="Tahoma" pitchFamily="34" charset="0"/>
              </a:defRPr>
            </a:lvl8pPr>
            <a:lvl9pPr marL="3878816" indent="-228166" eaLnBrk="0" fontAlgn="base" hangingPunct="0">
              <a:spcBef>
                <a:spcPct val="0"/>
              </a:spcBef>
              <a:spcAft>
                <a:spcPct val="0"/>
              </a:spcAft>
              <a:defRPr>
                <a:solidFill>
                  <a:schemeClr val="tx1"/>
                </a:solidFill>
                <a:latin typeface="Tahoma" pitchFamily="34" charset="0"/>
              </a:defRPr>
            </a:lvl9pPr>
          </a:lstStyle>
          <a:p>
            <a:fld id="{3C773A70-CA79-41EE-B499-563961312C25}" type="slidenum">
              <a:rPr lang="en-US" altLang="en-US" smtClean="0">
                <a:latin typeface="Times New Roman" pitchFamily="18" charset="0"/>
              </a:rPr>
              <a:pPr/>
              <a:t>26</a:t>
            </a:fld>
            <a:endParaRPr lang="en-US" altLang="en-US">
              <a:latin typeface="Times New Roman" pitchFamily="18" charset="0"/>
            </a:endParaRPr>
          </a:p>
        </p:txBody>
      </p:sp>
    </p:spTree>
    <p:extLst>
      <p:ext uri="{BB962C8B-B14F-4D97-AF65-F5344CB8AC3E}">
        <p14:creationId xmlns:p14="http://schemas.microsoft.com/office/powerpoint/2010/main" val="2150597390"/>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pPr>
              <a:defRPr/>
            </a:pPr>
            <a:fld id="{E4597797-7ABC-4F1C-865E-1E6721BA3A9B}" type="slidenum">
              <a:rPr lang="en-US" smtClean="0"/>
              <a:pPr>
                <a:defRPr/>
              </a:pPr>
              <a:t>27</a:t>
            </a:fld>
            <a:endParaRPr lang="en-US"/>
          </a:p>
        </p:txBody>
      </p:sp>
    </p:spTree>
    <p:extLst>
      <p:ext uri="{BB962C8B-B14F-4D97-AF65-F5344CB8AC3E}">
        <p14:creationId xmlns:p14="http://schemas.microsoft.com/office/powerpoint/2010/main" val="4205635369"/>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754" name="Slide Image Placeholder 1"/>
          <p:cNvSpPr>
            <a:spLocks noGrp="1" noRot="1" noChangeAspect="1" noTextEdit="1"/>
          </p:cNvSpPr>
          <p:nvPr>
            <p:ph type="sldImg"/>
          </p:nvPr>
        </p:nvSpPr>
        <p:spPr>
          <a:xfrm>
            <a:off x="1916113" y="742950"/>
            <a:ext cx="3017837" cy="2263775"/>
          </a:xfrm>
          <a:ln/>
        </p:spPr>
      </p:sp>
      <p:sp>
        <p:nvSpPr>
          <p:cNvPr id="3" name="Notes Placeholder 2"/>
          <p:cNvSpPr>
            <a:spLocks noGrp="1"/>
          </p:cNvSpPr>
          <p:nvPr>
            <p:ph type="body" idx="1"/>
          </p:nvPr>
        </p:nvSpPr>
        <p:spPr>
          <a:xfrm>
            <a:off x="0" y="3008264"/>
            <a:ext cx="6797675" cy="6918374"/>
          </a:xfrm>
        </p:spPr>
        <p:txBody>
          <a:bodyPr>
            <a:noAutofit/>
          </a:bodyPr>
          <a:lstStyle/>
          <a:p>
            <a:r>
              <a:rPr lang="en-GB" sz="1000" dirty="0">
                <a:latin typeface="+mn-lt"/>
              </a:rPr>
              <a:t> </a:t>
            </a:r>
          </a:p>
        </p:txBody>
      </p:sp>
      <p:sp>
        <p:nvSpPr>
          <p:cNvPr id="74756"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Tahoma" pitchFamily="34" charset="0"/>
              </a:defRPr>
            </a:lvl1pPr>
            <a:lvl2pPr marL="741538" indent="-285207" eaLnBrk="0" hangingPunct="0">
              <a:defRPr>
                <a:solidFill>
                  <a:schemeClr val="tx1"/>
                </a:solidFill>
                <a:latin typeface="Tahoma" pitchFamily="34" charset="0"/>
              </a:defRPr>
            </a:lvl2pPr>
            <a:lvl3pPr marL="1140828" indent="-228166" eaLnBrk="0" hangingPunct="0">
              <a:defRPr>
                <a:solidFill>
                  <a:schemeClr val="tx1"/>
                </a:solidFill>
                <a:latin typeface="Tahoma" pitchFamily="34" charset="0"/>
              </a:defRPr>
            </a:lvl3pPr>
            <a:lvl4pPr marL="1597160" indent="-228166" eaLnBrk="0" hangingPunct="0">
              <a:defRPr>
                <a:solidFill>
                  <a:schemeClr val="tx1"/>
                </a:solidFill>
                <a:latin typeface="Tahoma" pitchFamily="34" charset="0"/>
              </a:defRPr>
            </a:lvl4pPr>
            <a:lvl5pPr marL="2053491" indent="-228166" eaLnBrk="0" hangingPunct="0">
              <a:defRPr>
                <a:solidFill>
                  <a:schemeClr val="tx1"/>
                </a:solidFill>
                <a:latin typeface="Tahoma" pitchFamily="34" charset="0"/>
              </a:defRPr>
            </a:lvl5pPr>
            <a:lvl6pPr marL="2509822" indent="-228166" eaLnBrk="0" fontAlgn="base" hangingPunct="0">
              <a:spcBef>
                <a:spcPct val="0"/>
              </a:spcBef>
              <a:spcAft>
                <a:spcPct val="0"/>
              </a:spcAft>
              <a:defRPr>
                <a:solidFill>
                  <a:schemeClr val="tx1"/>
                </a:solidFill>
                <a:latin typeface="Tahoma" pitchFamily="34" charset="0"/>
              </a:defRPr>
            </a:lvl6pPr>
            <a:lvl7pPr marL="2966154" indent="-228166" eaLnBrk="0" fontAlgn="base" hangingPunct="0">
              <a:spcBef>
                <a:spcPct val="0"/>
              </a:spcBef>
              <a:spcAft>
                <a:spcPct val="0"/>
              </a:spcAft>
              <a:defRPr>
                <a:solidFill>
                  <a:schemeClr val="tx1"/>
                </a:solidFill>
                <a:latin typeface="Tahoma" pitchFamily="34" charset="0"/>
              </a:defRPr>
            </a:lvl7pPr>
            <a:lvl8pPr marL="3422485" indent="-228166" eaLnBrk="0" fontAlgn="base" hangingPunct="0">
              <a:spcBef>
                <a:spcPct val="0"/>
              </a:spcBef>
              <a:spcAft>
                <a:spcPct val="0"/>
              </a:spcAft>
              <a:defRPr>
                <a:solidFill>
                  <a:schemeClr val="tx1"/>
                </a:solidFill>
                <a:latin typeface="Tahoma" pitchFamily="34" charset="0"/>
              </a:defRPr>
            </a:lvl8pPr>
            <a:lvl9pPr marL="3878816" indent="-228166" eaLnBrk="0" fontAlgn="base" hangingPunct="0">
              <a:spcBef>
                <a:spcPct val="0"/>
              </a:spcBef>
              <a:spcAft>
                <a:spcPct val="0"/>
              </a:spcAft>
              <a:defRPr>
                <a:solidFill>
                  <a:schemeClr val="tx1"/>
                </a:solidFill>
                <a:latin typeface="Tahoma" pitchFamily="34" charset="0"/>
              </a:defRPr>
            </a:lvl9pPr>
          </a:lstStyle>
          <a:p>
            <a:fld id="{1ECE2124-6C67-4291-9981-6084F6793A59}" type="slidenum">
              <a:rPr lang="en-US" altLang="en-US" smtClean="0">
                <a:latin typeface="Times New Roman" pitchFamily="18" charset="0"/>
              </a:rPr>
              <a:pPr/>
              <a:t>28</a:t>
            </a:fld>
            <a:endParaRPr lang="en-US" altLang="en-US">
              <a:latin typeface="Times New Roman" pitchFamily="18" charset="0"/>
            </a:endParaRPr>
          </a:p>
        </p:txBody>
      </p:sp>
    </p:spTree>
    <p:extLst>
      <p:ext uri="{BB962C8B-B14F-4D97-AF65-F5344CB8AC3E}">
        <p14:creationId xmlns:p14="http://schemas.microsoft.com/office/powerpoint/2010/main" val="184142682"/>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530350" y="363538"/>
            <a:ext cx="3557588" cy="2668587"/>
          </a:xfrm>
        </p:spPr>
      </p:sp>
      <p:sp>
        <p:nvSpPr>
          <p:cNvPr id="3" name="Notes Placeholder 2"/>
          <p:cNvSpPr>
            <a:spLocks noGrp="1"/>
          </p:cNvSpPr>
          <p:nvPr>
            <p:ph type="body" idx="1"/>
          </p:nvPr>
        </p:nvSpPr>
        <p:spPr>
          <a:xfrm>
            <a:off x="0" y="3031625"/>
            <a:ext cx="6797676" cy="6895013"/>
          </a:xfrm>
        </p:spPr>
        <p:txBody>
          <a:bodyPr/>
          <a:lstStyle/>
          <a:p>
            <a:r>
              <a:rPr lang="en-GB" sz="1100" dirty="0">
                <a:latin typeface="+mn-lt"/>
              </a:rPr>
              <a:t> </a:t>
            </a:r>
          </a:p>
          <a:p>
            <a:endParaRPr lang="en-GB" sz="1100" dirty="0">
              <a:latin typeface="+mn-lt"/>
            </a:endParaRPr>
          </a:p>
        </p:txBody>
      </p:sp>
      <p:sp>
        <p:nvSpPr>
          <p:cNvPr id="4" name="Slide Number Placeholder 3"/>
          <p:cNvSpPr>
            <a:spLocks noGrp="1"/>
          </p:cNvSpPr>
          <p:nvPr>
            <p:ph type="sldNum" sz="quarter" idx="10"/>
          </p:nvPr>
        </p:nvSpPr>
        <p:spPr/>
        <p:txBody>
          <a:bodyPr/>
          <a:lstStyle/>
          <a:p>
            <a:pPr>
              <a:defRPr/>
            </a:pPr>
            <a:fld id="{E4597797-7ABC-4F1C-865E-1E6721BA3A9B}" type="slidenum">
              <a:rPr lang="en-US" smtClean="0"/>
              <a:pPr>
                <a:defRPr/>
              </a:pPr>
              <a:t>29</a:t>
            </a:fld>
            <a:endParaRPr lang="en-US"/>
          </a:p>
        </p:txBody>
      </p:sp>
    </p:spTree>
    <p:extLst>
      <p:ext uri="{BB962C8B-B14F-4D97-AF65-F5344CB8AC3E}">
        <p14:creationId xmlns:p14="http://schemas.microsoft.com/office/powerpoint/2010/main" val="2531172646"/>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033588" y="434975"/>
            <a:ext cx="2933700" cy="2200275"/>
          </a:xfrm>
        </p:spPr>
      </p:sp>
      <p:sp>
        <p:nvSpPr>
          <p:cNvPr id="3" name="Notes Placeholder 2"/>
          <p:cNvSpPr>
            <a:spLocks noGrp="1"/>
          </p:cNvSpPr>
          <p:nvPr>
            <p:ph type="body" idx="1"/>
          </p:nvPr>
        </p:nvSpPr>
        <p:spPr>
          <a:xfrm>
            <a:off x="0" y="2635341"/>
            <a:ext cx="6797675" cy="6546364"/>
          </a:xfrm>
        </p:spPr>
        <p:txBody>
          <a:bodyPr/>
          <a:lstStyle/>
          <a:p>
            <a:r>
              <a:rPr lang="en-GB" dirty="0">
                <a:latin typeface="+mn-lt"/>
              </a:rPr>
              <a:t> </a:t>
            </a:r>
          </a:p>
        </p:txBody>
      </p:sp>
      <p:sp>
        <p:nvSpPr>
          <p:cNvPr id="4" name="Slide Number Placeholder 3"/>
          <p:cNvSpPr>
            <a:spLocks noGrp="1"/>
          </p:cNvSpPr>
          <p:nvPr>
            <p:ph type="sldNum" sz="quarter" idx="10"/>
          </p:nvPr>
        </p:nvSpPr>
        <p:spPr/>
        <p:txBody>
          <a:bodyPr/>
          <a:lstStyle/>
          <a:p>
            <a:pPr>
              <a:defRPr/>
            </a:pPr>
            <a:fld id="{E4597797-7ABC-4F1C-865E-1E6721BA3A9B}" type="slidenum">
              <a:rPr lang="en-US" smtClean="0"/>
              <a:pPr>
                <a:defRPr/>
              </a:pPr>
              <a:t>30</a:t>
            </a:fld>
            <a:endParaRPr lang="en-US"/>
          </a:p>
        </p:txBody>
      </p:sp>
    </p:spTree>
    <p:extLst>
      <p:ext uri="{BB962C8B-B14F-4D97-AF65-F5344CB8AC3E}">
        <p14:creationId xmlns:p14="http://schemas.microsoft.com/office/powerpoint/2010/main" val="2456985876"/>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a:xfrm>
            <a:off x="0" y="4466432"/>
            <a:ext cx="6797675" cy="5460206"/>
          </a:xfrm>
        </p:spPr>
        <p:txBody>
          <a:bodyPr/>
          <a:lstStyle/>
          <a:p>
            <a:pPr>
              <a:defRPr/>
            </a:pPr>
            <a:r>
              <a:rPr lang="en-GB" dirty="0">
                <a:latin typeface="+mn-lt"/>
              </a:rPr>
              <a:t> </a:t>
            </a:r>
          </a:p>
          <a:p>
            <a:endParaRPr lang="en-GB" dirty="0"/>
          </a:p>
        </p:txBody>
      </p:sp>
      <p:sp>
        <p:nvSpPr>
          <p:cNvPr id="4" name="Slide Number Placeholder 3"/>
          <p:cNvSpPr>
            <a:spLocks noGrp="1"/>
          </p:cNvSpPr>
          <p:nvPr>
            <p:ph type="sldNum" sz="quarter" idx="10"/>
          </p:nvPr>
        </p:nvSpPr>
        <p:spPr/>
        <p:txBody>
          <a:bodyPr/>
          <a:lstStyle/>
          <a:p>
            <a:pPr>
              <a:defRPr/>
            </a:pPr>
            <a:fld id="{E4597797-7ABC-4F1C-865E-1E6721BA3A9B}" type="slidenum">
              <a:rPr lang="en-US" smtClean="0"/>
              <a:pPr>
                <a:defRPr/>
              </a:pPr>
              <a:t>31</a:t>
            </a:fld>
            <a:endParaRPr lang="en-US"/>
          </a:p>
        </p:txBody>
      </p:sp>
    </p:spTree>
    <p:extLst>
      <p:ext uri="{BB962C8B-B14F-4D97-AF65-F5344CB8AC3E}">
        <p14:creationId xmlns:p14="http://schemas.microsoft.com/office/powerpoint/2010/main" val="3823608305"/>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7826" name="Slide Image Placeholder 1"/>
          <p:cNvSpPr>
            <a:spLocks noGrp="1" noRot="1" noChangeAspect="1" noTextEdit="1"/>
          </p:cNvSpPr>
          <p:nvPr>
            <p:ph type="sldImg"/>
          </p:nvPr>
        </p:nvSpPr>
        <p:spPr>
          <a:xfrm>
            <a:off x="1916113" y="742950"/>
            <a:ext cx="3017837" cy="2263775"/>
          </a:xfrm>
          <a:ln/>
        </p:spPr>
      </p:sp>
      <p:sp>
        <p:nvSpPr>
          <p:cNvPr id="3" name="Notes Placeholder 2"/>
          <p:cNvSpPr>
            <a:spLocks noGrp="1"/>
          </p:cNvSpPr>
          <p:nvPr>
            <p:ph type="body" idx="1"/>
          </p:nvPr>
        </p:nvSpPr>
        <p:spPr>
          <a:xfrm>
            <a:off x="0" y="3008265"/>
            <a:ext cx="6797675" cy="6173440"/>
          </a:xfrm>
        </p:spPr>
        <p:txBody>
          <a:bodyPr>
            <a:noAutofit/>
          </a:bodyPr>
          <a:lstStyle/>
          <a:p>
            <a:pPr>
              <a:defRPr/>
            </a:pPr>
            <a:r>
              <a:rPr lang="en-GB" sz="1400" dirty="0">
                <a:latin typeface="+mn-lt"/>
              </a:rPr>
              <a:t> </a:t>
            </a:r>
          </a:p>
        </p:txBody>
      </p:sp>
      <p:sp>
        <p:nvSpPr>
          <p:cNvPr id="77828"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Tahoma" pitchFamily="34" charset="0"/>
              </a:defRPr>
            </a:lvl1pPr>
            <a:lvl2pPr marL="741538" indent="-285207" eaLnBrk="0" hangingPunct="0">
              <a:defRPr>
                <a:solidFill>
                  <a:schemeClr val="tx1"/>
                </a:solidFill>
                <a:latin typeface="Tahoma" pitchFamily="34" charset="0"/>
              </a:defRPr>
            </a:lvl2pPr>
            <a:lvl3pPr marL="1140828" indent="-228166" eaLnBrk="0" hangingPunct="0">
              <a:defRPr>
                <a:solidFill>
                  <a:schemeClr val="tx1"/>
                </a:solidFill>
                <a:latin typeface="Tahoma" pitchFamily="34" charset="0"/>
              </a:defRPr>
            </a:lvl3pPr>
            <a:lvl4pPr marL="1597160" indent="-228166" eaLnBrk="0" hangingPunct="0">
              <a:defRPr>
                <a:solidFill>
                  <a:schemeClr val="tx1"/>
                </a:solidFill>
                <a:latin typeface="Tahoma" pitchFamily="34" charset="0"/>
              </a:defRPr>
            </a:lvl4pPr>
            <a:lvl5pPr marL="2053491" indent="-228166" eaLnBrk="0" hangingPunct="0">
              <a:defRPr>
                <a:solidFill>
                  <a:schemeClr val="tx1"/>
                </a:solidFill>
                <a:latin typeface="Tahoma" pitchFamily="34" charset="0"/>
              </a:defRPr>
            </a:lvl5pPr>
            <a:lvl6pPr marL="2509822" indent="-228166" eaLnBrk="0" fontAlgn="base" hangingPunct="0">
              <a:spcBef>
                <a:spcPct val="0"/>
              </a:spcBef>
              <a:spcAft>
                <a:spcPct val="0"/>
              </a:spcAft>
              <a:defRPr>
                <a:solidFill>
                  <a:schemeClr val="tx1"/>
                </a:solidFill>
                <a:latin typeface="Tahoma" pitchFamily="34" charset="0"/>
              </a:defRPr>
            </a:lvl6pPr>
            <a:lvl7pPr marL="2966154" indent="-228166" eaLnBrk="0" fontAlgn="base" hangingPunct="0">
              <a:spcBef>
                <a:spcPct val="0"/>
              </a:spcBef>
              <a:spcAft>
                <a:spcPct val="0"/>
              </a:spcAft>
              <a:defRPr>
                <a:solidFill>
                  <a:schemeClr val="tx1"/>
                </a:solidFill>
                <a:latin typeface="Tahoma" pitchFamily="34" charset="0"/>
              </a:defRPr>
            </a:lvl7pPr>
            <a:lvl8pPr marL="3422485" indent="-228166" eaLnBrk="0" fontAlgn="base" hangingPunct="0">
              <a:spcBef>
                <a:spcPct val="0"/>
              </a:spcBef>
              <a:spcAft>
                <a:spcPct val="0"/>
              </a:spcAft>
              <a:defRPr>
                <a:solidFill>
                  <a:schemeClr val="tx1"/>
                </a:solidFill>
                <a:latin typeface="Tahoma" pitchFamily="34" charset="0"/>
              </a:defRPr>
            </a:lvl8pPr>
            <a:lvl9pPr marL="3878816" indent="-228166" eaLnBrk="0" fontAlgn="base" hangingPunct="0">
              <a:spcBef>
                <a:spcPct val="0"/>
              </a:spcBef>
              <a:spcAft>
                <a:spcPct val="0"/>
              </a:spcAft>
              <a:defRPr>
                <a:solidFill>
                  <a:schemeClr val="tx1"/>
                </a:solidFill>
                <a:latin typeface="Tahoma" pitchFamily="34" charset="0"/>
              </a:defRPr>
            </a:lvl9pPr>
          </a:lstStyle>
          <a:p>
            <a:fld id="{A289B1AC-BF71-4B37-8F75-3EE41E600DBB}" type="slidenum">
              <a:rPr lang="en-US" altLang="en-US" smtClean="0">
                <a:latin typeface="Times New Roman" pitchFamily="18" charset="0"/>
              </a:rPr>
              <a:pPr/>
              <a:t>32</a:t>
            </a:fld>
            <a:endParaRPr lang="en-US" altLang="en-US">
              <a:latin typeface="Times New Roman" pitchFamily="18" charset="0"/>
            </a:endParaRPr>
          </a:p>
        </p:txBody>
      </p:sp>
    </p:spTree>
    <p:extLst>
      <p:ext uri="{BB962C8B-B14F-4D97-AF65-F5344CB8AC3E}">
        <p14:creationId xmlns:p14="http://schemas.microsoft.com/office/powerpoint/2010/main" val="4179345183"/>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 </a:t>
            </a:r>
          </a:p>
        </p:txBody>
      </p:sp>
      <p:sp>
        <p:nvSpPr>
          <p:cNvPr id="4" name="Slide Number Placeholder 3"/>
          <p:cNvSpPr>
            <a:spLocks noGrp="1"/>
          </p:cNvSpPr>
          <p:nvPr>
            <p:ph type="sldNum" sz="quarter" idx="10"/>
          </p:nvPr>
        </p:nvSpPr>
        <p:spPr/>
        <p:txBody>
          <a:bodyPr/>
          <a:lstStyle/>
          <a:p>
            <a:pPr>
              <a:defRPr/>
            </a:pPr>
            <a:fld id="{E4597797-7ABC-4F1C-865E-1E6721BA3A9B}" type="slidenum">
              <a:rPr lang="en-US" smtClean="0"/>
              <a:pPr>
                <a:defRPr/>
              </a:pPr>
              <a:t>33</a:t>
            </a:fld>
            <a:endParaRPr lang="en-US"/>
          </a:p>
        </p:txBody>
      </p:sp>
    </p:spTree>
    <p:extLst>
      <p:ext uri="{BB962C8B-B14F-4D97-AF65-F5344CB8AC3E}">
        <p14:creationId xmlns:p14="http://schemas.microsoft.com/office/powerpoint/2010/main" val="3915041585"/>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8850"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Tahoma" pitchFamily="34" charset="0"/>
              </a:defRPr>
            </a:lvl1pPr>
            <a:lvl2pPr marL="741538" indent="-285207" eaLnBrk="0" hangingPunct="0">
              <a:defRPr>
                <a:solidFill>
                  <a:schemeClr val="tx1"/>
                </a:solidFill>
                <a:latin typeface="Tahoma" pitchFamily="34" charset="0"/>
              </a:defRPr>
            </a:lvl2pPr>
            <a:lvl3pPr marL="1140828" indent="-228166" eaLnBrk="0" hangingPunct="0">
              <a:defRPr>
                <a:solidFill>
                  <a:schemeClr val="tx1"/>
                </a:solidFill>
                <a:latin typeface="Tahoma" pitchFamily="34" charset="0"/>
              </a:defRPr>
            </a:lvl3pPr>
            <a:lvl4pPr marL="1597160" indent="-228166" eaLnBrk="0" hangingPunct="0">
              <a:defRPr>
                <a:solidFill>
                  <a:schemeClr val="tx1"/>
                </a:solidFill>
                <a:latin typeface="Tahoma" pitchFamily="34" charset="0"/>
              </a:defRPr>
            </a:lvl4pPr>
            <a:lvl5pPr marL="2053491" indent="-228166" eaLnBrk="0" hangingPunct="0">
              <a:defRPr>
                <a:solidFill>
                  <a:schemeClr val="tx1"/>
                </a:solidFill>
                <a:latin typeface="Tahoma" pitchFamily="34" charset="0"/>
              </a:defRPr>
            </a:lvl5pPr>
            <a:lvl6pPr marL="2509822" indent="-228166" eaLnBrk="0" fontAlgn="base" hangingPunct="0">
              <a:spcBef>
                <a:spcPct val="0"/>
              </a:spcBef>
              <a:spcAft>
                <a:spcPct val="0"/>
              </a:spcAft>
              <a:defRPr>
                <a:solidFill>
                  <a:schemeClr val="tx1"/>
                </a:solidFill>
                <a:latin typeface="Tahoma" pitchFamily="34" charset="0"/>
              </a:defRPr>
            </a:lvl6pPr>
            <a:lvl7pPr marL="2966154" indent="-228166" eaLnBrk="0" fontAlgn="base" hangingPunct="0">
              <a:spcBef>
                <a:spcPct val="0"/>
              </a:spcBef>
              <a:spcAft>
                <a:spcPct val="0"/>
              </a:spcAft>
              <a:defRPr>
                <a:solidFill>
                  <a:schemeClr val="tx1"/>
                </a:solidFill>
                <a:latin typeface="Tahoma" pitchFamily="34" charset="0"/>
              </a:defRPr>
            </a:lvl7pPr>
            <a:lvl8pPr marL="3422485" indent="-228166" eaLnBrk="0" fontAlgn="base" hangingPunct="0">
              <a:spcBef>
                <a:spcPct val="0"/>
              </a:spcBef>
              <a:spcAft>
                <a:spcPct val="0"/>
              </a:spcAft>
              <a:defRPr>
                <a:solidFill>
                  <a:schemeClr val="tx1"/>
                </a:solidFill>
                <a:latin typeface="Tahoma" pitchFamily="34" charset="0"/>
              </a:defRPr>
            </a:lvl8pPr>
            <a:lvl9pPr marL="3878816" indent="-228166" eaLnBrk="0" fontAlgn="base" hangingPunct="0">
              <a:spcBef>
                <a:spcPct val="0"/>
              </a:spcBef>
              <a:spcAft>
                <a:spcPct val="0"/>
              </a:spcAft>
              <a:defRPr>
                <a:solidFill>
                  <a:schemeClr val="tx1"/>
                </a:solidFill>
                <a:latin typeface="Tahoma" pitchFamily="34" charset="0"/>
              </a:defRPr>
            </a:lvl9pPr>
          </a:lstStyle>
          <a:p>
            <a:fld id="{53EB744E-34D4-4824-B5E2-CFBB4401687A}" type="slidenum">
              <a:rPr lang="en-US" altLang="en-US" smtClean="0">
                <a:latin typeface="Times New Roman" pitchFamily="18" charset="0"/>
              </a:rPr>
              <a:pPr/>
              <a:t>34</a:t>
            </a:fld>
            <a:endParaRPr lang="en-US" altLang="en-US">
              <a:latin typeface="Times New Roman" pitchFamily="18" charset="0"/>
            </a:endParaRPr>
          </a:p>
        </p:txBody>
      </p:sp>
      <p:sp>
        <p:nvSpPr>
          <p:cNvPr id="78851" name="Rectangle 2"/>
          <p:cNvSpPr>
            <a:spLocks noGrp="1" noRot="1" noChangeAspect="1" noChangeArrowheads="1" noTextEdit="1"/>
          </p:cNvSpPr>
          <p:nvPr>
            <p:ph type="sldImg"/>
          </p:nvPr>
        </p:nvSpPr>
        <p:spPr>
          <a:xfrm>
            <a:off x="1916113" y="742950"/>
            <a:ext cx="3017837" cy="2263775"/>
          </a:xfrm>
          <a:ln/>
        </p:spPr>
      </p:sp>
      <p:sp>
        <p:nvSpPr>
          <p:cNvPr id="63492" name="Rectangle 3"/>
          <p:cNvSpPr>
            <a:spLocks noGrp="1" noChangeArrowheads="1"/>
          </p:cNvSpPr>
          <p:nvPr>
            <p:ph type="body" idx="1"/>
          </p:nvPr>
        </p:nvSpPr>
        <p:spPr>
          <a:xfrm>
            <a:off x="0" y="3008265"/>
            <a:ext cx="6797675" cy="6173440"/>
          </a:xfrm>
          <a:ln/>
        </p:spPr>
        <p:txBody>
          <a:bodyPr/>
          <a:lstStyle/>
          <a:p>
            <a:pPr eaLnBrk="1" hangingPunct="1">
              <a:defRPr/>
            </a:pPr>
            <a:r>
              <a:rPr lang="en-GB" dirty="0">
                <a:latin typeface="+mn-lt"/>
              </a:rPr>
              <a:t> </a:t>
            </a:r>
          </a:p>
          <a:p>
            <a:pPr eaLnBrk="1" hangingPunct="1">
              <a:defRPr/>
            </a:pPr>
            <a:endParaRPr lang="en-US" dirty="0">
              <a:latin typeface="+mn-lt"/>
            </a:endParaRPr>
          </a:p>
        </p:txBody>
      </p:sp>
    </p:spTree>
    <p:extLst>
      <p:ext uri="{BB962C8B-B14F-4D97-AF65-F5344CB8AC3E}">
        <p14:creationId xmlns:p14="http://schemas.microsoft.com/office/powerpoint/2010/main" val="4075624954"/>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 </a:t>
            </a:r>
          </a:p>
        </p:txBody>
      </p:sp>
      <p:sp>
        <p:nvSpPr>
          <p:cNvPr id="4" name="Slide Number Placeholder 3"/>
          <p:cNvSpPr>
            <a:spLocks noGrp="1"/>
          </p:cNvSpPr>
          <p:nvPr>
            <p:ph type="sldNum" sz="quarter" idx="10"/>
          </p:nvPr>
        </p:nvSpPr>
        <p:spPr/>
        <p:txBody>
          <a:bodyPr/>
          <a:lstStyle/>
          <a:p>
            <a:pPr>
              <a:defRPr/>
            </a:pPr>
            <a:fld id="{E4597797-7ABC-4F1C-865E-1E6721BA3A9B}" type="slidenum">
              <a:rPr lang="en-US" smtClean="0"/>
              <a:pPr>
                <a:defRPr/>
              </a:pPr>
              <a:t>35</a:t>
            </a:fld>
            <a:endParaRPr lang="en-US"/>
          </a:p>
        </p:txBody>
      </p:sp>
    </p:spTree>
    <p:extLst>
      <p:ext uri="{BB962C8B-B14F-4D97-AF65-F5344CB8AC3E}">
        <p14:creationId xmlns:p14="http://schemas.microsoft.com/office/powerpoint/2010/main" val="1766573202"/>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7826" name="Slide Image Placeholder 1"/>
          <p:cNvSpPr>
            <a:spLocks noGrp="1" noRot="1" noChangeAspect="1" noTextEdit="1"/>
          </p:cNvSpPr>
          <p:nvPr>
            <p:ph type="sldImg"/>
          </p:nvPr>
        </p:nvSpPr>
        <p:spPr>
          <a:xfrm>
            <a:off x="1916113" y="742950"/>
            <a:ext cx="3017837" cy="2263775"/>
          </a:xfrm>
          <a:ln/>
        </p:spPr>
      </p:sp>
      <p:sp>
        <p:nvSpPr>
          <p:cNvPr id="3" name="Notes Placeholder 2"/>
          <p:cNvSpPr>
            <a:spLocks noGrp="1"/>
          </p:cNvSpPr>
          <p:nvPr>
            <p:ph type="body" idx="1"/>
          </p:nvPr>
        </p:nvSpPr>
        <p:spPr>
          <a:xfrm>
            <a:off x="0" y="3008265"/>
            <a:ext cx="6797675" cy="6173440"/>
          </a:xfrm>
        </p:spPr>
        <p:txBody>
          <a:bodyPr>
            <a:noAutofit/>
          </a:bodyPr>
          <a:lstStyle/>
          <a:p>
            <a:pPr>
              <a:defRPr/>
            </a:pPr>
            <a:endParaRPr lang="en-GB" sz="1400" dirty="0">
              <a:latin typeface="+mn-lt"/>
            </a:endParaRPr>
          </a:p>
        </p:txBody>
      </p:sp>
      <p:sp>
        <p:nvSpPr>
          <p:cNvPr id="77828"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Tahoma" pitchFamily="34" charset="0"/>
              </a:defRPr>
            </a:lvl1pPr>
            <a:lvl2pPr marL="741538" indent="-285207" eaLnBrk="0" hangingPunct="0">
              <a:defRPr>
                <a:solidFill>
                  <a:schemeClr val="tx1"/>
                </a:solidFill>
                <a:latin typeface="Tahoma" pitchFamily="34" charset="0"/>
              </a:defRPr>
            </a:lvl2pPr>
            <a:lvl3pPr marL="1140828" indent="-228166" eaLnBrk="0" hangingPunct="0">
              <a:defRPr>
                <a:solidFill>
                  <a:schemeClr val="tx1"/>
                </a:solidFill>
                <a:latin typeface="Tahoma" pitchFamily="34" charset="0"/>
              </a:defRPr>
            </a:lvl3pPr>
            <a:lvl4pPr marL="1597160" indent="-228166" eaLnBrk="0" hangingPunct="0">
              <a:defRPr>
                <a:solidFill>
                  <a:schemeClr val="tx1"/>
                </a:solidFill>
                <a:latin typeface="Tahoma" pitchFamily="34" charset="0"/>
              </a:defRPr>
            </a:lvl4pPr>
            <a:lvl5pPr marL="2053491" indent="-228166" eaLnBrk="0" hangingPunct="0">
              <a:defRPr>
                <a:solidFill>
                  <a:schemeClr val="tx1"/>
                </a:solidFill>
                <a:latin typeface="Tahoma" pitchFamily="34" charset="0"/>
              </a:defRPr>
            </a:lvl5pPr>
            <a:lvl6pPr marL="2509822" indent="-228166" eaLnBrk="0" fontAlgn="base" hangingPunct="0">
              <a:spcBef>
                <a:spcPct val="0"/>
              </a:spcBef>
              <a:spcAft>
                <a:spcPct val="0"/>
              </a:spcAft>
              <a:defRPr>
                <a:solidFill>
                  <a:schemeClr val="tx1"/>
                </a:solidFill>
                <a:latin typeface="Tahoma" pitchFamily="34" charset="0"/>
              </a:defRPr>
            </a:lvl6pPr>
            <a:lvl7pPr marL="2966154" indent="-228166" eaLnBrk="0" fontAlgn="base" hangingPunct="0">
              <a:spcBef>
                <a:spcPct val="0"/>
              </a:spcBef>
              <a:spcAft>
                <a:spcPct val="0"/>
              </a:spcAft>
              <a:defRPr>
                <a:solidFill>
                  <a:schemeClr val="tx1"/>
                </a:solidFill>
                <a:latin typeface="Tahoma" pitchFamily="34" charset="0"/>
              </a:defRPr>
            </a:lvl7pPr>
            <a:lvl8pPr marL="3422485" indent="-228166" eaLnBrk="0" fontAlgn="base" hangingPunct="0">
              <a:spcBef>
                <a:spcPct val="0"/>
              </a:spcBef>
              <a:spcAft>
                <a:spcPct val="0"/>
              </a:spcAft>
              <a:defRPr>
                <a:solidFill>
                  <a:schemeClr val="tx1"/>
                </a:solidFill>
                <a:latin typeface="Tahoma" pitchFamily="34" charset="0"/>
              </a:defRPr>
            </a:lvl8pPr>
            <a:lvl9pPr marL="3878816" indent="-228166" eaLnBrk="0" fontAlgn="base" hangingPunct="0">
              <a:spcBef>
                <a:spcPct val="0"/>
              </a:spcBef>
              <a:spcAft>
                <a:spcPct val="0"/>
              </a:spcAft>
              <a:defRPr>
                <a:solidFill>
                  <a:schemeClr val="tx1"/>
                </a:solidFill>
                <a:latin typeface="Tahoma" pitchFamily="34" charset="0"/>
              </a:defRPr>
            </a:lvl9pPr>
          </a:lstStyle>
          <a:p>
            <a:fld id="{A289B1AC-BF71-4B37-8F75-3EE41E600DBB}" type="slidenum">
              <a:rPr lang="en-US" altLang="en-US" smtClean="0">
                <a:latin typeface="Times New Roman" pitchFamily="18" charset="0"/>
              </a:rPr>
              <a:pPr/>
              <a:t>36</a:t>
            </a:fld>
            <a:endParaRPr lang="en-US" altLang="en-US">
              <a:latin typeface="Times New Roman" pitchFamily="18" charset="0"/>
            </a:endParaRPr>
          </a:p>
        </p:txBody>
      </p:sp>
    </p:spTree>
    <p:extLst>
      <p:ext uri="{BB962C8B-B14F-4D97-AF65-F5344CB8AC3E}">
        <p14:creationId xmlns:p14="http://schemas.microsoft.com/office/powerpoint/2010/main" val="1858653186"/>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7826" name="Slide Image Placeholder 1"/>
          <p:cNvSpPr>
            <a:spLocks noGrp="1" noRot="1" noChangeAspect="1" noTextEdit="1"/>
          </p:cNvSpPr>
          <p:nvPr>
            <p:ph type="sldImg"/>
          </p:nvPr>
        </p:nvSpPr>
        <p:spPr>
          <a:xfrm>
            <a:off x="1916113" y="742950"/>
            <a:ext cx="3017837" cy="2263775"/>
          </a:xfrm>
          <a:ln/>
        </p:spPr>
      </p:sp>
      <p:sp>
        <p:nvSpPr>
          <p:cNvPr id="3" name="Notes Placeholder 2"/>
          <p:cNvSpPr>
            <a:spLocks noGrp="1"/>
          </p:cNvSpPr>
          <p:nvPr>
            <p:ph type="body" idx="1"/>
          </p:nvPr>
        </p:nvSpPr>
        <p:spPr>
          <a:xfrm>
            <a:off x="0" y="3008265"/>
            <a:ext cx="6797675" cy="6173440"/>
          </a:xfrm>
        </p:spPr>
        <p:txBody>
          <a:bodyPr>
            <a:noAutofit/>
          </a:bodyPr>
          <a:lstStyle/>
          <a:p>
            <a:pPr>
              <a:defRPr/>
            </a:pPr>
            <a:endParaRPr lang="en-GB" sz="1400" dirty="0">
              <a:latin typeface="+mn-lt"/>
            </a:endParaRPr>
          </a:p>
        </p:txBody>
      </p:sp>
      <p:sp>
        <p:nvSpPr>
          <p:cNvPr id="77828"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Tahoma" pitchFamily="34" charset="0"/>
              </a:defRPr>
            </a:lvl1pPr>
            <a:lvl2pPr marL="741538" indent="-285207" eaLnBrk="0" hangingPunct="0">
              <a:defRPr>
                <a:solidFill>
                  <a:schemeClr val="tx1"/>
                </a:solidFill>
                <a:latin typeface="Tahoma" pitchFamily="34" charset="0"/>
              </a:defRPr>
            </a:lvl2pPr>
            <a:lvl3pPr marL="1140828" indent="-228166" eaLnBrk="0" hangingPunct="0">
              <a:defRPr>
                <a:solidFill>
                  <a:schemeClr val="tx1"/>
                </a:solidFill>
                <a:latin typeface="Tahoma" pitchFamily="34" charset="0"/>
              </a:defRPr>
            </a:lvl3pPr>
            <a:lvl4pPr marL="1597160" indent="-228166" eaLnBrk="0" hangingPunct="0">
              <a:defRPr>
                <a:solidFill>
                  <a:schemeClr val="tx1"/>
                </a:solidFill>
                <a:latin typeface="Tahoma" pitchFamily="34" charset="0"/>
              </a:defRPr>
            </a:lvl4pPr>
            <a:lvl5pPr marL="2053491" indent="-228166" eaLnBrk="0" hangingPunct="0">
              <a:defRPr>
                <a:solidFill>
                  <a:schemeClr val="tx1"/>
                </a:solidFill>
                <a:latin typeface="Tahoma" pitchFamily="34" charset="0"/>
              </a:defRPr>
            </a:lvl5pPr>
            <a:lvl6pPr marL="2509822" indent="-228166" eaLnBrk="0" fontAlgn="base" hangingPunct="0">
              <a:spcBef>
                <a:spcPct val="0"/>
              </a:spcBef>
              <a:spcAft>
                <a:spcPct val="0"/>
              </a:spcAft>
              <a:defRPr>
                <a:solidFill>
                  <a:schemeClr val="tx1"/>
                </a:solidFill>
                <a:latin typeface="Tahoma" pitchFamily="34" charset="0"/>
              </a:defRPr>
            </a:lvl6pPr>
            <a:lvl7pPr marL="2966154" indent="-228166" eaLnBrk="0" fontAlgn="base" hangingPunct="0">
              <a:spcBef>
                <a:spcPct val="0"/>
              </a:spcBef>
              <a:spcAft>
                <a:spcPct val="0"/>
              </a:spcAft>
              <a:defRPr>
                <a:solidFill>
                  <a:schemeClr val="tx1"/>
                </a:solidFill>
                <a:latin typeface="Tahoma" pitchFamily="34" charset="0"/>
              </a:defRPr>
            </a:lvl7pPr>
            <a:lvl8pPr marL="3422485" indent="-228166" eaLnBrk="0" fontAlgn="base" hangingPunct="0">
              <a:spcBef>
                <a:spcPct val="0"/>
              </a:spcBef>
              <a:spcAft>
                <a:spcPct val="0"/>
              </a:spcAft>
              <a:defRPr>
                <a:solidFill>
                  <a:schemeClr val="tx1"/>
                </a:solidFill>
                <a:latin typeface="Tahoma" pitchFamily="34" charset="0"/>
              </a:defRPr>
            </a:lvl8pPr>
            <a:lvl9pPr marL="3878816" indent="-228166" eaLnBrk="0" fontAlgn="base" hangingPunct="0">
              <a:spcBef>
                <a:spcPct val="0"/>
              </a:spcBef>
              <a:spcAft>
                <a:spcPct val="0"/>
              </a:spcAft>
              <a:defRPr>
                <a:solidFill>
                  <a:schemeClr val="tx1"/>
                </a:solidFill>
                <a:latin typeface="Tahoma" pitchFamily="34" charset="0"/>
              </a:defRPr>
            </a:lvl9pPr>
          </a:lstStyle>
          <a:p>
            <a:fld id="{A289B1AC-BF71-4B37-8F75-3EE41E600DBB}" type="slidenum">
              <a:rPr lang="en-US" altLang="en-US" smtClean="0">
                <a:latin typeface="Times New Roman" pitchFamily="18" charset="0"/>
              </a:rPr>
              <a:pPr/>
              <a:t>37</a:t>
            </a:fld>
            <a:endParaRPr lang="en-US" altLang="en-US">
              <a:latin typeface="Times New Roman" pitchFamily="18" charset="0"/>
            </a:endParaRPr>
          </a:p>
        </p:txBody>
      </p:sp>
    </p:spTree>
    <p:extLst>
      <p:ext uri="{BB962C8B-B14F-4D97-AF65-F5344CB8AC3E}">
        <p14:creationId xmlns:p14="http://schemas.microsoft.com/office/powerpoint/2010/main" val="4241479532"/>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9874" name="Slide Image Placeholder 1"/>
          <p:cNvSpPr>
            <a:spLocks noGrp="1" noRot="1" noChangeAspect="1" noTextEdit="1"/>
          </p:cNvSpPr>
          <p:nvPr>
            <p:ph type="sldImg"/>
          </p:nvPr>
        </p:nvSpPr>
        <p:spPr>
          <a:xfrm>
            <a:off x="1916113" y="742950"/>
            <a:ext cx="3017837" cy="2263775"/>
          </a:xfrm>
          <a:ln/>
        </p:spPr>
      </p:sp>
      <p:sp>
        <p:nvSpPr>
          <p:cNvPr id="57347" name="Notes Placeholder 2"/>
          <p:cNvSpPr>
            <a:spLocks noGrp="1"/>
          </p:cNvSpPr>
          <p:nvPr>
            <p:ph type="body" idx="1"/>
          </p:nvPr>
        </p:nvSpPr>
        <p:spPr>
          <a:xfrm>
            <a:off x="0" y="3008264"/>
            <a:ext cx="6797675" cy="6918374"/>
          </a:xfrm>
          <a:ln/>
        </p:spPr>
        <p:txBody>
          <a:bodyPr/>
          <a:lstStyle/>
          <a:p>
            <a:pPr>
              <a:defRPr/>
            </a:pPr>
            <a:r>
              <a:rPr lang="en-GB" dirty="0">
                <a:latin typeface="+mn-lt"/>
              </a:rPr>
              <a:t> </a:t>
            </a:r>
          </a:p>
          <a:p>
            <a:pPr>
              <a:defRPr/>
            </a:pPr>
            <a:endParaRPr lang="en-GB" dirty="0">
              <a:latin typeface="+mn-lt"/>
            </a:endParaRPr>
          </a:p>
          <a:p>
            <a:pPr>
              <a:defRPr/>
            </a:pPr>
            <a:endParaRPr lang="en-GB" dirty="0">
              <a:latin typeface="+mn-lt"/>
            </a:endParaRPr>
          </a:p>
        </p:txBody>
      </p:sp>
      <p:sp>
        <p:nvSpPr>
          <p:cNvPr id="79876" name="Slide Number Placeholder 3"/>
          <p:cNvSpPr>
            <a:spLocks noGrp="1"/>
          </p:cNvSpPr>
          <p:nvPr>
            <p:ph type="sldNum" sz="quarter" idx="5"/>
          </p:nvPr>
        </p:nvSpPr>
        <p:spPr>
          <a:xfrm flipH="1">
            <a:off x="6797676" y="9430543"/>
            <a:ext cx="45940" cy="496095"/>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Tahoma" pitchFamily="34" charset="0"/>
              </a:defRPr>
            </a:lvl1pPr>
            <a:lvl2pPr marL="741538" indent="-285207" eaLnBrk="0" hangingPunct="0">
              <a:defRPr>
                <a:solidFill>
                  <a:schemeClr val="tx1"/>
                </a:solidFill>
                <a:latin typeface="Tahoma" pitchFamily="34" charset="0"/>
              </a:defRPr>
            </a:lvl2pPr>
            <a:lvl3pPr marL="1140828" indent="-228166" eaLnBrk="0" hangingPunct="0">
              <a:defRPr>
                <a:solidFill>
                  <a:schemeClr val="tx1"/>
                </a:solidFill>
                <a:latin typeface="Tahoma" pitchFamily="34" charset="0"/>
              </a:defRPr>
            </a:lvl3pPr>
            <a:lvl4pPr marL="1597160" indent="-228166" eaLnBrk="0" hangingPunct="0">
              <a:defRPr>
                <a:solidFill>
                  <a:schemeClr val="tx1"/>
                </a:solidFill>
                <a:latin typeface="Tahoma" pitchFamily="34" charset="0"/>
              </a:defRPr>
            </a:lvl4pPr>
            <a:lvl5pPr marL="2053491" indent="-228166" eaLnBrk="0" hangingPunct="0">
              <a:defRPr>
                <a:solidFill>
                  <a:schemeClr val="tx1"/>
                </a:solidFill>
                <a:latin typeface="Tahoma" pitchFamily="34" charset="0"/>
              </a:defRPr>
            </a:lvl5pPr>
            <a:lvl6pPr marL="2509822" indent="-228166" eaLnBrk="0" fontAlgn="base" hangingPunct="0">
              <a:spcBef>
                <a:spcPct val="0"/>
              </a:spcBef>
              <a:spcAft>
                <a:spcPct val="0"/>
              </a:spcAft>
              <a:defRPr>
                <a:solidFill>
                  <a:schemeClr val="tx1"/>
                </a:solidFill>
                <a:latin typeface="Tahoma" pitchFamily="34" charset="0"/>
              </a:defRPr>
            </a:lvl6pPr>
            <a:lvl7pPr marL="2966154" indent="-228166" eaLnBrk="0" fontAlgn="base" hangingPunct="0">
              <a:spcBef>
                <a:spcPct val="0"/>
              </a:spcBef>
              <a:spcAft>
                <a:spcPct val="0"/>
              </a:spcAft>
              <a:defRPr>
                <a:solidFill>
                  <a:schemeClr val="tx1"/>
                </a:solidFill>
                <a:latin typeface="Tahoma" pitchFamily="34" charset="0"/>
              </a:defRPr>
            </a:lvl7pPr>
            <a:lvl8pPr marL="3422485" indent="-228166" eaLnBrk="0" fontAlgn="base" hangingPunct="0">
              <a:spcBef>
                <a:spcPct val="0"/>
              </a:spcBef>
              <a:spcAft>
                <a:spcPct val="0"/>
              </a:spcAft>
              <a:defRPr>
                <a:solidFill>
                  <a:schemeClr val="tx1"/>
                </a:solidFill>
                <a:latin typeface="Tahoma" pitchFamily="34" charset="0"/>
              </a:defRPr>
            </a:lvl8pPr>
            <a:lvl9pPr marL="3878816" indent="-228166" eaLnBrk="0" fontAlgn="base" hangingPunct="0">
              <a:spcBef>
                <a:spcPct val="0"/>
              </a:spcBef>
              <a:spcAft>
                <a:spcPct val="0"/>
              </a:spcAft>
              <a:defRPr>
                <a:solidFill>
                  <a:schemeClr val="tx1"/>
                </a:solidFill>
                <a:latin typeface="Tahoma" pitchFamily="34" charset="0"/>
              </a:defRPr>
            </a:lvl9pPr>
          </a:lstStyle>
          <a:p>
            <a:fld id="{28A06E43-8490-4A64-B320-39F6C08D4085}" type="slidenum">
              <a:rPr lang="en-US" altLang="en-US" smtClean="0">
                <a:latin typeface="Times New Roman" pitchFamily="18" charset="0"/>
              </a:rPr>
              <a:pPr/>
              <a:t>38</a:t>
            </a:fld>
            <a:endParaRPr lang="en-US" altLang="en-US">
              <a:latin typeface="Times New Roman" pitchFamily="18" charset="0"/>
            </a:endParaRPr>
          </a:p>
        </p:txBody>
      </p:sp>
    </p:spTree>
    <p:extLst>
      <p:ext uri="{BB962C8B-B14F-4D97-AF65-F5344CB8AC3E}">
        <p14:creationId xmlns:p14="http://schemas.microsoft.com/office/powerpoint/2010/main" val="4251290627"/>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0898" name="Slide Image Placeholder 1"/>
          <p:cNvSpPr>
            <a:spLocks noGrp="1" noRot="1" noChangeAspect="1" noTextEdit="1"/>
          </p:cNvSpPr>
          <p:nvPr>
            <p:ph type="sldImg"/>
          </p:nvPr>
        </p:nvSpPr>
        <p:spPr>
          <a:xfrm>
            <a:off x="1916113" y="742950"/>
            <a:ext cx="3017837" cy="2263775"/>
          </a:xfrm>
          <a:ln/>
        </p:spPr>
      </p:sp>
      <p:sp>
        <p:nvSpPr>
          <p:cNvPr id="3" name="Notes Placeholder 2"/>
          <p:cNvSpPr>
            <a:spLocks noGrp="1"/>
          </p:cNvSpPr>
          <p:nvPr>
            <p:ph type="body" idx="1"/>
          </p:nvPr>
        </p:nvSpPr>
        <p:spPr>
          <a:xfrm>
            <a:off x="0" y="3008265"/>
            <a:ext cx="6797675" cy="6173440"/>
          </a:xfrm>
        </p:spPr>
        <p:txBody>
          <a:bodyPr>
            <a:normAutofit/>
          </a:bodyPr>
          <a:lstStyle/>
          <a:p>
            <a:pPr>
              <a:defRPr/>
            </a:pPr>
            <a:r>
              <a:rPr lang="en-GB" sz="1400" dirty="0">
                <a:latin typeface="+mn-lt"/>
              </a:rPr>
              <a:t> </a:t>
            </a:r>
          </a:p>
          <a:p>
            <a:pPr>
              <a:defRPr/>
            </a:pPr>
            <a:endParaRPr lang="en-GB" dirty="0"/>
          </a:p>
        </p:txBody>
      </p:sp>
      <p:sp>
        <p:nvSpPr>
          <p:cNvPr id="80900"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Tahoma" pitchFamily="34" charset="0"/>
              </a:defRPr>
            </a:lvl1pPr>
            <a:lvl2pPr marL="741538" indent="-285207" eaLnBrk="0" hangingPunct="0">
              <a:defRPr>
                <a:solidFill>
                  <a:schemeClr val="tx1"/>
                </a:solidFill>
                <a:latin typeface="Tahoma" pitchFamily="34" charset="0"/>
              </a:defRPr>
            </a:lvl2pPr>
            <a:lvl3pPr marL="1140828" indent="-228166" eaLnBrk="0" hangingPunct="0">
              <a:defRPr>
                <a:solidFill>
                  <a:schemeClr val="tx1"/>
                </a:solidFill>
                <a:latin typeface="Tahoma" pitchFamily="34" charset="0"/>
              </a:defRPr>
            </a:lvl3pPr>
            <a:lvl4pPr marL="1597160" indent="-228166" eaLnBrk="0" hangingPunct="0">
              <a:defRPr>
                <a:solidFill>
                  <a:schemeClr val="tx1"/>
                </a:solidFill>
                <a:latin typeface="Tahoma" pitchFamily="34" charset="0"/>
              </a:defRPr>
            </a:lvl4pPr>
            <a:lvl5pPr marL="2053491" indent="-228166" eaLnBrk="0" hangingPunct="0">
              <a:defRPr>
                <a:solidFill>
                  <a:schemeClr val="tx1"/>
                </a:solidFill>
                <a:latin typeface="Tahoma" pitchFamily="34" charset="0"/>
              </a:defRPr>
            </a:lvl5pPr>
            <a:lvl6pPr marL="2509822" indent="-228166" eaLnBrk="0" fontAlgn="base" hangingPunct="0">
              <a:spcBef>
                <a:spcPct val="0"/>
              </a:spcBef>
              <a:spcAft>
                <a:spcPct val="0"/>
              </a:spcAft>
              <a:defRPr>
                <a:solidFill>
                  <a:schemeClr val="tx1"/>
                </a:solidFill>
                <a:latin typeface="Tahoma" pitchFamily="34" charset="0"/>
              </a:defRPr>
            </a:lvl6pPr>
            <a:lvl7pPr marL="2966154" indent="-228166" eaLnBrk="0" fontAlgn="base" hangingPunct="0">
              <a:spcBef>
                <a:spcPct val="0"/>
              </a:spcBef>
              <a:spcAft>
                <a:spcPct val="0"/>
              </a:spcAft>
              <a:defRPr>
                <a:solidFill>
                  <a:schemeClr val="tx1"/>
                </a:solidFill>
                <a:latin typeface="Tahoma" pitchFamily="34" charset="0"/>
              </a:defRPr>
            </a:lvl7pPr>
            <a:lvl8pPr marL="3422485" indent="-228166" eaLnBrk="0" fontAlgn="base" hangingPunct="0">
              <a:spcBef>
                <a:spcPct val="0"/>
              </a:spcBef>
              <a:spcAft>
                <a:spcPct val="0"/>
              </a:spcAft>
              <a:defRPr>
                <a:solidFill>
                  <a:schemeClr val="tx1"/>
                </a:solidFill>
                <a:latin typeface="Tahoma" pitchFamily="34" charset="0"/>
              </a:defRPr>
            </a:lvl8pPr>
            <a:lvl9pPr marL="3878816" indent="-228166" eaLnBrk="0" fontAlgn="base" hangingPunct="0">
              <a:spcBef>
                <a:spcPct val="0"/>
              </a:spcBef>
              <a:spcAft>
                <a:spcPct val="0"/>
              </a:spcAft>
              <a:defRPr>
                <a:solidFill>
                  <a:schemeClr val="tx1"/>
                </a:solidFill>
                <a:latin typeface="Tahoma" pitchFamily="34" charset="0"/>
              </a:defRPr>
            </a:lvl9pPr>
          </a:lstStyle>
          <a:p>
            <a:fld id="{D292B8F7-483A-4C11-B04F-0BE5A3B4AF13}" type="slidenum">
              <a:rPr lang="en-US" altLang="en-US" smtClean="0">
                <a:latin typeface="Times New Roman" pitchFamily="18" charset="0"/>
              </a:rPr>
              <a:pPr/>
              <a:t>39</a:t>
            </a:fld>
            <a:endParaRPr lang="en-US" altLang="en-US">
              <a:latin typeface="Times New Roman" pitchFamily="18" charset="0"/>
            </a:endParaRPr>
          </a:p>
        </p:txBody>
      </p:sp>
    </p:spTree>
    <p:extLst>
      <p:ext uri="{BB962C8B-B14F-4D97-AF65-F5344CB8AC3E}">
        <p14:creationId xmlns:p14="http://schemas.microsoft.com/office/powerpoint/2010/main" val="3408037021"/>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pPr>
              <a:defRPr/>
            </a:pPr>
            <a:fld id="{E4597797-7ABC-4F1C-865E-1E6721BA3A9B}" type="slidenum">
              <a:rPr lang="en-US" smtClean="0"/>
              <a:pPr>
                <a:defRPr/>
              </a:pPr>
              <a:t>40</a:t>
            </a:fld>
            <a:endParaRPr lang="en-US"/>
          </a:p>
        </p:txBody>
      </p:sp>
    </p:spTree>
    <p:extLst>
      <p:ext uri="{BB962C8B-B14F-4D97-AF65-F5344CB8AC3E}">
        <p14:creationId xmlns:p14="http://schemas.microsoft.com/office/powerpoint/2010/main" val="3913335195"/>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US" dirty="0"/>
              <a:t> </a:t>
            </a:r>
          </a:p>
        </p:txBody>
      </p:sp>
      <p:sp>
        <p:nvSpPr>
          <p:cNvPr id="4" name="Slide Number Placeholder 3"/>
          <p:cNvSpPr>
            <a:spLocks noGrp="1"/>
          </p:cNvSpPr>
          <p:nvPr>
            <p:ph type="sldNum" sz="quarter" idx="10"/>
          </p:nvPr>
        </p:nvSpPr>
        <p:spPr/>
        <p:txBody>
          <a:bodyPr/>
          <a:lstStyle/>
          <a:p>
            <a:pPr>
              <a:defRPr/>
            </a:pPr>
            <a:fld id="{E4597797-7ABC-4F1C-865E-1E6721BA3A9B}" type="slidenum">
              <a:rPr lang="en-US" smtClean="0"/>
              <a:pPr>
                <a:defRPr/>
              </a:pPr>
              <a:t>41</a:t>
            </a:fld>
            <a:endParaRPr lang="en-US"/>
          </a:p>
        </p:txBody>
      </p:sp>
    </p:spTree>
    <p:extLst>
      <p:ext uri="{BB962C8B-B14F-4D97-AF65-F5344CB8AC3E}">
        <p14:creationId xmlns:p14="http://schemas.microsoft.com/office/powerpoint/2010/main" val="2235862136"/>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 </a:t>
            </a:r>
            <a:endParaRPr lang="en-US" dirty="0"/>
          </a:p>
          <a:p>
            <a:endParaRPr lang="en-GB" dirty="0"/>
          </a:p>
        </p:txBody>
      </p:sp>
      <p:sp>
        <p:nvSpPr>
          <p:cNvPr id="4" name="Slide Number Placeholder 3"/>
          <p:cNvSpPr>
            <a:spLocks noGrp="1"/>
          </p:cNvSpPr>
          <p:nvPr>
            <p:ph type="sldNum" sz="quarter" idx="10"/>
          </p:nvPr>
        </p:nvSpPr>
        <p:spPr/>
        <p:txBody>
          <a:bodyPr/>
          <a:lstStyle/>
          <a:p>
            <a:pPr>
              <a:defRPr/>
            </a:pPr>
            <a:fld id="{E4597797-7ABC-4F1C-865E-1E6721BA3A9B}" type="slidenum">
              <a:rPr lang="en-US" smtClean="0"/>
              <a:pPr>
                <a:defRPr/>
              </a:pPr>
              <a:t>42</a:t>
            </a:fld>
            <a:endParaRPr lang="en-US"/>
          </a:p>
        </p:txBody>
      </p:sp>
    </p:spTree>
    <p:extLst>
      <p:ext uri="{BB962C8B-B14F-4D97-AF65-F5344CB8AC3E}">
        <p14:creationId xmlns:p14="http://schemas.microsoft.com/office/powerpoint/2010/main" val="2766689652"/>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7826" name="Slide Image Placeholder 1"/>
          <p:cNvSpPr>
            <a:spLocks noGrp="1" noRot="1" noChangeAspect="1" noTextEdit="1"/>
          </p:cNvSpPr>
          <p:nvPr>
            <p:ph type="sldImg"/>
          </p:nvPr>
        </p:nvSpPr>
        <p:spPr>
          <a:xfrm>
            <a:off x="1916113" y="742950"/>
            <a:ext cx="3017837" cy="2263775"/>
          </a:xfrm>
          <a:ln/>
        </p:spPr>
      </p:sp>
      <p:sp>
        <p:nvSpPr>
          <p:cNvPr id="3" name="Notes Placeholder 2"/>
          <p:cNvSpPr>
            <a:spLocks noGrp="1"/>
          </p:cNvSpPr>
          <p:nvPr>
            <p:ph type="body" idx="1"/>
          </p:nvPr>
        </p:nvSpPr>
        <p:spPr>
          <a:xfrm>
            <a:off x="0" y="3008265"/>
            <a:ext cx="6797675" cy="6173440"/>
          </a:xfrm>
        </p:spPr>
        <p:txBody>
          <a:bodyPr>
            <a:noAutofit/>
          </a:bodyPr>
          <a:lstStyle/>
          <a:p>
            <a:pPr>
              <a:defRPr/>
            </a:pPr>
            <a:endParaRPr lang="en-GB" sz="1400" dirty="0">
              <a:latin typeface="+mn-lt"/>
            </a:endParaRPr>
          </a:p>
        </p:txBody>
      </p:sp>
      <p:sp>
        <p:nvSpPr>
          <p:cNvPr id="77828"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Tahoma" pitchFamily="34" charset="0"/>
              </a:defRPr>
            </a:lvl1pPr>
            <a:lvl2pPr marL="741538" indent="-285207" eaLnBrk="0" hangingPunct="0">
              <a:defRPr>
                <a:solidFill>
                  <a:schemeClr val="tx1"/>
                </a:solidFill>
                <a:latin typeface="Tahoma" pitchFamily="34" charset="0"/>
              </a:defRPr>
            </a:lvl2pPr>
            <a:lvl3pPr marL="1140828" indent="-228166" eaLnBrk="0" hangingPunct="0">
              <a:defRPr>
                <a:solidFill>
                  <a:schemeClr val="tx1"/>
                </a:solidFill>
                <a:latin typeface="Tahoma" pitchFamily="34" charset="0"/>
              </a:defRPr>
            </a:lvl3pPr>
            <a:lvl4pPr marL="1597160" indent="-228166" eaLnBrk="0" hangingPunct="0">
              <a:defRPr>
                <a:solidFill>
                  <a:schemeClr val="tx1"/>
                </a:solidFill>
                <a:latin typeface="Tahoma" pitchFamily="34" charset="0"/>
              </a:defRPr>
            </a:lvl4pPr>
            <a:lvl5pPr marL="2053491" indent="-228166" eaLnBrk="0" hangingPunct="0">
              <a:defRPr>
                <a:solidFill>
                  <a:schemeClr val="tx1"/>
                </a:solidFill>
                <a:latin typeface="Tahoma" pitchFamily="34" charset="0"/>
              </a:defRPr>
            </a:lvl5pPr>
            <a:lvl6pPr marL="2509822" indent="-228166" eaLnBrk="0" fontAlgn="base" hangingPunct="0">
              <a:spcBef>
                <a:spcPct val="0"/>
              </a:spcBef>
              <a:spcAft>
                <a:spcPct val="0"/>
              </a:spcAft>
              <a:defRPr>
                <a:solidFill>
                  <a:schemeClr val="tx1"/>
                </a:solidFill>
                <a:latin typeface="Tahoma" pitchFamily="34" charset="0"/>
              </a:defRPr>
            </a:lvl6pPr>
            <a:lvl7pPr marL="2966154" indent="-228166" eaLnBrk="0" fontAlgn="base" hangingPunct="0">
              <a:spcBef>
                <a:spcPct val="0"/>
              </a:spcBef>
              <a:spcAft>
                <a:spcPct val="0"/>
              </a:spcAft>
              <a:defRPr>
                <a:solidFill>
                  <a:schemeClr val="tx1"/>
                </a:solidFill>
                <a:latin typeface="Tahoma" pitchFamily="34" charset="0"/>
              </a:defRPr>
            </a:lvl7pPr>
            <a:lvl8pPr marL="3422485" indent="-228166" eaLnBrk="0" fontAlgn="base" hangingPunct="0">
              <a:spcBef>
                <a:spcPct val="0"/>
              </a:spcBef>
              <a:spcAft>
                <a:spcPct val="0"/>
              </a:spcAft>
              <a:defRPr>
                <a:solidFill>
                  <a:schemeClr val="tx1"/>
                </a:solidFill>
                <a:latin typeface="Tahoma" pitchFamily="34" charset="0"/>
              </a:defRPr>
            </a:lvl8pPr>
            <a:lvl9pPr marL="3878816" indent="-228166" eaLnBrk="0" fontAlgn="base" hangingPunct="0">
              <a:spcBef>
                <a:spcPct val="0"/>
              </a:spcBef>
              <a:spcAft>
                <a:spcPct val="0"/>
              </a:spcAft>
              <a:defRPr>
                <a:solidFill>
                  <a:schemeClr val="tx1"/>
                </a:solidFill>
                <a:latin typeface="Tahoma" pitchFamily="34" charset="0"/>
              </a:defRPr>
            </a:lvl9pPr>
          </a:lstStyle>
          <a:p>
            <a:fld id="{A289B1AC-BF71-4B37-8F75-3EE41E600DBB}" type="slidenum">
              <a:rPr lang="en-US" altLang="en-US" smtClean="0">
                <a:latin typeface="Times New Roman" pitchFamily="18" charset="0"/>
              </a:rPr>
              <a:pPr/>
              <a:t>43</a:t>
            </a:fld>
            <a:endParaRPr lang="en-US" altLang="en-US">
              <a:latin typeface="Times New Roman" pitchFamily="18" charset="0"/>
            </a:endParaRPr>
          </a:p>
        </p:txBody>
      </p:sp>
    </p:spTree>
    <p:extLst>
      <p:ext uri="{BB962C8B-B14F-4D97-AF65-F5344CB8AC3E}">
        <p14:creationId xmlns:p14="http://schemas.microsoft.com/office/powerpoint/2010/main" val="1060465188"/>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defRPr/>
            </a:pPr>
            <a:r>
              <a:rPr lang="en-GB" dirty="0"/>
              <a:t> </a:t>
            </a:r>
          </a:p>
          <a:p>
            <a:pPr eaLnBrk="1" hangingPunct="1">
              <a:defRPr/>
            </a:pPr>
            <a:endParaRPr lang="en-GB" dirty="0"/>
          </a:p>
          <a:p>
            <a:endParaRPr lang="en-GB" dirty="0"/>
          </a:p>
        </p:txBody>
      </p:sp>
      <p:sp>
        <p:nvSpPr>
          <p:cNvPr id="4" name="Slide Number Placeholder 3"/>
          <p:cNvSpPr>
            <a:spLocks noGrp="1"/>
          </p:cNvSpPr>
          <p:nvPr>
            <p:ph type="sldNum" sz="quarter" idx="10"/>
          </p:nvPr>
        </p:nvSpPr>
        <p:spPr/>
        <p:txBody>
          <a:bodyPr/>
          <a:lstStyle/>
          <a:p>
            <a:pPr>
              <a:defRPr/>
            </a:pPr>
            <a:fld id="{E4597797-7ABC-4F1C-865E-1E6721BA3A9B}" type="slidenum">
              <a:rPr lang="en-US" smtClean="0"/>
              <a:pPr>
                <a:defRPr/>
              </a:pPr>
              <a:t>44</a:t>
            </a:fld>
            <a:endParaRPr lang="en-US"/>
          </a:p>
        </p:txBody>
      </p:sp>
    </p:spTree>
    <p:extLst>
      <p:ext uri="{BB962C8B-B14F-4D97-AF65-F5344CB8AC3E}">
        <p14:creationId xmlns:p14="http://schemas.microsoft.com/office/powerpoint/2010/main" val="3066419915"/>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2946" name="Slide Image Placeholder 1"/>
          <p:cNvSpPr>
            <a:spLocks noGrp="1" noRot="1" noChangeAspect="1" noTextEdit="1"/>
          </p:cNvSpPr>
          <p:nvPr>
            <p:ph type="sldImg"/>
          </p:nvPr>
        </p:nvSpPr>
        <p:spPr>
          <a:xfrm>
            <a:off x="1916113" y="742950"/>
            <a:ext cx="3017837" cy="2263775"/>
          </a:xfrm>
          <a:ln/>
        </p:spPr>
      </p:sp>
      <p:sp>
        <p:nvSpPr>
          <p:cNvPr id="58371" name="Notes Placeholder 2"/>
          <p:cNvSpPr>
            <a:spLocks noGrp="1"/>
          </p:cNvSpPr>
          <p:nvPr>
            <p:ph type="body" idx="1"/>
          </p:nvPr>
        </p:nvSpPr>
        <p:spPr>
          <a:xfrm>
            <a:off x="0" y="3085928"/>
            <a:ext cx="6797675" cy="6840710"/>
          </a:xfrm>
          <a:ln/>
        </p:spPr>
        <p:txBody>
          <a:bodyPr/>
          <a:lstStyle/>
          <a:p>
            <a:pPr>
              <a:defRPr/>
            </a:pPr>
            <a:r>
              <a:rPr lang="en-GB" dirty="0"/>
              <a:t> </a:t>
            </a:r>
            <a:endParaRPr lang="en-GB" sz="1600" dirty="0">
              <a:latin typeface="+mn-lt"/>
            </a:endParaRPr>
          </a:p>
        </p:txBody>
      </p:sp>
      <p:sp>
        <p:nvSpPr>
          <p:cNvPr id="82948"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Tahoma" pitchFamily="34" charset="0"/>
              </a:defRPr>
            </a:lvl1pPr>
            <a:lvl2pPr marL="741538" indent="-285207" eaLnBrk="0" hangingPunct="0">
              <a:defRPr>
                <a:solidFill>
                  <a:schemeClr val="tx1"/>
                </a:solidFill>
                <a:latin typeface="Tahoma" pitchFamily="34" charset="0"/>
              </a:defRPr>
            </a:lvl2pPr>
            <a:lvl3pPr marL="1140828" indent="-228166" eaLnBrk="0" hangingPunct="0">
              <a:defRPr>
                <a:solidFill>
                  <a:schemeClr val="tx1"/>
                </a:solidFill>
                <a:latin typeface="Tahoma" pitchFamily="34" charset="0"/>
              </a:defRPr>
            </a:lvl3pPr>
            <a:lvl4pPr marL="1597160" indent="-228166" eaLnBrk="0" hangingPunct="0">
              <a:defRPr>
                <a:solidFill>
                  <a:schemeClr val="tx1"/>
                </a:solidFill>
                <a:latin typeface="Tahoma" pitchFamily="34" charset="0"/>
              </a:defRPr>
            </a:lvl4pPr>
            <a:lvl5pPr marL="2053491" indent="-228166" eaLnBrk="0" hangingPunct="0">
              <a:defRPr>
                <a:solidFill>
                  <a:schemeClr val="tx1"/>
                </a:solidFill>
                <a:latin typeface="Tahoma" pitchFamily="34" charset="0"/>
              </a:defRPr>
            </a:lvl5pPr>
            <a:lvl6pPr marL="2509822" indent="-228166" eaLnBrk="0" fontAlgn="base" hangingPunct="0">
              <a:spcBef>
                <a:spcPct val="0"/>
              </a:spcBef>
              <a:spcAft>
                <a:spcPct val="0"/>
              </a:spcAft>
              <a:defRPr>
                <a:solidFill>
                  <a:schemeClr val="tx1"/>
                </a:solidFill>
                <a:latin typeface="Tahoma" pitchFamily="34" charset="0"/>
              </a:defRPr>
            </a:lvl6pPr>
            <a:lvl7pPr marL="2966154" indent="-228166" eaLnBrk="0" fontAlgn="base" hangingPunct="0">
              <a:spcBef>
                <a:spcPct val="0"/>
              </a:spcBef>
              <a:spcAft>
                <a:spcPct val="0"/>
              </a:spcAft>
              <a:defRPr>
                <a:solidFill>
                  <a:schemeClr val="tx1"/>
                </a:solidFill>
                <a:latin typeface="Tahoma" pitchFamily="34" charset="0"/>
              </a:defRPr>
            </a:lvl7pPr>
            <a:lvl8pPr marL="3422485" indent="-228166" eaLnBrk="0" fontAlgn="base" hangingPunct="0">
              <a:spcBef>
                <a:spcPct val="0"/>
              </a:spcBef>
              <a:spcAft>
                <a:spcPct val="0"/>
              </a:spcAft>
              <a:defRPr>
                <a:solidFill>
                  <a:schemeClr val="tx1"/>
                </a:solidFill>
                <a:latin typeface="Tahoma" pitchFamily="34" charset="0"/>
              </a:defRPr>
            </a:lvl8pPr>
            <a:lvl9pPr marL="3878816" indent="-228166" eaLnBrk="0" fontAlgn="base" hangingPunct="0">
              <a:spcBef>
                <a:spcPct val="0"/>
              </a:spcBef>
              <a:spcAft>
                <a:spcPct val="0"/>
              </a:spcAft>
              <a:defRPr>
                <a:solidFill>
                  <a:schemeClr val="tx1"/>
                </a:solidFill>
                <a:latin typeface="Tahoma" pitchFamily="34" charset="0"/>
              </a:defRPr>
            </a:lvl9pPr>
          </a:lstStyle>
          <a:p>
            <a:fld id="{BB6656A6-CB78-4E06-AD82-28ABBB610FDF}" type="slidenum">
              <a:rPr lang="en-US" altLang="en-US" smtClean="0">
                <a:latin typeface="Times New Roman" pitchFamily="18" charset="0"/>
              </a:rPr>
              <a:pPr/>
              <a:t>45</a:t>
            </a:fld>
            <a:endParaRPr lang="en-US" altLang="en-US">
              <a:latin typeface="Times New Roman" pitchFamily="18" charset="0"/>
            </a:endParaRPr>
          </a:p>
        </p:txBody>
      </p:sp>
    </p:spTree>
    <p:extLst>
      <p:ext uri="{BB962C8B-B14F-4D97-AF65-F5344CB8AC3E}">
        <p14:creationId xmlns:p14="http://schemas.microsoft.com/office/powerpoint/2010/main" val="3272737265"/>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pPr>
              <a:defRPr/>
            </a:pPr>
            <a:fld id="{E4597797-7ABC-4F1C-865E-1E6721BA3A9B}" type="slidenum">
              <a:rPr lang="en-US" smtClean="0"/>
              <a:pPr>
                <a:defRPr/>
              </a:pPr>
              <a:t>47</a:t>
            </a:fld>
            <a:endParaRPr lang="en-US"/>
          </a:p>
        </p:txBody>
      </p:sp>
    </p:spTree>
    <p:extLst>
      <p:ext uri="{BB962C8B-B14F-4D97-AF65-F5344CB8AC3E}">
        <p14:creationId xmlns:p14="http://schemas.microsoft.com/office/powerpoint/2010/main" val="2277981153"/>
      </p:ext>
    </p:extLst>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 </a:t>
            </a:r>
          </a:p>
          <a:p>
            <a:endParaRPr lang="en-GB" dirty="0"/>
          </a:p>
        </p:txBody>
      </p:sp>
      <p:sp>
        <p:nvSpPr>
          <p:cNvPr id="4" name="Slide Number Placeholder 3"/>
          <p:cNvSpPr>
            <a:spLocks noGrp="1"/>
          </p:cNvSpPr>
          <p:nvPr>
            <p:ph type="sldNum" sz="quarter" idx="10"/>
          </p:nvPr>
        </p:nvSpPr>
        <p:spPr/>
        <p:txBody>
          <a:bodyPr/>
          <a:lstStyle/>
          <a:p>
            <a:pPr>
              <a:defRPr/>
            </a:pPr>
            <a:fld id="{E4597797-7ABC-4F1C-865E-1E6721BA3A9B}" type="slidenum">
              <a:rPr lang="en-US" smtClean="0"/>
              <a:pPr>
                <a:defRPr/>
              </a:pPr>
              <a:t>48</a:t>
            </a:fld>
            <a:endParaRPr lang="en-US"/>
          </a:p>
        </p:txBody>
      </p:sp>
    </p:spTree>
    <p:extLst>
      <p:ext uri="{BB962C8B-B14F-4D97-AF65-F5344CB8AC3E}">
        <p14:creationId xmlns:p14="http://schemas.microsoft.com/office/powerpoint/2010/main" val="1391116318"/>
      </p:ext>
    </p:extLst>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4994"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Tahoma" pitchFamily="34" charset="0"/>
              </a:defRPr>
            </a:lvl1pPr>
            <a:lvl2pPr marL="741538" indent="-285207" eaLnBrk="0" hangingPunct="0">
              <a:defRPr>
                <a:solidFill>
                  <a:schemeClr val="tx1"/>
                </a:solidFill>
                <a:latin typeface="Tahoma" pitchFamily="34" charset="0"/>
              </a:defRPr>
            </a:lvl2pPr>
            <a:lvl3pPr marL="1140828" indent="-228166" eaLnBrk="0" hangingPunct="0">
              <a:defRPr>
                <a:solidFill>
                  <a:schemeClr val="tx1"/>
                </a:solidFill>
                <a:latin typeface="Tahoma" pitchFamily="34" charset="0"/>
              </a:defRPr>
            </a:lvl3pPr>
            <a:lvl4pPr marL="1597160" indent="-228166" eaLnBrk="0" hangingPunct="0">
              <a:defRPr>
                <a:solidFill>
                  <a:schemeClr val="tx1"/>
                </a:solidFill>
                <a:latin typeface="Tahoma" pitchFamily="34" charset="0"/>
              </a:defRPr>
            </a:lvl4pPr>
            <a:lvl5pPr marL="2053491" indent="-228166" eaLnBrk="0" hangingPunct="0">
              <a:defRPr>
                <a:solidFill>
                  <a:schemeClr val="tx1"/>
                </a:solidFill>
                <a:latin typeface="Tahoma" pitchFamily="34" charset="0"/>
              </a:defRPr>
            </a:lvl5pPr>
            <a:lvl6pPr marL="2509822" indent="-228166" eaLnBrk="0" fontAlgn="base" hangingPunct="0">
              <a:spcBef>
                <a:spcPct val="0"/>
              </a:spcBef>
              <a:spcAft>
                <a:spcPct val="0"/>
              </a:spcAft>
              <a:defRPr>
                <a:solidFill>
                  <a:schemeClr val="tx1"/>
                </a:solidFill>
                <a:latin typeface="Tahoma" pitchFamily="34" charset="0"/>
              </a:defRPr>
            </a:lvl6pPr>
            <a:lvl7pPr marL="2966154" indent="-228166" eaLnBrk="0" fontAlgn="base" hangingPunct="0">
              <a:spcBef>
                <a:spcPct val="0"/>
              </a:spcBef>
              <a:spcAft>
                <a:spcPct val="0"/>
              </a:spcAft>
              <a:defRPr>
                <a:solidFill>
                  <a:schemeClr val="tx1"/>
                </a:solidFill>
                <a:latin typeface="Tahoma" pitchFamily="34" charset="0"/>
              </a:defRPr>
            </a:lvl7pPr>
            <a:lvl8pPr marL="3422485" indent="-228166" eaLnBrk="0" fontAlgn="base" hangingPunct="0">
              <a:spcBef>
                <a:spcPct val="0"/>
              </a:spcBef>
              <a:spcAft>
                <a:spcPct val="0"/>
              </a:spcAft>
              <a:defRPr>
                <a:solidFill>
                  <a:schemeClr val="tx1"/>
                </a:solidFill>
                <a:latin typeface="Tahoma" pitchFamily="34" charset="0"/>
              </a:defRPr>
            </a:lvl8pPr>
            <a:lvl9pPr marL="3878816" indent="-228166" eaLnBrk="0" fontAlgn="base" hangingPunct="0">
              <a:spcBef>
                <a:spcPct val="0"/>
              </a:spcBef>
              <a:spcAft>
                <a:spcPct val="0"/>
              </a:spcAft>
              <a:defRPr>
                <a:solidFill>
                  <a:schemeClr val="tx1"/>
                </a:solidFill>
                <a:latin typeface="Tahoma" pitchFamily="34" charset="0"/>
              </a:defRPr>
            </a:lvl9pPr>
          </a:lstStyle>
          <a:p>
            <a:fld id="{F7665402-8D65-412C-87CD-5B98016CA890}" type="slidenum">
              <a:rPr lang="en-US" altLang="en-US" smtClean="0">
                <a:latin typeface="Times New Roman" pitchFamily="18" charset="0"/>
              </a:rPr>
              <a:pPr/>
              <a:t>49</a:t>
            </a:fld>
            <a:endParaRPr lang="en-US" altLang="en-US">
              <a:latin typeface="Times New Roman" pitchFamily="18" charset="0"/>
            </a:endParaRPr>
          </a:p>
        </p:txBody>
      </p:sp>
      <p:sp>
        <p:nvSpPr>
          <p:cNvPr id="84995" name="Rectangle 2"/>
          <p:cNvSpPr>
            <a:spLocks noGrp="1" noRot="1" noChangeAspect="1" noChangeArrowheads="1" noTextEdit="1"/>
          </p:cNvSpPr>
          <p:nvPr>
            <p:ph type="sldImg"/>
          </p:nvPr>
        </p:nvSpPr>
        <p:spPr>
          <a:xfrm>
            <a:off x="1916113" y="742950"/>
            <a:ext cx="3017837" cy="2263775"/>
          </a:xfrm>
          <a:ln/>
        </p:spPr>
      </p:sp>
      <p:sp>
        <p:nvSpPr>
          <p:cNvPr id="66564" name="Rectangle 3"/>
          <p:cNvSpPr>
            <a:spLocks noGrp="1" noChangeArrowheads="1"/>
          </p:cNvSpPr>
          <p:nvPr>
            <p:ph type="body" idx="1"/>
          </p:nvPr>
        </p:nvSpPr>
        <p:spPr>
          <a:xfrm>
            <a:off x="0" y="3008265"/>
            <a:ext cx="6797675" cy="6173440"/>
          </a:xfrm>
          <a:ln/>
        </p:spPr>
        <p:txBody>
          <a:bodyPr/>
          <a:lstStyle/>
          <a:p>
            <a:pPr eaLnBrk="1" hangingPunct="1">
              <a:defRPr/>
            </a:pPr>
            <a:r>
              <a:rPr lang="en-GB" sz="1100" dirty="0">
                <a:latin typeface="+mn-lt"/>
              </a:rPr>
              <a:t> </a:t>
            </a:r>
            <a:endParaRPr lang="en-US" sz="1100" dirty="0">
              <a:latin typeface="+mn-lt"/>
            </a:endParaRPr>
          </a:p>
        </p:txBody>
      </p:sp>
    </p:spTree>
    <p:extLst>
      <p:ext uri="{BB962C8B-B14F-4D97-AF65-F5344CB8AC3E}">
        <p14:creationId xmlns:p14="http://schemas.microsoft.com/office/powerpoint/2010/main" val="2921748731"/>
      </p:ext>
    </p:extLst>
  </p:cSld>
  <p:clrMapOvr>
    <a:masterClrMapping/>
  </p:clrMapOvr>
</p:notes>
</file>

<file path=ppt/notesSlides/notesSlide4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6018"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Tahoma" pitchFamily="34" charset="0"/>
              </a:defRPr>
            </a:lvl1pPr>
            <a:lvl2pPr marL="741538" indent="-285207" eaLnBrk="0" hangingPunct="0">
              <a:defRPr>
                <a:solidFill>
                  <a:schemeClr val="tx1"/>
                </a:solidFill>
                <a:latin typeface="Tahoma" pitchFamily="34" charset="0"/>
              </a:defRPr>
            </a:lvl2pPr>
            <a:lvl3pPr marL="1140828" indent="-228166" eaLnBrk="0" hangingPunct="0">
              <a:defRPr>
                <a:solidFill>
                  <a:schemeClr val="tx1"/>
                </a:solidFill>
                <a:latin typeface="Tahoma" pitchFamily="34" charset="0"/>
              </a:defRPr>
            </a:lvl3pPr>
            <a:lvl4pPr marL="1597160" indent="-228166" eaLnBrk="0" hangingPunct="0">
              <a:defRPr>
                <a:solidFill>
                  <a:schemeClr val="tx1"/>
                </a:solidFill>
                <a:latin typeface="Tahoma" pitchFamily="34" charset="0"/>
              </a:defRPr>
            </a:lvl4pPr>
            <a:lvl5pPr marL="2053491" indent="-228166" eaLnBrk="0" hangingPunct="0">
              <a:defRPr>
                <a:solidFill>
                  <a:schemeClr val="tx1"/>
                </a:solidFill>
                <a:latin typeface="Tahoma" pitchFamily="34" charset="0"/>
              </a:defRPr>
            </a:lvl5pPr>
            <a:lvl6pPr marL="2509822" indent="-228166" eaLnBrk="0" fontAlgn="base" hangingPunct="0">
              <a:spcBef>
                <a:spcPct val="0"/>
              </a:spcBef>
              <a:spcAft>
                <a:spcPct val="0"/>
              </a:spcAft>
              <a:defRPr>
                <a:solidFill>
                  <a:schemeClr val="tx1"/>
                </a:solidFill>
                <a:latin typeface="Tahoma" pitchFamily="34" charset="0"/>
              </a:defRPr>
            </a:lvl6pPr>
            <a:lvl7pPr marL="2966154" indent="-228166" eaLnBrk="0" fontAlgn="base" hangingPunct="0">
              <a:spcBef>
                <a:spcPct val="0"/>
              </a:spcBef>
              <a:spcAft>
                <a:spcPct val="0"/>
              </a:spcAft>
              <a:defRPr>
                <a:solidFill>
                  <a:schemeClr val="tx1"/>
                </a:solidFill>
                <a:latin typeface="Tahoma" pitchFamily="34" charset="0"/>
              </a:defRPr>
            </a:lvl7pPr>
            <a:lvl8pPr marL="3422485" indent="-228166" eaLnBrk="0" fontAlgn="base" hangingPunct="0">
              <a:spcBef>
                <a:spcPct val="0"/>
              </a:spcBef>
              <a:spcAft>
                <a:spcPct val="0"/>
              </a:spcAft>
              <a:defRPr>
                <a:solidFill>
                  <a:schemeClr val="tx1"/>
                </a:solidFill>
                <a:latin typeface="Tahoma" pitchFamily="34" charset="0"/>
              </a:defRPr>
            </a:lvl8pPr>
            <a:lvl9pPr marL="3878816" indent="-228166" eaLnBrk="0" fontAlgn="base" hangingPunct="0">
              <a:spcBef>
                <a:spcPct val="0"/>
              </a:spcBef>
              <a:spcAft>
                <a:spcPct val="0"/>
              </a:spcAft>
              <a:defRPr>
                <a:solidFill>
                  <a:schemeClr val="tx1"/>
                </a:solidFill>
                <a:latin typeface="Tahoma" pitchFamily="34" charset="0"/>
              </a:defRPr>
            </a:lvl9pPr>
          </a:lstStyle>
          <a:p>
            <a:fld id="{3EE365AC-F545-46DA-B398-129F5ED00030}" type="slidenum">
              <a:rPr lang="en-US" altLang="en-US" smtClean="0">
                <a:latin typeface="Times New Roman" pitchFamily="18" charset="0"/>
              </a:rPr>
              <a:pPr/>
              <a:t>50</a:t>
            </a:fld>
            <a:endParaRPr lang="en-US" altLang="en-US">
              <a:latin typeface="Times New Roman" pitchFamily="18" charset="0"/>
            </a:endParaRPr>
          </a:p>
        </p:txBody>
      </p:sp>
      <p:sp>
        <p:nvSpPr>
          <p:cNvPr id="86019" name="Rectangle 2"/>
          <p:cNvSpPr>
            <a:spLocks noGrp="1" noRot="1" noChangeAspect="1" noChangeArrowheads="1" noTextEdit="1"/>
          </p:cNvSpPr>
          <p:nvPr>
            <p:ph type="sldImg"/>
          </p:nvPr>
        </p:nvSpPr>
        <p:spPr>
          <a:xfrm>
            <a:off x="1916113" y="742950"/>
            <a:ext cx="3017837" cy="2263775"/>
          </a:xfrm>
          <a:ln/>
        </p:spPr>
      </p:sp>
      <p:sp>
        <p:nvSpPr>
          <p:cNvPr id="68612" name="Rectangle 3"/>
          <p:cNvSpPr>
            <a:spLocks noGrp="1" noChangeArrowheads="1"/>
          </p:cNvSpPr>
          <p:nvPr>
            <p:ph type="body" idx="1"/>
          </p:nvPr>
        </p:nvSpPr>
        <p:spPr>
          <a:xfrm>
            <a:off x="0" y="3008265"/>
            <a:ext cx="6797675" cy="6173440"/>
          </a:xfrm>
          <a:ln/>
        </p:spPr>
        <p:txBody>
          <a:bodyPr/>
          <a:lstStyle/>
          <a:p>
            <a:pPr eaLnBrk="1" hangingPunct="1">
              <a:defRPr/>
            </a:pPr>
            <a:r>
              <a:rPr lang="en-GB" sz="1100" dirty="0">
                <a:latin typeface="+mn-lt"/>
              </a:rPr>
              <a:t> </a:t>
            </a:r>
          </a:p>
          <a:p>
            <a:pPr eaLnBrk="1" hangingPunct="1">
              <a:defRPr/>
            </a:pPr>
            <a:endParaRPr lang="en-US" dirty="0">
              <a:latin typeface="+mn-lt"/>
            </a:endParaRPr>
          </a:p>
        </p:txBody>
      </p:sp>
    </p:spTree>
    <p:extLst>
      <p:ext uri="{BB962C8B-B14F-4D97-AF65-F5344CB8AC3E}">
        <p14:creationId xmlns:p14="http://schemas.microsoft.com/office/powerpoint/2010/main" val="3104247367"/>
      </p:ext>
    </p:extLst>
  </p:cSld>
  <p:clrMapOvr>
    <a:masterClrMapping/>
  </p:clrMapOvr>
</p:notes>
</file>

<file path=ppt/notesSlides/notesSlide5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7042" name="Slide Image Placeholder 1"/>
          <p:cNvSpPr>
            <a:spLocks noGrp="1" noRot="1" noChangeAspect="1" noTextEdit="1"/>
          </p:cNvSpPr>
          <p:nvPr>
            <p:ph type="sldImg"/>
          </p:nvPr>
        </p:nvSpPr>
        <p:spPr>
          <a:ln/>
        </p:spPr>
      </p:sp>
      <p:sp>
        <p:nvSpPr>
          <p:cNvPr id="87043"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a:t>Show thematic map</a:t>
            </a:r>
          </a:p>
        </p:txBody>
      </p:sp>
      <p:sp>
        <p:nvSpPr>
          <p:cNvPr id="87044"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Tahoma" pitchFamily="34" charset="0"/>
              </a:defRPr>
            </a:lvl1pPr>
            <a:lvl2pPr marL="741538" indent="-285207" eaLnBrk="0" hangingPunct="0">
              <a:defRPr>
                <a:solidFill>
                  <a:schemeClr val="tx1"/>
                </a:solidFill>
                <a:latin typeface="Tahoma" pitchFamily="34" charset="0"/>
              </a:defRPr>
            </a:lvl2pPr>
            <a:lvl3pPr marL="1140828" indent="-228166" eaLnBrk="0" hangingPunct="0">
              <a:defRPr>
                <a:solidFill>
                  <a:schemeClr val="tx1"/>
                </a:solidFill>
                <a:latin typeface="Tahoma" pitchFamily="34" charset="0"/>
              </a:defRPr>
            </a:lvl3pPr>
            <a:lvl4pPr marL="1597160" indent="-228166" eaLnBrk="0" hangingPunct="0">
              <a:defRPr>
                <a:solidFill>
                  <a:schemeClr val="tx1"/>
                </a:solidFill>
                <a:latin typeface="Tahoma" pitchFamily="34" charset="0"/>
              </a:defRPr>
            </a:lvl4pPr>
            <a:lvl5pPr marL="2053491" indent="-228166" eaLnBrk="0" hangingPunct="0">
              <a:defRPr>
                <a:solidFill>
                  <a:schemeClr val="tx1"/>
                </a:solidFill>
                <a:latin typeface="Tahoma" pitchFamily="34" charset="0"/>
              </a:defRPr>
            </a:lvl5pPr>
            <a:lvl6pPr marL="2509822" indent="-228166" eaLnBrk="0" fontAlgn="base" hangingPunct="0">
              <a:spcBef>
                <a:spcPct val="0"/>
              </a:spcBef>
              <a:spcAft>
                <a:spcPct val="0"/>
              </a:spcAft>
              <a:defRPr>
                <a:solidFill>
                  <a:schemeClr val="tx1"/>
                </a:solidFill>
                <a:latin typeface="Tahoma" pitchFamily="34" charset="0"/>
              </a:defRPr>
            </a:lvl6pPr>
            <a:lvl7pPr marL="2966154" indent="-228166" eaLnBrk="0" fontAlgn="base" hangingPunct="0">
              <a:spcBef>
                <a:spcPct val="0"/>
              </a:spcBef>
              <a:spcAft>
                <a:spcPct val="0"/>
              </a:spcAft>
              <a:defRPr>
                <a:solidFill>
                  <a:schemeClr val="tx1"/>
                </a:solidFill>
                <a:latin typeface="Tahoma" pitchFamily="34" charset="0"/>
              </a:defRPr>
            </a:lvl7pPr>
            <a:lvl8pPr marL="3422485" indent="-228166" eaLnBrk="0" fontAlgn="base" hangingPunct="0">
              <a:spcBef>
                <a:spcPct val="0"/>
              </a:spcBef>
              <a:spcAft>
                <a:spcPct val="0"/>
              </a:spcAft>
              <a:defRPr>
                <a:solidFill>
                  <a:schemeClr val="tx1"/>
                </a:solidFill>
                <a:latin typeface="Tahoma" pitchFamily="34" charset="0"/>
              </a:defRPr>
            </a:lvl8pPr>
            <a:lvl9pPr marL="3878816" indent="-228166" eaLnBrk="0" fontAlgn="base" hangingPunct="0">
              <a:spcBef>
                <a:spcPct val="0"/>
              </a:spcBef>
              <a:spcAft>
                <a:spcPct val="0"/>
              </a:spcAft>
              <a:defRPr>
                <a:solidFill>
                  <a:schemeClr val="tx1"/>
                </a:solidFill>
                <a:latin typeface="Tahoma" pitchFamily="34" charset="0"/>
              </a:defRPr>
            </a:lvl9pPr>
          </a:lstStyle>
          <a:p>
            <a:fld id="{4F46C742-FE7D-4981-9CCD-B942EBFD97CD}" type="slidenum">
              <a:rPr lang="en-US" altLang="en-US" smtClean="0">
                <a:latin typeface="Times New Roman" pitchFamily="18" charset="0"/>
              </a:rPr>
              <a:pPr/>
              <a:t>51</a:t>
            </a:fld>
            <a:endParaRPr lang="en-US" altLang="en-US">
              <a:latin typeface="Times New Roman" pitchFamily="18" charset="0"/>
            </a:endParaRPr>
          </a:p>
        </p:txBody>
      </p:sp>
    </p:spTree>
    <p:extLst>
      <p:ext uri="{BB962C8B-B14F-4D97-AF65-F5344CB8AC3E}">
        <p14:creationId xmlns:p14="http://schemas.microsoft.com/office/powerpoint/2010/main" val="4192744096"/>
      </p:ext>
    </p:extLst>
  </p:cSld>
  <p:clrMapOvr>
    <a:masterClrMapping/>
  </p:clrMapOvr>
</p:notes>
</file>

<file path=ppt/notesSlides/notesSlide5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pPr>
              <a:defRPr/>
            </a:pPr>
            <a:fld id="{E4597797-7ABC-4F1C-865E-1E6721BA3A9B}" type="slidenum">
              <a:rPr lang="en-US" smtClean="0"/>
              <a:pPr>
                <a:defRPr/>
              </a:pPr>
              <a:t>52</a:t>
            </a:fld>
            <a:endParaRPr lang="en-US"/>
          </a:p>
        </p:txBody>
      </p:sp>
    </p:spTree>
    <p:extLst>
      <p:ext uri="{BB962C8B-B14F-4D97-AF65-F5344CB8AC3E}">
        <p14:creationId xmlns:p14="http://schemas.microsoft.com/office/powerpoint/2010/main" val="1324795779"/>
      </p:ext>
    </p:extLst>
  </p:cSld>
  <p:clrMapOvr>
    <a:masterClrMapping/>
  </p:clrMapOvr>
</p:notes>
</file>

<file path=ppt/notesSlides/notesSlide5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E4597797-7ABC-4F1C-865E-1E6721BA3A9B}" type="slidenum">
              <a:rPr lang="en-US" smtClean="0"/>
              <a:pPr>
                <a:defRPr/>
              </a:pPr>
              <a:t>53</a:t>
            </a:fld>
            <a:endParaRPr lang="en-US"/>
          </a:p>
        </p:txBody>
      </p:sp>
    </p:spTree>
    <p:extLst>
      <p:ext uri="{BB962C8B-B14F-4D97-AF65-F5344CB8AC3E}">
        <p14:creationId xmlns:p14="http://schemas.microsoft.com/office/powerpoint/2010/main" val="2746641177"/>
      </p:ext>
    </p:extLst>
  </p:cSld>
  <p:clrMapOvr>
    <a:masterClrMapping/>
  </p:clrMapOvr>
</p:notes>
</file>

<file path=ppt/notesSlides/notesSlide5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8066" name="Slide Image Placeholder 1"/>
          <p:cNvSpPr>
            <a:spLocks noGrp="1" noRot="1" noChangeAspect="1" noTextEdit="1"/>
          </p:cNvSpPr>
          <p:nvPr>
            <p:ph type="sldImg"/>
          </p:nvPr>
        </p:nvSpPr>
        <p:spPr>
          <a:xfrm>
            <a:off x="1916113" y="742950"/>
            <a:ext cx="3017837" cy="2263775"/>
          </a:xfrm>
          <a:ln/>
        </p:spPr>
      </p:sp>
      <p:sp>
        <p:nvSpPr>
          <p:cNvPr id="88067" name="Notes Placeholder 2"/>
          <p:cNvSpPr>
            <a:spLocks noGrp="1"/>
          </p:cNvSpPr>
          <p:nvPr>
            <p:ph type="body" idx="1"/>
          </p:nvPr>
        </p:nvSpPr>
        <p:spPr>
          <a:xfrm>
            <a:off x="0" y="3008264"/>
            <a:ext cx="6797675" cy="6918374"/>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dirty="0"/>
              <a:t> </a:t>
            </a:r>
          </a:p>
          <a:p>
            <a:endParaRPr lang="en-GB" altLang="en-US" dirty="0"/>
          </a:p>
        </p:txBody>
      </p:sp>
      <p:sp>
        <p:nvSpPr>
          <p:cNvPr id="88068"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Tahoma" pitchFamily="34" charset="0"/>
              </a:defRPr>
            </a:lvl1pPr>
            <a:lvl2pPr marL="741538" indent="-285207" eaLnBrk="0" hangingPunct="0">
              <a:defRPr>
                <a:solidFill>
                  <a:schemeClr val="tx1"/>
                </a:solidFill>
                <a:latin typeface="Tahoma" pitchFamily="34" charset="0"/>
              </a:defRPr>
            </a:lvl2pPr>
            <a:lvl3pPr marL="1140828" indent="-228166" eaLnBrk="0" hangingPunct="0">
              <a:defRPr>
                <a:solidFill>
                  <a:schemeClr val="tx1"/>
                </a:solidFill>
                <a:latin typeface="Tahoma" pitchFamily="34" charset="0"/>
              </a:defRPr>
            </a:lvl3pPr>
            <a:lvl4pPr marL="1597160" indent="-228166" eaLnBrk="0" hangingPunct="0">
              <a:defRPr>
                <a:solidFill>
                  <a:schemeClr val="tx1"/>
                </a:solidFill>
                <a:latin typeface="Tahoma" pitchFamily="34" charset="0"/>
              </a:defRPr>
            </a:lvl4pPr>
            <a:lvl5pPr marL="2053491" indent="-228166" eaLnBrk="0" hangingPunct="0">
              <a:defRPr>
                <a:solidFill>
                  <a:schemeClr val="tx1"/>
                </a:solidFill>
                <a:latin typeface="Tahoma" pitchFamily="34" charset="0"/>
              </a:defRPr>
            </a:lvl5pPr>
            <a:lvl6pPr marL="2509822" indent="-228166" eaLnBrk="0" fontAlgn="base" hangingPunct="0">
              <a:spcBef>
                <a:spcPct val="0"/>
              </a:spcBef>
              <a:spcAft>
                <a:spcPct val="0"/>
              </a:spcAft>
              <a:defRPr>
                <a:solidFill>
                  <a:schemeClr val="tx1"/>
                </a:solidFill>
                <a:latin typeface="Tahoma" pitchFamily="34" charset="0"/>
              </a:defRPr>
            </a:lvl6pPr>
            <a:lvl7pPr marL="2966154" indent="-228166" eaLnBrk="0" fontAlgn="base" hangingPunct="0">
              <a:spcBef>
                <a:spcPct val="0"/>
              </a:spcBef>
              <a:spcAft>
                <a:spcPct val="0"/>
              </a:spcAft>
              <a:defRPr>
                <a:solidFill>
                  <a:schemeClr val="tx1"/>
                </a:solidFill>
                <a:latin typeface="Tahoma" pitchFamily="34" charset="0"/>
              </a:defRPr>
            </a:lvl7pPr>
            <a:lvl8pPr marL="3422485" indent="-228166" eaLnBrk="0" fontAlgn="base" hangingPunct="0">
              <a:spcBef>
                <a:spcPct val="0"/>
              </a:spcBef>
              <a:spcAft>
                <a:spcPct val="0"/>
              </a:spcAft>
              <a:defRPr>
                <a:solidFill>
                  <a:schemeClr val="tx1"/>
                </a:solidFill>
                <a:latin typeface="Tahoma" pitchFamily="34" charset="0"/>
              </a:defRPr>
            </a:lvl8pPr>
            <a:lvl9pPr marL="3878816" indent="-228166" eaLnBrk="0" fontAlgn="base" hangingPunct="0">
              <a:spcBef>
                <a:spcPct val="0"/>
              </a:spcBef>
              <a:spcAft>
                <a:spcPct val="0"/>
              </a:spcAft>
              <a:defRPr>
                <a:solidFill>
                  <a:schemeClr val="tx1"/>
                </a:solidFill>
                <a:latin typeface="Tahoma" pitchFamily="34" charset="0"/>
              </a:defRPr>
            </a:lvl9pPr>
          </a:lstStyle>
          <a:p>
            <a:fld id="{DEA78D6B-15D6-43E8-99CE-AC575F656D93}" type="slidenum">
              <a:rPr lang="en-GB" altLang="en-US" smtClean="0">
                <a:latin typeface="Times New Roman" pitchFamily="18" charset="0"/>
              </a:rPr>
              <a:pPr/>
              <a:t>54</a:t>
            </a:fld>
            <a:endParaRPr lang="en-GB" altLang="en-US">
              <a:latin typeface="Times New Roman" pitchFamily="18" charset="0"/>
            </a:endParaRPr>
          </a:p>
        </p:txBody>
      </p:sp>
    </p:spTree>
    <p:extLst>
      <p:ext uri="{BB962C8B-B14F-4D97-AF65-F5344CB8AC3E}">
        <p14:creationId xmlns:p14="http://schemas.microsoft.com/office/powerpoint/2010/main" val="1899613434"/>
      </p:ext>
    </p:extLst>
  </p:cSld>
  <p:clrMapOvr>
    <a:masterClrMapping/>
  </p:clrMapOvr>
</p:notes>
</file>

<file path=ppt/notesSlides/notesSlide5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pPr>
              <a:defRPr/>
            </a:pPr>
            <a:fld id="{E4597797-7ABC-4F1C-865E-1E6721BA3A9B}" type="slidenum">
              <a:rPr lang="en-US" smtClean="0"/>
              <a:pPr>
                <a:defRPr/>
              </a:pPr>
              <a:t>55</a:t>
            </a:fld>
            <a:endParaRPr lang="en-US"/>
          </a:p>
        </p:txBody>
      </p:sp>
    </p:spTree>
    <p:extLst>
      <p:ext uri="{BB962C8B-B14F-4D97-AF65-F5344CB8AC3E}">
        <p14:creationId xmlns:p14="http://schemas.microsoft.com/office/powerpoint/2010/main" val="2855675308"/>
      </p:ext>
    </p:extLst>
  </p:cSld>
  <p:clrMapOvr>
    <a:masterClrMapping/>
  </p:clrMapOvr>
</p:notes>
</file>

<file path=ppt/notesSlides/notesSlide5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0114" name="Slide Image Placeholder 1"/>
          <p:cNvSpPr>
            <a:spLocks noGrp="1" noRot="1" noChangeAspect="1" noTextEdit="1"/>
          </p:cNvSpPr>
          <p:nvPr>
            <p:ph type="sldImg"/>
          </p:nvPr>
        </p:nvSpPr>
        <p:spPr>
          <a:xfrm>
            <a:off x="1916113" y="742950"/>
            <a:ext cx="3017837" cy="2263775"/>
          </a:xfrm>
          <a:ln/>
        </p:spPr>
      </p:sp>
      <p:sp>
        <p:nvSpPr>
          <p:cNvPr id="90115" name="Notes Placeholder 2"/>
          <p:cNvSpPr>
            <a:spLocks noGrp="1"/>
          </p:cNvSpPr>
          <p:nvPr>
            <p:ph type="body" idx="1"/>
          </p:nvPr>
        </p:nvSpPr>
        <p:spPr>
          <a:xfrm>
            <a:off x="0" y="3008265"/>
            <a:ext cx="6797675" cy="6173440"/>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sz="1400">
                <a:latin typeface="Verdana" pitchFamily="34" charset="0"/>
              </a:rPr>
              <a:t>Links back to basic and sophisticated TA that we discussed earlier</a:t>
            </a:r>
          </a:p>
          <a:p>
            <a:r>
              <a:rPr lang="en-GB" altLang="en-US" sz="1400">
                <a:latin typeface="Verdana" pitchFamily="34" charset="0"/>
              </a:rPr>
              <a:t>TA is not just a collection of extracts with little or no analytic narrative</a:t>
            </a:r>
          </a:p>
          <a:p>
            <a:r>
              <a:rPr lang="en-GB" altLang="en-US" sz="1400">
                <a:latin typeface="Verdana" pitchFamily="34" charset="0"/>
              </a:rPr>
              <a:t>Themes should be coherent: All aspects of a theme should cohere around a central ideal or concept</a:t>
            </a:r>
          </a:p>
          <a:p>
            <a:r>
              <a:rPr lang="en-GB" altLang="en-US" sz="1400">
                <a:latin typeface="Verdana" pitchFamily="34" charset="0"/>
              </a:rPr>
              <a:t>Unrelated themes: Relationship between themes unclear/non-existent</a:t>
            </a:r>
          </a:p>
          <a:p>
            <a:pPr eaLnBrk="1" hangingPunct="1"/>
            <a:r>
              <a:rPr lang="en-GB" altLang="en-US" sz="1400"/>
              <a:t>Too many themes (themes are thin and scrappy)</a:t>
            </a:r>
          </a:p>
          <a:p>
            <a:pPr eaLnBrk="1" hangingPunct="1"/>
            <a:r>
              <a:rPr lang="en-GB" altLang="en-US" sz="1400"/>
              <a:t>Too few themes (themes are unwieldy and overly complex)</a:t>
            </a:r>
          </a:p>
          <a:p>
            <a:pPr eaLnBrk="1" hangingPunct="1"/>
            <a:r>
              <a:rPr lang="en-GB" altLang="en-US" sz="1400"/>
              <a:t>Too much overlap between themes</a:t>
            </a:r>
          </a:p>
          <a:p>
            <a:pPr eaLnBrk="1" hangingPunct="1"/>
            <a:r>
              <a:rPr lang="en-GB" altLang="en-US" sz="1400"/>
              <a:t>Vague themes</a:t>
            </a:r>
          </a:p>
          <a:p>
            <a:pPr eaLnBrk="1" hangingPunct="1"/>
            <a:r>
              <a:rPr lang="en-GB" altLang="en-US" sz="1400"/>
              <a:t>Unrelated themes</a:t>
            </a:r>
          </a:p>
          <a:p>
            <a:pPr eaLnBrk="1" hangingPunct="1"/>
            <a:r>
              <a:rPr lang="en-GB" altLang="en-US" sz="1400"/>
              <a:t>Themes not internally consistent or coherent</a:t>
            </a:r>
          </a:p>
          <a:p>
            <a:endParaRPr lang="en-GB" altLang="en-US" sz="1600">
              <a:latin typeface="Verdana" pitchFamily="34" charset="0"/>
            </a:endParaRPr>
          </a:p>
          <a:p>
            <a:endParaRPr lang="en-GB" altLang="en-US" sz="1600">
              <a:latin typeface="Verdana" pitchFamily="34" charset="0"/>
            </a:endParaRPr>
          </a:p>
        </p:txBody>
      </p:sp>
      <p:sp>
        <p:nvSpPr>
          <p:cNvPr id="90116"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Tahoma" pitchFamily="34" charset="0"/>
              </a:defRPr>
            </a:lvl1pPr>
            <a:lvl2pPr marL="741538" indent="-285207" eaLnBrk="0" hangingPunct="0">
              <a:defRPr>
                <a:solidFill>
                  <a:schemeClr val="tx1"/>
                </a:solidFill>
                <a:latin typeface="Tahoma" pitchFamily="34" charset="0"/>
              </a:defRPr>
            </a:lvl2pPr>
            <a:lvl3pPr marL="1140828" indent="-228166" eaLnBrk="0" hangingPunct="0">
              <a:defRPr>
                <a:solidFill>
                  <a:schemeClr val="tx1"/>
                </a:solidFill>
                <a:latin typeface="Tahoma" pitchFamily="34" charset="0"/>
              </a:defRPr>
            </a:lvl3pPr>
            <a:lvl4pPr marL="1597160" indent="-228166" eaLnBrk="0" hangingPunct="0">
              <a:defRPr>
                <a:solidFill>
                  <a:schemeClr val="tx1"/>
                </a:solidFill>
                <a:latin typeface="Tahoma" pitchFamily="34" charset="0"/>
              </a:defRPr>
            </a:lvl4pPr>
            <a:lvl5pPr marL="2053491" indent="-228166" eaLnBrk="0" hangingPunct="0">
              <a:defRPr>
                <a:solidFill>
                  <a:schemeClr val="tx1"/>
                </a:solidFill>
                <a:latin typeface="Tahoma" pitchFamily="34" charset="0"/>
              </a:defRPr>
            </a:lvl5pPr>
            <a:lvl6pPr marL="2509822" indent="-228166" eaLnBrk="0" fontAlgn="base" hangingPunct="0">
              <a:spcBef>
                <a:spcPct val="0"/>
              </a:spcBef>
              <a:spcAft>
                <a:spcPct val="0"/>
              </a:spcAft>
              <a:defRPr>
                <a:solidFill>
                  <a:schemeClr val="tx1"/>
                </a:solidFill>
                <a:latin typeface="Tahoma" pitchFamily="34" charset="0"/>
              </a:defRPr>
            </a:lvl6pPr>
            <a:lvl7pPr marL="2966154" indent="-228166" eaLnBrk="0" fontAlgn="base" hangingPunct="0">
              <a:spcBef>
                <a:spcPct val="0"/>
              </a:spcBef>
              <a:spcAft>
                <a:spcPct val="0"/>
              </a:spcAft>
              <a:defRPr>
                <a:solidFill>
                  <a:schemeClr val="tx1"/>
                </a:solidFill>
                <a:latin typeface="Tahoma" pitchFamily="34" charset="0"/>
              </a:defRPr>
            </a:lvl7pPr>
            <a:lvl8pPr marL="3422485" indent="-228166" eaLnBrk="0" fontAlgn="base" hangingPunct="0">
              <a:spcBef>
                <a:spcPct val="0"/>
              </a:spcBef>
              <a:spcAft>
                <a:spcPct val="0"/>
              </a:spcAft>
              <a:defRPr>
                <a:solidFill>
                  <a:schemeClr val="tx1"/>
                </a:solidFill>
                <a:latin typeface="Tahoma" pitchFamily="34" charset="0"/>
              </a:defRPr>
            </a:lvl8pPr>
            <a:lvl9pPr marL="3878816" indent="-228166" eaLnBrk="0" fontAlgn="base" hangingPunct="0">
              <a:spcBef>
                <a:spcPct val="0"/>
              </a:spcBef>
              <a:spcAft>
                <a:spcPct val="0"/>
              </a:spcAft>
              <a:defRPr>
                <a:solidFill>
                  <a:schemeClr val="tx1"/>
                </a:solidFill>
                <a:latin typeface="Tahoma" pitchFamily="34" charset="0"/>
              </a:defRPr>
            </a:lvl9pPr>
          </a:lstStyle>
          <a:p>
            <a:fld id="{BD2DC5E1-6D5C-46BA-9B12-F746D8D40027}" type="slidenum">
              <a:rPr lang="en-US" altLang="en-US" smtClean="0">
                <a:latin typeface="Times New Roman" pitchFamily="18" charset="0"/>
              </a:rPr>
              <a:pPr/>
              <a:t>56</a:t>
            </a:fld>
            <a:endParaRPr lang="en-US" altLang="en-US">
              <a:latin typeface="Times New Roman" pitchFamily="18" charset="0"/>
            </a:endParaRPr>
          </a:p>
        </p:txBody>
      </p:sp>
    </p:spTree>
    <p:extLst>
      <p:ext uri="{BB962C8B-B14F-4D97-AF65-F5344CB8AC3E}">
        <p14:creationId xmlns:p14="http://schemas.microsoft.com/office/powerpoint/2010/main" val="2233512210"/>
      </p:ext>
    </p:extLst>
  </p:cSld>
  <p:clrMapOvr>
    <a:masterClrMapping/>
  </p:clrMapOvr>
</p:notes>
</file>

<file path=ppt/notesSlides/notesSlide5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1138" name="Slide Image Placeholder 1"/>
          <p:cNvSpPr>
            <a:spLocks noGrp="1" noRot="1" noChangeAspect="1" noTextEdit="1"/>
          </p:cNvSpPr>
          <p:nvPr>
            <p:ph type="sldImg"/>
          </p:nvPr>
        </p:nvSpPr>
        <p:spPr>
          <a:xfrm>
            <a:off x="1916113" y="742950"/>
            <a:ext cx="3017837" cy="2263775"/>
          </a:xfrm>
          <a:ln/>
        </p:spPr>
      </p:sp>
      <p:sp>
        <p:nvSpPr>
          <p:cNvPr id="72707" name="Notes Placeholder 2"/>
          <p:cNvSpPr>
            <a:spLocks noGrp="1"/>
          </p:cNvSpPr>
          <p:nvPr>
            <p:ph type="body" idx="1"/>
          </p:nvPr>
        </p:nvSpPr>
        <p:spPr>
          <a:xfrm>
            <a:off x="0" y="3008264"/>
            <a:ext cx="6797675" cy="6918374"/>
          </a:xfrm>
          <a:ln/>
        </p:spPr>
        <p:txBody>
          <a:bodyPr/>
          <a:lstStyle/>
          <a:p>
            <a:pPr>
              <a:defRPr/>
            </a:pPr>
            <a:r>
              <a:rPr lang="en-GB" dirty="0">
                <a:latin typeface="+mn-lt"/>
              </a:rPr>
              <a:t> </a:t>
            </a:r>
            <a:endParaRPr lang="en-GB" sz="1100" dirty="0">
              <a:latin typeface="+mn-lt"/>
            </a:endParaRPr>
          </a:p>
          <a:p>
            <a:pPr>
              <a:defRPr/>
            </a:pPr>
            <a:endParaRPr lang="en-GB" sz="1400" dirty="0">
              <a:latin typeface="Verdana" pitchFamily="34" charset="0"/>
            </a:endParaRPr>
          </a:p>
        </p:txBody>
      </p:sp>
      <p:sp>
        <p:nvSpPr>
          <p:cNvPr id="91140"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Tahoma" pitchFamily="34" charset="0"/>
              </a:defRPr>
            </a:lvl1pPr>
            <a:lvl2pPr marL="741538" indent="-285207" eaLnBrk="0" hangingPunct="0">
              <a:defRPr>
                <a:solidFill>
                  <a:schemeClr val="tx1"/>
                </a:solidFill>
                <a:latin typeface="Tahoma" pitchFamily="34" charset="0"/>
              </a:defRPr>
            </a:lvl2pPr>
            <a:lvl3pPr marL="1140828" indent="-228166" eaLnBrk="0" hangingPunct="0">
              <a:defRPr>
                <a:solidFill>
                  <a:schemeClr val="tx1"/>
                </a:solidFill>
                <a:latin typeface="Tahoma" pitchFamily="34" charset="0"/>
              </a:defRPr>
            </a:lvl3pPr>
            <a:lvl4pPr marL="1597160" indent="-228166" eaLnBrk="0" hangingPunct="0">
              <a:defRPr>
                <a:solidFill>
                  <a:schemeClr val="tx1"/>
                </a:solidFill>
                <a:latin typeface="Tahoma" pitchFamily="34" charset="0"/>
              </a:defRPr>
            </a:lvl4pPr>
            <a:lvl5pPr marL="2053491" indent="-228166" eaLnBrk="0" hangingPunct="0">
              <a:defRPr>
                <a:solidFill>
                  <a:schemeClr val="tx1"/>
                </a:solidFill>
                <a:latin typeface="Tahoma" pitchFamily="34" charset="0"/>
              </a:defRPr>
            </a:lvl5pPr>
            <a:lvl6pPr marL="2509822" indent="-228166" eaLnBrk="0" fontAlgn="base" hangingPunct="0">
              <a:spcBef>
                <a:spcPct val="0"/>
              </a:spcBef>
              <a:spcAft>
                <a:spcPct val="0"/>
              </a:spcAft>
              <a:defRPr>
                <a:solidFill>
                  <a:schemeClr val="tx1"/>
                </a:solidFill>
                <a:latin typeface="Tahoma" pitchFamily="34" charset="0"/>
              </a:defRPr>
            </a:lvl6pPr>
            <a:lvl7pPr marL="2966154" indent="-228166" eaLnBrk="0" fontAlgn="base" hangingPunct="0">
              <a:spcBef>
                <a:spcPct val="0"/>
              </a:spcBef>
              <a:spcAft>
                <a:spcPct val="0"/>
              </a:spcAft>
              <a:defRPr>
                <a:solidFill>
                  <a:schemeClr val="tx1"/>
                </a:solidFill>
                <a:latin typeface="Tahoma" pitchFamily="34" charset="0"/>
              </a:defRPr>
            </a:lvl7pPr>
            <a:lvl8pPr marL="3422485" indent="-228166" eaLnBrk="0" fontAlgn="base" hangingPunct="0">
              <a:spcBef>
                <a:spcPct val="0"/>
              </a:spcBef>
              <a:spcAft>
                <a:spcPct val="0"/>
              </a:spcAft>
              <a:defRPr>
                <a:solidFill>
                  <a:schemeClr val="tx1"/>
                </a:solidFill>
                <a:latin typeface="Tahoma" pitchFamily="34" charset="0"/>
              </a:defRPr>
            </a:lvl8pPr>
            <a:lvl9pPr marL="3878816" indent="-228166" eaLnBrk="0" fontAlgn="base" hangingPunct="0">
              <a:spcBef>
                <a:spcPct val="0"/>
              </a:spcBef>
              <a:spcAft>
                <a:spcPct val="0"/>
              </a:spcAft>
              <a:defRPr>
                <a:solidFill>
                  <a:schemeClr val="tx1"/>
                </a:solidFill>
                <a:latin typeface="Tahoma" pitchFamily="34" charset="0"/>
              </a:defRPr>
            </a:lvl9pPr>
          </a:lstStyle>
          <a:p>
            <a:fld id="{08B0F9BA-F4FD-4540-B17B-F72EFD6AEB43}" type="slidenum">
              <a:rPr lang="en-US" altLang="en-US" smtClean="0">
                <a:latin typeface="Times New Roman" pitchFamily="18" charset="0"/>
              </a:rPr>
              <a:pPr/>
              <a:t>57</a:t>
            </a:fld>
            <a:endParaRPr lang="en-US" altLang="en-US">
              <a:latin typeface="Times New Roman" pitchFamily="18" charset="0"/>
            </a:endParaRPr>
          </a:p>
        </p:txBody>
      </p:sp>
    </p:spTree>
    <p:extLst>
      <p:ext uri="{BB962C8B-B14F-4D97-AF65-F5344CB8AC3E}">
        <p14:creationId xmlns:p14="http://schemas.microsoft.com/office/powerpoint/2010/main" val="867924282"/>
      </p:ext>
    </p:extLst>
  </p:cSld>
  <p:clrMapOvr>
    <a:masterClrMapping/>
  </p:clrMapOvr>
</p:notes>
</file>

<file path=ppt/notesSlides/notesSlide5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62" name="Slide Image Placeholder 1"/>
          <p:cNvSpPr>
            <a:spLocks noGrp="1" noRot="1" noChangeAspect="1" noTextEdit="1"/>
          </p:cNvSpPr>
          <p:nvPr>
            <p:ph type="sldImg"/>
          </p:nvPr>
        </p:nvSpPr>
        <p:spPr>
          <a:xfrm>
            <a:off x="1916113" y="742950"/>
            <a:ext cx="3017837" cy="2263775"/>
          </a:xfrm>
          <a:ln/>
        </p:spPr>
      </p:sp>
      <p:sp>
        <p:nvSpPr>
          <p:cNvPr id="3" name="Notes Placeholder 2"/>
          <p:cNvSpPr>
            <a:spLocks noGrp="1"/>
          </p:cNvSpPr>
          <p:nvPr>
            <p:ph type="body" idx="1"/>
          </p:nvPr>
        </p:nvSpPr>
        <p:spPr>
          <a:xfrm>
            <a:off x="0" y="3008265"/>
            <a:ext cx="6797675" cy="6173440"/>
          </a:xfrm>
        </p:spPr>
        <p:txBody>
          <a:bodyPr>
            <a:normAutofit/>
          </a:bodyPr>
          <a:lstStyle/>
          <a:p>
            <a:pPr>
              <a:defRPr/>
            </a:pPr>
            <a:r>
              <a:rPr lang="en-GB" sz="1400" dirty="0">
                <a:latin typeface="+mn-lt"/>
              </a:rPr>
              <a:t> </a:t>
            </a:r>
            <a:endParaRPr lang="en-GB" dirty="0"/>
          </a:p>
          <a:p>
            <a:pPr>
              <a:defRPr/>
            </a:pPr>
            <a:endParaRPr lang="en-GB" dirty="0"/>
          </a:p>
          <a:p>
            <a:pPr>
              <a:defRPr/>
            </a:pPr>
            <a:endParaRPr lang="en-GB" dirty="0"/>
          </a:p>
        </p:txBody>
      </p:sp>
      <p:sp>
        <p:nvSpPr>
          <p:cNvPr id="92164"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Tahoma" pitchFamily="34" charset="0"/>
              </a:defRPr>
            </a:lvl1pPr>
            <a:lvl2pPr marL="741538" indent="-285207" eaLnBrk="0" hangingPunct="0">
              <a:defRPr>
                <a:solidFill>
                  <a:schemeClr val="tx1"/>
                </a:solidFill>
                <a:latin typeface="Tahoma" pitchFamily="34" charset="0"/>
              </a:defRPr>
            </a:lvl2pPr>
            <a:lvl3pPr marL="1140828" indent="-228166" eaLnBrk="0" hangingPunct="0">
              <a:defRPr>
                <a:solidFill>
                  <a:schemeClr val="tx1"/>
                </a:solidFill>
                <a:latin typeface="Tahoma" pitchFamily="34" charset="0"/>
              </a:defRPr>
            </a:lvl3pPr>
            <a:lvl4pPr marL="1597160" indent="-228166" eaLnBrk="0" hangingPunct="0">
              <a:defRPr>
                <a:solidFill>
                  <a:schemeClr val="tx1"/>
                </a:solidFill>
                <a:latin typeface="Tahoma" pitchFamily="34" charset="0"/>
              </a:defRPr>
            </a:lvl4pPr>
            <a:lvl5pPr marL="2053491" indent="-228166" eaLnBrk="0" hangingPunct="0">
              <a:defRPr>
                <a:solidFill>
                  <a:schemeClr val="tx1"/>
                </a:solidFill>
                <a:latin typeface="Tahoma" pitchFamily="34" charset="0"/>
              </a:defRPr>
            </a:lvl5pPr>
            <a:lvl6pPr marL="2509822" indent="-228166" eaLnBrk="0" fontAlgn="base" hangingPunct="0">
              <a:spcBef>
                <a:spcPct val="0"/>
              </a:spcBef>
              <a:spcAft>
                <a:spcPct val="0"/>
              </a:spcAft>
              <a:defRPr>
                <a:solidFill>
                  <a:schemeClr val="tx1"/>
                </a:solidFill>
                <a:latin typeface="Tahoma" pitchFamily="34" charset="0"/>
              </a:defRPr>
            </a:lvl6pPr>
            <a:lvl7pPr marL="2966154" indent="-228166" eaLnBrk="0" fontAlgn="base" hangingPunct="0">
              <a:spcBef>
                <a:spcPct val="0"/>
              </a:spcBef>
              <a:spcAft>
                <a:spcPct val="0"/>
              </a:spcAft>
              <a:defRPr>
                <a:solidFill>
                  <a:schemeClr val="tx1"/>
                </a:solidFill>
                <a:latin typeface="Tahoma" pitchFamily="34" charset="0"/>
              </a:defRPr>
            </a:lvl7pPr>
            <a:lvl8pPr marL="3422485" indent="-228166" eaLnBrk="0" fontAlgn="base" hangingPunct="0">
              <a:spcBef>
                <a:spcPct val="0"/>
              </a:spcBef>
              <a:spcAft>
                <a:spcPct val="0"/>
              </a:spcAft>
              <a:defRPr>
                <a:solidFill>
                  <a:schemeClr val="tx1"/>
                </a:solidFill>
                <a:latin typeface="Tahoma" pitchFamily="34" charset="0"/>
              </a:defRPr>
            </a:lvl8pPr>
            <a:lvl9pPr marL="3878816" indent="-228166" eaLnBrk="0" fontAlgn="base" hangingPunct="0">
              <a:spcBef>
                <a:spcPct val="0"/>
              </a:spcBef>
              <a:spcAft>
                <a:spcPct val="0"/>
              </a:spcAft>
              <a:defRPr>
                <a:solidFill>
                  <a:schemeClr val="tx1"/>
                </a:solidFill>
                <a:latin typeface="Tahoma" pitchFamily="34" charset="0"/>
              </a:defRPr>
            </a:lvl9pPr>
          </a:lstStyle>
          <a:p>
            <a:fld id="{793D957F-3A04-4B9D-8650-5632625AF2E2}" type="slidenum">
              <a:rPr lang="en-US" altLang="en-US" smtClean="0">
                <a:latin typeface="Times New Roman" pitchFamily="18" charset="0"/>
              </a:rPr>
              <a:pPr/>
              <a:t>58</a:t>
            </a:fld>
            <a:endParaRPr lang="en-US" altLang="en-US">
              <a:latin typeface="Times New Roman" pitchFamily="18" charset="0"/>
            </a:endParaRPr>
          </a:p>
        </p:txBody>
      </p:sp>
    </p:spTree>
    <p:extLst>
      <p:ext uri="{BB962C8B-B14F-4D97-AF65-F5344CB8AC3E}">
        <p14:creationId xmlns:p14="http://schemas.microsoft.com/office/powerpoint/2010/main" val="3890012642"/>
      </p:ext>
    </p:extLst>
  </p:cSld>
  <p:clrMapOvr>
    <a:masterClrMapping/>
  </p:clrMapOvr>
</p:notes>
</file>

<file path=ppt/notesSlides/notesSlide5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3186" name="Slide Image Placeholder 1"/>
          <p:cNvSpPr>
            <a:spLocks noGrp="1" noRot="1" noChangeAspect="1" noTextEdit="1"/>
          </p:cNvSpPr>
          <p:nvPr>
            <p:ph type="sldImg"/>
          </p:nvPr>
        </p:nvSpPr>
        <p:spPr>
          <a:xfrm>
            <a:off x="1916113" y="742950"/>
            <a:ext cx="3017837" cy="2263775"/>
          </a:xfrm>
          <a:ln/>
        </p:spPr>
      </p:sp>
      <p:sp>
        <p:nvSpPr>
          <p:cNvPr id="3" name="Notes Placeholder 2"/>
          <p:cNvSpPr>
            <a:spLocks noGrp="1"/>
          </p:cNvSpPr>
          <p:nvPr>
            <p:ph type="body" idx="1"/>
          </p:nvPr>
        </p:nvSpPr>
        <p:spPr>
          <a:xfrm>
            <a:off x="0" y="3008264"/>
            <a:ext cx="6797675" cy="6918374"/>
          </a:xfrm>
        </p:spPr>
        <p:txBody>
          <a:bodyPr>
            <a:normAutofit/>
          </a:bodyPr>
          <a:lstStyle/>
          <a:p>
            <a:pPr>
              <a:defRPr/>
            </a:pPr>
            <a:r>
              <a:rPr lang="en-GB" sz="1400" dirty="0">
                <a:latin typeface="+mn-lt"/>
              </a:rPr>
              <a:t> </a:t>
            </a:r>
            <a:endParaRPr lang="en-GB" dirty="0"/>
          </a:p>
          <a:p>
            <a:pPr>
              <a:defRPr/>
            </a:pPr>
            <a:endParaRPr lang="en-GB" dirty="0"/>
          </a:p>
          <a:p>
            <a:pPr>
              <a:defRPr/>
            </a:pPr>
            <a:endParaRPr lang="en-GB" dirty="0">
              <a:latin typeface="+mn-lt"/>
            </a:endParaRPr>
          </a:p>
        </p:txBody>
      </p:sp>
      <p:sp>
        <p:nvSpPr>
          <p:cNvPr id="93188"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Tahoma" pitchFamily="34" charset="0"/>
              </a:defRPr>
            </a:lvl1pPr>
            <a:lvl2pPr marL="741538" indent="-285207" eaLnBrk="0" hangingPunct="0">
              <a:defRPr>
                <a:solidFill>
                  <a:schemeClr val="tx1"/>
                </a:solidFill>
                <a:latin typeface="Tahoma" pitchFamily="34" charset="0"/>
              </a:defRPr>
            </a:lvl2pPr>
            <a:lvl3pPr marL="1140828" indent="-228166" eaLnBrk="0" hangingPunct="0">
              <a:defRPr>
                <a:solidFill>
                  <a:schemeClr val="tx1"/>
                </a:solidFill>
                <a:latin typeface="Tahoma" pitchFamily="34" charset="0"/>
              </a:defRPr>
            </a:lvl3pPr>
            <a:lvl4pPr marL="1597160" indent="-228166" eaLnBrk="0" hangingPunct="0">
              <a:defRPr>
                <a:solidFill>
                  <a:schemeClr val="tx1"/>
                </a:solidFill>
                <a:latin typeface="Tahoma" pitchFamily="34" charset="0"/>
              </a:defRPr>
            </a:lvl4pPr>
            <a:lvl5pPr marL="2053491" indent="-228166" eaLnBrk="0" hangingPunct="0">
              <a:defRPr>
                <a:solidFill>
                  <a:schemeClr val="tx1"/>
                </a:solidFill>
                <a:latin typeface="Tahoma" pitchFamily="34" charset="0"/>
              </a:defRPr>
            </a:lvl5pPr>
            <a:lvl6pPr marL="2509822" indent="-228166" eaLnBrk="0" fontAlgn="base" hangingPunct="0">
              <a:spcBef>
                <a:spcPct val="0"/>
              </a:spcBef>
              <a:spcAft>
                <a:spcPct val="0"/>
              </a:spcAft>
              <a:defRPr>
                <a:solidFill>
                  <a:schemeClr val="tx1"/>
                </a:solidFill>
                <a:latin typeface="Tahoma" pitchFamily="34" charset="0"/>
              </a:defRPr>
            </a:lvl6pPr>
            <a:lvl7pPr marL="2966154" indent="-228166" eaLnBrk="0" fontAlgn="base" hangingPunct="0">
              <a:spcBef>
                <a:spcPct val="0"/>
              </a:spcBef>
              <a:spcAft>
                <a:spcPct val="0"/>
              </a:spcAft>
              <a:defRPr>
                <a:solidFill>
                  <a:schemeClr val="tx1"/>
                </a:solidFill>
                <a:latin typeface="Tahoma" pitchFamily="34" charset="0"/>
              </a:defRPr>
            </a:lvl7pPr>
            <a:lvl8pPr marL="3422485" indent="-228166" eaLnBrk="0" fontAlgn="base" hangingPunct="0">
              <a:spcBef>
                <a:spcPct val="0"/>
              </a:spcBef>
              <a:spcAft>
                <a:spcPct val="0"/>
              </a:spcAft>
              <a:defRPr>
                <a:solidFill>
                  <a:schemeClr val="tx1"/>
                </a:solidFill>
                <a:latin typeface="Tahoma" pitchFamily="34" charset="0"/>
              </a:defRPr>
            </a:lvl8pPr>
            <a:lvl9pPr marL="3878816" indent="-228166" eaLnBrk="0" fontAlgn="base" hangingPunct="0">
              <a:spcBef>
                <a:spcPct val="0"/>
              </a:spcBef>
              <a:spcAft>
                <a:spcPct val="0"/>
              </a:spcAft>
              <a:defRPr>
                <a:solidFill>
                  <a:schemeClr val="tx1"/>
                </a:solidFill>
                <a:latin typeface="Tahoma" pitchFamily="34" charset="0"/>
              </a:defRPr>
            </a:lvl9pPr>
          </a:lstStyle>
          <a:p>
            <a:fld id="{22A36539-9164-4F0D-9F7C-EBFDC9CAB160}" type="slidenum">
              <a:rPr lang="en-US" altLang="en-US" smtClean="0">
                <a:latin typeface="Times New Roman" pitchFamily="18" charset="0"/>
              </a:rPr>
              <a:pPr/>
              <a:t>59</a:t>
            </a:fld>
            <a:endParaRPr lang="en-US" altLang="en-US">
              <a:latin typeface="Times New Roman" pitchFamily="18" charset="0"/>
            </a:endParaRPr>
          </a:p>
        </p:txBody>
      </p:sp>
    </p:spTree>
    <p:extLst>
      <p:ext uri="{BB962C8B-B14F-4D97-AF65-F5344CB8AC3E}">
        <p14:creationId xmlns:p14="http://schemas.microsoft.com/office/powerpoint/2010/main" val="2835534253"/>
      </p:ext>
    </p:extLst>
  </p:cSld>
  <p:clrMapOvr>
    <a:masterClrMapping/>
  </p:clrMapOvr>
</p:notes>
</file>

<file path=ppt/notesSlides/notesSlide5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4210" name="Slide Image Placeholder 1"/>
          <p:cNvSpPr>
            <a:spLocks noGrp="1" noRot="1" noChangeAspect="1" noTextEdit="1"/>
          </p:cNvSpPr>
          <p:nvPr>
            <p:ph type="sldImg"/>
          </p:nvPr>
        </p:nvSpPr>
        <p:spPr>
          <a:xfrm>
            <a:off x="1916113" y="742950"/>
            <a:ext cx="3017837" cy="2263775"/>
          </a:xfrm>
          <a:ln/>
        </p:spPr>
      </p:sp>
      <p:sp>
        <p:nvSpPr>
          <p:cNvPr id="94211"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dirty="0"/>
          </a:p>
        </p:txBody>
      </p:sp>
      <p:sp>
        <p:nvSpPr>
          <p:cNvPr id="94212"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Tahoma" pitchFamily="34" charset="0"/>
              </a:defRPr>
            </a:lvl1pPr>
            <a:lvl2pPr marL="741538" indent="-285207" eaLnBrk="0" hangingPunct="0">
              <a:defRPr>
                <a:solidFill>
                  <a:schemeClr val="tx1"/>
                </a:solidFill>
                <a:latin typeface="Tahoma" pitchFamily="34" charset="0"/>
              </a:defRPr>
            </a:lvl2pPr>
            <a:lvl3pPr marL="1140828" indent="-228166" eaLnBrk="0" hangingPunct="0">
              <a:defRPr>
                <a:solidFill>
                  <a:schemeClr val="tx1"/>
                </a:solidFill>
                <a:latin typeface="Tahoma" pitchFamily="34" charset="0"/>
              </a:defRPr>
            </a:lvl3pPr>
            <a:lvl4pPr marL="1597160" indent="-228166" eaLnBrk="0" hangingPunct="0">
              <a:defRPr>
                <a:solidFill>
                  <a:schemeClr val="tx1"/>
                </a:solidFill>
                <a:latin typeface="Tahoma" pitchFamily="34" charset="0"/>
              </a:defRPr>
            </a:lvl4pPr>
            <a:lvl5pPr marL="2053491" indent="-228166" eaLnBrk="0" hangingPunct="0">
              <a:defRPr>
                <a:solidFill>
                  <a:schemeClr val="tx1"/>
                </a:solidFill>
                <a:latin typeface="Tahoma" pitchFamily="34" charset="0"/>
              </a:defRPr>
            </a:lvl5pPr>
            <a:lvl6pPr marL="2509822" indent="-228166" eaLnBrk="0" fontAlgn="base" hangingPunct="0">
              <a:spcBef>
                <a:spcPct val="0"/>
              </a:spcBef>
              <a:spcAft>
                <a:spcPct val="0"/>
              </a:spcAft>
              <a:defRPr>
                <a:solidFill>
                  <a:schemeClr val="tx1"/>
                </a:solidFill>
                <a:latin typeface="Tahoma" pitchFamily="34" charset="0"/>
              </a:defRPr>
            </a:lvl6pPr>
            <a:lvl7pPr marL="2966154" indent="-228166" eaLnBrk="0" fontAlgn="base" hangingPunct="0">
              <a:spcBef>
                <a:spcPct val="0"/>
              </a:spcBef>
              <a:spcAft>
                <a:spcPct val="0"/>
              </a:spcAft>
              <a:defRPr>
                <a:solidFill>
                  <a:schemeClr val="tx1"/>
                </a:solidFill>
                <a:latin typeface="Tahoma" pitchFamily="34" charset="0"/>
              </a:defRPr>
            </a:lvl7pPr>
            <a:lvl8pPr marL="3422485" indent="-228166" eaLnBrk="0" fontAlgn="base" hangingPunct="0">
              <a:spcBef>
                <a:spcPct val="0"/>
              </a:spcBef>
              <a:spcAft>
                <a:spcPct val="0"/>
              </a:spcAft>
              <a:defRPr>
                <a:solidFill>
                  <a:schemeClr val="tx1"/>
                </a:solidFill>
                <a:latin typeface="Tahoma" pitchFamily="34" charset="0"/>
              </a:defRPr>
            </a:lvl8pPr>
            <a:lvl9pPr marL="3878816" indent="-228166" eaLnBrk="0" fontAlgn="base" hangingPunct="0">
              <a:spcBef>
                <a:spcPct val="0"/>
              </a:spcBef>
              <a:spcAft>
                <a:spcPct val="0"/>
              </a:spcAft>
              <a:defRPr>
                <a:solidFill>
                  <a:schemeClr val="tx1"/>
                </a:solidFill>
                <a:latin typeface="Tahoma" pitchFamily="34" charset="0"/>
              </a:defRPr>
            </a:lvl9pPr>
          </a:lstStyle>
          <a:p>
            <a:fld id="{F043DB33-395B-44DB-A847-42694DBFE056}" type="slidenum">
              <a:rPr lang="en-US" altLang="en-US" smtClean="0">
                <a:latin typeface="Times New Roman" pitchFamily="18" charset="0"/>
              </a:rPr>
              <a:pPr/>
              <a:t>60</a:t>
            </a:fld>
            <a:endParaRPr lang="en-US" altLang="en-US">
              <a:latin typeface="Times New Roman" pitchFamily="18" charset="0"/>
            </a:endParaRPr>
          </a:p>
        </p:txBody>
      </p:sp>
    </p:spTree>
    <p:extLst>
      <p:ext uri="{BB962C8B-B14F-4D97-AF65-F5344CB8AC3E}">
        <p14:creationId xmlns:p14="http://schemas.microsoft.com/office/powerpoint/2010/main" val="961197981"/>
      </p:ext>
    </p:extLst>
  </p:cSld>
  <p:clrMapOvr>
    <a:masterClrMapping/>
  </p:clrMapOvr>
</p:notes>
</file>

<file path=ppt/notesSlides/notesSlide6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5234" name="Slide Image Placeholder 1"/>
          <p:cNvSpPr>
            <a:spLocks noGrp="1" noRot="1" noChangeAspect="1" noTextEdit="1"/>
          </p:cNvSpPr>
          <p:nvPr>
            <p:ph type="sldImg"/>
          </p:nvPr>
        </p:nvSpPr>
        <p:spPr>
          <a:xfrm>
            <a:off x="1916113" y="742950"/>
            <a:ext cx="3017837" cy="2263775"/>
          </a:xfrm>
          <a:ln/>
        </p:spPr>
      </p:sp>
      <p:sp>
        <p:nvSpPr>
          <p:cNvPr id="95235" name="Notes Placeholder 2"/>
          <p:cNvSpPr>
            <a:spLocks noGrp="1"/>
          </p:cNvSpPr>
          <p:nvPr>
            <p:ph type="body" idx="1"/>
          </p:nvPr>
        </p:nvSpPr>
        <p:spPr>
          <a:xfrm>
            <a:off x="1094581" y="3961829"/>
            <a:ext cx="4985384" cy="4466432"/>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GB" altLang="en-US" dirty="0"/>
              <a:t> </a:t>
            </a:r>
          </a:p>
        </p:txBody>
      </p:sp>
      <p:sp>
        <p:nvSpPr>
          <p:cNvPr id="95236"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Tahoma" pitchFamily="34" charset="0"/>
              </a:defRPr>
            </a:lvl1pPr>
            <a:lvl2pPr marL="741538" indent="-285207" eaLnBrk="0" hangingPunct="0">
              <a:defRPr>
                <a:solidFill>
                  <a:schemeClr val="tx1"/>
                </a:solidFill>
                <a:latin typeface="Tahoma" pitchFamily="34" charset="0"/>
              </a:defRPr>
            </a:lvl2pPr>
            <a:lvl3pPr marL="1140828" indent="-228166" eaLnBrk="0" hangingPunct="0">
              <a:defRPr>
                <a:solidFill>
                  <a:schemeClr val="tx1"/>
                </a:solidFill>
                <a:latin typeface="Tahoma" pitchFamily="34" charset="0"/>
              </a:defRPr>
            </a:lvl3pPr>
            <a:lvl4pPr marL="1597160" indent="-228166" eaLnBrk="0" hangingPunct="0">
              <a:defRPr>
                <a:solidFill>
                  <a:schemeClr val="tx1"/>
                </a:solidFill>
                <a:latin typeface="Tahoma" pitchFamily="34" charset="0"/>
              </a:defRPr>
            </a:lvl4pPr>
            <a:lvl5pPr marL="2053491" indent="-228166" eaLnBrk="0" hangingPunct="0">
              <a:defRPr>
                <a:solidFill>
                  <a:schemeClr val="tx1"/>
                </a:solidFill>
                <a:latin typeface="Tahoma" pitchFamily="34" charset="0"/>
              </a:defRPr>
            </a:lvl5pPr>
            <a:lvl6pPr marL="2509822" indent="-228166" eaLnBrk="0" fontAlgn="base" hangingPunct="0">
              <a:spcBef>
                <a:spcPct val="0"/>
              </a:spcBef>
              <a:spcAft>
                <a:spcPct val="0"/>
              </a:spcAft>
              <a:defRPr>
                <a:solidFill>
                  <a:schemeClr val="tx1"/>
                </a:solidFill>
                <a:latin typeface="Tahoma" pitchFamily="34" charset="0"/>
              </a:defRPr>
            </a:lvl6pPr>
            <a:lvl7pPr marL="2966154" indent="-228166" eaLnBrk="0" fontAlgn="base" hangingPunct="0">
              <a:spcBef>
                <a:spcPct val="0"/>
              </a:spcBef>
              <a:spcAft>
                <a:spcPct val="0"/>
              </a:spcAft>
              <a:defRPr>
                <a:solidFill>
                  <a:schemeClr val="tx1"/>
                </a:solidFill>
                <a:latin typeface="Tahoma" pitchFamily="34" charset="0"/>
              </a:defRPr>
            </a:lvl7pPr>
            <a:lvl8pPr marL="3422485" indent="-228166" eaLnBrk="0" fontAlgn="base" hangingPunct="0">
              <a:spcBef>
                <a:spcPct val="0"/>
              </a:spcBef>
              <a:spcAft>
                <a:spcPct val="0"/>
              </a:spcAft>
              <a:defRPr>
                <a:solidFill>
                  <a:schemeClr val="tx1"/>
                </a:solidFill>
                <a:latin typeface="Tahoma" pitchFamily="34" charset="0"/>
              </a:defRPr>
            </a:lvl8pPr>
            <a:lvl9pPr marL="3878816" indent="-228166" eaLnBrk="0" fontAlgn="base" hangingPunct="0">
              <a:spcBef>
                <a:spcPct val="0"/>
              </a:spcBef>
              <a:spcAft>
                <a:spcPct val="0"/>
              </a:spcAft>
              <a:defRPr>
                <a:solidFill>
                  <a:schemeClr val="tx1"/>
                </a:solidFill>
                <a:latin typeface="Tahoma" pitchFamily="34" charset="0"/>
              </a:defRPr>
            </a:lvl9pPr>
          </a:lstStyle>
          <a:p>
            <a:fld id="{F241E2C1-0D54-41FB-B5C3-AE5D11662B64}" type="slidenum">
              <a:rPr lang="en-US" altLang="en-US" smtClean="0">
                <a:latin typeface="Times New Roman" pitchFamily="18" charset="0"/>
              </a:rPr>
              <a:pPr/>
              <a:t>61</a:t>
            </a:fld>
            <a:endParaRPr lang="en-US" altLang="en-US">
              <a:latin typeface="Times New Roman" pitchFamily="18" charset="0"/>
            </a:endParaRPr>
          </a:p>
        </p:txBody>
      </p:sp>
    </p:spTree>
    <p:extLst>
      <p:ext uri="{BB962C8B-B14F-4D97-AF65-F5344CB8AC3E}">
        <p14:creationId xmlns:p14="http://schemas.microsoft.com/office/powerpoint/2010/main" val="1697445348"/>
      </p:ext>
    </p:extLst>
  </p:cSld>
  <p:clrMapOvr>
    <a:masterClrMapping/>
  </p:clrMapOvr>
</p:notes>
</file>

<file path=ppt/notesSlides/notesSlide6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6258"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Tahoma" pitchFamily="34" charset="0"/>
              </a:defRPr>
            </a:lvl1pPr>
            <a:lvl2pPr marL="741538" indent="-285207" eaLnBrk="0" hangingPunct="0">
              <a:defRPr>
                <a:solidFill>
                  <a:schemeClr val="tx1"/>
                </a:solidFill>
                <a:latin typeface="Tahoma" pitchFamily="34" charset="0"/>
              </a:defRPr>
            </a:lvl2pPr>
            <a:lvl3pPr marL="1140828" indent="-228166" eaLnBrk="0" hangingPunct="0">
              <a:defRPr>
                <a:solidFill>
                  <a:schemeClr val="tx1"/>
                </a:solidFill>
                <a:latin typeface="Tahoma" pitchFamily="34" charset="0"/>
              </a:defRPr>
            </a:lvl3pPr>
            <a:lvl4pPr marL="1597160" indent="-228166" eaLnBrk="0" hangingPunct="0">
              <a:defRPr>
                <a:solidFill>
                  <a:schemeClr val="tx1"/>
                </a:solidFill>
                <a:latin typeface="Tahoma" pitchFamily="34" charset="0"/>
              </a:defRPr>
            </a:lvl4pPr>
            <a:lvl5pPr marL="2053491" indent="-228166" eaLnBrk="0" hangingPunct="0">
              <a:defRPr>
                <a:solidFill>
                  <a:schemeClr val="tx1"/>
                </a:solidFill>
                <a:latin typeface="Tahoma" pitchFamily="34" charset="0"/>
              </a:defRPr>
            </a:lvl5pPr>
            <a:lvl6pPr marL="2509822" indent="-228166" eaLnBrk="0" fontAlgn="base" hangingPunct="0">
              <a:spcBef>
                <a:spcPct val="0"/>
              </a:spcBef>
              <a:spcAft>
                <a:spcPct val="0"/>
              </a:spcAft>
              <a:defRPr>
                <a:solidFill>
                  <a:schemeClr val="tx1"/>
                </a:solidFill>
                <a:latin typeface="Tahoma" pitchFamily="34" charset="0"/>
              </a:defRPr>
            </a:lvl6pPr>
            <a:lvl7pPr marL="2966154" indent="-228166" eaLnBrk="0" fontAlgn="base" hangingPunct="0">
              <a:spcBef>
                <a:spcPct val="0"/>
              </a:spcBef>
              <a:spcAft>
                <a:spcPct val="0"/>
              </a:spcAft>
              <a:defRPr>
                <a:solidFill>
                  <a:schemeClr val="tx1"/>
                </a:solidFill>
                <a:latin typeface="Tahoma" pitchFamily="34" charset="0"/>
              </a:defRPr>
            </a:lvl7pPr>
            <a:lvl8pPr marL="3422485" indent="-228166" eaLnBrk="0" fontAlgn="base" hangingPunct="0">
              <a:spcBef>
                <a:spcPct val="0"/>
              </a:spcBef>
              <a:spcAft>
                <a:spcPct val="0"/>
              </a:spcAft>
              <a:defRPr>
                <a:solidFill>
                  <a:schemeClr val="tx1"/>
                </a:solidFill>
                <a:latin typeface="Tahoma" pitchFamily="34" charset="0"/>
              </a:defRPr>
            </a:lvl8pPr>
            <a:lvl9pPr marL="3878816" indent="-228166" eaLnBrk="0" fontAlgn="base" hangingPunct="0">
              <a:spcBef>
                <a:spcPct val="0"/>
              </a:spcBef>
              <a:spcAft>
                <a:spcPct val="0"/>
              </a:spcAft>
              <a:defRPr>
                <a:solidFill>
                  <a:schemeClr val="tx1"/>
                </a:solidFill>
                <a:latin typeface="Tahoma" pitchFamily="34" charset="0"/>
              </a:defRPr>
            </a:lvl9pPr>
          </a:lstStyle>
          <a:p>
            <a:fld id="{BBB852E8-6CE6-457C-880A-4B315DB5A81A}" type="slidenum">
              <a:rPr lang="en-US" altLang="en-US" smtClean="0">
                <a:latin typeface="Times New Roman" pitchFamily="18" charset="0"/>
              </a:rPr>
              <a:pPr/>
              <a:t>62</a:t>
            </a:fld>
            <a:endParaRPr lang="en-US" altLang="en-US">
              <a:latin typeface="Times New Roman" pitchFamily="18" charset="0"/>
            </a:endParaRPr>
          </a:p>
        </p:txBody>
      </p:sp>
      <p:sp>
        <p:nvSpPr>
          <p:cNvPr id="96259" name="Rectangle 2"/>
          <p:cNvSpPr>
            <a:spLocks noGrp="1" noRot="1" noChangeAspect="1" noChangeArrowheads="1" noTextEdit="1"/>
          </p:cNvSpPr>
          <p:nvPr>
            <p:ph type="sldImg"/>
          </p:nvPr>
        </p:nvSpPr>
        <p:spPr>
          <a:xfrm>
            <a:off x="1916113" y="742950"/>
            <a:ext cx="3017837" cy="2263775"/>
          </a:xfrm>
          <a:ln/>
        </p:spPr>
      </p:sp>
      <p:sp>
        <p:nvSpPr>
          <p:cNvPr id="48132" name="Rectangle 3"/>
          <p:cNvSpPr>
            <a:spLocks noGrp="1" noChangeArrowheads="1"/>
          </p:cNvSpPr>
          <p:nvPr>
            <p:ph type="body" idx="1"/>
          </p:nvPr>
        </p:nvSpPr>
        <p:spPr>
          <a:xfrm>
            <a:off x="0" y="3008265"/>
            <a:ext cx="6797675" cy="6173440"/>
          </a:xfrm>
          <a:ln/>
        </p:spPr>
        <p:txBody>
          <a:bodyPr/>
          <a:lstStyle/>
          <a:p>
            <a:pPr eaLnBrk="1" hangingPunct="1">
              <a:lnSpc>
                <a:spcPct val="80000"/>
              </a:lnSpc>
              <a:defRPr/>
            </a:pPr>
            <a:r>
              <a:rPr lang="en-GB" sz="1400" b="1" dirty="0">
                <a:latin typeface="+mn-lt"/>
              </a:rPr>
              <a:t> </a:t>
            </a:r>
            <a:endParaRPr lang="en-GB" sz="1400" dirty="0">
              <a:latin typeface="+mn-lt"/>
            </a:endParaRPr>
          </a:p>
          <a:p>
            <a:pPr marL="273799" indent="-273799" eaLnBrk="1" fontAlgn="auto" hangingPunct="1">
              <a:lnSpc>
                <a:spcPct val="80000"/>
              </a:lnSpc>
              <a:spcBef>
                <a:spcPts val="579"/>
              </a:spcBef>
              <a:spcAft>
                <a:spcPts val="0"/>
              </a:spcAft>
              <a:buFont typeface="Wingdings 2"/>
              <a:buChar char=""/>
              <a:defRPr/>
            </a:pPr>
            <a:endParaRPr lang="en-GB" sz="1400" dirty="0">
              <a:latin typeface="+mn-lt"/>
            </a:endParaRPr>
          </a:p>
          <a:p>
            <a:pPr eaLnBrk="1" hangingPunct="1">
              <a:defRPr/>
            </a:pPr>
            <a:endParaRPr lang="en-GB" sz="1400" b="1" dirty="0">
              <a:latin typeface="+mn-lt"/>
            </a:endParaRPr>
          </a:p>
        </p:txBody>
      </p:sp>
    </p:spTree>
    <p:extLst>
      <p:ext uri="{BB962C8B-B14F-4D97-AF65-F5344CB8AC3E}">
        <p14:creationId xmlns:p14="http://schemas.microsoft.com/office/powerpoint/2010/main" val="744451151"/>
      </p:ext>
    </p:extLst>
  </p:cSld>
  <p:clrMapOvr>
    <a:masterClrMapping/>
  </p:clrMapOvr>
</p:notes>
</file>

<file path=ppt/notesSlides/notesSlide6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7282" name="Slide Image Placeholder 1"/>
          <p:cNvSpPr>
            <a:spLocks noGrp="1" noRot="1" noChangeAspect="1" noTextEdit="1"/>
          </p:cNvSpPr>
          <p:nvPr>
            <p:ph type="sldImg"/>
          </p:nvPr>
        </p:nvSpPr>
        <p:spPr>
          <a:xfrm>
            <a:off x="1916113" y="742950"/>
            <a:ext cx="3017837" cy="2263775"/>
          </a:xfrm>
          <a:ln/>
        </p:spPr>
      </p:sp>
      <p:sp>
        <p:nvSpPr>
          <p:cNvPr id="74755" name="Notes Placeholder 2"/>
          <p:cNvSpPr>
            <a:spLocks noGrp="1"/>
          </p:cNvSpPr>
          <p:nvPr>
            <p:ph type="body" idx="1"/>
          </p:nvPr>
        </p:nvSpPr>
        <p:spPr>
          <a:xfrm>
            <a:off x="0" y="3008265"/>
            <a:ext cx="6797675" cy="6173440"/>
          </a:xfrm>
          <a:ln/>
        </p:spPr>
        <p:txBody>
          <a:bodyPr/>
          <a:lstStyle/>
          <a:p>
            <a:pPr eaLnBrk="1" hangingPunct="1">
              <a:lnSpc>
                <a:spcPct val="80000"/>
              </a:lnSpc>
              <a:defRPr/>
            </a:pPr>
            <a:r>
              <a:rPr lang="en-GB" sz="1400" b="1" dirty="0">
                <a:latin typeface="+mn-lt"/>
              </a:rPr>
              <a:t> </a:t>
            </a:r>
            <a:endParaRPr lang="en-GB" sz="1400" dirty="0">
              <a:latin typeface="+mn-lt"/>
            </a:endParaRPr>
          </a:p>
          <a:p>
            <a:pPr eaLnBrk="1" hangingPunct="1">
              <a:lnSpc>
                <a:spcPct val="80000"/>
              </a:lnSpc>
              <a:defRPr/>
            </a:pPr>
            <a:endParaRPr lang="en-GB" sz="1400" dirty="0">
              <a:latin typeface="+mn-lt"/>
            </a:endParaRPr>
          </a:p>
          <a:p>
            <a:pPr eaLnBrk="1" hangingPunct="1">
              <a:defRPr/>
            </a:pPr>
            <a:endParaRPr lang="en-GB" dirty="0"/>
          </a:p>
        </p:txBody>
      </p:sp>
      <p:sp>
        <p:nvSpPr>
          <p:cNvPr id="97284"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Tahoma" pitchFamily="34" charset="0"/>
              </a:defRPr>
            </a:lvl1pPr>
            <a:lvl2pPr marL="741538" indent="-285207" eaLnBrk="0" hangingPunct="0">
              <a:defRPr>
                <a:solidFill>
                  <a:schemeClr val="tx1"/>
                </a:solidFill>
                <a:latin typeface="Tahoma" pitchFamily="34" charset="0"/>
              </a:defRPr>
            </a:lvl2pPr>
            <a:lvl3pPr marL="1140828" indent="-228166" eaLnBrk="0" hangingPunct="0">
              <a:defRPr>
                <a:solidFill>
                  <a:schemeClr val="tx1"/>
                </a:solidFill>
                <a:latin typeface="Tahoma" pitchFamily="34" charset="0"/>
              </a:defRPr>
            </a:lvl3pPr>
            <a:lvl4pPr marL="1597160" indent="-228166" eaLnBrk="0" hangingPunct="0">
              <a:defRPr>
                <a:solidFill>
                  <a:schemeClr val="tx1"/>
                </a:solidFill>
                <a:latin typeface="Tahoma" pitchFamily="34" charset="0"/>
              </a:defRPr>
            </a:lvl4pPr>
            <a:lvl5pPr marL="2053491" indent="-228166" eaLnBrk="0" hangingPunct="0">
              <a:defRPr>
                <a:solidFill>
                  <a:schemeClr val="tx1"/>
                </a:solidFill>
                <a:latin typeface="Tahoma" pitchFamily="34" charset="0"/>
              </a:defRPr>
            </a:lvl5pPr>
            <a:lvl6pPr marL="2509822" indent="-228166" eaLnBrk="0" fontAlgn="base" hangingPunct="0">
              <a:spcBef>
                <a:spcPct val="0"/>
              </a:spcBef>
              <a:spcAft>
                <a:spcPct val="0"/>
              </a:spcAft>
              <a:defRPr>
                <a:solidFill>
                  <a:schemeClr val="tx1"/>
                </a:solidFill>
                <a:latin typeface="Tahoma" pitchFamily="34" charset="0"/>
              </a:defRPr>
            </a:lvl6pPr>
            <a:lvl7pPr marL="2966154" indent="-228166" eaLnBrk="0" fontAlgn="base" hangingPunct="0">
              <a:spcBef>
                <a:spcPct val="0"/>
              </a:spcBef>
              <a:spcAft>
                <a:spcPct val="0"/>
              </a:spcAft>
              <a:defRPr>
                <a:solidFill>
                  <a:schemeClr val="tx1"/>
                </a:solidFill>
                <a:latin typeface="Tahoma" pitchFamily="34" charset="0"/>
              </a:defRPr>
            </a:lvl7pPr>
            <a:lvl8pPr marL="3422485" indent="-228166" eaLnBrk="0" fontAlgn="base" hangingPunct="0">
              <a:spcBef>
                <a:spcPct val="0"/>
              </a:spcBef>
              <a:spcAft>
                <a:spcPct val="0"/>
              </a:spcAft>
              <a:defRPr>
                <a:solidFill>
                  <a:schemeClr val="tx1"/>
                </a:solidFill>
                <a:latin typeface="Tahoma" pitchFamily="34" charset="0"/>
              </a:defRPr>
            </a:lvl8pPr>
            <a:lvl9pPr marL="3878816" indent="-228166" eaLnBrk="0" fontAlgn="base" hangingPunct="0">
              <a:spcBef>
                <a:spcPct val="0"/>
              </a:spcBef>
              <a:spcAft>
                <a:spcPct val="0"/>
              </a:spcAft>
              <a:defRPr>
                <a:solidFill>
                  <a:schemeClr val="tx1"/>
                </a:solidFill>
                <a:latin typeface="Tahoma" pitchFamily="34" charset="0"/>
              </a:defRPr>
            </a:lvl9pPr>
          </a:lstStyle>
          <a:p>
            <a:fld id="{B22CC9E2-8F56-4722-AA30-09A5F8B9771D}" type="slidenum">
              <a:rPr lang="en-US" altLang="en-US" smtClean="0">
                <a:latin typeface="Times New Roman" pitchFamily="18" charset="0"/>
              </a:rPr>
              <a:pPr/>
              <a:t>63</a:t>
            </a:fld>
            <a:endParaRPr lang="en-US" altLang="en-US">
              <a:latin typeface="Times New Roman" pitchFamily="18" charset="0"/>
            </a:endParaRPr>
          </a:p>
        </p:txBody>
      </p:sp>
    </p:spTree>
    <p:extLst>
      <p:ext uri="{BB962C8B-B14F-4D97-AF65-F5344CB8AC3E}">
        <p14:creationId xmlns:p14="http://schemas.microsoft.com/office/powerpoint/2010/main" val="775155697"/>
      </p:ext>
    </p:extLst>
  </p:cSld>
  <p:clrMapOvr>
    <a:masterClrMapping/>
  </p:clrMapOvr>
</p:notes>
</file>

<file path=ppt/notesSlides/notesSlide6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 </a:t>
            </a:r>
          </a:p>
        </p:txBody>
      </p:sp>
      <p:sp>
        <p:nvSpPr>
          <p:cNvPr id="4" name="Slide Number Placeholder 3"/>
          <p:cNvSpPr>
            <a:spLocks noGrp="1"/>
          </p:cNvSpPr>
          <p:nvPr>
            <p:ph type="sldNum" sz="quarter" idx="10"/>
          </p:nvPr>
        </p:nvSpPr>
        <p:spPr/>
        <p:txBody>
          <a:bodyPr/>
          <a:lstStyle/>
          <a:p>
            <a:pPr>
              <a:defRPr/>
            </a:pPr>
            <a:fld id="{E4597797-7ABC-4F1C-865E-1E6721BA3A9B}" type="slidenum">
              <a:rPr lang="en-US" smtClean="0"/>
              <a:pPr>
                <a:defRPr/>
              </a:pPr>
              <a:t>64</a:t>
            </a:fld>
            <a:endParaRPr lang="en-US"/>
          </a:p>
        </p:txBody>
      </p:sp>
    </p:spTree>
    <p:extLst>
      <p:ext uri="{BB962C8B-B14F-4D97-AF65-F5344CB8AC3E}">
        <p14:creationId xmlns:p14="http://schemas.microsoft.com/office/powerpoint/2010/main" val="3340910936"/>
      </p:ext>
    </p:extLst>
  </p:cSld>
  <p:clrMapOvr>
    <a:masterClrMapping/>
  </p:clrMapOvr>
</p:notes>
</file>

<file path=ppt/notesSlides/notesSlide6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8546" name="Slide Image Placeholder 1"/>
          <p:cNvSpPr>
            <a:spLocks noGrp="1" noRot="1" noChangeAspect="1" noTextEdit="1"/>
          </p:cNvSpPr>
          <p:nvPr>
            <p:ph type="sldImg"/>
          </p:nvPr>
        </p:nvSpPr>
        <p:spPr>
          <a:ln/>
        </p:spPr>
      </p:sp>
      <p:sp>
        <p:nvSpPr>
          <p:cNvPr id="108547"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a:p>
        </p:txBody>
      </p:sp>
      <p:sp>
        <p:nvSpPr>
          <p:cNvPr id="108548"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Tahoma" pitchFamily="34" charset="0"/>
              </a:defRPr>
            </a:lvl1pPr>
            <a:lvl2pPr marL="741538" indent="-285207" eaLnBrk="0" hangingPunct="0">
              <a:defRPr>
                <a:solidFill>
                  <a:schemeClr val="tx1"/>
                </a:solidFill>
                <a:latin typeface="Tahoma" pitchFamily="34" charset="0"/>
              </a:defRPr>
            </a:lvl2pPr>
            <a:lvl3pPr marL="1140828" indent="-228166" eaLnBrk="0" hangingPunct="0">
              <a:defRPr>
                <a:solidFill>
                  <a:schemeClr val="tx1"/>
                </a:solidFill>
                <a:latin typeface="Tahoma" pitchFamily="34" charset="0"/>
              </a:defRPr>
            </a:lvl3pPr>
            <a:lvl4pPr marL="1597160" indent="-228166" eaLnBrk="0" hangingPunct="0">
              <a:defRPr>
                <a:solidFill>
                  <a:schemeClr val="tx1"/>
                </a:solidFill>
                <a:latin typeface="Tahoma" pitchFamily="34" charset="0"/>
              </a:defRPr>
            </a:lvl4pPr>
            <a:lvl5pPr marL="2053491" indent="-228166" eaLnBrk="0" hangingPunct="0">
              <a:defRPr>
                <a:solidFill>
                  <a:schemeClr val="tx1"/>
                </a:solidFill>
                <a:latin typeface="Tahoma" pitchFamily="34" charset="0"/>
              </a:defRPr>
            </a:lvl5pPr>
            <a:lvl6pPr marL="2509822" indent="-228166" eaLnBrk="0" fontAlgn="base" hangingPunct="0">
              <a:spcBef>
                <a:spcPct val="0"/>
              </a:spcBef>
              <a:spcAft>
                <a:spcPct val="0"/>
              </a:spcAft>
              <a:defRPr>
                <a:solidFill>
                  <a:schemeClr val="tx1"/>
                </a:solidFill>
                <a:latin typeface="Tahoma" pitchFamily="34" charset="0"/>
              </a:defRPr>
            </a:lvl6pPr>
            <a:lvl7pPr marL="2966154" indent="-228166" eaLnBrk="0" fontAlgn="base" hangingPunct="0">
              <a:spcBef>
                <a:spcPct val="0"/>
              </a:spcBef>
              <a:spcAft>
                <a:spcPct val="0"/>
              </a:spcAft>
              <a:defRPr>
                <a:solidFill>
                  <a:schemeClr val="tx1"/>
                </a:solidFill>
                <a:latin typeface="Tahoma" pitchFamily="34" charset="0"/>
              </a:defRPr>
            </a:lvl7pPr>
            <a:lvl8pPr marL="3422485" indent="-228166" eaLnBrk="0" fontAlgn="base" hangingPunct="0">
              <a:spcBef>
                <a:spcPct val="0"/>
              </a:spcBef>
              <a:spcAft>
                <a:spcPct val="0"/>
              </a:spcAft>
              <a:defRPr>
                <a:solidFill>
                  <a:schemeClr val="tx1"/>
                </a:solidFill>
                <a:latin typeface="Tahoma" pitchFamily="34" charset="0"/>
              </a:defRPr>
            </a:lvl8pPr>
            <a:lvl9pPr marL="3878816" indent="-228166" eaLnBrk="0" fontAlgn="base" hangingPunct="0">
              <a:spcBef>
                <a:spcPct val="0"/>
              </a:spcBef>
              <a:spcAft>
                <a:spcPct val="0"/>
              </a:spcAft>
              <a:defRPr>
                <a:solidFill>
                  <a:schemeClr val="tx1"/>
                </a:solidFill>
                <a:latin typeface="Tahoma" pitchFamily="34" charset="0"/>
              </a:defRPr>
            </a:lvl9pPr>
          </a:lstStyle>
          <a:p>
            <a:fld id="{9D72F01D-7A60-48AB-9873-EE454F6E1A8A}" type="slidenum">
              <a:rPr lang="en-US" altLang="en-US" smtClean="0">
                <a:latin typeface="Times New Roman" pitchFamily="18" charset="0"/>
              </a:rPr>
              <a:pPr/>
              <a:t>66</a:t>
            </a:fld>
            <a:endParaRPr lang="en-US" altLang="en-US">
              <a:latin typeface="Times New Roman" pitchFamily="18" charset="0"/>
            </a:endParaRPr>
          </a:p>
        </p:txBody>
      </p:sp>
    </p:spTree>
    <p:extLst>
      <p:ext uri="{BB962C8B-B14F-4D97-AF65-F5344CB8AC3E}">
        <p14:creationId xmlns:p14="http://schemas.microsoft.com/office/powerpoint/2010/main" val="3219936738"/>
      </p:ext>
    </p:extLst>
  </p:cSld>
  <p:clrMapOvr>
    <a:masterClrMapping/>
  </p:clrMapOvr>
</p:notes>
</file>

<file path=ppt/notesSlides/notesSlide6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8546" name="Slide Image Placeholder 1"/>
          <p:cNvSpPr>
            <a:spLocks noGrp="1" noRot="1" noChangeAspect="1" noTextEdit="1"/>
          </p:cNvSpPr>
          <p:nvPr>
            <p:ph type="sldImg"/>
          </p:nvPr>
        </p:nvSpPr>
        <p:spPr>
          <a:ln/>
        </p:spPr>
      </p:sp>
      <p:sp>
        <p:nvSpPr>
          <p:cNvPr id="108547"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p>
        </p:txBody>
      </p:sp>
      <p:sp>
        <p:nvSpPr>
          <p:cNvPr id="108548"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Tahoma" pitchFamily="34" charset="0"/>
              </a:defRPr>
            </a:lvl1pPr>
            <a:lvl2pPr marL="741538" indent="-285207" eaLnBrk="0" hangingPunct="0">
              <a:defRPr>
                <a:solidFill>
                  <a:schemeClr val="tx1"/>
                </a:solidFill>
                <a:latin typeface="Tahoma" pitchFamily="34" charset="0"/>
              </a:defRPr>
            </a:lvl2pPr>
            <a:lvl3pPr marL="1140828" indent="-228166" eaLnBrk="0" hangingPunct="0">
              <a:defRPr>
                <a:solidFill>
                  <a:schemeClr val="tx1"/>
                </a:solidFill>
                <a:latin typeface="Tahoma" pitchFamily="34" charset="0"/>
              </a:defRPr>
            </a:lvl3pPr>
            <a:lvl4pPr marL="1597160" indent="-228166" eaLnBrk="0" hangingPunct="0">
              <a:defRPr>
                <a:solidFill>
                  <a:schemeClr val="tx1"/>
                </a:solidFill>
                <a:latin typeface="Tahoma" pitchFamily="34" charset="0"/>
              </a:defRPr>
            </a:lvl4pPr>
            <a:lvl5pPr marL="2053491" indent="-228166" eaLnBrk="0" hangingPunct="0">
              <a:defRPr>
                <a:solidFill>
                  <a:schemeClr val="tx1"/>
                </a:solidFill>
                <a:latin typeface="Tahoma" pitchFamily="34" charset="0"/>
              </a:defRPr>
            </a:lvl5pPr>
            <a:lvl6pPr marL="2509822" indent="-228166" eaLnBrk="0" fontAlgn="base" hangingPunct="0">
              <a:spcBef>
                <a:spcPct val="0"/>
              </a:spcBef>
              <a:spcAft>
                <a:spcPct val="0"/>
              </a:spcAft>
              <a:defRPr>
                <a:solidFill>
                  <a:schemeClr val="tx1"/>
                </a:solidFill>
                <a:latin typeface="Tahoma" pitchFamily="34" charset="0"/>
              </a:defRPr>
            </a:lvl6pPr>
            <a:lvl7pPr marL="2966154" indent="-228166" eaLnBrk="0" fontAlgn="base" hangingPunct="0">
              <a:spcBef>
                <a:spcPct val="0"/>
              </a:spcBef>
              <a:spcAft>
                <a:spcPct val="0"/>
              </a:spcAft>
              <a:defRPr>
                <a:solidFill>
                  <a:schemeClr val="tx1"/>
                </a:solidFill>
                <a:latin typeface="Tahoma" pitchFamily="34" charset="0"/>
              </a:defRPr>
            </a:lvl7pPr>
            <a:lvl8pPr marL="3422485" indent="-228166" eaLnBrk="0" fontAlgn="base" hangingPunct="0">
              <a:spcBef>
                <a:spcPct val="0"/>
              </a:spcBef>
              <a:spcAft>
                <a:spcPct val="0"/>
              </a:spcAft>
              <a:defRPr>
                <a:solidFill>
                  <a:schemeClr val="tx1"/>
                </a:solidFill>
                <a:latin typeface="Tahoma" pitchFamily="34" charset="0"/>
              </a:defRPr>
            </a:lvl8pPr>
            <a:lvl9pPr marL="3878816" indent="-228166" eaLnBrk="0" fontAlgn="base" hangingPunct="0">
              <a:spcBef>
                <a:spcPct val="0"/>
              </a:spcBef>
              <a:spcAft>
                <a:spcPct val="0"/>
              </a:spcAft>
              <a:defRPr>
                <a:solidFill>
                  <a:schemeClr val="tx1"/>
                </a:solidFill>
                <a:latin typeface="Tahoma" pitchFamily="34" charset="0"/>
              </a:defRPr>
            </a:lvl9pPr>
          </a:lstStyle>
          <a:p>
            <a:fld id="{9D72F01D-7A60-48AB-9873-EE454F6E1A8A}" type="slidenum">
              <a:rPr lang="en-US" altLang="en-US" smtClean="0">
                <a:latin typeface="Times New Roman" pitchFamily="18" charset="0"/>
              </a:rPr>
              <a:pPr/>
              <a:t>67</a:t>
            </a:fld>
            <a:endParaRPr lang="en-US" altLang="en-US">
              <a:latin typeface="Times New Roman" pitchFamily="18" charset="0"/>
            </a:endParaRPr>
          </a:p>
        </p:txBody>
      </p:sp>
    </p:spTree>
    <p:extLst>
      <p:ext uri="{BB962C8B-B14F-4D97-AF65-F5344CB8AC3E}">
        <p14:creationId xmlns:p14="http://schemas.microsoft.com/office/powerpoint/2010/main" val="2589365171"/>
      </p:ext>
    </p:extLst>
  </p:cSld>
  <p:clrMapOvr>
    <a:masterClrMapping/>
  </p:clrMapOvr>
</p:notes>
</file>

<file path=ppt/notesSlides/notesSlide6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5048C31B-1678-46C4-845F-463E8F6A3E48}" type="slidenum">
              <a:rPr lang="en-GB" smtClean="0"/>
              <a:t>68</a:t>
            </a:fld>
            <a:endParaRPr lang="en-GB" dirty="0"/>
          </a:p>
        </p:txBody>
      </p:sp>
    </p:spTree>
    <p:extLst>
      <p:ext uri="{BB962C8B-B14F-4D97-AF65-F5344CB8AC3E}">
        <p14:creationId xmlns:p14="http://schemas.microsoft.com/office/powerpoint/2010/main" val="3398404401"/>
      </p:ext>
    </p:extLst>
  </p:cSld>
  <p:clrMapOvr>
    <a:masterClrMapping/>
  </p:clrMapOvr>
</p:notes>
</file>

<file path=ppt/notesSlides/notesSlide6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5048C31B-1678-46C4-845F-463E8F6A3E48}" type="slidenum">
              <a:rPr lang="en-GB" smtClean="0"/>
              <a:t>70</a:t>
            </a:fld>
            <a:endParaRPr lang="en-GB" dirty="0"/>
          </a:p>
        </p:txBody>
      </p:sp>
    </p:spTree>
    <p:extLst>
      <p:ext uri="{BB962C8B-B14F-4D97-AF65-F5344CB8AC3E}">
        <p14:creationId xmlns:p14="http://schemas.microsoft.com/office/powerpoint/2010/main" val="1440058648"/>
      </p:ext>
    </p:extLst>
  </p:cSld>
  <p:clrMapOvr>
    <a:masterClrMapping/>
  </p:clrMapOvr>
</p:notes>
</file>

<file path=ppt/notesSlides/notesSlide6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5048C31B-1678-46C4-845F-463E8F6A3E48}" type="slidenum">
              <a:rPr lang="en-GB" smtClean="0"/>
              <a:t>71</a:t>
            </a:fld>
            <a:endParaRPr lang="en-GB" dirty="0"/>
          </a:p>
        </p:txBody>
      </p:sp>
    </p:spTree>
    <p:extLst>
      <p:ext uri="{BB962C8B-B14F-4D97-AF65-F5344CB8AC3E}">
        <p14:creationId xmlns:p14="http://schemas.microsoft.com/office/powerpoint/2010/main" val="246170397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6" name="Rounded Rectangle 15"/>
          <p:cNvSpPr/>
          <p:nvPr/>
        </p:nvSpPr>
        <p:spPr>
          <a:xfrm>
            <a:off x="228600" y="228600"/>
            <a:ext cx="8695944" cy="6035040"/>
          </a:xfrm>
          <a:prstGeom prst="roundRect">
            <a:avLst>
              <a:gd name="adj" fmla="val 1272"/>
            </a:avLst>
          </a:prstGeom>
          <a:gradFill>
            <a:gsLst>
              <a:gs pos="0">
                <a:schemeClr val="accent1">
                  <a:lumMod val="75000"/>
                </a:schemeClr>
              </a:gs>
              <a:gs pos="10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7" name="Group 9"/>
          <p:cNvGrpSpPr>
            <a:grpSpLocks noChangeAspect="1"/>
          </p:cNvGrpSpPr>
          <p:nvPr/>
        </p:nvGrpSpPr>
        <p:grpSpPr bwMode="hidden">
          <a:xfrm>
            <a:off x="211665" y="5353963"/>
            <a:ext cx="8723376" cy="1331580"/>
            <a:chOff x="-3905250" y="4294188"/>
            <a:chExt cx="13011150" cy="1892300"/>
          </a:xfrm>
        </p:grpSpPr>
        <p:sp>
          <p:nvSpPr>
            <p:cNvPr id="11" name="Freeform 14"/>
            <p:cNvSpPr>
              <a:spLocks/>
            </p:cNvSpPr>
            <p:nvPr/>
          </p:nvSpPr>
          <p:spPr bwMode="hidden">
            <a:xfrm>
              <a:off x="4810125" y="4500563"/>
              <a:ext cx="4295775" cy="1016000"/>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2" name="Freeform 18"/>
            <p:cNvSpPr>
              <a:spLocks/>
            </p:cNvSpPr>
            <p:nvPr/>
          </p:nvSpPr>
          <p:spPr bwMode="hidden">
            <a:xfrm>
              <a:off x="-309563" y="4318000"/>
              <a:ext cx="8280401" cy="1209675"/>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3" name="Freeform 22"/>
            <p:cNvSpPr>
              <a:spLocks/>
            </p:cNvSpPr>
            <p:nvPr/>
          </p:nvSpPr>
          <p:spPr bwMode="hidden">
            <a:xfrm>
              <a:off x="3175" y="4335463"/>
              <a:ext cx="8166100" cy="1101725"/>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4" name="Freeform 26"/>
            <p:cNvSpPr>
              <a:spLocks/>
            </p:cNvSpPr>
            <p:nvPr/>
          </p:nvSpPr>
          <p:spPr bwMode="hidden">
            <a:xfrm>
              <a:off x="4156075" y="4316413"/>
              <a:ext cx="4940300" cy="927100"/>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useBgFill="1">
          <p:nvSpPr>
            <p:cNvPr id="15" name="Freeform 10"/>
            <p:cNvSpPr>
              <a:spLocks/>
            </p:cNvSpPr>
            <p:nvPr/>
          </p:nvSpPr>
          <p:spPr bwMode="hidden">
            <a:xfrm>
              <a:off x="-3905250" y="4294188"/>
              <a:ext cx="13011150" cy="1892300"/>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a:p>
          </p:txBody>
        </p:sp>
      </p:grpSp>
      <p:sp>
        <p:nvSpPr>
          <p:cNvPr id="2" name="Title 1"/>
          <p:cNvSpPr>
            <a:spLocks noGrp="1"/>
          </p:cNvSpPr>
          <p:nvPr>
            <p:ph type="ctrTitle"/>
          </p:nvPr>
        </p:nvSpPr>
        <p:spPr>
          <a:xfrm>
            <a:off x="685800" y="1600200"/>
            <a:ext cx="7772400" cy="1780108"/>
          </a:xfrm>
        </p:spPr>
        <p:txBody>
          <a:bodyPr anchor="b">
            <a:normAutofit/>
          </a:bodyPr>
          <a:lstStyle>
            <a:lvl1pPr>
              <a:defRPr sz="4400">
                <a:solidFill>
                  <a:srgbClr val="FFFFFF"/>
                </a:solidFill>
              </a:defRPr>
            </a:lvl1pPr>
          </a:lstStyle>
          <a:p>
            <a:r>
              <a:rPr lang="en-US"/>
              <a:t>Click to edit Master title style</a:t>
            </a:r>
            <a:endParaRPr lang="en-US" dirty="0"/>
          </a:p>
        </p:txBody>
      </p:sp>
      <p:sp>
        <p:nvSpPr>
          <p:cNvPr id="3" name="Subtitle 2"/>
          <p:cNvSpPr>
            <a:spLocks noGrp="1"/>
          </p:cNvSpPr>
          <p:nvPr>
            <p:ph type="subTitle" idx="1"/>
          </p:nvPr>
        </p:nvSpPr>
        <p:spPr>
          <a:xfrm>
            <a:off x="1371600" y="3556001"/>
            <a:ext cx="6400800" cy="1473200"/>
          </a:xfrm>
        </p:spPr>
        <p:txBody>
          <a:bodyPr>
            <a:normAutofit/>
          </a:bodyPr>
          <a:lstStyle>
            <a:lvl1pPr marL="0" indent="0" algn="ctr">
              <a:buNone/>
              <a:defRPr sz="2000">
                <a:solidFill>
                  <a:srgbClr val="FFFFFF"/>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pPr>
              <a:defRPr/>
            </a:pPr>
            <a:endParaRPr lang="en-GB"/>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p>
            <a:pPr>
              <a:defRPr/>
            </a:pPr>
            <a:fld id="{DDFF664E-AD81-4EC9-82E4-0FB68B15308E}" type="slidenum">
              <a:rPr lang="en-GB" smtClean="0"/>
              <a:pPr>
                <a:defRPr/>
              </a:pPr>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pPr>
              <a:defRPr/>
            </a:pPr>
            <a:endParaRPr lang="en-GB"/>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p>
            <a:pPr>
              <a:defRPr/>
            </a:pPr>
            <a:fld id="{85F398C7-5B92-4E55-BC18-329E51508945}" type="slidenum">
              <a:rPr lang="en-GB" smtClean="0"/>
              <a:pPr>
                <a:defRPr/>
              </a:pPr>
              <a:t>‹#›</a:t>
            </a:fld>
            <a:endParaRPr lang="en-GB"/>
          </a:p>
        </p:txBody>
      </p:sp>
      <p:sp>
        <p:nvSpPr>
          <p:cNvPr id="7" name="Title 6"/>
          <p:cNvSpPr>
            <a:spLocks noGrp="1"/>
          </p:cNvSpPr>
          <p:nvPr>
            <p:ph type="title"/>
          </p:nvPr>
        </p:nvSpPr>
        <p:spPr/>
        <p:txBody>
          <a:bodyPr/>
          <a:lstStyle/>
          <a:p>
            <a:r>
              <a:rPr lang="en-US"/>
              <a:t>Click to edit Master title style</a:t>
            </a: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14" name="Rounded Rectangle 13"/>
          <p:cNvSpPr/>
          <p:nvPr/>
        </p:nvSpPr>
        <p:spPr>
          <a:xfrm>
            <a:off x="228600" y="228600"/>
            <a:ext cx="8695944" cy="4736592"/>
          </a:xfrm>
          <a:prstGeom prst="roundRect">
            <a:avLst>
              <a:gd name="adj" fmla="val 1272"/>
            </a:avLst>
          </a:prstGeom>
          <a:gradFill>
            <a:gsLst>
              <a:gs pos="0">
                <a:schemeClr val="accent1">
                  <a:lumMod val="75000"/>
                </a:schemeClr>
              </a:gs>
              <a:gs pos="10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Freeform 14"/>
          <p:cNvSpPr>
            <a:spLocks/>
          </p:cNvSpPr>
          <p:nvPr/>
        </p:nvSpPr>
        <p:spPr bwMode="hidden">
          <a:xfrm>
            <a:off x="6047438" y="4203592"/>
            <a:ext cx="2876429" cy="714026"/>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0" name="Freeform 18"/>
          <p:cNvSpPr>
            <a:spLocks/>
          </p:cNvSpPr>
          <p:nvPr/>
        </p:nvSpPr>
        <p:spPr bwMode="hidden">
          <a:xfrm>
            <a:off x="2619320" y="4075290"/>
            <a:ext cx="5544515" cy="850138"/>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1" name="Freeform 22"/>
          <p:cNvSpPr>
            <a:spLocks/>
          </p:cNvSpPr>
          <p:nvPr/>
        </p:nvSpPr>
        <p:spPr bwMode="hidden">
          <a:xfrm>
            <a:off x="2828728" y="4087562"/>
            <a:ext cx="5467980" cy="774272"/>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2" name="Freeform 26"/>
          <p:cNvSpPr>
            <a:spLocks/>
          </p:cNvSpPr>
          <p:nvPr/>
        </p:nvSpPr>
        <p:spPr bwMode="hidden">
          <a:xfrm>
            <a:off x="5609489" y="4074174"/>
            <a:ext cx="3308000" cy="651549"/>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useBgFill="1">
        <p:nvSpPr>
          <p:cNvPr id="13" name="Freeform 10"/>
          <p:cNvSpPr>
            <a:spLocks/>
          </p:cNvSpPr>
          <p:nvPr/>
        </p:nvSpPr>
        <p:spPr bwMode="hidden">
          <a:xfrm>
            <a:off x="211665" y="4058555"/>
            <a:ext cx="8723376" cy="1329874"/>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2" name="Title 1"/>
          <p:cNvSpPr>
            <a:spLocks noGrp="1"/>
          </p:cNvSpPr>
          <p:nvPr>
            <p:ph type="title"/>
          </p:nvPr>
        </p:nvSpPr>
        <p:spPr>
          <a:xfrm>
            <a:off x="690032" y="2463560"/>
            <a:ext cx="7772400" cy="1524000"/>
          </a:xfrm>
        </p:spPr>
        <p:txBody>
          <a:bodyPr anchor="t">
            <a:normAutofit/>
          </a:bodyPr>
          <a:lstStyle>
            <a:lvl1pPr algn="ctr">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1367365" y="1437448"/>
            <a:ext cx="6417734" cy="939801"/>
          </a:xfrm>
        </p:spPr>
        <p:txBody>
          <a:bodyPr anchor="b">
            <a:normAutofit/>
          </a:bodyPr>
          <a:lstStyle>
            <a:lvl1pPr marL="0" indent="0" algn="ctr">
              <a:buNone/>
              <a:defRPr sz="2000">
                <a:solidFill>
                  <a:srgbClr val="FFFFFF"/>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pPr>
              <a:defRPr/>
            </a:pPr>
            <a:endParaRPr lang="en-GB"/>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p>
            <a:pPr>
              <a:defRPr/>
            </a:pPr>
            <a:fld id="{0539D22A-38CB-40AF-BFF7-8F037CFF02CA}" type="slidenum">
              <a:rPr lang="en-GB" smtClean="0"/>
              <a:pPr>
                <a:defRPr/>
              </a:pPr>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5" name="Date Placeholder 4"/>
          <p:cNvSpPr>
            <a:spLocks noGrp="1"/>
          </p:cNvSpPr>
          <p:nvPr>
            <p:ph type="dt" sz="half" idx="10"/>
          </p:nvPr>
        </p:nvSpPr>
        <p:spPr/>
        <p:txBody>
          <a:bodyPr/>
          <a:lstStyle/>
          <a:p>
            <a:pPr>
              <a:defRPr/>
            </a:pPr>
            <a:endParaRPr lang="en-GB"/>
          </a:p>
        </p:txBody>
      </p:sp>
      <p:sp>
        <p:nvSpPr>
          <p:cNvPr id="6" name="Footer Placeholder 5"/>
          <p:cNvSpPr>
            <a:spLocks noGrp="1"/>
          </p:cNvSpPr>
          <p:nvPr>
            <p:ph type="ftr" sz="quarter" idx="11"/>
          </p:nvPr>
        </p:nvSpPr>
        <p:spPr/>
        <p:txBody>
          <a:bodyPr/>
          <a:lstStyle/>
          <a:p>
            <a:pPr>
              <a:defRPr/>
            </a:pPr>
            <a:endParaRPr lang="en-GB"/>
          </a:p>
        </p:txBody>
      </p:sp>
      <p:sp>
        <p:nvSpPr>
          <p:cNvPr id="7" name="Slide Number Placeholder 6"/>
          <p:cNvSpPr>
            <a:spLocks noGrp="1"/>
          </p:cNvSpPr>
          <p:nvPr>
            <p:ph type="sldNum" sz="quarter" idx="12"/>
          </p:nvPr>
        </p:nvSpPr>
        <p:spPr/>
        <p:txBody>
          <a:bodyPr/>
          <a:lstStyle/>
          <a:p>
            <a:pPr>
              <a:defRPr/>
            </a:pPr>
            <a:fld id="{C5690A36-2BA4-4A3F-9636-E65507B8EA1F}" type="slidenum">
              <a:rPr lang="en-GB" smtClean="0"/>
              <a:pPr>
                <a:defRPr/>
              </a:pPr>
              <a:t>‹#›</a:t>
            </a:fld>
            <a:endParaRPr lang="en-GB"/>
          </a:p>
        </p:txBody>
      </p:sp>
      <p:sp>
        <p:nvSpPr>
          <p:cNvPr id="9" name="Content Placeholder 8"/>
          <p:cNvSpPr>
            <a:spLocks noGrp="1"/>
          </p:cNvSpPr>
          <p:nvPr>
            <p:ph sz="quarter" idx="13"/>
          </p:nvPr>
        </p:nvSpPr>
        <p:spPr>
          <a:xfrm>
            <a:off x="676655" y="2679192"/>
            <a:ext cx="3822192" cy="34472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1" name="Content Placeholder 10"/>
          <p:cNvSpPr>
            <a:spLocks noGrp="1"/>
          </p:cNvSpPr>
          <p:nvPr>
            <p:ph sz="quarter" idx="14"/>
          </p:nvPr>
        </p:nvSpPr>
        <p:spPr>
          <a:xfrm>
            <a:off x="4645152" y="2679192"/>
            <a:ext cx="3822192" cy="34472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676656" y="2678114"/>
            <a:ext cx="3822192" cy="639762"/>
          </a:xfrm>
        </p:spPr>
        <p:txBody>
          <a:bodyPr anchor="ctr"/>
          <a:lstStyle>
            <a:lvl1pPr marL="0" indent="0" algn="ctr">
              <a:buNone/>
              <a:defRPr sz="2400" b="0">
                <a:solidFill>
                  <a:schemeClr val="tx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7332" y="3429000"/>
            <a:ext cx="3820055" cy="2697163"/>
          </a:xfrm>
        </p:spPr>
        <p:txBody>
          <a:bodyPr/>
          <a:lstStyle>
            <a:lvl1pPr>
              <a:defRPr sz="2000"/>
            </a:lvl1pPr>
            <a:lvl2pPr>
              <a:defRPr sz="1800"/>
            </a:lvl2pPr>
            <a:lvl3pPr>
              <a:defRPr sz="1600"/>
            </a:lvl3pPr>
            <a:lvl4pPr>
              <a:defRPr sz="1400"/>
            </a:lvl4pPr>
            <a:lvl5pPr>
              <a:defRPr sz="14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648200" y="2678113"/>
            <a:ext cx="3822192" cy="639762"/>
          </a:xfrm>
        </p:spPr>
        <p:txBody>
          <a:bodyPr anchor="ctr"/>
          <a:lstStyle>
            <a:lvl1pPr marL="0" indent="0" algn="ctr">
              <a:buNone/>
              <a:defRPr sz="2400" b="0" i="0">
                <a:solidFill>
                  <a:schemeClr val="tx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3429000"/>
            <a:ext cx="3822192" cy="2697163"/>
          </a:xfrm>
        </p:spPr>
        <p:txBody>
          <a:bodyPr/>
          <a:lstStyle>
            <a:lvl1pPr>
              <a:defRPr sz="2000"/>
            </a:lvl1pPr>
            <a:lvl2pPr>
              <a:defRPr sz="1800"/>
            </a:lvl2pPr>
            <a:lvl3pPr>
              <a:defRPr sz="1600"/>
            </a:lvl3pPr>
            <a:lvl4pPr>
              <a:defRPr sz="1400"/>
            </a:lvl4pPr>
            <a:lvl5pPr>
              <a:defRPr sz="14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pPr>
              <a:defRPr/>
            </a:pPr>
            <a:endParaRPr lang="en-GB"/>
          </a:p>
        </p:txBody>
      </p:sp>
      <p:sp>
        <p:nvSpPr>
          <p:cNvPr id="8" name="Footer Placeholder 7"/>
          <p:cNvSpPr>
            <a:spLocks noGrp="1"/>
          </p:cNvSpPr>
          <p:nvPr>
            <p:ph type="ftr" sz="quarter" idx="11"/>
          </p:nvPr>
        </p:nvSpPr>
        <p:spPr/>
        <p:txBody>
          <a:bodyPr/>
          <a:lstStyle/>
          <a:p>
            <a:pPr>
              <a:defRPr/>
            </a:pPr>
            <a:endParaRPr lang="en-GB"/>
          </a:p>
        </p:txBody>
      </p:sp>
      <p:sp>
        <p:nvSpPr>
          <p:cNvPr id="9" name="Slide Number Placeholder 8"/>
          <p:cNvSpPr>
            <a:spLocks noGrp="1"/>
          </p:cNvSpPr>
          <p:nvPr>
            <p:ph type="sldNum" sz="quarter" idx="12"/>
          </p:nvPr>
        </p:nvSpPr>
        <p:spPr/>
        <p:txBody>
          <a:bodyPr/>
          <a:lstStyle/>
          <a:p>
            <a:pPr>
              <a:defRPr/>
            </a:pPr>
            <a:fld id="{8F20F230-5813-46A6-8B54-5379E7751D4B}" type="slidenum">
              <a:rPr lang="en-GB" smtClean="0"/>
              <a:pPr>
                <a:defRPr/>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pPr>
              <a:defRPr/>
            </a:pPr>
            <a:endParaRPr lang="en-GB"/>
          </a:p>
        </p:txBody>
      </p:sp>
      <p:sp>
        <p:nvSpPr>
          <p:cNvPr id="4" name="Footer Placeholder 3"/>
          <p:cNvSpPr>
            <a:spLocks noGrp="1"/>
          </p:cNvSpPr>
          <p:nvPr>
            <p:ph type="ftr" sz="quarter" idx="11"/>
          </p:nvPr>
        </p:nvSpPr>
        <p:spPr/>
        <p:txBody>
          <a:bodyPr/>
          <a:lstStyle/>
          <a:p>
            <a:pPr>
              <a:defRPr/>
            </a:pPr>
            <a:endParaRPr lang="en-GB"/>
          </a:p>
        </p:txBody>
      </p:sp>
      <p:sp>
        <p:nvSpPr>
          <p:cNvPr id="5" name="Slide Number Placeholder 4"/>
          <p:cNvSpPr>
            <a:spLocks noGrp="1"/>
          </p:cNvSpPr>
          <p:nvPr>
            <p:ph type="sldNum" sz="quarter" idx="12"/>
          </p:nvPr>
        </p:nvSpPr>
        <p:spPr/>
        <p:txBody>
          <a:bodyPr/>
          <a:lstStyle/>
          <a:p>
            <a:pPr>
              <a:defRPr/>
            </a:pPr>
            <a:fld id="{1FC78B83-0471-4543-A046-3EB1C5DEC335}" type="slidenum">
              <a:rPr lang="en-GB" smtClean="0"/>
              <a:pPr>
                <a:defRPr/>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12" name="Rounded Rectangle 11"/>
          <p:cNvSpPr/>
          <p:nvPr/>
        </p:nvSpPr>
        <p:spPr>
          <a:xfrm>
            <a:off x="228600" y="228600"/>
            <a:ext cx="8695944" cy="1426464"/>
          </a:xfrm>
          <a:prstGeom prst="roundRect">
            <a:avLst>
              <a:gd name="adj" fmla="val 7136"/>
            </a:avLst>
          </a:prstGeom>
          <a:gradFill>
            <a:gsLst>
              <a:gs pos="0">
                <a:schemeClr val="accent1">
                  <a:lumMod val="75000"/>
                </a:schemeClr>
              </a:gs>
              <a:gs pos="9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6" name="Group 5"/>
          <p:cNvGrpSpPr>
            <a:grpSpLocks noChangeAspect="1"/>
          </p:cNvGrpSpPr>
          <p:nvPr/>
        </p:nvGrpSpPr>
        <p:grpSpPr bwMode="hidden">
          <a:xfrm>
            <a:off x="211665" y="714191"/>
            <a:ext cx="8723376" cy="1329874"/>
            <a:chOff x="-3905251" y="4294188"/>
            <a:chExt cx="13027839" cy="1892300"/>
          </a:xfrm>
        </p:grpSpPr>
        <p:sp>
          <p:nvSpPr>
            <p:cNvPr id="7" name="Freeform 14"/>
            <p:cNvSpPr>
              <a:spLocks/>
            </p:cNvSpPr>
            <p:nvPr/>
          </p:nvSpPr>
          <p:spPr bwMode="hidden">
            <a:xfrm>
              <a:off x="4810125" y="4500563"/>
              <a:ext cx="4295775" cy="1016000"/>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8" name="Freeform 18"/>
            <p:cNvSpPr>
              <a:spLocks/>
            </p:cNvSpPr>
            <p:nvPr/>
          </p:nvSpPr>
          <p:spPr bwMode="hidden">
            <a:xfrm>
              <a:off x="-309563" y="4318000"/>
              <a:ext cx="8280401" cy="1209675"/>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9" name="Freeform 22"/>
            <p:cNvSpPr>
              <a:spLocks/>
            </p:cNvSpPr>
            <p:nvPr/>
          </p:nvSpPr>
          <p:spPr bwMode="hidden">
            <a:xfrm>
              <a:off x="3175" y="4335463"/>
              <a:ext cx="8166100" cy="1101725"/>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0" name="Freeform 26"/>
            <p:cNvSpPr>
              <a:spLocks/>
            </p:cNvSpPr>
            <p:nvPr/>
          </p:nvSpPr>
          <p:spPr bwMode="hidden">
            <a:xfrm>
              <a:off x="4156075" y="4316413"/>
              <a:ext cx="4940300" cy="927100"/>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useBgFill="1">
          <p:nvSpPr>
            <p:cNvPr id="11" name="Freeform 10"/>
            <p:cNvSpPr>
              <a:spLocks/>
            </p:cNvSpPr>
            <p:nvPr/>
          </p:nvSpPr>
          <p:spPr bwMode="hidden">
            <a:xfrm>
              <a:off x="-3905251" y="4294188"/>
              <a:ext cx="13027839" cy="1892300"/>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a:p>
          </p:txBody>
        </p:sp>
      </p:grpSp>
      <p:sp>
        <p:nvSpPr>
          <p:cNvPr id="2" name="Date Placeholder 1"/>
          <p:cNvSpPr>
            <a:spLocks noGrp="1"/>
          </p:cNvSpPr>
          <p:nvPr>
            <p:ph type="dt" sz="half" idx="10"/>
          </p:nvPr>
        </p:nvSpPr>
        <p:spPr/>
        <p:txBody>
          <a:bodyPr/>
          <a:lstStyle/>
          <a:p>
            <a:pPr>
              <a:defRPr/>
            </a:pPr>
            <a:endParaRPr lang="en-GB"/>
          </a:p>
        </p:txBody>
      </p:sp>
      <p:sp>
        <p:nvSpPr>
          <p:cNvPr id="3" name="Footer Placeholder 2"/>
          <p:cNvSpPr>
            <a:spLocks noGrp="1"/>
          </p:cNvSpPr>
          <p:nvPr>
            <p:ph type="ftr" sz="quarter" idx="11"/>
          </p:nvPr>
        </p:nvSpPr>
        <p:spPr/>
        <p:txBody>
          <a:bodyPr/>
          <a:lstStyle/>
          <a:p>
            <a:pPr>
              <a:defRPr/>
            </a:pPr>
            <a:endParaRPr lang="en-GB"/>
          </a:p>
        </p:txBody>
      </p:sp>
      <p:sp>
        <p:nvSpPr>
          <p:cNvPr id="4" name="Slide Number Placeholder 3"/>
          <p:cNvSpPr>
            <a:spLocks noGrp="1"/>
          </p:cNvSpPr>
          <p:nvPr>
            <p:ph type="sldNum" sz="quarter" idx="12"/>
          </p:nvPr>
        </p:nvSpPr>
        <p:spPr/>
        <p:txBody>
          <a:bodyPr/>
          <a:lstStyle/>
          <a:p>
            <a:pPr>
              <a:defRPr/>
            </a:pPr>
            <a:fld id="{96A5DE41-8FDD-40DF-B715-86A8D6F38CE5}" type="slidenum">
              <a:rPr lang="en-GB" smtClean="0"/>
              <a:pPr>
                <a:defRPr/>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5" name="Rounded Rectangle 14"/>
          <p:cNvSpPr/>
          <p:nvPr/>
        </p:nvSpPr>
        <p:spPr>
          <a:xfrm>
            <a:off x="228600" y="228600"/>
            <a:ext cx="8695944" cy="1426464"/>
          </a:xfrm>
          <a:prstGeom prst="roundRect">
            <a:avLst>
              <a:gd name="adj" fmla="val 7136"/>
            </a:avLst>
          </a:prstGeom>
          <a:gradFill>
            <a:gsLst>
              <a:gs pos="0">
                <a:schemeClr val="accent1">
                  <a:lumMod val="75000"/>
                </a:schemeClr>
              </a:gs>
              <a:gs pos="9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Date Placeholder 4"/>
          <p:cNvSpPr>
            <a:spLocks noGrp="1"/>
          </p:cNvSpPr>
          <p:nvPr>
            <p:ph type="dt" sz="half" idx="10"/>
          </p:nvPr>
        </p:nvSpPr>
        <p:spPr/>
        <p:txBody>
          <a:bodyPr/>
          <a:lstStyle/>
          <a:p>
            <a:pPr>
              <a:defRPr/>
            </a:pPr>
            <a:endParaRPr lang="en-GB"/>
          </a:p>
        </p:txBody>
      </p:sp>
      <p:sp>
        <p:nvSpPr>
          <p:cNvPr id="6" name="Footer Placeholder 5"/>
          <p:cNvSpPr>
            <a:spLocks noGrp="1"/>
          </p:cNvSpPr>
          <p:nvPr>
            <p:ph type="ftr" sz="quarter" idx="11"/>
          </p:nvPr>
        </p:nvSpPr>
        <p:spPr/>
        <p:txBody>
          <a:bodyPr/>
          <a:lstStyle/>
          <a:p>
            <a:pPr>
              <a:defRPr/>
            </a:pPr>
            <a:endParaRPr lang="en-GB"/>
          </a:p>
        </p:txBody>
      </p:sp>
      <p:sp>
        <p:nvSpPr>
          <p:cNvPr id="7" name="Slide Number Placeholder 6"/>
          <p:cNvSpPr>
            <a:spLocks noGrp="1"/>
          </p:cNvSpPr>
          <p:nvPr>
            <p:ph type="sldNum" sz="quarter" idx="12"/>
          </p:nvPr>
        </p:nvSpPr>
        <p:spPr/>
        <p:txBody>
          <a:bodyPr/>
          <a:lstStyle/>
          <a:p>
            <a:pPr>
              <a:defRPr/>
            </a:pPr>
            <a:fld id="{C5542C02-F713-4107-AAE4-C2B7D7770BC9}" type="slidenum">
              <a:rPr lang="en-GB" smtClean="0"/>
              <a:pPr>
                <a:defRPr/>
              </a:pPr>
              <a:t>‹#›</a:t>
            </a:fld>
            <a:endParaRPr lang="en-GB"/>
          </a:p>
        </p:txBody>
      </p:sp>
      <p:sp>
        <p:nvSpPr>
          <p:cNvPr id="4" name="Text Placeholder 3"/>
          <p:cNvSpPr>
            <a:spLocks noGrp="1"/>
          </p:cNvSpPr>
          <p:nvPr>
            <p:ph type="body" sz="half" idx="2"/>
          </p:nvPr>
        </p:nvSpPr>
        <p:spPr>
          <a:xfrm>
            <a:off x="914400" y="3581400"/>
            <a:ext cx="3352800" cy="1905001"/>
          </a:xfrm>
        </p:spPr>
        <p:txBody>
          <a:bodyPr anchor="t">
            <a:normAutofit/>
          </a:bodyPr>
          <a:lstStyle>
            <a:lvl1pPr marL="0" indent="0">
              <a:spcBef>
                <a:spcPts val="0"/>
              </a:spcBef>
              <a:spcAft>
                <a:spcPts val="600"/>
              </a:spcAft>
              <a:buNone/>
              <a:defRPr sz="1800">
                <a:solidFill>
                  <a:schemeClr val="tx2"/>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grpSp>
        <p:nvGrpSpPr>
          <p:cNvPr id="2" name="Group 23"/>
          <p:cNvGrpSpPr>
            <a:grpSpLocks noChangeAspect="1"/>
          </p:cNvGrpSpPr>
          <p:nvPr/>
        </p:nvGrpSpPr>
        <p:grpSpPr bwMode="hidden">
          <a:xfrm>
            <a:off x="211665" y="714191"/>
            <a:ext cx="8723376" cy="1331580"/>
            <a:chOff x="-3905250" y="4294188"/>
            <a:chExt cx="13011150" cy="1892300"/>
          </a:xfrm>
        </p:grpSpPr>
        <p:sp>
          <p:nvSpPr>
            <p:cNvPr id="25" name="Freeform 14"/>
            <p:cNvSpPr>
              <a:spLocks/>
            </p:cNvSpPr>
            <p:nvPr/>
          </p:nvSpPr>
          <p:spPr bwMode="hidden">
            <a:xfrm>
              <a:off x="4810125" y="4500563"/>
              <a:ext cx="4295775" cy="1016000"/>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26" name="Freeform 18"/>
            <p:cNvSpPr>
              <a:spLocks/>
            </p:cNvSpPr>
            <p:nvPr/>
          </p:nvSpPr>
          <p:spPr bwMode="hidden">
            <a:xfrm>
              <a:off x="-309563" y="4318000"/>
              <a:ext cx="8280401" cy="1209675"/>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27" name="Freeform 22"/>
            <p:cNvSpPr>
              <a:spLocks/>
            </p:cNvSpPr>
            <p:nvPr/>
          </p:nvSpPr>
          <p:spPr bwMode="hidden">
            <a:xfrm>
              <a:off x="3175" y="4335463"/>
              <a:ext cx="8166100" cy="1101725"/>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8" name="Freeform 26"/>
            <p:cNvSpPr>
              <a:spLocks/>
            </p:cNvSpPr>
            <p:nvPr/>
          </p:nvSpPr>
          <p:spPr bwMode="hidden">
            <a:xfrm>
              <a:off x="4156075" y="4316413"/>
              <a:ext cx="4940300" cy="927100"/>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useBgFill="1">
          <p:nvSpPr>
            <p:cNvPr id="29" name="Freeform 28"/>
            <p:cNvSpPr>
              <a:spLocks/>
            </p:cNvSpPr>
            <p:nvPr/>
          </p:nvSpPr>
          <p:spPr bwMode="hidden">
            <a:xfrm>
              <a:off x="-3905250" y="4294188"/>
              <a:ext cx="13011150" cy="1892300"/>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a:p>
          </p:txBody>
        </p:sp>
      </p:grpSp>
      <p:sp>
        <p:nvSpPr>
          <p:cNvPr id="22" name="Title 21"/>
          <p:cNvSpPr>
            <a:spLocks noGrp="1"/>
          </p:cNvSpPr>
          <p:nvPr>
            <p:ph type="title"/>
          </p:nvPr>
        </p:nvSpPr>
        <p:spPr>
          <a:xfrm>
            <a:off x="914400" y="2286000"/>
            <a:ext cx="3352800" cy="1252728"/>
          </a:xfrm>
        </p:spPr>
        <p:txBody>
          <a:bodyPr anchor="b">
            <a:noAutofit/>
          </a:bodyPr>
          <a:lstStyle>
            <a:lvl1pPr algn="l">
              <a:defRPr sz="3200">
                <a:solidFill>
                  <a:schemeClr val="tx2"/>
                </a:solidFill>
              </a:defRPr>
            </a:lvl1pPr>
          </a:lstStyle>
          <a:p>
            <a:r>
              <a:rPr lang="en-US"/>
              <a:t>Click to edit Master title style</a:t>
            </a:r>
            <a:endParaRPr lang="en-US" dirty="0"/>
          </a:p>
        </p:txBody>
      </p:sp>
      <p:sp>
        <p:nvSpPr>
          <p:cNvPr id="3" name="Content Placeholder 2"/>
          <p:cNvSpPr>
            <a:spLocks noGrp="1"/>
          </p:cNvSpPr>
          <p:nvPr>
            <p:ph idx="1"/>
          </p:nvPr>
        </p:nvSpPr>
        <p:spPr>
          <a:xfrm>
            <a:off x="4651962" y="1828800"/>
            <a:ext cx="3904076" cy="3810000"/>
          </a:xfrm>
        </p:spPr>
        <p:txBody>
          <a:bodyPr anchor="ctr"/>
          <a:lstStyle>
            <a:lvl1pPr>
              <a:buClr>
                <a:schemeClr val="bg1"/>
              </a:buClr>
              <a:defRPr sz="2200">
                <a:solidFill>
                  <a:schemeClr val="tx2"/>
                </a:solidFill>
              </a:defRPr>
            </a:lvl1pPr>
            <a:lvl2pPr>
              <a:buClr>
                <a:schemeClr val="bg1"/>
              </a:buClr>
              <a:defRPr sz="2000">
                <a:solidFill>
                  <a:schemeClr val="tx2"/>
                </a:solidFill>
              </a:defRPr>
            </a:lvl2pPr>
            <a:lvl3pPr>
              <a:buClr>
                <a:schemeClr val="bg1"/>
              </a:buClr>
              <a:defRPr sz="1800">
                <a:solidFill>
                  <a:schemeClr val="tx2"/>
                </a:solidFill>
              </a:defRPr>
            </a:lvl3pPr>
            <a:lvl4pPr>
              <a:buClr>
                <a:schemeClr val="bg1"/>
              </a:buClr>
              <a:defRPr sz="1600">
                <a:solidFill>
                  <a:schemeClr val="tx2"/>
                </a:solidFill>
              </a:defRPr>
            </a:lvl4pPr>
            <a:lvl5pPr>
              <a:buClr>
                <a:schemeClr val="bg1"/>
              </a:buClr>
              <a:defRPr sz="1600">
                <a:solidFill>
                  <a:schemeClr val="tx2"/>
                </a:solidFill>
              </a:defRPr>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5" name="Rounded Rectangle 14"/>
          <p:cNvSpPr/>
          <p:nvPr/>
        </p:nvSpPr>
        <p:spPr>
          <a:xfrm>
            <a:off x="228600" y="228600"/>
            <a:ext cx="8695944" cy="6035040"/>
          </a:xfrm>
          <a:prstGeom prst="roundRect">
            <a:avLst>
              <a:gd name="adj" fmla="val 1272"/>
            </a:avLst>
          </a:prstGeom>
          <a:gradFill>
            <a:gsLst>
              <a:gs pos="0">
                <a:schemeClr val="accent1">
                  <a:lumMod val="75000"/>
                </a:schemeClr>
              </a:gs>
              <a:gs pos="10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9" name="Group 8"/>
          <p:cNvGrpSpPr>
            <a:grpSpLocks noChangeAspect="1"/>
          </p:cNvGrpSpPr>
          <p:nvPr/>
        </p:nvGrpSpPr>
        <p:grpSpPr bwMode="hidden">
          <a:xfrm>
            <a:off x="211665" y="5353963"/>
            <a:ext cx="8723376" cy="1331580"/>
            <a:chOff x="-3905250" y="4294188"/>
            <a:chExt cx="13011150" cy="1892300"/>
          </a:xfrm>
        </p:grpSpPr>
        <p:sp>
          <p:nvSpPr>
            <p:cNvPr id="10" name="Freeform 14"/>
            <p:cNvSpPr>
              <a:spLocks/>
            </p:cNvSpPr>
            <p:nvPr/>
          </p:nvSpPr>
          <p:spPr bwMode="hidden">
            <a:xfrm>
              <a:off x="4810125" y="4500563"/>
              <a:ext cx="4295775" cy="1016000"/>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1" name="Freeform 18"/>
            <p:cNvSpPr>
              <a:spLocks/>
            </p:cNvSpPr>
            <p:nvPr/>
          </p:nvSpPr>
          <p:spPr bwMode="hidden">
            <a:xfrm>
              <a:off x="-309563" y="4318000"/>
              <a:ext cx="8280401" cy="1209675"/>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2" name="Freeform 22"/>
            <p:cNvSpPr>
              <a:spLocks/>
            </p:cNvSpPr>
            <p:nvPr/>
          </p:nvSpPr>
          <p:spPr bwMode="hidden">
            <a:xfrm>
              <a:off x="3175" y="4335463"/>
              <a:ext cx="8166100" cy="1101725"/>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3" name="Freeform 26"/>
            <p:cNvSpPr>
              <a:spLocks/>
            </p:cNvSpPr>
            <p:nvPr/>
          </p:nvSpPr>
          <p:spPr bwMode="hidden">
            <a:xfrm>
              <a:off x="4156075" y="4316413"/>
              <a:ext cx="4940300" cy="927100"/>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useBgFill="1">
          <p:nvSpPr>
            <p:cNvPr id="14" name="Freeform 10"/>
            <p:cNvSpPr>
              <a:spLocks/>
            </p:cNvSpPr>
            <p:nvPr/>
          </p:nvSpPr>
          <p:spPr bwMode="hidden">
            <a:xfrm>
              <a:off x="-3905250" y="4294188"/>
              <a:ext cx="13011150" cy="1892300"/>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a:p>
          </p:txBody>
        </p:sp>
      </p:grpSp>
      <p:sp>
        <p:nvSpPr>
          <p:cNvPr id="2" name="Title 1"/>
          <p:cNvSpPr>
            <a:spLocks noGrp="1"/>
          </p:cNvSpPr>
          <p:nvPr>
            <p:ph type="title"/>
          </p:nvPr>
        </p:nvSpPr>
        <p:spPr>
          <a:xfrm>
            <a:off x="4874155" y="338667"/>
            <a:ext cx="3812645" cy="2429934"/>
          </a:xfrm>
        </p:spPr>
        <p:txBody>
          <a:bodyPr anchor="b">
            <a:normAutofit/>
          </a:bodyPr>
          <a:lstStyle>
            <a:lvl1pPr algn="l">
              <a:defRPr sz="2800" b="0">
                <a:solidFill>
                  <a:srgbClr val="FFFFFF"/>
                </a:solidFill>
              </a:defRPr>
            </a:lvl1pPr>
          </a:lstStyle>
          <a:p>
            <a:r>
              <a:rPr lang="en-US"/>
              <a:t>Click to edit Master title style</a:t>
            </a:r>
            <a:endParaRPr lang="en-US" dirty="0"/>
          </a:p>
        </p:txBody>
      </p:sp>
      <p:sp>
        <p:nvSpPr>
          <p:cNvPr id="4" name="Text Placeholder 3"/>
          <p:cNvSpPr>
            <a:spLocks noGrp="1"/>
          </p:cNvSpPr>
          <p:nvPr>
            <p:ph type="body" sz="half" idx="2"/>
          </p:nvPr>
        </p:nvSpPr>
        <p:spPr>
          <a:xfrm>
            <a:off x="4868333" y="2785533"/>
            <a:ext cx="3818467" cy="2421467"/>
          </a:xfrm>
        </p:spPr>
        <p:txBody>
          <a:bodyPr>
            <a:normAutofit/>
          </a:bodyPr>
          <a:lstStyle>
            <a:lvl1pPr marL="0" indent="0">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pPr>
              <a:defRPr/>
            </a:pPr>
            <a:endParaRPr lang="en-GB"/>
          </a:p>
        </p:txBody>
      </p:sp>
      <p:sp>
        <p:nvSpPr>
          <p:cNvPr id="6" name="Footer Placeholder 5"/>
          <p:cNvSpPr>
            <a:spLocks noGrp="1"/>
          </p:cNvSpPr>
          <p:nvPr>
            <p:ph type="ftr" sz="quarter" idx="11"/>
          </p:nvPr>
        </p:nvSpPr>
        <p:spPr/>
        <p:txBody>
          <a:bodyPr/>
          <a:lstStyle/>
          <a:p>
            <a:pPr>
              <a:defRPr/>
            </a:pPr>
            <a:endParaRPr lang="en-GB"/>
          </a:p>
        </p:txBody>
      </p:sp>
      <p:sp>
        <p:nvSpPr>
          <p:cNvPr id="7" name="Slide Number Placeholder 6"/>
          <p:cNvSpPr>
            <a:spLocks noGrp="1"/>
          </p:cNvSpPr>
          <p:nvPr>
            <p:ph type="sldNum" sz="quarter" idx="12"/>
          </p:nvPr>
        </p:nvSpPr>
        <p:spPr/>
        <p:txBody>
          <a:bodyPr/>
          <a:lstStyle/>
          <a:p>
            <a:pPr>
              <a:defRPr/>
            </a:pPr>
            <a:fld id="{E0295403-4EF8-406E-BD19-EBB351725990}" type="slidenum">
              <a:rPr lang="en-GB" smtClean="0"/>
              <a:pPr>
                <a:defRPr/>
              </a:pPr>
              <a:t>‹#›</a:t>
            </a:fld>
            <a:endParaRPr lang="en-GB"/>
          </a:p>
        </p:txBody>
      </p:sp>
      <p:sp>
        <p:nvSpPr>
          <p:cNvPr id="3" name="Picture Placeholder 2"/>
          <p:cNvSpPr>
            <a:spLocks noGrp="1"/>
          </p:cNvSpPr>
          <p:nvPr>
            <p:ph type="pic" idx="1"/>
          </p:nvPr>
        </p:nvSpPr>
        <p:spPr>
          <a:xfrm>
            <a:off x="838200" y="1371600"/>
            <a:ext cx="3566160" cy="2926080"/>
          </a:xfrm>
          <a:prstGeom prst="roundRect">
            <a:avLst>
              <a:gd name="adj" fmla="val 3924"/>
            </a:avLst>
          </a:prstGeom>
          <a:solidFill>
            <a:schemeClr val="accent1"/>
          </a:solidFill>
          <a:ln>
            <a:noFill/>
          </a:ln>
          <a:effectLst>
            <a:reflection blurRad="12700" stA="30000" endPos="30000" dist="5000" dir="5400000" sy="-100000" algn="bl" rotWithShape="0"/>
          </a:effectLst>
          <a:scene3d>
            <a:camera prst="perspectiveContrastingLeftFacing" fov="600000">
              <a:rot lat="240000" lon="19799999" rev="0"/>
            </a:camera>
            <a:lightRig rig="threePt" dir="t">
              <a:rot lat="0" lon="0" rev="2700000"/>
            </a:lightRig>
          </a:scene3d>
          <a:sp3d>
            <a:bevelT w="44450" h="31750"/>
          </a:sp3d>
        </p:spPr>
        <p:txBody>
          <a:bodyPr/>
          <a:lstStyle>
            <a:lvl1pPr marL="0" indent="0" algn="ctr">
              <a:buNone/>
              <a:defRPr sz="3200">
                <a:solidFill>
                  <a:schemeClr val="bg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nchor="ctr"/>
          <a:lstStyle>
            <a:lvl1pPr algn="l">
              <a:defRPr/>
            </a:lvl1pPr>
            <a:lvl2pPr algn="l">
              <a:defRPr/>
            </a:lvl2pPr>
            <a:lvl3pPr algn="l">
              <a:defRPr/>
            </a:lvl3pPr>
            <a:lvl4pPr algn="l">
              <a:defRPr/>
            </a:lvl4pPr>
            <a:lvl5pPr algn="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pPr>
              <a:defRPr/>
            </a:pPr>
            <a:endParaRPr lang="en-GB"/>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p>
            <a:pPr>
              <a:defRPr/>
            </a:pPr>
            <a:fld id="{C38F5033-A0CA-46E0-8F09-134F3B29560C}" type="slidenum">
              <a:rPr lang="en-GB" smtClean="0"/>
              <a:pPr>
                <a:defRPr/>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1" name="Rounded Rectangle 20"/>
          <p:cNvSpPr/>
          <p:nvPr/>
        </p:nvSpPr>
        <p:spPr bwMode="hidden">
          <a:xfrm>
            <a:off x="228600" y="228600"/>
            <a:ext cx="8695944" cy="1426464"/>
          </a:xfrm>
          <a:prstGeom prst="roundRect">
            <a:avLst>
              <a:gd name="adj" fmla="val 7136"/>
            </a:avLst>
          </a:prstGeom>
          <a:gradFill>
            <a:gsLst>
              <a:gs pos="0">
                <a:schemeClr val="accent1">
                  <a:lumMod val="75000"/>
                </a:schemeClr>
              </a:gs>
              <a:gs pos="9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Date Placeholder 3"/>
          <p:cNvSpPr>
            <a:spLocks noGrp="1"/>
          </p:cNvSpPr>
          <p:nvPr>
            <p:ph type="dt" sz="half" idx="10"/>
          </p:nvPr>
        </p:nvSpPr>
        <p:spPr/>
        <p:txBody>
          <a:bodyPr/>
          <a:lstStyle/>
          <a:p>
            <a:pPr>
              <a:defRPr/>
            </a:pPr>
            <a:endParaRPr lang="en-GB"/>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p>
            <a:pPr>
              <a:defRPr/>
            </a:pPr>
            <a:fld id="{10161DED-E26E-416B-9E6A-C68CB6AFD418}" type="slidenum">
              <a:rPr lang="en-GB" smtClean="0"/>
              <a:pPr>
                <a:defRPr/>
              </a:pPr>
              <a:t>‹#›</a:t>
            </a:fld>
            <a:endParaRPr lang="en-GB"/>
          </a:p>
        </p:txBody>
      </p:sp>
      <p:grpSp>
        <p:nvGrpSpPr>
          <p:cNvPr id="15" name="Group 14"/>
          <p:cNvGrpSpPr>
            <a:grpSpLocks noChangeAspect="1"/>
          </p:cNvGrpSpPr>
          <p:nvPr/>
        </p:nvGrpSpPr>
        <p:grpSpPr bwMode="hidden">
          <a:xfrm>
            <a:off x="211665" y="714191"/>
            <a:ext cx="8723376" cy="1331580"/>
            <a:chOff x="-3905250" y="4294188"/>
            <a:chExt cx="13011150" cy="1892300"/>
          </a:xfrm>
        </p:grpSpPr>
        <p:sp>
          <p:nvSpPr>
            <p:cNvPr id="16" name="Freeform 14"/>
            <p:cNvSpPr>
              <a:spLocks/>
            </p:cNvSpPr>
            <p:nvPr/>
          </p:nvSpPr>
          <p:spPr bwMode="hidden">
            <a:xfrm>
              <a:off x="4810125" y="4500563"/>
              <a:ext cx="4295775" cy="1016000"/>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7" name="Freeform 18"/>
            <p:cNvSpPr>
              <a:spLocks/>
            </p:cNvSpPr>
            <p:nvPr/>
          </p:nvSpPr>
          <p:spPr bwMode="hidden">
            <a:xfrm>
              <a:off x="-309563" y="4318000"/>
              <a:ext cx="8280401" cy="1209675"/>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8" name="Freeform 22"/>
            <p:cNvSpPr>
              <a:spLocks/>
            </p:cNvSpPr>
            <p:nvPr/>
          </p:nvSpPr>
          <p:spPr bwMode="hidden">
            <a:xfrm>
              <a:off x="3175" y="4335463"/>
              <a:ext cx="8166100" cy="1101725"/>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9" name="Freeform 26"/>
            <p:cNvSpPr>
              <a:spLocks/>
            </p:cNvSpPr>
            <p:nvPr/>
          </p:nvSpPr>
          <p:spPr bwMode="hidden">
            <a:xfrm>
              <a:off x="4156075" y="4316413"/>
              <a:ext cx="4940300" cy="927100"/>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useBgFill="1">
          <p:nvSpPr>
            <p:cNvPr id="20" name="Freeform 19"/>
            <p:cNvSpPr>
              <a:spLocks/>
            </p:cNvSpPr>
            <p:nvPr/>
          </p:nvSpPr>
          <p:spPr bwMode="hidden">
            <a:xfrm>
              <a:off x="-3905250" y="4294188"/>
              <a:ext cx="13011150" cy="1892300"/>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a:p>
          </p:txBody>
        </p:sp>
      </p:grpSp>
      <p:sp>
        <p:nvSpPr>
          <p:cNvPr id="2" name="Vertical Title 1"/>
          <p:cNvSpPr>
            <a:spLocks noGrp="1"/>
          </p:cNvSpPr>
          <p:nvPr>
            <p:ph type="title" orient="vert"/>
          </p:nvPr>
        </p:nvSpPr>
        <p:spPr>
          <a:xfrm>
            <a:off x="6629400" y="1447800"/>
            <a:ext cx="2057400" cy="4487333"/>
          </a:xfrm>
        </p:spPr>
        <p:txBody>
          <a:bodyPr vert="eaVert" anchor="ctr"/>
          <a:lstStyle>
            <a:lvl1pPr algn="l">
              <a:defRPr>
                <a:solidFill>
                  <a:schemeClr val="tx2"/>
                </a:solidFil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457200" y="1447800"/>
            <a:ext cx="6019800" cy="4487334"/>
          </a:xfrm>
        </p:spPr>
        <p:txBody>
          <a:bodyPr vert="eaVert"/>
          <a:lstStyle>
            <a:lvl1pPr>
              <a:buClr>
                <a:schemeClr val="accent1"/>
              </a:buClr>
              <a:defRPr/>
            </a:lvl1pPr>
            <a:lvl2pPr>
              <a:buClr>
                <a:schemeClr val="accent1"/>
              </a:buClr>
              <a:defRPr/>
            </a:lvl2pPr>
            <a:lvl3pPr>
              <a:buClr>
                <a:schemeClr val="accent1"/>
              </a:buClr>
              <a:defRPr/>
            </a:lvl3pPr>
            <a:lvl4pPr>
              <a:buClr>
                <a:schemeClr val="accent1"/>
              </a:buClr>
              <a:defRPr/>
            </a:lvl4pPr>
            <a:lvl5pPr>
              <a:buClr>
                <a:schemeClr val="accent1"/>
              </a:buCl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43000" y="1122363"/>
            <a:ext cx="6858000" cy="2387600"/>
          </a:xfrm>
        </p:spPr>
        <p:txBody>
          <a:bodyPr anchor="b"/>
          <a:lstStyle>
            <a:lvl1pPr algn="ctr">
              <a:defRPr sz="4500"/>
            </a:lvl1pPr>
          </a:lstStyle>
          <a:p>
            <a:r>
              <a:rPr lang="en-US"/>
              <a:t>Click to edit Master title style</a:t>
            </a:r>
            <a:endParaRPr lang="en-GB"/>
          </a:p>
        </p:txBody>
      </p:sp>
      <p:sp>
        <p:nvSpPr>
          <p:cNvPr id="3" name="Subtitle 2"/>
          <p:cNvSpPr>
            <a:spLocks noGrp="1"/>
          </p:cNvSpPr>
          <p:nvPr>
            <p:ph type="subTitle" idx="1"/>
          </p:nvPr>
        </p:nvSpPr>
        <p:spPr>
          <a:xfrm>
            <a:off x="1143000" y="3602038"/>
            <a:ext cx="6858000" cy="165576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802CB9DE-671E-435C-A1A0-866D904CA8A9}" type="datetimeFigureOut">
              <a:rPr lang="en-GB" smtClean="0"/>
              <a:pPr/>
              <a:t>02/02/2017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ED8F6BF-2D61-4F41-972B-1599A1BC2EDA}" type="slidenum">
              <a:rPr lang="en-GB" smtClean="0"/>
              <a:pPr/>
              <a:t>‹#›</a:t>
            </a:fld>
            <a:endParaRPr lang="en-GB"/>
          </a:p>
        </p:txBody>
      </p:sp>
    </p:spTree>
    <p:extLst>
      <p:ext uri="{BB962C8B-B14F-4D97-AF65-F5344CB8AC3E}">
        <p14:creationId xmlns:p14="http://schemas.microsoft.com/office/powerpoint/2010/main" val="426715968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802CB9DE-671E-435C-A1A0-866D904CA8A9}" type="datetimeFigureOut">
              <a:rPr lang="en-GB" smtClean="0"/>
              <a:pPr/>
              <a:t>02/02/2017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ED8F6BF-2D61-4F41-972B-1599A1BC2EDA}" type="slidenum">
              <a:rPr lang="en-GB" smtClean="0"/>
              <a:pPr/>
              <a:t>‹#›</a:t>
            </a:fld>
            <a:endParaRPr lang="en-GB"/>
          </a:p>
        </p:txBody>
      </p:sp>
    </p:spTree>
    <p:extLst>
      <p:ext uri="{BB962C8B-B14F-4D97-AF65-F5344CB8AC3E}">
        <p14:creationId xmlns:p14="http://schemas.microsoft.com/office/powerpoint/2010/main" val="92134478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9"/>
            <a:ext cx="7886700" cy="2852737"/>
          </a:xfrm>
        </p:spPr>
        <p:txBody>
          <a:bodyPr anchor="b"/>
          <a:lstStyle>
            <a:lvl1pPr>
              <a:defRPr sz="4500"/>
            </a:lvl1pPr>
          </a:lstStyle>
          <a:p>
            <a:r>
              <a:rPr lang="en-US"/>
              <a:t>Click to edit Master title style</a:t>
            </a:r>
            <a:endParaRPr lang="en-GB"/>
          </a:p>
        </p:txBody>
      </p:sp>
      <p:sp>
        <p:nvSpPr>
          <p:cNvPr id="3" name="Text Placeholder 2"/>
          <p:cNvSpPr>
            <a:spLocks noGrp="1"/>
          </p:cNvSpPr>
          <p:nvPr>
            <p:ph type="body" idx="1"/>
          </p:nvPr>
        </p:nvSpPr>
        <p:spPr>
          <a:xfrm>
            <a:off x="623888" y="4589464"/>
            <a:ext cx="7886700" cy="1500187"/>
          </a:xfrm>
        </p:spPr>
        <p:txBody>
          <a:bodyPr/>
          <a:lstStyle>
            <a:lvl1pPr marL="0" indent="0">
              <a:buNone/>
              <a:defRPr sz="1800">
                <a:solidFill>
                  <a:schemeClr val="tx1">
                    <a:tint val="75000"/>
                  </a:schemeClr>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02CB9DE-671E-435C-A1A0-866D904CA8A9}" type="datetimeFigureOut">
              <a:rPr lang="en-GB" smtClean="0"/>
              <a:pPr/>
              <a:t>02/02/2017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ED8F6BF-2D61-4F41-972B-1599A1BC2EDA}" type="slidenum">
              <a:rPr lang="en-GB" smtClean="0"/>
              <a:pPr/>
              <a:t>‹#›</a:t>
            </a:fld>
            <a:endParaRPr lang="en-GB"/>
          </a:p>
        </p:txBody>
      </p:sp>
    </p:spTree>
    <p:extLst>
      <p:ext uri="{BB962C8B-B14F-4D97-AF65-F5344CB8AC3E}">
        <p14:creationId xmlns:p14="http://schemas.microsoft.com/office/powerpoint/2010/main" val="188081716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286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291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802CB9DE-671E-435C-A1A0-866D904CA8A9}" type="datetimeFigureOut">
              <a:rPr lang="en-GB" smtClean="0"/>
              <a:pPr/>
              <a:t>02/02/2017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ED8F6BF-2D61-4F41-972B-1599A1BC2EDA}" type="slidenum">
              <a:rPr lang="en-GB" smtClean="0"/>
              <a:pPr/>
              <a:t>‹#›</a:t>
            </a:fld>
            <a:endParaRPr lang="en-GB"/>
          </a:p>
        </p:txBody>
      </p:sp>
    </p:spTree>
    <p:extLst>
      <p:ext uri="{BB962C8B-B14F-4D97-AF65-F5344CB8AC3E}">
        <p14:creationId xmlns:p14="http://schemas.microsoft.com/office/powerpoint/2010/main" val="325957422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629842" y="1681163"/>
            <a:ext cx="3868340"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802CB9DE-671E-435C-A1A0-866D904CA8A9}" type="datetimeFigureOut">
              <a:rPr lang="en-GB" smtClean="0"/>
              <a:pPr/>
              <a:t>02/02/2017</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AED8F6BF-2D61-4F41-972B-1599A1BC2EDA}" type="slidenum">
              <a:rPr lang="en-GB" smtClean="0"/>
              <a:pPr/>
              <a:t>‹#›</a:t>
            </a:fld>
            <a:endParaRPr lang="en-GB"/>
          </a:p>
        </p:txBody>
      </p:sp>
    </p:spTree>
    <p:extLst>
      <p:ext uri="{BB962C8B-B14F-4D97-AF65-F5344CB8AC3E}">
        <p14:creationId xmlns:p14="http://schemas.microsoft.com/office/powerpoint/2010/main" val="377425355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802CB9DE-671E-435C-A1A0-866D904CA8A9}" type="datetimeFigureOut">
              <a:rPr lang="en-GB" smtClean="0"/>
              <a:pPr/>
              <a:t>02/02/2017</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AED8F6BF-2D61-4F41-972B-1599A1BC2EDA}" type="slidenum">
              <a:rPr lang="en-GB" smtClean="0"/>
              <a:pPr/>
              <a:t>‹#›</a:t>
            </a:fld>
            <a:endParaRPr lang="en-GB"/>
          </a:p>
        </p:txBody>
      </p:sp>
    </p:spTree>
    <p:extLst>
      <p:ext uri="{BB962C8B-B14F-4D97-AF65-F5344CB8AC3E}">
        <p14:creationId xmlns:p14="http://schemas.microsoft.com/office/powerpoint/2010/main" val="2421980408"/>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02CB9DE-671E-435C-A1A0-866D904CA8A9}" type="datetimeFigureOut">
              <a:rPr lang="en-GB" smtClean="0"/>
              <a:pPr/>
              <a:t>02/02/2017</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AED8F6BF-2D61-4F41-972B-1599A1BC2EDA}" type="slidenum">
              <a:rPr lang="en-GB" smtClean="0"/>
              <a:pPr/>
              <a:t>‹#›</a:t>
            </a:fld>
            <a:endParaRPr lang="en-GB"/>
          </a:p>
        </p:txBody>
      </p:sp>
    </p:spTree>
    <p:extLst>
      <p:ext uri="{BB962C8B-B14F-4D97-AF65-F5344CB8AC3E}">
        <p14:creationId xmlns:p14="http://schemas.microsoft.com/office/powerpoint/2010/main" val="2526235257"/>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2400"/>
            </a:lvl1pPr>
          </a:lstStyle>
          <a:p>
            <a:r>
              <a:rPr lang="en-US"/>
              <a:t>Click to edit Master title style</a:t>
            </a:r>
            <a:endParaRPr lang="en-GB"/>
          </a:p>
        </p:txBody>
      </p:sp>
      <p:sp>
        <p:nvSpPr>
          <p:cNvPr id="3" name="Content Placeholder 2"/>
          <p:cNvSpPr>
            <a:spLocks noGrp="1"/>
          </p:cNvSpPr>
          <p:nvPr>
            <p:ph idx="1"/>
          </p:nvPr>
        </p:nvSpPr>
        <p:spPr>
          <a:xfrm>
            <a:off x="3887391" y="987426"/>
            <a:ext cx="4629150" cy="4873625"/>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p:cNvSpPr>
            <a:spLocks noGrp="1"/>
          </p:cNvSpPr>
          <p:nvPr>
            <p:ph type="dt" sz="half" idx="10"/>
          </p:nvPr>
        </p:nvSpPr>
        <p:spPr/>
        <p:txBody>
          <a:bodyPr/>
          <a:lstStyle/>
          <a:p>
            <a:fld id="{802CB9DE-671E-435C-A1A0-866D904CA8A9}" type="datetimeFigureOut">
              <a:rPr lang="en-GB" smtClean="0"/>
              <a:pPr/>
              <a:t>02/02/2017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ED8F6BF-2D61-4F41-972B-1599A1BC2EDA}" type="slidenum">
              <a:rPr lang="en-GB" smtClean="0"/>
              <a:pPr/>
              <a:t>‹#›</a:t>
            </a:fld>
            <a:endParaRPr lang="en-GB"/>
          </a:p>
        </p:txBody>
      </p:sp>
    </p:spTree>
    <p:extLst>
      <p:ext uri="{BB962C8B-B14F-4D97-AF65-F5344CB8AC3E}">
        <p14:creationId xmlns:p14="http://schemas.microsoft.com/office/powerpoint/2010/main" val="368060109"/>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2400"/>
            </a:lvl1pPr>
          </a:lstStyle>
          <a:p>
            <a:r>
              <a:rPr lang="en-US"/>
              <a:t>Click to edit Master title style</a:t>
            </a:r>
            <a:endParaRPr lang="en-GB"/>
          </a:p>
        </p:txBody>
      </p:sp>
      <p:sp>
        <p:nvSpPr>
          <p:cNvPr id="3" name="Picture Placeholder 2"/>
          <p:cNvSpPr>
            <a:spLocks noGrp="1"/>
          </p:cNvSpPr>
          <p:nvPr>
            <p:ph type="pic" idx="1"/>
          </p:nvPr>
        </p:nvSpPr>
        <p:spPr>
          <a:xfrm>
            <a:off x="3887391" y="987426"/>
            <a:ext cx="4629150" cy="4873625"/>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endParaRPr lang="en-GB"/>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p:cNvSpPr>
            <a:spLocks noGrp="1"/>
          </p:cNvSpPr>
          <p:nvPr>
            <p:ph type="dt" sz="half" idx="10"/>
          </p:nvPr>
        </p:nvSpPr>
        <p:spPr/>
        <p:txBody>
          <a:bodyPr/>
          <a:lstStyle/>
          <a:p>
            <a:fld id="{802CB9DE-671E-435C-A1A0-866D904CA8A9}" type="datetimeFigureOut">
              <a:rPr lang="en-GB" smtClean="0"/>
              <a:pPr/>
              <a:t>02/02/2017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ED8F6BF-2D61-4F41-972B-1599A1BC2EDA}" type="slidenum">
              <a:rPr lang="en-GB" smtClean="0"/>
              <a:pPr/>
              <a:t>‹#›</a:t>
            </a:fld>
            <a:endParaRPr lang="en-GB"/>
          </a:p>
        </p:txBody>
      </p:sp>
    </p:spTree>
    <p:extLst>
      <p:ext uri="{BB962C8B-B14F-4D97-AF65-F5344CB8AC3E}">
        <p14:creationId xmlns:p14="http://schemas.microsoft.com/office/powerpoint/2010/main" val="1884263449"/>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802CB9DE-671E-435C-A1A0-866D904CA8A9}" type="datetimeFigureOut">
              <a:rPr lang="en-GB" smtClean="0"/>
              <a:pPr/>
              <a:t>02/02/2017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ED8F6BF-2D61-4F41-972B-1599A1BC2EDA}" type="slidenum">
              <a:rPr lang="en-GB" smtClean="0"/>
              <a:pPr/>
              <a:t>‹#›</a:t>
            </a:fld>
            <a:endParaRPr lang="en-GB"/>
          </a:p>
        </p:txBody>
      </p:sp>
    </p:spTree>
    <p:extLst>
      <p:ext uri="{BB962C8B-B14F-4D97-AF65-F5344CB8AC3E}">
        <p14:creationId xmlns:p14="http://schemas.microsoft.com/office/powerpoint/2010/main" val="2142656954"/>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802CB9DE-671E-435C-A1A0-866D904CA8A9}" type="datetimeFigureOut">
              <a:rPr lang="en-GB" smtClean="0"/>
              <a:pPr/>
              <a:t>02/02/2017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ED8F6BF-2D61-4F41-972B-1599A1BC2EDA}" type="slidenum">
              <a:rPr lang="en-GB" smtClean="0"/>
              <a:pPr/>
              <a:t>‹#›</a:t>
            </a:fld>
            <a:endParaRPr lang="en-GB"/>
          </a:p>
        </p:txBody>
      </p:sp>
    </p:spTree>
    <p:extLst>
      <p:ext uri="{BB962C8B-B14F-4D97-AF65-F5344CB8AC3E}">
        <p14:creationId xmlns:p14="http://schemas.microsoft.com/office/powerpoint/2010/main" val="323876741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4" name="Rounded Rectangle 13"/>
          <p:cNvSpPr/>
          <p:nvPr/>
        </p:nvSpPr>
        <p:spPr>
          <a:xfrm>
            <a:off x="228600" y="228600"/>
            <a:ext cx="8695944" cy="2468880"/>
          </a:xfrm>
          <a:prstGeom prst="roundRect">
            <a:avLst>
              <a:gd name="adj" fmla="val 3362"/>
            </a:avLst>
          </a:prstGeom>
          <a:gradFill>
            <a:gsLst>
              <a:gs pos="0">
                <a:schemeClr val="accent1">
                  <a:lumMod val="75000"/>
                </a:schemeClr>
              </a:gs>
              <a:gs pos="9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8" name="Group 15"/>
          <p:cNvGrpSpPr>
            <a:grpSpLocks noChangeAspect="1"/>
          </p:cNvGrpSpPr>
          <p:nvPr/>
        </p:nvGrpSpPr>
        <p:grpSpPr bwMode="hidden">
          <a:xfrm>
            <a:off x="211665" y="1679429"/>
            <a:ext cx="8723376" cy="1329874"/>
            <a:chOff x="-3905251" y="4294188"/>
            <a:chExt cx="13027839" cy="1892300"/>
          </a:xfrm>
        </p:grpSpPr>
        <p:sp>
          <p:nvSpPr>
            <p:cNvPr id="17" name="Freeform 14"/>
            <p:cNvSpPr>
              <a:spLocks/>
            </p:cNvSpPr>
            <p:nvPr/>
          </p:nvSpPr>
          <p:spPr bwMode="hidden">
            <a:xfrm>
              <a:off x="4810125" y="4500563"/>
              <a:ext cx="4295775" cy="1016000"/>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8" name="Freeform 18"/>
            <p:cNvSpPr>
              <a:spLocks/>
            </p:cNvSpPr>
            <p:nvPr/>
          </p:nvSpPr>
          <p:spPr bwMode="hidden">
            <a:xfrm>
              <a:off x="-309563" y="4318000"/>
              <a:ext cx="8280401" cy="1209675"/>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9" name="Freeform 22"/>
            <p:cNvSpPr>
              <a:spLocks/>
            </p:cNvSpPr>
            <p:nvPr/>
          </p:nvSpPr>
          <p:spPr bwMode="hidden">
            <a:xfrm>
              <a:off x="3175" y="4335463"/>
              <a:ext cx="8166100" cy="1101725"/>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0" name="Freeform 26"/>
            <p:cNvSpPr>
              <a:spLocks/>
            </p:cNvSpPr>
            <p:nvPr/>
          </p:nvSpPr>
          <p:spPr bwMode="hidden">
            <a:xfrm>
              <a:off x="4156075" y="4316413"/>
              <a:ext cx="4940300" cy="927100"/>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useBgFill="1">
          <p:nvSpPr>
            <p:cNvPr id="21" name="Freeform 10"/>
            <p:cNvSpPr>
              <a:spLocks/>
            </p:cNvSpPr>
            <p:nvPr/>
          </p:nvSpPr>
          <p:spPr bwMode="hidden">
            <a:xfrm>
              <a:off x="-3905251" y="4294188"/>
              <a:ext cx="13027839" cy="1892300"/>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a:p>
          </p:txBody>
        </p:sp>
      </p:grpSp>
      <p:sp>
        <p:nvSpPr>
          <p:cNvPr id="2" name="Title Placeholder 1"/>
          <p:cNvSpPr>
            <a:spLocks noGrp="1"/>
          </p:cNvSpPr>
          <p:nvPr>
            <p:ph type="title"/>
          </p:nvPr>
        </p:nvSpPr>
        <p:spPr>
          <a:xfrm>
            <a:off x="457200" y="338328"/>
            <a:ext cx="8229600" cy="1252728"/>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Date Placeholder 3"/>
          <p:cNvSpPr>
            <a:spLocks noGrp="1"/>
          </p:cNvSpPr>
          <p:nvPr>
            <p:ph type="dt" sz="half" idx="2"/>
          </p:nvPr>
        </p:nvSpPr>
        <p:spPr>
          <a:xfrm>
            <a:off x="5163672" y="6250164"/>
            <a:ext cx="3786690" cy="365125"/>
          </a:xfrm>
          <a:prstGeom prst="rect">
            <a:avLst/>
          </a:prstGeom>
        </p:spPr>
        <p:txBody>
          <a:bodyPr vert="horz" lIns="91440" tIns="45720" rIns="91440" bIns="45720" rtlCol="0" anchor="ctr"/>
          <a:lstStyle>
            <a:lvl1pPr algn="r">
              <a:defRPr sz="1000">
                <a:solidFill>
                  <a:schemeClr val="tx2"/>
                </a:solidFill>
              </a:defRPr>
            </a:lvl1pPr>
          </a:lstStyle>
          <a:p>
            <a:pPr>
              <a:defRPr/>
            </a:pPr>
            <a:endParaRPr lang="en-GB"/>
          </a:p>
        </p:txBody>
      </p:sp>
      <p:sp>
        <p:nvSpPr>
          <p:cNvPr id="5" name="Footer Placeholder 4"/>
          <p:cNvSpPr>
            <a:spLocks noGrp="1"/>
          </p:cNvSpPr>
          <p:nvPr>
            <p:ph type="ftr" sz="quarter" idx="3"/>
          </p:nvPr>
        </p:nvSpPr>
        <p:spPr>
          <a:xfrm>
            <a:off x="193638" y="6250164"/>
            <a:ext cx="3786691" cy="365125"/>
          </a:xfrm>
          <a:prstGeom prst="rect">
            <a:avLst/>
          </a:prstGeom>
        </p:spPr>
        <p:txBody>
          <a:bodyPr vert="horz" lIns="91440" tIns="45720" rIns="91440" bIns="45720" rtlCol="0" anchor="ctr"/>
          <a:lstStyle>
            <a:lvl1pPr algn="l">
              <a:defRPr sz="1000">
                <a:solidFill>
                  <a:schemeClr val="tx2"/>
                </a:solidFill>
              </a:defRPr>
            </a:lvl1pPr>
          </a:lstStyle>
          <a:p>
            <a:pPr>
              <a:defRPr/>
            </a:pPr>
            <a:endParaRPr lang="en-GB"/>
          </a:p>
        </p:txBody>
      </p:sp>
      <p:sp>
        <p:nvSpPr>
          <p:cNvPr id="6" name="Slide Number Placeholder 5"/>
          <p:cNvSpPr>
            <a:spLocks noGrp="1"/>
          </p:cNvSpPr>
          <p:nvPr>
            <p:ph type="sldNum" sz="quarter" idx="4"/>
          </p:nvPr>
        </p:nvSpPr>
        <p:spPr>
          <a:xfrm>
            <a:off x="3991088" y="6250163"/>
            <a:ext cx="1161826" cy="365125"/>
          </a:xfrm>
          <a:prstGeom prst="rect">
            <a:avLst/>
          </a:prstGeom>
        </p:spPr>
        <p:txBody>
          <a:bodyPr vert="horz" lIns="91440" tIns="45720" rIns="91440" bIns="45720" rtlCol="0" anchor="ctr"/>
          <a:lstStyle>
            <a:lvl1pPr algn="ctr">
              <a:defRPr sz="1000">
                <a:solidFill>
                  <a:schemeClr val="tx2"/>
                </a:solidFill>
              </a:defRPr>
            </a:lvl1pPr>
          </a:lstStyle>
          <a:p>
            <a:pPr>
              <a:defRPr/>
            </a:pPr>
            <a:fld id="{A423FDF1-226C-486C-9295-7C603A392D77}" type="slidenum">
              <a:rPr lang="en-GB" smtClean="0"/>
              <a:pPr>
                <a:defRPr/>
              </a:pPr>
              <a:t>‹#›</a:t>
            </a:fld>
            <a:endParaRPr lang="en-GB"/>
          </a:p>
        </p:txBody>
      </p:sp>
      <p:sp>
        <p:nvSpPr>
          <p:cNvPr id="3" name="Text Placeholder 2"/>
          <p:cNvSpPr>
            <a:spLocks noGrp="1"/>
          </p:cNvSpPr>
          <p:nvPr>
            <p:ph type="body" idx="1"/>
          </p:nvPr>
        </p:nvSpPr>
        <p:spPr>
          <a:xfrm>
            <a:off x="872067" y="2675467"/>
            <a:ext cx="7408333" cy="3450696"/>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cSld>
  <p:clrMap bg1="lt1" tx1="dk1" bg2="lt2" tx2="dk2" accent1="accent1" accent2="accent2" accent3="accent3" accent4="accent4" accent5="accent5" accent6="accent6" hlink="hlink" folHlink="folHlink"/>
  <p:sldLayoutIdLst>
    <p:sldLayoutId id="2147484234" r:id="rId1"/>
    <p:sldLayoutId id="2147484235" r:id="rId2"/>
    <p:sldLayoutId id="2147484236" r:id="rId3"/>
    <p:sldLayoutId id="2147484237" r:id="rId4"/>
    <p:sldLayoutId id="2147484238" r:id="rId5"/>
    <p:sldLayoutId id="2147484239" r:id="rId6"/>
    <p:sldLayoutId id="2147484240" r:id="rId7"/>
    <p:sldLayoutId id="2147484241" r:id="rId8"/>
    <p:sldLayoutId id="2147484242" r:id="rId9"/>
    <p:sldLayoutId id="2147484243" r:id="rId10"/>
    <p:sldLayoutId id="2147484244" r:id="rId11"/>
  </p:sldLayoutIdLst>
  <p:txStyles>
    <p:titleStyle>
      <a:lvl1pPr algn="ctr" defTabSz="914400" rtl="0" eaLnBrk="1" latinLnBrk="0" hangingPunct="1">
        <a:spcBef>
          <a:spcPct val="0"/>
        </a:spcBef>
        <a:buNone/>
        <a:defRPr sz="4400" b="0" i="0" u="none" kern="1200">
          <a:solidFill>
            <a:srgbClr val="FFFFFF"/>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74320" indent="-274320" algn="l" defTabSz="914400" rtl="0" eaLnBrk="1" latinLnBrk="0" hangingPunct="1">
        <a:spcBef>
          <a:spcPct val="20000"/>
        </a:spcBef>
        <a:buClr>
          <a:schemeClr val="accent1"/>
        </a:buClr>
        <a:buSzPct val="100000"/>
        <a:buFont typeface="Symbol" pitchFamily="18" charset="2"/>
        <a:buChar char=""/>
        <a:defRPr sz="2400" kern="1200">
          <a:solidFill>
            <a:schemeClr val="tx2"/>
          </a:solidFill>
          <a:latin typeface="+mn-lt"/>
          <a:ea typeface="+mn-ea"/>
          <a:cs typeface="+mn-cs"/>
        </a:defRPr>
      </a:lvl1pPr>
      <a:lvl2pPr marL="576263" indent="-274320" algn="l" defTabSz="914400" rtl="0" eaLnBrk="1" latinLnBrk="0" hangingPunct="1">
        <a:spcBef>
          <a:spcPct val="20000"/>
        </a:spcBef>
        <a:buClr>
          <a:schemeClr val="accent1"/>
        </a:buClr>
        <a:buSzPct val="100000"/>
        <a:buFont typeface="Symbol" pitchFamily="18" charset="2"/>
        <a:buChar char=""/>
        <a:defRPr sz="2200" kern="1200">
          <a:solidFill>
            <a:schemeClr val="tx2"/>
          </a:solidFill>
          <a:latin typeface="+mn-lt"/>
          <a:ea typeface="+mn-ea"/>
          <a:cs typeface="+mn-cs"/>
        </a:defRPr>
      </a:lvl2pPr>
      <a:lvl3pPr marL="855663" indent="-228600" algn="l" defTabSz="914400" rtl="0" eaLnBrk="1" latinLnBrk="0" hangingPunct="1">
        <a:spcBef>
          <a:spcPct val="20000"/>
        </a:spcBef>
        <a:buClr>
          <a:schemeClr val="accent1"/>
        </a:buClr>
        <a:buSzPct val="100000"/>
        <a:buFont typeface="Symbol" pitchFamily="18" charset="2"/>
        <a:buChar char=""/>
        <a:defRPr sz="2000" kern="1200">
          <a:solidFill>
            <a:schemeClr val="tx2"/>
          </a:solidFill>
          <a:latin typeface="+mn-lt"/>
          <a:ea typeface="+mn-ea"/>
          <a:cs typeface="+mn-cs"/>
        </a:defRPr>
      </a:lvl3pPr>
      <a:lvl4pPr marL="1143000" indent="-228600" algn="l" defTabSz="914400" rtl="0" eaLnBrk="1" latinLnBrk="0" hangingPunct="1">
        <a:spcBef>
          <a:spcPct val="20000"/>
        </a:spcBef>
        <a:buClr>
          <a:schemeClr val="accent1"/>
        </a:buClr>
        <a:buSzPct val="100000"/>
        <a:buFont typeface="Symbol" pitchFamily="18" charset="2"/>
        <a:buChar char=""/>
        <a:defRPr sz="1800" kern="1200">
          <a:solidFill>
            <a:schemeClr val="tx2"/>
          </a:solidFill>
          <a:latin typeface="+mn-lt"/>
          <a:ea typeface="+mn-ea"/>
          <a:cs typeface="+mn-cs"/>
        </a:defRPr>
      </a:lvl4pPr>
      <a:lvl5pPr marL="1463040" indent="-228600" algn="l" defTabSz="914400" rtl="0" eaLnBrk="1" latinLnBrk="0" hangingPunct="1">
        <a:spcBef>
          <a:spcPct val="20000"/>
        </a:spcBef>
        <a:buClr>
          <a:schemeClr val="accent1"/>
        </a:buClr>
        <a:buSzPct val="100000"/>
        <a:buFont typeface="Symbol" pitchFamily="18" charset="2"/>
        <a:buChar char=""/>
        <a:defRPr sz="1600" kern="1200">
          <a:solidFill>
            <a:schemeClr val="tx2"/>
          </a:solidFill>
          <a:latin typeface="+mn-lt"/>
          <a:ea typeface="+mn-ea"/>
          <a:cs typeface="+mn-cs"/>
        </a:defRPr>
      </a:lvl5pPr>
      <a:lvl6pPr marL="178308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6pPr>
      <a:lvl7pPr marL="210312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7pPr>
      <a:lvl8pPr marL="242316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8pPr>
      <a:lvl9pPr marL="274320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900">
                <a:solidFill>
                  <a:schemeClr val="tx1">
                    <a:tint val="75000"/>
                  </a:schemeClr>
                </a:solidFill>
              </a:defRPr>
            </a:lvl1pPr>
          </a:lstStyle>
          <a:p>
            <a:fld id="{802CB9DE-671E-435C-A1A0-866D904CA8A9}" type="datetimeFigureOut">
              <a:rPr lang="en-GB" smtClean="0"/>
              <a:pPr/>
              <a:t>02/02/2017</a:t>
            </a:fld>
            <a:endParaRPr lang="en-GB"/>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AED8F6BF-2D61-4F41-972B-1599A1BC2EDA}" type="slidenum">
              <a:rPr lang="en-GB" smtClean="0"/>
              <a:pPr/>
              <a:t>‹#›</a:t>
            </a:fld>
            <a:endParaRPr lang="en-GB"/>
          </a:p>
        </p:txBody>
      </p:sp>
    </p:spTree>
    <p:extLst>
      <p:ext uri="{BB962C8B-B14F-4D97-AF65-F5344CB8AC3E}">
        <p14:creationId xmlns:p14="http://schemas.microsoft.com/office/powerpoint/2010/main" val="1239289708"/>
      </p:ext>
    </p:extLst>
  </p:cSld>
  <p:clrMap bg1="lt1" tx1="dk1" bg2="lt2" tx2="dk2" accent1="accent1" accent2="accent2" accent3="accent3" accent4="accent4" accent5="accent5" accent6="accent6" hlink="hlink" folHlink="folHlink"/>
  <p:sldLayoutIdLst>
    <p:sldLayoutId id="2147484246" r:id="rId1"/>
    <p:sldLayoutId id="2147484247" r:id="rId2"/>
    <p:sldLayoutId id="2147484248" r:id="rId3"/>
    <p:sldLayoutId id="2147484249" r:id="rId4"/>
    <p:sldLayoutId id="2147484250" r:id="rId5"/>
    <p:sldLayoutId id="2147484251" r:id="rId6"/>
    <p:sldLayoutId id="2147484252" r:id="rId7"/>
    <p:sldLayoutId id="2147484253" r:id="rId8"/>
    <p:sldLayoutId id="2147484254" r:id="rId9"/>
    <p:sldLayoutId id="2147484255" r:id="rId10"/>
    <p:sldLayoutId id="2147484256" r:id="rId11"/>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8" Type="http://schemas.openxmlformats.org/officeDocument/2006/relationships/image" Target="../media/image6.jpeg"/><Relationship Id="rId3" Type="http://schemas.openxmlformats.org/officeDocument/2006/relationships/image" Target="../media/image2.jpeg"/><Relationship Id="rId7" Type="http://schemas.openxmlformats.org/officeDocument/2006/relationships/image" Target="../media/image5.jpeg"/><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image" Target="../media/image4.jpeg"/><Relationship Id="rId5" Type="http://schemas.openxmlformats.org/officeDocument/2006/relationships/image" Target="../media/image3.jpeg"/><Relationship Id="rId4" Type="http://schemas.openxmlformats.org/officeDocument/2006/relationships/hyperlink" Target="http://www.google.co.uk/url?sa=i&amp;rct=j&amp;q=&amp;esrc=s&amp;source=images&amp;cd=&amp;cad=rja&amp;uact=8&amp;docid=c31yE5kznCsFdM&amp;tbnid=yNE78Jf9qvfPKM:&amp;ved=0CAUQjRw&amp;url=http://www.scribd.com/doc/76484085/Braun-Clarke-Using-Thematic-Analysis-in-Psychology&amp;ei=syuxU6i5I4_A7Ab5oIHYBg&amp;bvm=bv.69837884,d.ZWU&amp;psig=AFQjCNEdwJnR6gcMfZKBe2kXKq5FjvWFkQ&amp;ust=1404206381776001" TargetMode="External"/><Relationship Id="rId9" Type="http://schemas.openxmlformats.org/officeDocument/2006/relationships/image" Target="../media/image7.gif"/></Relationships>
</file>

<file path=ppt/slides/_rels/slide8.xml.rels><?xml version="1.0" encoding="UTF-8" standalone="yes"?>
<Relationships xmlns="http://schemas.openxmlformats.org/package/2006/relationships"><Relationship Id="rId3" Type="http://schemas.openxmlformats.org/officeDocument/2006/relationships/image" Target="../media/image8.jpg&amp;ehk=0iFriERaChrSKRtU"/><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9.xml"/><Relationship Id="rId1" Type="http://schemas.openxmlformats.org/officeDocument/2006/relationships/slideLayout" Target="../slideLayouts/slideLayout15.xml"/><Relationship Id="rId4" Type="http://schemas.openxmlformats.org/officeDocument/2006/relationships/image" Target="../media/image10.jpeg"/></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3" Type="http://schemas.openxmlformats.org/officeDocument/2006/relationships/image" Target="../media/image12.png&amp;ehk=06xIbD2SG3626VJvN5hrww&amp;pid=OfficeInsert"/><Relationship Id="rId2" Type="http://schemas.openxmlformats.org/officeDocument/2006/relationships/notesSlide" Target="../notesSlides/notesSlide12.xml"/><Relationship Id="rId1" Type="http://schemas.openxmlformats.org/officeDocument/2006/relationships/slideLayout" Target="../slideLayouts/slideLayout15.xml"/></Relationships>
</file>

<file path=ppt/slides/_rels/slide13.xml.rels><?xml version="1.0" encoding="UTF-8" standalone="yes"?>
<Relationships xmlns="http://schemas.openxmlformats.org/package/2006/relationships"><Relationship Id="rId3" Type="http://schemas.openxmlformats.org/officeDocument/2006/relationships/image" Target="../media/image13.jpg"/><Relationship Id="rId2" Type="http://schemas.openxmlformats.org/officeDocument/2006/relationships/notesSlide" Target="../notesSlides/notesSlide13.xml"/><Relationship Id="rId1" Type="http://schemas.openxmlformats.org/officeDocument/2006/relationships/slideLayout" Target="../slideLayouts/slideLayout4.xml"/><Relationship Id="rId4" Type="http://schemas.openxmlformats.org/officeDocument/2006/relationships/image" Target="../media/image14.jpg"/></Relationships>
</file>

<file path=ppt/slides/_rels/slide14.xml.rels><?xml version="1.0" encoding="UTF-8" standalone="yes"?>
<Relationships xmlns="http://schemas.openxmlformats.org/package/2006/relationships"><Relationship Id="rId3" Type="http://schemas.openxmlformats.org/officeDocument/2006/relationships/image" Target="../media/image15.jpg"/><Relationship Id="rId2" Type="http://schemas.openxmlformats.org/officeDocument/2006/relationships/notesSlide" Target="../notesSlides/notesSlide14.xml"/><Relationship Id="rId1" Type="http://schemas.openxmlformats.org/officeDocument/2006/relationships/slideLayout" Target="../slideLayouts/slideLayout5.xml"/><Relationship Id="rId4" Type="http://schemas.openxmlformats.org/officeDocument/2006/relationships/image" Target="../media/image16.jpg"/></Relationships>
</file>

<file path=ppt/slides/_rels/slide15.xml.rels><?xml version="1.0" encoding="UTF-8" standalone="yes"?>
<Relationships xmlns="http://schemas.openxmlformats.org/package/2006/relationships"><Relationship Id="rId3" Type="http://schemas.openxmlformats.org/officeDocument/2006/relationships/image" Target="../media/image17.jpg"/><Relationship Id="rId2" Type="http://schemas.openxmlformats.org/officeDocument/2006/relationships/notesSlide" Target="../notesSlides/notesSlide15.xml"/><Relationship Id="rId1" Type="http://schemas.openxmlformats.org/officeDocument/2006/relationships/slideLayout" Target="../slideLayouts/slideLayout4.xml"/><Relationship Id="rId4" Type="http://schemas.openxmlformats.org/officeDocument/2006/relationships/image" Target="../media/image18.jpeg"/></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13.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13.xml"/></Relationships>
</file>

<file path=ppt/slides/_rels/slide22.xml.rels><?xml version="1.0" encoding="UTF-8" standalone="yes"?>
<Relationships xmlns="http://schemas.openxmlformats.org/package/2006/relationships"><Relationship Id="rId3" Type="http://schemas.openxmlformats.org/officeDocument/2006/relationships/image" Target="../media/image19.jpg"/><Relationship Id="rId2" Type="http://schemas.openxmlformats.org/officeDocument/2006/relationships/notesSlide" Target="../notesSlides/notesSlide22.xml"/><Relationship Id="rId1" Type="http://schemas.openxmlformats.org/officeDocument/2006/relationships/slideLayout" Target="../slideLayouts/slideLayout16.xml"/><Relationship Id="rId5" Type="http://schemas.openxmlformats.org/officeDocument/2006/relationships/image" Target="../media/image21.gif"/><Relationship Id="rId4" Type="http://schemas.openxmlformats.org/officeDocument/2006/relationships/image" Target="../media/image20.jpg"/></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5.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3.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35.xml"/><Relationship Id="rId1" Type="http://schemas.openxmlformats.org/officeDocument/2006/relationships/slideLayout" Target="../slideLayouts/slideLayout3.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36.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37.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38.xm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39.xm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40.xml"/><Relationship Id="rId1" Type="http://schemas.openxmlformats.org/officeDocument/2006/relationships/slideLayout" Target="../slideLayouts/slideLayout4.xml"/></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41.xml"/><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notesSlide" Target="../notesSlides/notesSlide42.xml"/><Relationship Id="rId1" Type="http://schemas.openxmlformats.org/officeDocument/2006/relationships/slideLayout" Target="../slideLayouts/slideLayout3.xml"/></Relationships>
</file>

<file path=ppt/slides/_rels/slide43.xml.rels><?xml version="1.0" encoding="UTF-8" standalone="yes"?>
<Relationships xmlns="http://schemas.openxmlformats.org/package/2006/relationships"><Relationship Id="rId2" Type="http://schemas.openxmlformats.org/officeDocument/2006/relationships/notesSlide" Target="../notesSlides/notesSlide43.xml"/><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2" Type="http://schemas.openxmlformats.org/officeDocument/2006/relationships/notesSlide" Target="../notesSlides/notesSlide44.xml"/><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3" Type="http://schemas.openxmlformats.org/officeDocument/2006/relationships/image" Target="../media/image22.jpg&amp;ehk=2jZy2BkmJlYQ9EBZTCv44A&amp;pid=OfficeInsert"/><Relationship Id="rId2" Type="http://schemas.openxmlformats.org/officeDocument/2006/relationships/notesSlide" Target="../notesSlides/notesSlide45.xml"/><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46.xml"/><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2" Type="http://schemas.openxmlformats.org/officeDocument/2006/relationships/notesSlide" Target="../notesSlides/notesSlide47.xml"/><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2" Type="http://schemas.openxmlformats.org/officeDocument/2006/relationships/notesSlide" Target="../notesSlides/notesSlide48.xml"/><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2" Type="http://schemas.openxmlformats.org/officeDocument/2006/relationships/notesSlide" Target="../notesSlides/notesSlide49.xml"/><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2" Type="http://schemas.openxmlformats.org/officeDocument/2006/relationships/notesSlide" Target="../notesSlides/notesSlide50.xml"/><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2" Type="http://schemas.openxmlformats.org/officeDocument/2006/relationships/notesSlide" Target="../notesSlides/notesSlide51.xml"/><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2" Type="http://schemas.openxmlformats.org/officeDocument/2006/relationships/notesSlide" Target="../notesSlides/notesSlide52.xml"/><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2" Type="http://schemas.openxmlformats.org/officeDocument/2006/relationships/notesSlide" Target="../notesSlides/notesSlide53.xml"/><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2" Type="http://schemas.openxmlformats.org/officeDocument/2006/relationships/notesSlide" Target="../notesSlides/notesSlide54.xml"/><Relationship Id="rId1" Type="http://schemas.openxmlformats.org/officeDocument/2006/relationships/slideLayout" Target="../slideLayouts/slideLayout1.xml"/></Relationships>
</file>

<file path=ppt/slides/_rels/slide56.xml.rels><?xml version="1.0" encoding="UTF-8" standalone="yes"?>
<Relationships xmlns="http://schemas.openxmlformats.org/package/2006/relationships"><Relationship Id="rId2" Type="http://schemas.openxmlformats.org/officeDocument/2006/relationships/notesSlide" Target="../notesSlides/notesSlide55.xml"/><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2" Type="http://schemas.openxmlformats.org/officeDocument/2006/relationships/notesSlide" Target="../notesSlides/notesSlide56.xml"/><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2" Type="http://schemas.openxmlformats.org/officeDocument/2006/relationships/notesSlide" Target="../notesSlides/notesSlide57.xml"/><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2" Type="http://schemas.openxmlformats.org/officeDocument/2006/relationships/notesSlide" Target="../notesSlides/notesSlide58.xml"/><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2" Type="http://schemas.openxmlformats.org/officeDocument/2006/relationships/notesSlide" Target="../notesSlides/notesSlide59.xml"/><Relationship Id="rId1" Type="http://schemas.openxmlformats.org/officeDocument/2006/relationships/slideLayout" Target="../slideLayouts/slideLayout2.xml"/></Relationships>
</file>

<file path=ppt/slides/_rels/slide61.xml.rels><?xml version="1.0" encoding="UTF-8" standalone="yes"?>
<Relationships xmlns="http://schemas.openxmlformats.org/package/2006/relationships"><Relationship Id="rId2" Type="http://schemas.openxmlformats.org/officeDocument/2006/relationships/notesSlide" Target="../notesSlides/notesSlide60.xml"/><Relationship Id="rId1" Type="http://schemas.openxmlformats.org/officeDocument/2006/relationships/slideLayout" Target="../slideLayouts/slideLayout2.xml"/></Relationships>
</file>

<file path=ppt/slides/_rels/slide62.xml.rels><?xml version="1.0" encoding="UTF-8" standalone="yes"?>
<Relationships xmlns="http://schemas.openxmlformats.org/package/2006/relationships"><Relationship Id="rId2" Type="http://schemas.openxmlformats.org/officeDocument/2006/relationships/notesSlide" Target="../notesSlides/notesSlide61.xml"/><Relationship Id="rId1" Type="http://schemas.openxmlformats.org/officeDocument/2006/relationships/slideLayout" Target="../slideLayouts/slideLayout2.xml"/></Relationships>
</file>

<file path=ppt/slides/_rels/slide63.xml.rels><?xml version="1.0" encoding="UTF-8" standalone="yes"?>
<Relationships xmlns="http://schemas.openxmlformats.org/package/2006/relationships"><Relationship Id="rId2" Type="http://schemas.openxmlformats.org/officeDocument/2006/relationships/notesSlide" Target="../notesSlides/notesSlide62.xml"/><Relationship Id="rId1" Type="http://schemas.openxmlformats.org/officeDocument/2006/relationships/slideLayout" Target="../slideLayouts/slideLayout2.xml"/></Relationships>
</file>

<file path=ppt/slides/_rels/slide64.xml.rels><?xml version="1.0" encoding="UTF-8" standalone="yes"?>
<Relationships xmlns="http://schemas.openxmlformats.org/package/2006/relationships"><Relationship Id="rId3" Type="http://schemas.openxmlformats.org/officeDocument/2006/relationships/image" Target="../media/image24.jpg&amp;ehk=KfmTlxPxSWHDrqkNGBO7qQ&amp;pid=OfficeInsert"/><Relationship Id="rId2" Type="http://schemas.openxmlformats.org/officeDocument/2006/relationships/notesSlide" Target="../notesSlides/notesSlide63.xml"/><Relationship Id="rId1" Type="http://schemas.openxmlformats.org/officeDocument/2006/relationships/slideLayout" Target="../slideLayouts/slideLayout2.xml"/></Relationships>
</file>

<file path=ppt/slides/_rels/slide65.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2.xml"/></Relationships>
</file>

<file path=ppt/slides/_rels/slide66.xml.rels><?xml version="1.0" encoding="UTF-8" standalone="yes"?>
<Relationships xmlns="http://schemas.openxmlformats.org/package/2006/relationships"><Relationship Id="rId2" Type="http://schemas.openxmlformats.org/officeDocument/2006/relationships/notesSlide" Target="../notesSlides/notesSlide64.xml"/><Relationship Id="rId1" Type="http://schemas.openxmlformats.org/officeDocument/2006/relationships/slideLayout" Target="../slideLayouts/slideLayout2.xml"/></Relationships>
</file>

<file path=ppt/slides/_rels/slide67.xml.rels><?xml version="1.0" encoding="UTF-8" standalone="yes"?>
<Relationships xmlns="http://schemas.openxmlformats.org/package/2006/relationships"><Relationship Id="rId2" Type="http://schemas.openxmlformats.org/officeDocument/2006/relationships/notesSlide" Target="../notesSlides/notesSlide65.xml"/><Relationship Id="rId1" Type="http://schemas.openxmlformats.org/officeDocument/2006/relationships/slideLayout" Target="../slideLayouts/slideLayout2.xml"/></Relationships>
</file>

<file path=ppt/slides/_rels/slide68.xml.rels><?xml version="1.0" encoding="UTF-8" standalone="yes"?>
<Relationships xmlns="http://schemas.openxmlformats.org/package/2006/relationships"><Relationship Id="rId8" Type="http://schemas.openxmlformats.org/officeDocument/2006/relationships/image" Target="../media/image31.jpg"/><Relationship Id="rId3" Type="http://schemas.openxmlformats.org/officeDocument/2006/relationships/image" Target="../media/image26.jpeg"/><Relationship Id="rId7" Type="http://schemas.openxmlformats.org/officeDocument/2006/relationships/image" Target="../media/image30.jpeg"/><Relationship Id="rId2" Type="http://schemas.openxmlformats.org/officeDocument/2006/relationships/notesSlide" Target="../notesSlides/notesSlide66.xml"/><Relationship Id="rId1" Type="http://schemas.openxmlformats.org/officeDocument/2006/relationships/slideLayout" Target="../slideLayouts/slideLayout2.xml"/><Relationship Id="rId6" Type="http://schemas.openxmlformats.org/officeDocument/2006/relationships/image" Target="../media/image29.jpg"/><Relationship Id="rId11" Type="http://schemas.openxmlformats.org/officeDocument/2006/relationships/image" Target="../media/image34.jpg"/><Relationship Id="rId5" Type="http://schemas.openxmlformats.org/officeDocument/2006/relationships/image" Target="../media/image28.jpeg"/><Relationship Id="rId10" Type="http://schemas.openxmlformats.org/officeDocument/2006/relationships/image" Target="../media/image33.jpeg"/><Relationship Id="rId4" Type="http://schemas.openxmlformats.org/officeDocument/2006/relationships/image" Target="../media/image27.jpeg"/><Relationship Id="rId9" Type="http://schemas.openxmlformats.org/officeDocument/2006/relationships/image" Target="../media/image32.jpeg"/></Relationships>
</file>

<file path=ppt/slides/_rels/slide6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0.xml.rels><?xml version="1.0" encoding="UTF-8" standalone="yes"?>
<Relationships xmlns="http://schemas.openxmlformats.org/package/2006/relationships"><Relationship Id="rId8" Type="http://schemas.openxmlformats.org/officeDocument/2006/relationships/image" Target="../media/image30.jpeg"/><Relationship Id="rId3" Type="http://schemas.openxmlformats.org/officeDocument/2006/relationships/hyperlink" Target="http://www.uk.sagepub.com/books/Book233059" TargetMode="External"/><Relationship Id="rId7" Type="http://schemas.openxmlformats.org/officeDocument/2006/relationships/image" Target="../media/image29.jpg"/><Relationship Id="rId12" Type="http://schemas.openxmlformats.org/officeDocument/2006/relationships/image" Target="../media/image34.jpg"/><Relationship Id="rId2" Type="http://schemas.openxmlformats.org/officeDocument/2006/relationships/notesSlide" Target="../notesSlides/notesSlide67.xml"/><Relationship Id="rId1" Type="http://schemas.openxmlformats.org/officeDocument/2006/relationships/slideLayout" Target="../slideLayouts/slideLayout2.xml"/><Relationship Id="rId6" Type="http://schemas.openxmlformats.org/officeDocument/2006/relationships/image" Target="../media/image28.jpeg"/><Relationship Id="rId11" Type="http://schemas.openxmlformats.org/officeDocument/2006/relationships/image" Target="../media/image33.jpeg"/><Relationship Id="rId5" Type="http://schemas.openxmlformats.org/officeDocument/2006/relationships/image" Target="../media/image27.jpeg"/><Relationship Id="rId10" Type="http://schemas.openxmlformats.org/officeDocument/2006/relationships/image" Target="../media/image32.jpeg"/><Relationship Id="rId4" Type="http://schemas.openxmlformats.org/officeDocument/2006/relationships/image" Target="../media/image26.jpeg"/><Relationship Id="rId9" Type="http://schemas.openxmlformats.org/officeDocument/2006/relationships/image" Target="../media/image31.jpg"/></Relationships>
</file>

<file path=ppt/slides/_rels/slide71.xml.rels><?xml version="1.0" encoding="UTF-8" standalone="yes"?>
<Relationships xmlns="http://schemas.openxmlformats.org/package/2006/relationships"><Relationship Id="rId3" Type="http://schemas.openxmlformats.org/officeDocument/2006/relationships/hyperlink" Target="http://www.psych.auckland.ac.nz/thematicanalysis" TargetMode="External"/><Relationship Id="rId2" Type="http://schemas.openxmlformats.org/officeDocument/2006/relationships/notesSlide" Target="../notesSlides/notesSlide68.xml"/><Relationship Id="rId1" Type="http://schemas.openxmlformats.org/officeDocument/2006/relationships/slideLayout" Target="../slideLayouts/slideLayout2.xml"/><Relationship Id="rId4" Type="http://schemas.openxmlformats.org/officeDocument/2006/relationships/hyperlink" Target="http://www.sagepub.co.uk/braunclarke"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4"/>
          <p:cNvSpPr>
            <a:spLocks noGrp="1" noChangeArrowheads="1"/>
          </p:cNvSpPr>
          <p:nvPr>
            <p:ph type="ctrTitle"/>
          </p:nvPr>
        </p:nvSpPr>
        <p:spPr/>
        <p:txBody>
          <a:bodyPr>
            <a:normAutofit/>
          </a:bodyPr>
          <a:lstStyle/>
          <a:p>
            <a:r>
              <a:rPr lang="en-GB" dirty="0"/>
              <a:t>EMPIRICAL RESEARCH MODULE :JANUARY 2017</a:t>
            </a:r>
            <a:r>
              <a:rPr lang="en-GB" altLang="en-US" dirty="0"/>
              <a:t> </a:t>
            </a:r>
          </a:p>
        </p:txBody>
      </p:sp>
      <p:sp>
        <p:nvSpPr>
          <p:cNvPr id="39941" name="Rectangle 5"/>
          <p:cNvSpPr>
            <a:spLocks noGrp="1" noChangeArrowheads="1"/>
          </p:cNvSpPr>
          <p:nvPr>
            <p:ph type="subTitle" idx="1"/>
          </p:nvPr>
        </p:nvSpPr>
        <p:spPr>
          <a:xfrm>
            <a:off x="539552" y="3501008"/>
            <a:ext cx="8208911" cy="2304480"/>
          </a:xfrm>
        </p:spPr>
        <p:txBody>
          <a:bodyPr>
            <a:noAutofit/>
          </a:bodyPr>
          <a:lstStyle/>
          <a:p>
            <a:pPr algn="just">
              <a:defRPr/>
            </a:pPr>
            <a:r>
              <a:rPr lang="en-GB" altLang="en-US" sz="4400" dirty="0"/>
              <a:t>Introduction to Thematic Analysis</a:t>
            </a:r>
            <a:endParaRPr lang="en-GB" sz="4400" dirty="0"/>
          </a:p>
        </p:txBody>
      </p:sp>
    </p:spTree>
  </p:cSld>
  <p:clrMapOvr>
    <a:masterClrMapping/>
  </p:clrMapOvr>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What TA is, and what it is not</a:t>
            </a:r>
          </a:p>
        </p:txBody>
      </p:sp>
      <p:sp>
        <p:nvSpPr>
          <p:cNvPr id="3" name="Text Placeholder 2"/>
          <p:cNvSpPr>
            <a:spLocks noGrp="1"/>
          </p:cNvSpPr>
          <p:nvPr>
            <p:ph type="body" idx="1"/>
          </p:nvPr>
        </p:nvSpPr>
        <p:spPr/>
        <p:txBody>
          <a:bodyPr/>
          <a:lstStyle/>
          <a:p>
            <a:r>
              <a:rPr lang="en-GB" dirty="0"/>
              <a:t>WE WILL USE THEMATIC ANALYSIS TO ANALYISE OUR FOCUS GROUPS SO…..</a:t>
            </a:r>
          </a:p>
        </p:txBody>
      </p:sp>
    </p:spTree>
    <p:extLst>
      <p:ext uri="{BB962C8B-B14F-4D97-AF65-F5344CB8AC3E}">
        <p14:creationId xmlns:p14="http://schemas.microsoft.com/office/powerpoint/2010/main" val="93201298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3" name="Rectangle 3"/>
          <p:cNvSpPr>
            <a:spLocks noGrp="1" noChangeArrowheads="1"/>
          </p:cNvSpPr>
          <p:nvPr>
            <p:ph idx="1"/>
          </p:nvPr>
        </p:nvSpPr>
        <p:spPr>
          <a:xfrm>
            <a:off x="872067" y="2276872"/>
            <a:ext cx="7408333" cy="4248471"/>
          </a:xfrm>
        </p:spPr>
        <p:txBody>
          <a:bodyPr>
            <a:normAutofit/>
          </a:bodyPr>
          <a:lstStyle/>
          <a:p>
            <a:pPr eaLnBrk="1" hangingPunct="1">
              <a:buFont typeface="Symbol" pitchFamily="18" charset="2"/>
              <a:buChar char="·"/>
            </a:pPr>
            <a:endParaRPr lang="en-US" altLang="en-US" dirty="0"/>
          </a:p>
          <a:p>
            <a:pPr eaLnBrk="1" hangingPunct="1">
              <a:buFont typeface="Symbol" pitchFamily="18" charset="2"/>
              <a:buChar char="·"/>
            </a:pPr>
            <a:endParaRPr lang="en-US" altLang="en-US" dirty="0"/>
          </a:p>
          <a:p>
            <a:pPr eaLnBrk="1" hangingPunct="1">
              <a:buFont typeface="Symbol" pitchFamily="18" charset="2"/>
              <a:buChar char="·"/>
            </a:pPr>
            <a:r>
              <a:rPr lang="en-US" altLang="en-US" dirty="0"/>
              <a:t>Then: “Thematic analysis is a poorly demarcated, rarely acknowledged, yet widely used qualitative analytic method within psychology” (Braun &amp; Clarke, 2006: 77).</a:t>
            </a:r>
          </a:p>
          <a:p>
            <a:pPr eaLnBrk="1" hangingPunct="1">
              <a:buFont typeface="Symbol" pitchFamily="18" charset="2"/>
              <a:buChar char="·"/>
            </a:pPr>
            <a:r>
              <a:rPr lang="en-US" altLang="en-US" dirty="0"/>
              <a:t>Now: “TA has recently been recognized as a method in its own right” (</a:t>
            </a:r>
            <a:r>
              <a:rPr lang="en-US" altLang="en-US" dirty="0" err="1"/>
              <a:t>Joffe</a:t>
            </a:r>
            <a:r>
              <a:rPr lang="en-US" altLang="en-US" dirty="0"/>
              <a:t>, 2012: 210).</a:t>
            </a:r>
          </a:p>
          <a:p>
            <a:pPr eaLnBrk="1" hangingPunct="1"/>
            <a:endParaRPr lang="en-US" altLang="en-US" sz="2400" dirty="0"/>
          </a:p>
        </p:txBody>
      </p:sp>
      <p:sp>
        <p:nvSpPr>
          <p:cNvPr id="15362" name="Rectangle 2"/>
          <p:cNvSpPr>
            <a:spLocks noGrp="1" noChangeArrowheads="1"/>
          </p:cNvSpPr>
          <p:nvPr>
            <p:ph type="title"/>
          </p:nvPr>
        </p:nvSpPr>
        <p:spPr/>
        <p:txBody>
          <a:bodyPr/>
          <a:lstStyle/>
          <a:p>
            <a:pPr eaLnBrk="1" hangingPunct="1">
              <a:buFont typeface="Symbol" pitchFamily="18" charset="2"/>
              <a:buNone/>
            </a:pPr>
            <a:r>
              <a:rPr lang="en-US" altLang="en-US" dirty="0"/>
              <a:t>What is TA?</a:t>
            </a:r>
          </a:p>
        </p:txBody>
      </p:sp>
    </p:spTree>
  </p:cSld>
  <p:clrMapOvr>
    <a:masterClrMapping/>
  </p:clrMapOvr>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p:cNvSpPr/>
          <p:nvPr/>
        </p:nvSpPr>
        <p:spPr>
          <a:xfrm>
            <a:off x="395536" y="1536174"/>
            <a:ext cx="8208912" cy="4228850"/>
          </a:xfrm>
          <a:prstGeom prst="rect">
            <a:avLst/>
          </a:prstGeom>
        </p:spPr>
        <p:txBody>
          <a:bodyPr wrap="square">
            <a:spAutoFit/>
          </a:bodyPr>
          <a:lstStyle/>
          <a:p>
            <a:pPr marL="274320" lvl="0" indent="-274320" fontAlgn="auto">
              <a:spcBef>
                <a:spcPct val="20000"/>
              </a:spcBef>
              <a:spcAft>
                <a:spcPts val="0"/>
              </a:spcAft>
              <a:buClr>
                <a:srgbClr val="FFCA08"/>
              </a:buClr>
              <a:buSzPct val="100000"/>
              <a:buFont typeface="Symbol" pitchFamily="18" charset="2"/>
              <a:buChar char=""/>
            </a:pPr>
            <a:r>
              <a:rPr lang="en-US" altLang="en-US" sz="3200" dirty="0">
                <a:solidFill>
                  <a:srgbClr val="39302A"/>
                </a:solidFill>
                <a:latin typeface="Candara"/>
              </a:rPr>
              <a:t>“Thematic analysis is a method for identifying, </a:t>
            </a:r>
            <a:r>
              <a:rPr lang="en-US" altLang="en-US" sz="3200" dirty="0" err="1">
                <a:solidFill>
                  <a:srgbClr val="39302A"/>
                </a:solidFill>
                <a:latin typeface="Candara"/>
              </a:rPr>
              <a:t>analysing</a:t>
            </a:r>
            <a:r>
              <a:rPr lang="en-US" altLang="en-US" sz="3200" dirty="0">
                <a:solidFill>
                  <a:srgbClr val="39302A"/>
                </a:solidFill>
                <a:latin typeface="Candara"/>
              </a:rPr>
              <a:t> and reporting patterns (themes) within data.</a:t>
            </a:r>
          </a:p>
          <a:p>
            <a:pPr marL="274320" lvl="0" indent="-274320" fontAlgn="auto">
              <a:spcBef>
                <a:spcPct val="20000"/>
              </a:spcBef>
              <a:spcAft>
                <a:spcPts val="0"/>
              </a:spcAft>
              <a:buClr>
                <a:srgbClr val="FFCA08"/>
              </a:buClr>
              <a:buSzPct val="100000"/>
              <a:buFont typeface="Symbol" pitchFamily="18" charset="2"/>
              <a:buChar char=""/>
            </a:pPr>
            <a:r>
              <a:rPr lang="en-US" altLang="en-US" sz="3200" dirty="0">
                <a:solidFill>
                  <a:srgbClr val="39302A"/>
                </a:solidFill>
                <a:latin typeface="Candara"/>
              </a:rPr>
              <a:t> It minimally </a:t>
            </a:r>
            <a:r>
              <a:rPr lang="en-US" altLang="en-US" sz="3200" dirty="0" err="1">
                <a:solidFill>
                  <a:srgbClr val="39302A"/>
                </a:solidFill>
                <a:latin typeface="Candara"/>
              </a:rPr>
              <a:t>organises</a:t>
            </a:r>
            <a:r>
              <a:rPr lang="en-US" altLang="en-US" sz="3200" dirty="0">
                <a:solidFill>
                  <a:srgbClr val="39302A"/>
                </a:solidFill>
                <a:latin typeface="Candara"/>
              </a:rPr>
              <a:t> and describes your data in (rich) detail. </a:t>
            </a:r>
          </a:p>
          <a:p>
            <a:pPr marL="274320" lvl="0" indent="-274320" fontAlgn="auto">
              <a:spcBef>
                <a:spcPct val="20000"/>
              </a:spcBef>
              <a:spcAft>
                <a:spcPts val="0"/>
              </a:spcAft>
              <a:buClr>
                <a:srgbClr val="FFCA08"/>
              </a:buClr>
              <a:buSzPct val="100000"/>
              <a:buFont typeface="Symbol" pitchFamily="18" charset="2"/>
              <a:buChar char=""/>
            </a:pPr>
            <a:r>
              <a:rPr lang="en-US" altLang="en-US" sz="3200" dirty="0">
                <a:solidFill>
                  <a:srgbClr val="39302A"/>
                </a:solidFill>
                <a:latin typeface="Candara"/>
              </a:rPr>
              <a:t>However, frequently it goes further than this, and interprets various aspects of the research topic” (Braun &amp; Clarke, 2006: 79).</a:t>
            </a:r>
          </a:p>
        </p:txBody>
      </p:sp>
    </p:spTree>
    <p:extLst>
      <p:ext uri="{BB962C8B-B14F-4D97-AF65-F5344CB8AC3E}">
        <p14:creationId xmlns:p14="http://schemas.microsoft.com/office/powerpoint/2010/main" val="28593338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872067" y="2204864"/>
            <a:ext cx="7408333" cy="3921299"/>
          </a:xfrm>
        </p:spPr>
        <p:txBody>
          <a:bodyPr>
            <a:normAutofit/>
          </a:bodyPr>
          <a:lstStyle/>
          <a:p>
            <a:r>
              <a:rPr lang="en-GB" sz="2800" b="1" dirty="0"/>
              <a:t>Patterns </a:t>
            </a:r>
            <a:r>
              <a:rPr lang="en-GB" sz="2800" dirty="0"/>
              <a:t>– TA, Grounded Theory, IPA, some forms of Discourse Analysis, some forms of Narrative Analysis</a:t>
            </a:r>
          </a:p>
          <a:p>
            <a:r>
              <a:rPr lang="en-GB" sz="2800" b="1" dirty="0"/>
              <a:t>Stories/cases </a:t>
            </a:r>
            <a:r>
              <a:rPr lang="en-GB" sz="2800" dirty="0"/>
              <a:t>– Narrative Analysis, more idiographic forms of IPA</a:t>
            </a:r>
          </a:p>
          <a:p>
            <a:r>
              <a:rPr lang="en-GB" sz="2800" b="1" dirty="0"/>
              <a:t>Interaction/language practice </a:t>
            </a:r>
            <a:r>
              <a:rPr lang="en-GB" sz="2800" dirty="0"/>
              <a:t>– Conversation Analysis</a:t>
            </a:r>
          </a:p>
          <a:p>
            <a:pPr marL="0" indent="0">
              <a:buNone/>
            </a:pPr>
            <a:r>
              <a:rPr lang="en-GB" sz="2800" dirty="0"/>
              <a:t> </a:t>
            </a:r>
          </a:p>
        </p:txBody>
      </p:sp>
      <p:sp>
        <p:nvSpPr>
          <p:cNvPr id="3" name="Title 2"/>
          <p:cNvSpPr>
            <a:spLocks noGrp="1"/>
          </p:cNvSpPr>
          <p:nvPr>
            <p:ph type="title"/>
          </p:nvPr>
        </p:nvSpPr>
        <p:spPr/>
        <p:txBody>
          <a:bodyPr>
            <a:normAutofit fontScale="90000"/>
          </a:bodyPr>
          <a:lstStyle/>
          <a:p>
            <a:r>
              <a:rPr lang="en-GB" dirty="0"/>
              <a:t>Typology of qualitative analytic approaches</a:t>
            </a:r>
          </a:p>
        </p:txBody>
      </p:sp>
    </p:spTree>
    <p:extLst>
      <p:ext uri="{BB962C8B-B14F-4D97-AF65-F5344CB8AC3E}">
        <p14:creationId xmlns:p14="http://schemas.microsoft.com/office/powerpoint/2010/main" val="221970723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Title 1"/>
          <p:cNvSpPr>
            <a:spLocks noGrp="1"/>
          </p:cNvSpPr>
          <p:nvPr>
            <p:ph type="title"/>
          </p:nvPr>
        </p:nvSpPr>
        <p:spPr/>
        <p:txBody>
          <a:bodyPr/>
          <a:lstStyle/>
          <a:p>
            <a:r>
              <a:rPr lang="en-GB" altLang="en-US" dirty="0"/>
              <a:t>Is TA one thing?</a:t>
            </a:r>
          </a:p>
        </p:txBody>
      </p:sp>
      <p:sp>
        <p:nvSpPr>
          <p:cNvPr id="27651" name="Content Placeholder 2"/>
          <p:cNvSpPr>
            <a:spLocks noGrp="1"/>
          </p:cNvSpPr>
          <p:nvPr>
            <p:ph sz="quarter" idx="1"/>
          </p:nvPr>
        </p:nvSpPr>
        <p:spPr>
          <a:xfrm>
            <a:off x="457200" y="2060848"/>
            <a:ext cx="8229600" cy="4095477"/>
          </a:xfrm>
        </p:spPr>
        <p:txBody>
          <a:bodyPr>
            <a:normAutofit fontScale="92500" lnSpcReduction="10000"/>
          </a:bodyPr>
          <a:lstStyle/>
          <a:p>
            <a:r>
              <a:rPr lang="en-GB" altLang="en-US" sz="2400" dirty="0"/>
              <a:t>The term ‘TA’ has had lots of different meanings</a:t>
            </a:r>
          </a:p>
          <a:p>
            <a:pPr marL="0" indent="0">
              <a:buNone/>
            </a:pPr>
            <a:r>
              <a:rPr lang="en-GB" altLang="en-US" sz="2400" dirty="0"/>
              <a:t> </a:t>
            </a:r>
          </a:p>
          <a:p>
            <a:r>
              <a:rPr lang="en-GB" altLang="en-US" sz="2400" dirty="0"/>
              <a:t>It wasn’t until the 1990s that </a:t>
            </a:r>
            <a:r>
              <a:rPr lang="en-GB" altLang="en-US" sz="2400" i="1" dirty="0"/>
              <a:t>procedures</a:t>
            </a:r>
            <a:r>
              <a:rPr lang="en-GB" altLang="en-US" sz="2400" dirty="0"/>
              <a:t> for TA as a qualitative method began to be discussed </a:t>
            </a:r>
          </a:p>
          <a:p>
            <a:endParaRPr lang="en-GB" altLang="en-US" sz="2400" dirty="0"/>
          </a:p>
          <a:p>
            <a:r>
              <a:rPr lang="en-GB" altLang="en-US" sz="2400" dirty="0"/>
              <a:t>In its early development, TA was often discussed as a phenomenological method. This common linking of TA with phenomenology continues</a:t>
            </a:r>
          </a:p>
          <a:p>
            <a:endParaRPr lang="en-GB" altLang="en-US" sz="2400" dirty="0"/>
          </a:p>
          <a:p>
            <a:r>
              <a:rPr lang="en-GB" altLang="en-US" sz="2400" dirty="0"/>
              <a:t>Nowadays, two broad approaches to TA predominate: a ‘small q’ and a ‘Big Q’</a:t>
            </a:r>
          </a:p>
          <a:p>
            <a:endParaRPr lang="en-GB" altLang="en-US" dirty="0"/>
          </a:p>
        </p:txBody>
      </p:sp>
    </p:spTree>
    <p:extLst>
      <p:ext uri="{BB962C8B-B14F-4D97-AF65-F5344CB8AC3E}">
        <p14:creationId xmlns:p14="http://schemas.microsoft.com/office/powerpoint/2010/main" val="65704272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Title 1"/>
          <p:cNvSpPr>
            <a:spLocks noGrp="1"/>
          </p:cNvSpPr>
          <p:nvPr>
            <p:ph type="title"/>
          </p:nvPr>
        </p:nvSpPr>
        <p:spPr/>
        <p:txBody>
          <a:bodyPr/>
          <a:lstStyle/>
          <a:p>
            <a:r>
              <a:rPr lang="en-GB" altLang="en-US" dirty="0"/>
              <a:t>Small q versus Big Q TA</a:t>
            </a:r>
          </a:p>
        </p:txBody>
      </p:sp>
      <p:sp>
        <p:nvSpPr>
          <p:cNvPr id="29699" name="Content Placeholder 2"/>
          <p:cNvSpPr>
            <a:spLocks noGrp="1"/>
          </p:cNvSpPr>
          <p:nvPr>
            <p:ph sz="quarter" idx="1"/>
          </p:nvPr>
        </p:nvSpPr>
        <p:spPr>
          <a:xfrm>
            <a:off x="457200" y="1988840"/>
            <a:ext cx="8229600" cy="4167485"/>
          </a:xfrm>
        </p:spPr>
        <p:txBody>
          <a:bodyPr>
            <a:normAutofit fontScale="92500" lnSpcReduction="10000"/>
          </a:bodyPr>
          <a:lstStyle/>
          <a:p>
            <a:r>
              <a:rPr lang="en-NZ" altLang="en-US" sz="2400" dirty="0"/>
              <a:t>‘</a:t>
            </a:r>
            <a:r>
              <a:rPr lang="en-NZ" altLang="en-US" sz="3600" dirty="0"/>
              <a:t>Small ‘q’ TA retains a foothold in quantitative (post-) positivist research (e.g., </a:t>
            </a:r>
            <a:r>
              <a:rPr lang="en-NZ" altLang="en-US" sz="3600" dirty="0" err="1"/>
              <a:t>Boyatzis</a:t>
            </a:r>
            <a:r>
              <a:rPr lang="en-NZ" altLang="en-US" sz="3600" dirty="0"/>
              <a:t>, 1998, Guest et al., 2012, </a:t>
            </a:r>
            <a:r>
              <a:rPr lang="en-NZ" altLang="en-US" sz="3600" dirty="0" err="1"/>
              <a:t>Joffe</a:t>
            </a:r>
            <a:r>
              <a:rPr lang="en-NZ" altLang="en-US" sz="3600" dirty="0"/>
              <a:t>, 2011)</a:t>
            </a:r>
          </a:p>
          <a:p>
            <a:r>
              <a:rPr lang="en-NZ" altLang="en-US" sz="3600" dirty="0"/>
              <a:t>Typically involves the use of a structured ‘codebook’, the use of multiple independent coders and the calculation of inter-rater reliability scores </a:t>
            </a:r>
          </a:p>
        </p:txBody>
      </p:sp>
      <p:pic>
        <p:nvPicPr>
          <p:cNvPr id="4" name="Picture 3"/>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812360" y="93154"/>
            <a:ext cx="1143000" cy="1743075"/>
          </a:xfrm>
          <a:prstGeom prst="rect">
            <a:avLst/>
          </a:prstGeom>
        </p:spPr>
      </p:pic>
      <p:pic>
        <p:nvPicPr>
          <p:cNvPr id="5" name="Picture 8" descr="http://imgv2-2.scribdassets.com/img/word_document/76484085/164x212/e1a9326bb1/1397118015">
            <a:hlinkClick r:id="rId4"/>
          </p:cNvPr>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216225" y="189362"/>
            <a:ext cx="1290467" cy="1668165"/>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5"/>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8153190" y="5661653"/>
            <a:ext cx="802170" cy="989343"/>
          </a:xfrm>
          <a:prstGeom prst="rect">
            <a:avLst/>
          </a:prstGeom>
        </p:spPr>
      </p:pic>
      <p:pic>
        <p:nvPicPr>
          <p:cNvPr id="7" name="Picture 6"/>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7163812" y="5661653"/>
            <a:ext cx="720818" cy="1018755"/>
          </a:xfrm>
          <a:prstGeom prst="rect">
            <a:avLst/>
          </a:prstGeom>
        </p:spPr>
      </p:pic>
      <p:pic>
        <p:nvPicPr>
          <p:cNvPr id="8" name="Picture 7"/>
          <p:cNvPicPr>
            <a:picLocks noChangeAspect="1"/>
          </p:cNvPicPr>
          <p:nvPr/>
        </p:nvPicPr>
        <p:blipFill>
          <a:blip r:embed="rId8" cstate="print">
            <a:extLst>
              <a:ext uri="{28A0092B-C50C-407E-A947-70E740481C1C}">
                <a14:useLocalDpi xmlns:a14="http://schemas.microsoft.com/office/drawing/2010/main" val="0"/>
              </a:ext>
            </a:extLst>
          </a:blip>
          <a:stretch>
            <a:fillRect/>
          </a:stretch>
        </p:blipFill>
        <p:spPr>
          <a:xfrm>
            <a:off x="151520" y="5905733"/>
            <a:ext cx="611359" cy="868130"/>
          </a:xfrm>
          <a:prstGeom prst="rect">
            <a:avLst/>
          </a:prstGeom>
        </p:spPr>
      </p:pic>
      <p:pic>
        <p:nvPicPr>
          <p:cNvPr id="9" name="Picture 8"/>
          <p:cNvPicPr>
            <a:picLocks noChangeAspect="1"/>
          </p:cNvPicPr>
          <p:nvPr/>
        </p:nvPicPr>
        <p:blipFill>
          <a:blip r:embed="rId9" cstate="print">
            <a:extLst>
              <a:ext uri="{28A0092B-C50C-407E-A947-70E740481C1C}">
                <a14:useLocalDpi xmlns:a14="http://schemas.microsoft.com/office/drawing/2010/main" val="0"/>
              </a:ext>
            </a:extLst>
          </a:blip>
          <a:stretch>
            <a:fillRect/>
          </a:stretch>
        </p:blipFill>
        <p:spPr>
          <a:xfrm>
            <a:off x="1030830" y="5951815"/>
            <a:ext cx="613407" cy="809697"/>
          </a:xfrm>
          <a:prstGeom prst="rect">
            <a:avLst/>
          </a:prstGeom>
        </p:spPr>
      </p:pic>
    </p:spTree>
    <p:extLst>
      <p:ext uri="{BB962C8B-B14F-4D97-AF65-F5344CB8AC3E}">
        <p14:creationId xmlns:p14="http://schemas.microsoft.com/office/powerpoint/2010/main" val="304610378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altLang="en-US" sz="3600" dirty="0"/>
              <a:t>In small ‘q’ TA, the </a:t>
            </a:r>
          </a:p>
          <a:p>
            <a:pPr marL="0" indent="0">
              <a:buNone/>
            </a:pPr>
            <a:r>
              <a:rPr lang="en-GB" altLang="en-US" sz="3600" dirty="0"/>
              <a:t>researcher is like an</a:t>
            </a:r>
          </a:p>
          <a:p>
            <a:pPr marL="0" indent="0">
              <a:buNone/>
            </a:pPr>
            <a:r>
              <a:rPr lang="en-GB" altLang="en-US" sz="3600" dirty="0"/>
              <a:t> archaeologist digging </a:t>
            </a:r>
          </a:p>
          <a:p>
            <a:pPr marL="0" indent="0">
              <a:buNone/>
            </a:pPr>
            <a:r>
              <a:rPr lang="en-GB" altLang="en-US" sz="3600" dirty="0"/>
              <a:t>through soil to discover </a:t>
            </a:r>
          </a:p>
          <a:p>
            <a:pPr marL="0" indent="0">
              <a:buNone/>
            </a:pPr>
            <a:r>
              <a:rPr lang="en-GB" altLang="en-US" sz="3600" dirty="0"/>
              <a:t>buried treasures</a:t>
            </a:r>
            <a:endParaRPr lang="en-NZ" altLang="en-US" sz="3600" dirty="0"/>
          </a:p>
          <a:p>
            <a:endParaRPr lang="en-GB" dirty="0"/>
          </a:p>
        </p:txBody>
      </p:sp>
      <p:sp>
        <p:nvSpPr>
          <p:cNvPr id="8" name="Title 7"/>
          <p:cNvSpPr>
            <a:spLocks noGrp="1"/>
          </p:cNvSpPr>
          <p:nvPr>
            <p:ph type="title"/>
          </p:nvPr>
        </p:nvSpPr>
        <p:spPr/>
        <p:txBody>
          <a:bodyPr/>
          <a:lstStyle/>
          <a:p>
            <a:endParaRPr lang="en-GB" dirty="0"/>
          </a:p>
        </p:txBody>
      </p:sp>
      <p:pic>
        <p:nvPicPr>
          <p:cNvPr id="9" name="Content Placeholder 6" descr="USACE &lt;strong&gt;archeologist&lt;/strong&gt;, Dr. Sonny Trimble excavate mass graves… | Flickr ..."/>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732240" y="2612711"/>
            <a:ext cx="2339959" cy="3513452"/>
          </a:xfrm>
          <a:prstGeom prst="rect">
            <a:avLst/>
          </a:prstGeom>
        </p:spPr>
      </p:pic>
    </p:spTree>
    <p:extLst>
      <p:ext uri="{BB962C8B-B14F-4D97-AF65-F5344CB8AC3E}">
        <p14:creationId xmlns:p14="http://schemas.microsoft.com/office/powerpoint/2010/main" val="162024766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Examples of epistemology.....</a:t>
            </a:r>
          </a:p>
        </p:txBody>
      </p:sp>
      <p:sp>
        <p:nvSpPr>
          <p:cNvPr id="3" name="Content Placeholder 2"/>
          <p:cNvSpPr>
            <a:spLocks noGrp="1"/>
          </p:cNvSpPr>
          <p:nvPr>
            <p:ph sz="half" idx="1"/>
          </p:nvPr>
        </p:nvSpPr>
        <p:spPr/>
        <p:txBody>
          <a:bodyPr>
            <a:normAutofit/>
          </a:bodyPr>
          <a:lstStyle/>
          <a:p>
            <a:r>
              <a:rPr lang="en-GB" sz="3300" dirty="0"/>
              <a:t>Researcher as </a:t>
            </a:r>
            <a:r>
              <a:rPr lang="en-GB" sz="3300" b="1" i="1" dirty="0"/>
              <a:t>archaeologist</a:t>
            </a:r>
            <a:r>
              <a:rPr lang="en-GB" sz="3300" dirty="0"/>
              <a:t>, digging to uncover a reality that exists independently</a:t>
            </a:r>
          </a:p>
          <a:p>
            <a:pPr>
              <a:buNone/>
            </a:pPr>
            <a:r>
              <a:rPr lang="en-GB" sz="3300" dirty="0"/>
              <a:t>  [</a:t>
            </a:r>
            <a:r>
              <a:rPr lang="en-GB" sz="3300" dirty="0" err="1"/>
              <a:t>Positivst</a:t>
            </a:r>
            <a:r>
              <a:rPr lang="en-GB" sz="3300" dirty="0"/>
              <a:t>]</a:t>
            </a:r>
          </a:p>
          <a:p>
            <a:endParaRPr lang="en-GB" sz="2400" dirty="0"/>
          </a:p>
          <a:p>
            <a:pPr>
              <a:buNone/>
            </a:pPr>
            <a:r>
              <a:rPr lang="en-GB" sz="2400" dirty="0"/>
              <a:t>    Or</a:t>
            </a:r>
          </a:p>
          <a:p>
            <a:pPr>
              <a:buNone/>
            </a:pPr>
            <a:endParaRPr lang="en-GB" sz="2400" dirty="0"/>
          </a:p>
        </p:txBody>
      </p:sp>
      <p:pic>
        <p:nvPicPr>
          <p:cNvPr id="5" name="Content Placeholder 4" descr="File:Archaeological site of Akrotiri - Santorini - July 12th 2012 - 71 ..."/>
          <p:cNvPicPr>
            <a:picLocks noGrp="1" noChangeAspect="1"/>
          </p:cNvPicPr>
          <p:nvPr>
            <p:ph sz="half" idx="2"/>
          </p:nvPr>
        </p:nvPicPr>
        <p:blipFill>
          <a:blip r:embed="rId3" cstate="print">
            <a:extLst>
              <a:ext uri="{28A0092B-C50C-407E-A947-70E740481C1C}">
                <a14:useLocalDpi xmlns:a14="http://schemas.microsoft.com/office/drawing/2010/main" val="0"/>
              </a:ext>
            </a:extLst>
          </a:blip>
          <a:stretch>
            <a:fillRect/>
          </a:stretch>
        </p:blipFill>
        <p:spPr>
          <a:xfrm>
            <a:off x="6837226" y="2902409"/>
            <a:ext cx="1830524" cy="1437257"/>
          </a:xfrm>
        </p:spPr>
      </p:pic>
      <p:pic>
        <p:nvPicPr>
          <p:cNvPr id="6" name="Picture 5" descr="File:Archaeological site of Akrotiri - Santorini - July 12th 2012 - 71 ..."/>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5061858" y="2435679"/>
            <a:ext cx="3657881" cy="2872028"/>
          </a:xfrm>
          <a:prstGeom prst="rect">
            <a:avLst/>
          </a:prstGeom>
        </p:spPr>
      </p:pic>
    </p:spTree>
    <p:extLst>
      <p:ext uri="{BB962C8B-B14F-4D97-AF65-F5344CB8AC3E}">
        <p14:creationId xmlns:p14="http://schemas.microsoft.com/office/powerpoint/2010/main" val="304873995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a:bodyPr>
          <a:lstStyle/>
          <a:p>
            <a:r>
              <a:rPr lang="en-NZ" altLang="en-US" sz="3600" dirty="0"/>
              <a:t>The ‘Big Q’ approach we favour operates within a qualitative </a:t>
            </a:r>
            <a:r>
              <a:rPr lang="en-NZ" altLang="en-US" sz="3600" i="1" dirty="0"/>
              <a:t>paradigm</a:t>
            </a:r>
            <a:r>
              <a:rPr lang="en-NZ" altLang="en-US" sz="3600" dirty="0"/>
              <a:t> – characterised by theoretical flexibility and organic processes of coding and theme development</a:t>
            </a:r>
          </a:p>
          <a:p>
            <a:endParaRPr lang="en-GB" dirty="0"/>
          </a:p>
        </p:txBody>
      </p:sp>
      <p:sp>
        <p:nvSpPr>
          <p:cNvPr id="5" name="Title 4"/>
          <p:cNvSpPr>
            <a:spLocks noGrp="1"/>
          </p:cNvSpPr>
          <p:nvPr>
            <p:ph type="title"/>
          </p:nvPr>
        </p:nvSpPr>
        <p:spPr/>
        <p:txBody>
          <a:bodyPr/>
          <a:lstStyle/>
          <a:p>
            <a:endParaRPr lang="en-GB" dirty="0"/>
          </a:p>
        </p:txBody>
      </p:sp>
    </p:spTree>
    <p:extLst>
      <p:ext uri="{BB962C8B-B14F-4D97-AF65-F5344CB8AC3E}">
        <p14:creationId xmlns:p14="http://schemas.microsoft.com/office/powerpoint/2010/main" val="374454796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a:t>Small ‘q’</a:t>
            </a:r>
          </a:p>
        </p:txBody>
      </p:sp>
      <p:sp>
        <p:nvSpPr>
          <p:cNvPr id="5" name="Content Placeholder 4"/>
          <p:cNvSpPr>
            <a:spLocks noGrp="1"/>
          </p:cNvSpPr>
          <p:nvPr>
            <p:ph sz="quarter" idx="13"/>
          </p:nvPr>
        </p:nvSpPr>
        <p:spPr/>
        <p:txBody>
          <a:bodyPr/>
          <a:lstStyle/>
          <a:p>
            <a:r>
              <a:rPr lang="en-GB" altLang="en-US" sz="2800" dirty="0"/>
              <a:t>In Big ‘Q’ TA, the researcher is like a sculptor, </a:t>
            </a:r>
            <a:r>
              <a:rPr lang="en-GB" altLang="en-US" sz="2800" i="1" dirty="0"/>
              <a:t>creating</a:t>
            </a:r>
            <a:r>
              <a:rPr lang="en-GB" altLang="en-US" sz="2800" dirty="0"/>
              <a:t> a work of art by chipping away at a block of marble</a:t>
            </a:r>
          </a:p>
          <a:p>
            <a:endParaRPr lang="en-GB" dirty="0"/>
          </a:p>
        </p:txBody>
      </p:sp>
      <p:pic>
        <p:nvPicPr>
          <p:cNvPr id="9" name="Content Placeholder 8" descr="File:Fr Adamswiller Stone &lt;strong&gt;sculptor&lt;/strong&gt; at work 2.jpg - Wikimedia Commons"/>
          <p:cNvPicPr>
            <a:picLocks noGrp="1" noChangeAspect="1"/>
          </p:cNvPicPr>
          <p:nvPr>
            <p:ph sz="quarter" idx="14"/>
          </p:nvPr>
        </p:nvPicPr>
        <p:blipFill>
          <a:blip r:embed="rId3" cstate="print">
            <a:extLst>
              <a:ext uri="{28A0092B-C50C-407E-A947-70E740481C1C}">
                <a14:useLocalDpi xmlns:a14="http://schemas.microsoft.com/office/drawing/2010/main" val="0"/>
              </a:ext>
            </a:extLst>
          </a:blip>
          <a:stretch>
            <a:fillRect/>
          </a:stretch>
        </p:blipFill>
        <p:spPr>
          <a:xfrm>
            <a:off x="5263951" y="2679700"/>
            <a:ext cx="2584847" cy="3446463"/>
          </a:xfrm>
        </p:spPr>
      </p:pic>
    </p:spTree>
    <p:extLst>
      <p:ext uri="{BB962C8B-B14F-4D97-AF65-F5344CB8AC3E}">
        <p14:creationId xmlns:p14="http://schemas.microsoft.com/office/powerpoint/2010/main" val="11895237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Big ‘Q’ Research</a:t>
            </a:r>
          </a:p>
        </p:txBody>
      </p:sp>
      <p:sp>
        <p:nvSpPr>
          <p:cNvPr id="3" name="Content Placeholder 2"/>
          <p:cNvSpPr>
            <a:spLocks noGrp="1"/>
          </p:cNvSpPr>
          <p:nvPr>
            <p:ph sz="half" idx="1"/>
          </p:nvPr>
        </p:nvSpPr>
        <p:spPr/>
        <p:txBody>
          <a:bodyPr/>
          <a:lstStyle/>
          <a:p>
            <a:r>
              <a:rPr lang="en-GB" sz="3200" dirty="0"/>
              <a:t>Researcher as a </a:t>
            </a:r>
            <a:r>
              <a:rPr lang="en-GB" sz="3200" b="1" i="1" dirty="0"/>
              <a:t>sculptor</a:t>
            </a:r>
            <a:r>
              <a:rPr lang="en-GB" sz="3200" dirty="0"/>
              <a:t>, creating reality and involved in the production of that reality [Constructionist]</a:t>
            </a:r>
          </a:p>
          <a:p>
            <a:endParaRPr lang="en-GB" dirty="0"/>
          </a:p>
        </p:txBody>
      </p:sp>
      <p:pic>
        <p:nvPicPr>
          <p:cNvPr id="5" name="Content Placeholder 4" descr="File:RossEmerson(&lt;strong&gt;sculptor&lt;/strong&gt;).png - Wikimedia Commons"/>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4660079" y="2226469"/>
            <a:ext cx="3824342" cy="3263504"/>
          </a:xfrm>
        </p:spPr>
      </p:pic>
    </p:spTree>
    <p:extLst>
      <p:ext uri="{BB962C8B-B14F-4D97-AF65-F5344CB8AC3E}">
        <p14:creationId xmlns:p14="http://schemas.microsoft.com/office/powerpoint/2010/main" val="195849532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Small q TA</a:t>
            </a:r>
          </a:p>
        </p:txBody>
      </p:sp>
      <p:sp>
        <p:nvSpPr>
          <p:cNvPr id="4" name="Content Placeholder 3"/>
          <p:cNvSpPr>
            <a:spLocks noGrp="1"/>
          </p:cNvSpPr>
          <p:nvPr>
            <p:ph sz="half" idx="4294967295"/>
          </p:nvPr>
        </p:nvSpPr>
        <p:spPr>
          <a:xfrm>
            <a:off x="457200" y="1735072"/>
            <a:ext cx="4042792" cy="5078304"/>
          </a:xfrm>
          <a:prstGeom prst="rect">
            <a:avLst/>
          </a:prstGeom>
        </p:spPr>
        <p:txBody>
          <a:bodyPr>
            <a:noAutofit/>
          </a:bodyPr>
          <a:lstStyle/>
          <a:p>
            <a:r>
              <a:rPr lang="en-GB" dirty="0"/>
              <a:t>Deductive (theory-driven) approach more common (e.g., </a:t>
            </a:r>
            <a:r>
              <a:rPr lang="en-GB" dirty="0" err="1"/>
              <a:t>Boyatzis</a:t>
            </a:r>
            <a:r>
              <a:rPr lang="en-GB" dirty="0"/>
              <a:t>, 1998)</a:t>
            </a:r>
          </a:p>
          <a:p>
            <a:r>
              <a:rPr lang="en-GB" dirty="0"/>
              <a:t>Familiarisation</a:t>
            </a:r>
          </a:p>
          <a:p>
            <a:r>
              <a:rPr lang="en-GB" dirty="0"/>
              <a:t>↓</a:t>
            </a:r>
          </a:p>
          <a:p>
            <a:r>
              <a:rPr lang="en-GB" dirty="0"/>
              <a:t>Theme development</a:t>
            </a:r>
          </a:p>
          <a:p>
            <a:r>
              <a:rPr lang="en-GB" dirty="0"/>
              <a:t>↓</a:t>
            </a:r>
          </a:p>
          <a:p>
            <a:r>
              <a:rPr lang="en-GB" dirty="0"/>
              <a:t>Coding (development of coding frame)</a:t>
            </a:r>
          </a:p>
          <a:p>
            <a:r>
              <a:rPr lang="en-GB" dirty="0"/>
              <a:t>↓</a:t>
            </a:r>
          </a:p>
          <a:p>
            <a:r>
              <a:rPr lang="en-GB" dirty="0"/>
              <a:t>Test reliability of coding frame</a:t>
            </a:r>
          </a:p>
          <a:p>
            <a:endParaRPr lang="en-GB" dirty="0"/>
          </a:p>
          <a:p>
            <a:pPr marL="0" indent="0">
              <a:buNone/>
            </a:pPr>
            <a:r>
              <a:rPr lang="en-GB" dirty="0"/>
              <a:t> </a:t>
            </a:r>
          </a:p>
        </p:txBody>
      </p:sp>
      <p:pic>
        <p:nvPicPr>
          <p:cNvPr id="6" name="Content Placeholder 5"/>
          <p:cNvPicPr>
            <a:picLocks noGrp="1" noChangeAspect="1"/>
          </p:cNvPicPr>
          <p:nvPr>
            <p:ph sz="half" idx="4294967295"/>
          </p:nvPr>
        </p:nvPicPr>
        <p:blipFill>
          <a:blip r:embed="rId3">
            <a:extLst>
              <a:ext uri="{28A0092B-C50C-407E-A947-70E740481C1C}">
                <a14:useLocalDpi xmlns:a14="http://schemas.microsoft.com/office/drawing/2010/main" val="0"/>
              </a:ext>
            </a:extLst>
          </a:blip>
          <a:stretch>
            <a:fillRect/>
          </a:stretch>
        </p:blipFill>
        <p:spPr>
          <a:xfrm>
            <a:off x="7007558" y="1224626"/>
            <a:ext cx="1814246" cy="2348390"/>
          </a:xfrm>
          <a:prstGeom prst="rect">
            <a:avLst/>
          </a:prstGeom>
        </p:spPr>
      </p:pic>
      <p:pic>
        <p:nvPicPr>
          <p:cNvPr id="7" name="Picture 6"/>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4499992" y="3717032"/>
            <a:ext cx="4172520" cy="2578617"/>
          </a:xfrm>
          <a:prstGeom prst="rect">
            <a:avLst/>
          </a:prstGeom>
        </p:spPr>
      </p:pic>
    </p:spTree>
    <p:extLst>
      <p:ext uri="{BB962C8B-B14F-4D97-AF65-F5344CB8AC3E}">
        <p14:creationId xmlns:p14="http://schemas.microsoft.com/office/powerpoint/2010/main" val="101685699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Coding reliability</a:t>
            </a:r>
          </a:p>
        </p:txBody>
      </p:sp>
      <p:sp>
        <p:nvSpPr>
          <p:cNvPr id="13" name="Text Placeholder 12"/>
          <p:cNvSpPr>
            <a:spLocks noGrp="1"/>
          </p:cNvSpPr>
          <p:nvPr>
            <p:ph type="body" idx="1"/>
          </p:nvPr>
        </p:nvSpPr>
        <p:spPr/>
        <p:txBody>
          <a:bodyPr/>
          <a:lstStyle/>
          <a:p>
            <a:r>
              <a:rPr lang="en-GB" dirty="0"/>
              <a:t>Reliable coding</a:t>
            </a:r>
          </a:p>
        </p:txBody>
      </p:sp>
      <p:sp>
        <p:nvSpPr>
          <p:cNvPr id="14" name="Text Placeholder 13"/>
          <p:cNvSpPr>
            <a:spLocks noGrp="1"/>
          </p:cNvSpPr>
          <p:nvPr>
            <p:ph type="body" sz="quarter" idx="3"/>
          </p:nvPr>
        </p:nvSpPr>
        <p:spPr>
          <a:xfrm>
            <a:off x="4899824" y="2678114"/>
            <a:ext cx="3466936" cy="639761"/>
          </a:xfrm>
        </p:spPr>
        <p:txBody>
          <a:bodyPr/>
          <a:lstStyle/>
          <a:p>
            <a:r>
              <a:rPr lang="en-GB" dirty="0"/>
              <a:t>Unreliable coding</a:t>
            </a:r>
          </a:p>
        </p:txBody>
      </p:sp>
      <p:pic>
        <p:nvPicPr>
          <p:cNvPr id="10" name="Picture 9"/>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004048" y="3429000"/>
            <a:ext cx="3466936" cy="2311291"/>
          </a:xfrm>
          <a:prstGeom prst="rect">
            <a:avLst/>
          </a:prstGeom>
        </p:spPr>
      </p:pic>
      <p:sp>
        <p:nvSpPr>
          <p:cNvPr id="3" name="Content Placeholder 2"/>
          <p:cNvSpPr>
            <a:spLocks noGrp="1"/>
          </p:cNvSpPr>
          <p:nvPr>
            <p:ph sz="quarter" idx="4"/>
          </p:nvPr>
        </p:nvSpPr>
        <p:spPr/>
        <p:txBody>
          <a:bodyPr/>
          <a:lstStyle/>
          <a:p>
            <a:endParaRPr lang="en-GB"/>
          </a:p>
        </p:txBody>
      </p:sp>
      <p:pic>
        <p:nvPicPr>
          <p:cNvPr id="11" name="Content Placeholder 8"/>
          <p:cNvPicPr>
            <a:picLocks noGrp="1" noChangeAspect="1"/>
          </p:cNvPicPr>
          <p:nvPr>
            <p:ph sz="half" idx="2"/>
          </p:nvPr>
        </p:nvPicPr>
        <p:blipFill>
          <a:blip r:embed="rId4">
            <a:extLst>
              <a:ext uri="{28A0092B-C50C-407E-A947-70E740481C1C}">
                <a14:useLocalDpi xmlns:a14="http://schemas.microsoft.com/office/drawing/2010/main" val="0"/>
              </a:ext>
            </a:extLst>
          </a:blip>
          <a:stretch>
            <a:fillRect/>
          </a:stretch>
        </p:blipFill>
        <p:spPr>
          <a:xfrm>
            <a:off x="677863" y="3585520"/>
            <a:ext cx="3819525" cy="2384122"/>
          </a:xfrm>
        </p:spPr>
      </p:pic>
    </p:spTree>
    <p:extLst>
      <p:ext uri="{BB962C8B-B14F-4D97-AF65-F5344CB8AC3E}">
        <p14:creationId xmlns:p14="http://schemas.microsoft.com/office/powerpoint/2010/main" val="318964872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Big Q TA</a:t>
            </a:r>
          </a:p>
        </p:txBody>
      </p:sp>
      <p:sp>
        <p:nvSpPr>
          <p:cNvPr id="3" name="Content Placeholder 2"/>
          <p:cNvSpPr>
            <a:spLocks noGrp="1"/>
          </p:cNvSpPr>
          <p:nvPr>
            <p:ph sz="half" idx="4294967295"/>
          </p:nvPr>
        </p:nvSpPr>
        <p:spPr>
          <a:xfrm>
            <a:off x="611560" y="1626120"/>
            <a:ext cx="4372395" cy="4863151"/>
          </a:xfrm>
          <a:prstGeom prst="rect">
            <a:avLst/>
          </a:prstGeom>
        </p:spPr>
        <p:txBody>
          <a:bodyPr>
            <a:noAutofit/>
          </a:bodyPr>
          <a:lstStyle/>
          <a:p>
            <a:r>
              <a:rPr lang="en-GB" dirty="0"/>
              <a:t>Inductive (data-driven) approach more common</a:t>
            </a:r>
          </a:p>
          <a:p>
            <a:r>
              <a:rPr lang="en-GB" dirty="0"/>
              <a:t>Familiarisation</a:t>
            </a:r>
          </a:p>
          <a:p>
            <a:r>
              <a:rPr lang="en-GB" dirty="0"/>
              <a:t>↓</a:t>
            </a:r>
          </a:p>
          <a:p>
            <a:r>
              <a:rPr lang="en-GB" dirty="0"/>
              <a:t>Coding (organic and subjective; one code    )</a:t>
            </a:r>
          </a:p>
          <a:p>
            <a:r>
              <a:rPr lang="en-GB" dirty="0"/>
              <a:t>↓</a:t>
            </a:r>
          </a:p>
          <a:p>
            <a:r>
              <a:rPr lang="en-GB" dirty="0"/>
              <a:t>Theme development (review candidate themes against coded data and entire data-set; subjective and interpretive)</a:t>
            </a:r>
          </a:p>
        </p:txBody>
      </p:sp>
      <p:pic>
        <p:nvPicPr>
          <p:cNvPr id="6" name="Content Placeholder 5"/>
          <p:cNvPicPr>
            <a:picLocks noGrp="1" noChangeAspect="1"/>
          </p:cNvPicPr>
          <p:nvPr>
            <p:ph sz="half" idx="4294967295"/>
          </p:nvPr>
        </p:nvPicPr>
        <p:blipFill>
          <a:blip r:embed="rId3">
            <a:extLst>
              <a:ext uri="{28A0092B-C50C-407E-A947-70E740481C1C}">
                <a14:useLocalDpi xmlns:a14="http://schemas.microsoft.com/office/drawing/2010/main" val="0"/>
              </a:ext>
            </a:extLst>
          </a:blip>
          <a:stretch>
            <a:fillRect/>
          </a:stretch>
        </p:blipFill>
        <p:spPr>
          <a:xfrm>
            <a:off x="4983956" y="4028870"/>
            <a:ext cx="3702844" cy="2460401"/>
          </a:xfrm>
          <a:prstGeom prst="rect">
            <a:avLst/>
          </a:prstGeom>
        </p:spPr>
      </p:pic>
      <p:pic>
        <p:nvPicPr>
          <p:cNvPr id="7" name="Picture 6"/>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5364089" y="1540667"/>
            <a:ext cx="3322712" cy="2286026"/>
          </a:xfrm>
          <a:prstGeom prst="rect">
            <a:avLst/>
          </a:prstGeom>
        </p:spPr>
      </p:pic>
      <p:sp>
        <p:nvSpPr>
          <p:cNvPr id="4" name="Smiley Face 3"/>
          <p:cNvSpPr/>
          <p:nvPr/>
        </p:nvSpPr>
        <p:spPr>
          <a:xfrm>
            <a:off x="4789475" y="3793269"/>
            <a:ext cx="194480" cy="225188"/>
          </a:xfrm>
          <a:prstGeom prst="smileyFace">
            <a:avLst/>
          </a:prstGeom>
          <a:solidFill>
            <a:srgbClr val="FFFF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7518697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a:t>Most qualitative approaches are methodologies – theoretically informed frameworks for research</a:t>
            </a:r>
          </a:p>
          <a:p>
            <a:r>
              <a:rPr lang="en-GB" dirty="0"/>
              <a:t>Specifying guiding theoretical assumptions, suitable research questions, ideal methods of data collection and sampling strategies, as well as analytic procedures</a:t>
            </a:r>
          </a:p>
          <a:p>
            <a:r>
              <a:rPr lang="en-GB" dirty="0"/>
              <a:t>TA, by contrast, is just an analytic method</a:t>
            </a:r>
          </a:p>
        </p:txBody>
      </p:sp>
      <p:sp>
        <p:nvSpPr>
          <p:cNvPr id="3" name="Title 2"/>
          <p:cNvSpPr>
            <a:spLocks noGrp="1"/>
          </p:cNvSpPr>
          <p:nvPr>
            <p:ph type="title"/>
          </p:nvPr>
        </p:nvSpPr>
        <p:spPr/>
        <p:txBody>
          <a:bodyPr>
            <a:normAutofit fontScale="90000"/>
          </a:bodyPr>
          <a:lstStyle/>
          <a:p>
            <a:r>
              <a:rPr lang="en-GB" dirty="0"/>
              <a:t>TA is a method not a methodology</a:t>
            </a:r>
          </a:p>
        </p:txBody>
      </p:sp>
    </p:spTree>
    <p:extLst>
      <p:ext uri="{BB962C8B-B14F-4D97-AF65-F5344CB8AC3E}">
        <p14:creationId xmlns:p14="http://schemas.microsoft.com/office/powerpoint/2010/main" val="179671675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7" name="Content Placeholder 2"/>
          <p:cNvSpPr>
            <a:spLocks noGrp="1"/>
          </p:cNvSpPr>
          <p:nvPr>
            <p:ph idx="1"/>
          </p:nvPr>
        </p:nvSpPr>
        <p:spPr>
          <a:xfrm>
            <a:off x="301625" y="2492896"/>
            <a:ext cx="8504238" cy="3888854"/>
          </a:xfrm>
        </p:spPr>
        <p:txBody>
          <a:bodyPr>
            <a:normAutofit lnSpcReduction="10000"/>
          </a:bodyPr>
          <a:lstStyle/>
          <a:p>
            <a:pPr eaLnBrk="1" hangingPunct="1"/>
            <a:r>
              <a:rPr lang="en-GB" altLang="en-US" dirty="0"/>
              <a:t>Unlike all other qualitative methods, TA is not tied to a particular theoretical framework, so TA can be conducted in a number of different ways:</a:t>
            </a:r>
          </a:p>
          <a:p>
            <a:pPr lvl="1" eaLnBrk="1" hangingPunct="1"/>
            <a:r>
              <a:rPr lang="en-GB" altLang="en-US" dirty="0"/>
              <a:t>Inductive versus deductive or theory driven data coding and analysis</a:t>
            </a:r>
          </a:p>
          <a:p>
            <a:pPr lvl="1" eaLnBrk="1" hangingPunct="1"/>
            <a:r>
              <a:rPr lang="en-GB" altLang="en-US" dirty="0"/>
              <a:t>An experiential versus critical orientation to data</a:t>
            </a:r>
          </a:p>
          <a:p>
            <a:pPr lvl="1" eaLnBrk="1" hangingPunct="1"/>
            <a:r>
              <a:rPr lang="en-GB" altLang="en-US" dirty="0"/>
              <a:t>A essentialist versus constructionist theoretical perspective</a:t>
            </a:r>
          </a:p>
          <a:p>
            <a:pPr eaLnBrk="1" hangingPunct="1"/>
            <a:r>
              <a:rPr lang="en-GB" altLang="en-US" dirty="0"/>
              <a:t>Any researcher doing TA needs actively to make a series of </a:t>
            </a:r>
            <a:r>
              <a:rPr lang="en-GB" altLang="en-US" i="1" dirty="0"/>
              <a:t>choices</a:t>
            </a:r>
            <a:r>
              <a:rPr lang="en-GB" altLang="en-US" dirty="0"/>
              <a:t> as to what </a:t>
            </a:r>
            <a:r>
              <a:rPr lang="en-GB" altLang="en-US" i="1" dirty="0"/>
              <a:t>form</a:t>
            </a:r>
            <a:r>
              <a:rPr lang="en-GB" altLang="en-US" dirty="0"/>
              <a:t> of TA they are using, and to understand and explain why they are using this particular form</a:t>
            </a:r>
          </a:p>
          <a:p>
            <a:pPr lvl="1" eaLnBrk="1" hangingPunct="1"/>
            <a:endParaRPr lang="en-GB" altLang="en-US" dirty="0"/>
          </a:p>
        </p:txBody>
      </p:sp>
      <p:sp>
        <p:nvSpPr>
          <p:cNvPr id="16386" name="Title 1"/>
          <p:cNvSpPr>
            <a:spLocks noGrp="1"/>
          </p:cNvSpPr>
          <p:nvPr>
            <p:ph type="title"/>
          </p:nvPr>
        </p:nvSpPr>
        <p:spPr/>
        <p:txBody>
          <a:bodyPr>
            <a:normAutofit/>
          </a:bodyPr>
          <a:lstStyle/>
          <a:p>
            <a:pPr eaLnBrk="1" hangingPunct="1"/>
            <a:r>
              <a:rPr lang="en-GB" altLang="en-US" dirty="0"/>
              <a:t>TA is uniquely flexible!</a:t>
            </a: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1" name="Content Placeholder 4"/>
          <p:cNvSpPr>
            <a:spLocks noGrp="1"/>
          </p:cNvSpPr>
          <p:nvPr>
            <p:ph idx="1"/>
          </p:nvPr>
        </p:nvSpPr>
        <p:spPr>
          <a:xfrm>
            <a:off x="457201" y="2675466"/>
            <a:ext cx="8229600" cy="3777870"/>
          </a:xfrm>
        </p:spPr>
        <p:txBody>
          <a:bodyPr>
            <a:normAutofit fontScale="92500" lnSpcReduction="20000"/>
          </a:bodyPr>
          <a:lstStyle/>
          <a:p>
            <a:r>
              <a:rPr lang="en-GB" altLang="en-US" sz="2400" dirty="0"/>
              <a:t>Realism – ‘reality’ exists independently of human ways of knowing about it (the truth is out there!) (positivism)</a:t>
            </a:r>
          </a:p>
          <a:p>
            <a:r>
              <a:rPr lang="en-GB" altLang="en-US" sz="2400" dirty="0"/>
              <a:t>Relativism – ‘reality’ is entirely dependant on human interpretation and knowledge (constructionism, post-structuralism, post-modernism)</a:t>
            </a:r>
          </a:p>
          <a:p>
            <a:r>
              <a:rPr lang="en-GB" altLang="en-US" sz="2400" dirty="0"/>
              <a:t>Critical realism – a real and knowable world that sits behind the subjective and socially-located knowledge a research can access (</a:t>
            </a:r>
            <a:r>
              <a:rPr lang="en-GB" altLang="en-US" sz="2400" dirty="0" err="1"/>
              <a:t>contextualism</a:t>
            </a:r>
            <a:r>
              <a:rPr lang="en-GB" altLang="en-US" sz="2400" dirty="0"/>
              <a:t>, standpoint theory, phenomenology, construct</a:t>
            </a:r>
            <a:r>
              <a:rPr lang="en-GB" altLang="en-US" sz="2400" i="1" dirty="0"/>
              <a:t>ivism</a:t>
            </a:r>
            <a:r>
              <a:rPr lang="en-GB" altLang="en-US" sz="2400" dirty="0"/>
              <a:t>)</a:t>
            </a:r>
          </a:p>
          <a:p>
            <a:r>
              <a:rPr lang="en-GB" altLang="en-US" sz="2400" dirty="0"/>
              <a:t>Is reality (external or personal) discovered through the process of research, or is it created through the process of research?</a:t>
            </a:r>
          </a:p>
          <a:p>
            <a:r>
              <a:rPr lang="en-GB" altLang="en-US" sz="2400" dirty="0"/>
              <a:t>Archaeologists vs. sculptors</a:t>
            </a:r>
          </a:p>
          <a:p>
            <a:endParaRPr lang="en-GB" altLang="en-US" dirty="0"/>
          </a:p>
          <a:p>
            <a:endParaRPr lang="en-GB" altLang="en-US" dirty="0"/>
          </a:p>
        </p:txBody>
      </p:sp>
      <p:sp>
        <p:nvSpPr>
          <p:cNvPr id="17410" name="Title 1"/>
          <p:cNvSpPr>
            <a:spLocks noGrp="1"/>
          </p:cNvSpPr>
          <p:nvPr>
            <p:ph type="title"/>
          </p:nvPr>
        </p:nvSpPr>
        <p:spPr/>
        <p:txBody>
          <a:bodyPr>
            <a:normAutofit fontScale="90000"/>
          </a:bodyPr>
          <a:lstStyle/>
          <a:p>
            <a:r>
              <a:rPr lang="en-GB" altLang="en-US"/>
              <a:t>Ontological (and epistemological) frameworks</a:t>
            </a: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dirty="0"/>
              <a:t>The Ontological  Continuum.....</a:t>
            </a:r>
          </a:p>
        </p:txBody>
      </p:sp>
      <p:sp>
        <p:nvSpPr>
          <p:cNvPr id="6" name="Content Placeholder 5"/>
          <p:cNvSpPr>
            <a:spLocks noGrp="1"/>
          </p:cNvSpPr>
          <p:nvPr>
            <p:ph sz="quarter" idx="1"/>
          </p:nvPr>
        </p:nvSpPr>
        <p:spPr>
          <a:xfrm>
            <a:off x="1828800" y="2456892"/>
            <a:ext cx="5829300" cy="2915208"/>
          </a:xfrm>
        </p:spPr>
        <p:txBody>
          <a:bodyPr/>
          <a:lstStyle/>
          <a:p>
            <a:endParaRPr lang="en-GB" dirty="0"/>
          </a:p>
          <a:p>
            <a:endParaRPr lang="en-GB" dirty="0"/>
          </a:p>
        </p:txBody>
      </p:sp>
      <p:graphicFrame>
        <p:nvGraphicFramePr>
          <p:cNvPr id="7" name="Table 6"/>
          <p:cNvGraphicFramePr>
            <a:graphicFrameLocks noGrp="1"/>
          </p:cNvGraphicFramePr>
          <p:nvPr>
            <p:extLst/>
          </p:nvPr>
        </p:nvGraphicFramePr>
        <p:xfrm>
          <a:off x="628649" y="2052502"/>
          <a:ext cx="8404317" cy="4057843"/>
        </p:xfrm>
        <a:graphic>
          <a:graphicData uri="http://schemas.openxmlformats.org/drawingml/2006/table">
            <a:tbl>
              <a:tblPr firstRow="1" bandRow="1">
                <a:tableStyleId>{5C22544A-7EE6-4342-B048-85BDC9FD1C3A}</a:tableStyleId>
              </a:tblPr>
              <a:tblGrid>
                <a:gridCol w="2801439">
                  <a:extLst>
                    <a:ext uri="{9D8B030D-6E8A-4147-A177-3AD203B41FA5}">
                      <a16:colId xmlns:a16="http://schemas.microsoft.com/office/drawing/2014/main" val="20000"/>
                    </a:ext>
                  </a:extLst>
                </a:gridCol>
                <a:gridCol w="2801439">
                  <a:extLst>
                    <a:ext uri="{9D8B030D-6E8A-4147-A177-3AD203B41FA5}">
                      <a16:colId xmlns:a16="http://schemas.microsoft.com/office/drawing/2014/main" val="20001"/>
                    </a:ext>
                  </a:extLst>
                </a:gridCol>
                <a:gridCol w="2801439">
                  <a:extLst>
                    <a:ext uri="{9D8B030D-6E8A-4147-A177-3AD203B41FA5}">
                      <a16:colId xmlns:a16="http://schemas.microsoft.com/office/drawing/2014/main" val="20002"/>
                    </a:ext>
                  </a:extLst>
                </a:gridCol>
              </a:tblGrid>
              <a:tr h="396626">
                <a:tc>
                  <a:txBody>
                    <a:bodyPr/>
                    <a:lstStyle/>
                    <a:p>
                      <a:endParaRPr lang="en-GB" sz="1000" dirty="0"/>
                    </a:p>
                  </a:txBody>
                  <a:tcPr marL="68580" marR="68580" marT="34290" marB="34290"/>
                </a:tc>
                <a:tc>
                  <a:txBody>
                    <a:bodyPr/>
                    <a:lstStyle/>
                    <a:p>
                      <a:endParaRPr lang="en-GB" sz="1000"/>
                    </a:p>
                  </a:txBody>
                  <a:tcPr marL="68580" marR="68580" marT="34290" marB="34290"/>
                </a:tc>
                <a:tc>
                  <a:txBody>
                    <a:bodyPr/>
                    <a:lstStyle/>
                    <a:p>
                      <a:endParaRPr lang="en-GB" sz="1000"/>
                    </a:p>
                  </a:txBody>
                  <a:tcPr marL="68580" marR="68580" marT="34290" marB="34290"/>
                </a:tc>
                <a:extLst>
                  <a:ext uri="{0D108BD9-81ED-4DB2-BD59-A6C34878D82A}">
                    <a16:rowId xmlns:a16="http://schemas.microsoft.com/office/drawing/2014/main" val="10000"/>
                  </a:ext>
                </a:extLst>
              </a:tr>
              <a:tr h="396626">
                <a:tc>
                  <a:txBody>
                    <a:bodyPr/>
                    <a:lstStyle/>
                    <a:p>
                      <a:endParaRPr lang="en-GB" sz="1000"/>
                    </a:p>
                  </a:txBody>
                  <a:tcPr marL="68580" marR="68580" marT="34290" marB="34290"/>
                </a:tc>
                <a:tc>
                  <a:txBody>
                    <a:bodyPr/>
                    <a:lstStyle/>
                    <a:p>
                      <a:endParaRPr lang="en-GB" sz="1000"/>
                    </a:p>
                  </a:txBody>
                  <a:tcPr marL="68580" marR="68580" marT="34290" marB="34290"/>
                </a:tc>
                <a:tc>
                  <a:txBody>
                    <a:bodyPr/>
                    <a:lstStyle/>
                    <a:p>
                      <a:endParaRPr lang="en-GB" sz="1000"/>
                    </a:p>
                  </a:txBody>
                  <a:tcPr marL="68580" marR="68580" marT="34290" marB="34290"/>
                </a:tc>
                <a:extLst>
                  <a:ext uri="{0D108BD9-81ED-4DB2-BD59-A6C34878D82A}">
                    <a16:rowId xmlns:a16="http://schemas.microsoft.com/office/drawing/2014/main" val="10001"/>
                  </a:ext>
                </a:extLst>
              </a:tr>
              <a:tr h="434340">
                <a:tc>
                  <a:txBody>
                    <a:bodyPr/>
                    <a:lstStyle/>
                    <a:p>
                      <a:r>
                        <a:rPr lang="en-GB" sz="2400" dirty="0"/>
                        <a:t>RELATIVISM</a:t>
                      </a:r>
                    </a:p>
                  </a:txBody>
                  <a:tcPr marL="68580" marR="68580" marT="34290" marB="34290"/>
                </a:tc>
                <a:tc>
                  <a:txBody>
                    <a:bodyPr/>
                    <a:lstStyle/>
                    <a:p>
                      <a:r>
                        <a:rPr lang="en-GB" sz="2400" dirty="0"/>
                        <a:t>CRITICAL REALISM</a:t>
                      </a:r>
                    </a:p>
                  </a:txBody>
                  <a:tcPr marL="68580" marR="68580" marT="34290" marB="34290"/>
                </a:tc>
                <a:tc>
                  <a:txBody>
                    <a:bodyPr/>
                    <a:lstStyle/>
                    <a:p>
                      <a:r>
                        <a:rPr lang="en-GB" sz="2400" dirty="0"/>
                        <a:t>REALISM</a:t>
                      </a:r>
                    </a:p>
                  </a:txBody>
                  <a:tcPr marL="68580" marR="68580" marT="34290" marB="34290"/>
                </a:tc>
                <a:extLst>
                  <a:ext uri="{0D108BD9-81ED-4DB2-BD59-A6C34878D82A}">
                    <a16:rowId xmlns:a16="http://schemas.microsoft.com/office/drawing/2014/main" val="10002"/>
                  </a:ext>
                </a:extLst>
              </a:tr>
              <a:tr h="1531620">
                <a:tc>
                  <a:txBody>
                    <a:bodyPr/>
                    <a:lstStyle/>
                    <a:p>
                      <a:r>
                        <a:rPr lang="en-GB" sz="2400" dirty="0"/>
                        <a:t>Reality</a:t>
                      </a:r>
                      <a:r>
                        <a:rPr lang="en-GB" sz="2400" baseline="0" dirty="0"/>
                        <a:t> is dependant upon the ways we come to know it</a:t>
                      </a:r>
                      <a:endParaRPr lang="en-GB" sz="2400" dirty="0"/>
                    </a:p>
                  </a:txBody>
                  <a:tcPr marL="68580" marR="68580" marT="34290" marB="34290"/>
                </a:tc>
                <a:tc>
                  <a:txBody>
                    <a:bodyPr/>
                    <a:lstStyle/>
                    <a:p>
                      <a:r>
                        <a:rPr lang="en-GB" sz="2400" dirty="0"/>
                        <a:t>A pre-social</a:t>
                      </a:r>
                      <a:r>
                        <a:rPr lang="en-GB" sz="2400" baseline="0" dirty="0"/>
                        <a:t> reality</a:t>
                      </a:r>
                    </a:p>
                    <a:p>
                      <a:r>
                        <a:rPr lang="en-GB" sz="2400" baseline="0" dirty="0"/>
                        <a:t>exists but we can only partially know it</a:t>
                      </a:r>
                      <a:endParaRPr lang="en-GB" sz="2400" dirty="0"/>
                    </a:p>
                  </a:txBody>
                  <a:tcPr marL="68580" marR="68580" marT="34290" marB="34290"/>
                </a:tc>
                <a:tc>
                  <a:txBody>
                    <a:bodyPr/>
                    <a:lstStyle/>
                    <a:p>
                      <a:r>
                        <a:rPr lang="en-GB" sz="2400" dirty="0"/>
                        <a:t>A pre-social</a:t>
                      </a:r>
                      <a:r>
                        <a:rPr lang="en-GB" sz="2400" baseline="0" dirty="0"/>
                        <a:t> reality</a:t>
                      </a:r>
                    </a:p>
                    <a:p>
                      <a:r>
                        <a:rPr lang="en-GB" sz="2400" baseline="0" dirty="0"/>
                        <a:t>exists which that we can access through research</a:t>
                      </a:r>
                      <a:endParaRPr lang="en-GB" sz="2400" dirty="0"/>
                    </a:p>
                  </a:txBody>
                  <a:tcPr marL="68580" marR="68580" marT="34290" marB="34290"/>
                </a:tc>
                <a:extLst>
                  <a:ext uri="{0D108BD9-81ED-4DB2-BD59-A6C34878D82A}">
                    <a16:rowId xmlns:a16="http://schemas.microsoft.com/office/drawing/2014/main" val="10003"/>
                  </a:ext>
                </a:extLst>
              </a:tr>
              <a:tr h="396626">
                <a:tc>
                  <a:txBody>
                    <a:bodyPr/>
                    <a:lstStyle/>
                    <a:p>
                      <a:endParaRPr lang="en-GB" sz="1000"/>
                    </a:p>
                  </a:txBody>
                  <a:tcPr marL="68580" marR="68580" marT="34290" marB="34290"/>
                </a:tc>
                <a:tc>
                  <a:txBody>
                    <a:bodyPr/>
                    <a:lstStyle/>
                    <a:p>
                      <a:endParaRPr lang="en-GB" sz="1000"/>
                    </a:p>
                  </a:txBody>
                  <a:tcPr marL="68580" marR="68580" marT="34290" marB="34290"/>
                </a:tc>
                <a:tc>
                  <a:txBody>
                    <a:bodyPr/>
                    <a:lstStyle/>
                    <a:p>
                      <a:endParaRPr lang="en-GB" sz="1000"/>
                    </a:p>
                  </a:txBody>
                  <a:tcPr marL="68580" marR="68580" marT="34290" marB="34290"/>
                </a:tc>
                <a:extLst>
                  <a:ext uri="{0D108BD9-81ED-4DB2-BD59-A6C34878D82A}">
                    <a16:rowId xmlns:a16="http://schemas.microsoft.com/office/drawing/2014/main" val="10004"/>
                  </a:ext>
                </a:extLst>
              </a:tr>
              <a:tr h="396626">
                <a:tc>
                  <a:txBody>
                    <a:bodyPr/>
                    <a:lstStyle/>
                    <a:p>
                      <a:endParaRPr lang="en-GB" sz="1000"/>
                    </a:p>
                  </a:txBody>
                  <a:tcPr marL="68580" marR="68580" marT="34290" marB="34290"/>
                </a:tc>
                <a:tc>
                  <a:txBody>
                    <a:bodyPr/>
                    <a:lstStyle/>
                    <a:p>
                      <a:endParaRPr lang="en-GB" sz="1000"/>
                    </a:p>
                  </a:txBody>
                  <a:tcPr marL="68580" marR="68580" marT="34290" marB="34290"/>
                </a:tc>
                <a:tc>
                  <a:txBody>
                    <a:bodyPr/>
                    <a:lstStyle/>
                    <a:p>
                      <a:endParaRPr lang="en-GB" sz="1000"/>
                    </a:p>
                  </a:txBody>
                  <a:tcPr marL="68580" marR="68580" marT="34290" marB="34290"/>
                </a:tc>
                <a:extLst>
                  <a:ext uri="{0D108BD9-81ED-4DB2-BD59-A6C34878D82A}">
                    <a16:rowId xmlns:a16="http://schemas.microsoft.com/office/drawing/2014/main" val="10005"/>
                  </a:ext>
                </a:extLst>
              </a:tr>
              <a:tr h="505379">
                <a:tc>
                  <a:txBody>
                    <a:bodyPr/>
                    <a:lstStyle/>
                    <a:p>
                      <a:endParaRPr lang="en-GB" sz="1000"/>
                    </a:p>
                  </a:txBody>
                  <a:tcPr marL="68580" marR="68580" marT="34290" marB="34290"/>
                </a:tc>
                <a:tc>
                  <a:txBody>
                    <a:bodyPr/>
                    <a:lstStyle/>
                    <a:p>
                      <a:r>
                        <a:rPr lang="en-GB" sz="1000" dirty="0">
                          <a:solidFill>
                            <a:schemeClr val="bg1">
                              <a:lumMod val="50000"/>
                            </a:schemeClr>
                          </a:solidFill>
                        </a:rPr>
                        <a:t>Braun and Clarke (2013, p26]</a:t>
                      </a:r>
                    </a:p>
                  </a:txBody>
                  <a:tcPr marL="68580" marR="68580" marT="34290" marB="34290"/>
                </a:tc>
                <a:tc>
                  <a:txBody>
                    <a:bodyPr/>
                    <a:lstStyle/>
                    <a:p>
                      <a:endParaRPr lang="en-GB" sz="1000" dirty="0"/>
                    </a:p>
                  </a:txBody>
                  <a:tcPr marL="68580" marR="68580" marT="34290" marB="34290"/>
                </a:tc>
                <a:extLst>
                  <a:ext uri="{0D108BD9-81ED-4DB2-BD59-A6C34878D82A}">
                    <a16:rowId xmlns:a16="http://schemas.microsoft.com/office/drawing/2014/main" val="10006"/>
                  </a:ext>
                </a:extLst>
              </a:tr>
            </a:tbl>
          </a:graphicData>
        </a:graphic>
      </p:graphicFrame>
    </p:spTree>
    <p:extLst>
      <p:ext uri="{BB962C8B-B14F-4D97-AF65-F5344CB8AC3E}">
        <p14:creationId xmlns:p14="http://schemas.microsoft.com/office/powerpoint/2010/main" val="186287027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Content Placeholder 3"/>
          <p:cNvGraphicFramePr>
            <a:graphicFrameLocks noGrp="1"/>
          </p:cNvGraphicFramePr>
          <p:nvPr>
            <p:ph idx="1"/>
            <p:extLst>
              <p:ext uri="{D42A27DB-BD31-4B8C-83A1-F6EECF244321}">
                <p14:modId xmlns:p14="http://schemas.microsoft.com/office/powerpoint/2010/main" val="1781835979"/>
              </p:ext>
            </p:extLst>
          </p:nvPr>
        </p:nvGraphicFramePr>
        <p:xfrm>
          <a:off x="26166" y="12981"/>
          <a:ext cx="9144000" cy="6991827"/>
        </p:xfrm>
        <a:graphic>
          <a:graphicData uri="http://schemas.openxmlformats.org/drawingml/2006/table">
            <a:tbl>
              <a:tblPr firstRow="1" firstCol="1" bandRow="1">
                <a:tableStyleId>{5C22544A-7EE6-4342-B048-85BDC9FD1C3A}</a:tableStyleId>
              </a:tblPr>
              <a:tblGrid>
                <a:gridCol w="1377482">
                  <a:extLst>
                    <a:ext uri="{9D8B030D-6E8A-4147-A177-3AD203B41FA5}">
                      <a16:colId xmlns:a16="http://schemas.microsoft.com/office/drawing/2014/main" val="20000"/>
                    </a:ext>
                  </a:extLst>
                </a:gridCol>
                <a:gridCol w="4176464">
                  <a:extLst>
                    <a:ext uri="{9D8B030D-6E8A-4147-A177-3AD203B41FA5}">
                      <a16:colId xmlns:a16="http://schemas.microsoft.com/office/drawing/2014/main" val="20001"/>
                    </a:ext>
                  </a:extLst>
                </a:gridCol>
                <a:gridCol w="3590054">
                  <a:extLst>
                    <a:ext uri="{9D8B030D-6E8A-4147-A177-3AD203B41FA5}">
                      <a16:colId xmlns:a16="http://schemas.microsoft.com/office/drawing/2014/main" val="20002"/>
                    </a:ext>
                  </a:extLst>
                </a:gridCol>
              </a:tblGrid>
              <a:tr h="593209">
                <a:tc>
                  <a:txBody>
                    <a:bodyPr/>
                    <a:lstStyle/>
                    <a:p>
                      <a:pPr>
                        <a:lnSpc>
                          <a:spcPct val="115000"/>
                        </a:lnSpc>
                        <a:spcAft>
                          <a:spcPts val="1200"/>
                        </a:spcAft>
                      </a:pPr>
                      <a:r>
                        <a:rPr lang="en-NZ" sz="1400" dirty="0">
                          <a:effectLst/>
                        </a:rPr>
                        <a:t>Type</a:t>
                      </a:r>
                      <a:endParaRPr lang="en-GB" sz="14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41681" marR="41681" marT="0" marB="0"/>
                </a:tc>
                <a:tc>
                  <a:txBody>
                    <a:bodyPr/>
                    <a:lstStyle/>
                    <a:p>
                      <a:pPr>
                        <a:lnSpc>
                          <a:spcPct val="115000"/>
                        </a:lnSpc>
                        <a:spcAft>
                          <a:spcPts val="1200"/>
                        </a:spcAft>
                      </a:pPr>
                      <a:r>
                        <a:rPr lang="en-NZ" sz="1400">
                          <a:effectLst/>
                        </a:rPr>
                        <a:t>Definition</a:t>
                      </a:r>
                      <a:endParaRPr lang="en-GB" sz="1400">
                        <a:effectLst/>
                        <a:latin typeface="Calibri" panose="020F0502020204030204" pitchFamily="34" charset="0"/>
                        <a:ea typeface="Times New Roman" panose="02020603050405020304" pitchFamily="18" charset="0"/>
                        <a:cs typeface="Times New Roman" panose="02020603050405020304" pitchFamily="18" charset="0"/>
                      </a:endParaRPr>
                    </a:p>
                  </a:txBody>
                  <a:tcPr marL="41681" marR="41681" marT="0" marB="0"/>
                </a:tc>
                <a:tc>
                  <a:txBody>
                    <a:bodyPr/>
                    <a:lstStyle/>
                    <a:p>
                      <a:pPr>
                        <a:lnSpc>
                          <a:spcPct val="115000"/>
                        </a:lnSpc>
                        <a:spcAft>
                          <a:spcPts val="1200"/>
                        </a:spcAft>
                      </a:pPr>
                      <a:r>
                        <a:rPr lang="en-NZ" sz="1400">
                          <a:effectLst/>
                        </a:rPr>
                        <a:t>Example study</a:t>
                      </a:r>
                      <a:endParaRPr lang="en-GB" sz="1400">
                        <a:effectLst/>
                        <a:latin typeface="Calibri" panose="020F0502020204030204" pitchFamily="34" charset="0"/>
                        <a:ea typeface="Times New Roman" panose="02020603050405020304" pitchFamily="18" charset="0"/>
                        <a:cs typeface="Times New Roman" panose="02020603050405020304" pitchFamily="18" charset="0"/>
                      </a:endParaRPr>
                    </a:p>
                  </a:txBody>
                  <a:tcPr marL="41681" marR="41681" marT="0" marB="0"/>
                </a:tc>
                <a:extLst>
                  <a:ext uri="{0D108BD9-81ED-4DB2-BD59-A6C34878D82A}">
                    <a16:rowId xmlns:a16="http://schemas.microsoft.com/office/drawing/2014/main" val="10000"/>
                  </a:ext>
                </a:extLst>
              </a:tr>
              <a:tr h="999297">
                <a:tc>
                  <a:txBody>
                    <a:bodyPr/>
                    <a:lstStyle/>
                    <a:p>
                      <a:pPr>
                        <a:lnSpc>
                          <a:spcPct val="115000"/>
                        </a:lnSpc>
                        <a:spcAft>
                          <a:spcPts val="1200"/>
                        </a:spcAft>
                      </a:pPr>
                      <a:r>
                        <a:rPr lang="en-NZ" sz="1400" dirty="0">
                          <a:effectLst/>
                        </a:rPr>
                        <a:t>Realist/ essentialist</a:t>
                      </a:r>
                      <a:endParaRPr lang="en-GB" sz="14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41681" marR="41681" marT="0" marB="0"/>
                </a:tc>
                <a:tc>
                  <a:txBody>
                    <a:bodyPr/>
                    <a:lstStyle/>
                    <a:p>
                      <a:pPr>
                        <a:lnSpc>
                          <a:spcPct val="115000"/>
                        </a:lnSpc>
                        <a:spcAft>
                          <a:spcPts val="1200"/>
                        </a:spcAft>
                      </a:pPr>
                      <a:r>
                        <a:rPr lang="en-NZ" sz="1600" dirty="0">
                          <a:effectLst/>
                        </a:rPr>
                        <a:t>Reality is ‘out there’ and discoverable through the research process; people’s words provide direct access to reality.</a:t>
                      </a:r>
                      <a:endParaRPr lang="en-GB" sz="16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41681" marR="41681" marT="0" marB="0"/>
                </a:tc>
                <a:tc>
                  <a:txBody>
                    <a:bodyPr/>
                    <a:lstStyle/>
                    <a:p>
                      <a:pPr>
                        <a:lnSpc>
                          <a:spcPct val="115000"/>
                        </a:lnSpc>
                        <a:spcAft>
                          <a:spcPts val="1200"/>
                        </a:spcAft>
                      </a:pPr>
                      <a:r>
                        <a:rPr lang="en-NZ" sz="1600">
                          <a:effectLst/>
                        </a:rPr>
                        <a:t>Rance et al.’s (2014) study of women with anorexia assumes that anorexia is a real condition.</a:t>
                      </a:r>
                      <a:endParaRPr lang="en-GB" sz="1600">
                        <a:effectLst/>
                        <a:latin typeface="Calibri" panose="020F0502020204030204" pitchFamily="34" charset="0"/>
                        <a:ea typeface="Times New Roman" panose="02020603050405020304" pitchFamily="18" charset="0"/>
                        <a:cs typeface="Times New Roman" panose="02020603050405020304" pitchFamily="18" charset="0"/>
                      </a:endParaRPr>
                    </a:p>
                  </a:txBody>
                  <a:tcPr marL="41681" marR="41681" marT="0" marB="0"/>
                </a:tc>
                <a:extLst>
                  <a:ext uri="{0D108BD9-81ED-4DB2-BD59-A6C34878D82A}">
                    <a16:rowId xmlns:a16="http://schemas.microsoft.com/office/drawing/2014/main" val="10001"/>
                  </a:ext>
                </a:extLst>
              </a:tr>
              <a:tr h="2376936">
                <a:tc>
                  <a:txBody>
                    <a:bodyPr/>
                    <a:lstStyle/>
                    <a:p>
                      <a:pPr>
                        <a:lnSpc>
                          <a:spcPct val="115000"/>
                        </a:lnSpc>
                        <a:spcAft>
                          <a:spcPts val="1200"/>
                        </a:spcAft>
                      </a:pPr>
                      <a:r>
                        <a:rPr lang="en-NZ" sz="1400" dirty="0">
                          <a:effectLst/>
                        </a:rPr>
                        <a:t>Critical realist/ contextualist</a:t>
                      </a:r>
                      <a:endParaRPr lang="en-GB" sz="14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41681" marR="41681" marT="0" marB="0"/>
                </a:tc>
                <a:tc>
                  <a:txBody>
                    <a:bodyPr/>
                    <a:lstStyle/>
                    <a:p>
                      <a:pPr>
                        <a:lnSpc>
                          <a:spcPct val="115000"/>
                        </a:lnSpc>
                        <a:spcAft>
                          <a:spcPts val="1200"/>
                        </a:spcAft>
                      </a:pPr>
                      <a:r>
                        <a:rPr lang="en-NZ" sz="1600" dirty="0">
                          <a:effectLst/>
                        </a:rPr>
                        <a:t>Reality is ‘out there’ but access to it is always mediated by socio-cultural meanings, and, in the case of qualitative analysis, the participant’s and the researcher’s interpretative resources (so direct access to reality is never possible). People’s words provide access to their particular version of reality; research produces interpretations of this reality.</a:t>
                      </a:r>
                      <a:endParaRPr lang="en-GB" sz="16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41681" marR="41681" marT="0" marB="0"/>
                </a:tc>
                <a:tc>
                  <a:txBody>
                    <a:bodyPr/>
                    <a:lstStyle/>
                    <a:p>
                      <a:pPr>
                        <a:lnSpc>
                          <a:spcPct val="115000"/>
                        </a:lnSpc>
                        <a:spcAft>
                          <a:spcPts val="1200"/>
                        </a:spcAft>
                      </a:pPr>
                      <a:r>
                        <a:rPr lang="en-NZ" sz="1600" dirty="0">
                          <a:effectLst/>
                        </a:rPr>
                        <a:t>Hayfield et al.'s (in press) study reports bisexual marginalisation from bisexual women's perspectives, but also locates their experiences within a wider interpretative context where sexuality is normatively understood in dichotomous ‘either/or’ terms.</a:t>
                      </a:r>
                      <a:endParaRPr lang="en-GB" sz="16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41681" marR="41681" marT="0" marB="0"/>
                </a:tc>
                <a:extLst>
                  <a:ext uri="{0D108BD9-81ED-4DB2-BD59-A6C34878D82A}">
                    <a16:rowId xmlns:a16="http://schemas.microsoft.com/office/drawing/2014/main" val="10002"/>
                  </a:ext>
                </a:extLst>
              </a:tr>
              <a:tr h="2875577">
                <a:tc>
                  <a:txBody>
                    <a:bodyPr/>
                    <a:lstStyle/>
                    <a:p>
                      <a:pPr>
                        <a:lnSpc>
                          <a:spcPct val="115000"/>
                        </a:lnSpc>
                        <a:spcAft>
                          <a:spcPts val="1200"/>
                        </a:spcAft>
                      </a:pPr>
                      <a:r>
                        <a:rPr lang="en-NZ" sz="1400" dirty="0">
                          <a:effectLst/>
                        </a:rPr>
                        <a:t>Relativist/ constructionist</a:t>
                      </a:r>
                      <a:endParaRPr lang="en-GB" sz="14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41681" marR="41681" marT="0" marB="0"/>
                </a:tc>
                <a:tc>
                  <a:txBody>
                    <a:bodyPr/>
                    <a:lstStyle/>
                    <a:p>
                      <a:pPr>
                        <a:lnSpc>
                          <a:spcPct val="115000"/>
                        </a:lnSpc>
                        <a:spcAft>
                          <a:spcPts val="1200"/>
                        </a:spcAft>
                      </a:pPr>
                      <a:r>
                        <a:rPr lang="en-NZ" sz="1600">
                          <a:effectLst/>
                        </a:rPr>
                        <a:t>There is no external reality discoverable through the research process, instead versions of reality are created in and through research. The researcher cannot look through people’s words to find evidence of the psychological or social reality that sits behind it, rather people’s words become the focus of research, and the researcher interprets how these words produce particular realities.</a:t>
                      </a:r>
                      <a:endParaRPr lang="en-GB" sz="1600">
                        <a:effectLst/>
                        <a:latin typeface="Calibri" panose="020F0502020204030204" pitchFamily="34" charset="0"/>
                        <a:ea typeface="Times New Roman" panose="02020603050405020304" pitchFamily="18" charset="0"/>
                        <a:cs typeface="Times New Roman" panose="02020603050405020304" pitchFamily="18" charset="0"/>
                      </a:endParaRPr>
                    </a:p>
                  </a:txBody>
                  <a:tcPr marL="41681" marR="41681" marT="0" marB="0"/>
                </a:tc>
                <a:tc>
                  <a:txBody>
                    <a:bodyPr/>
                    <a:lstStyle/>
                    <a:p>
                      <a:pPr>
                        <a:lnSpc>
                          <a:spcPct val="115000"/>
                        </a:lnSpc>
                        <a:spcAft>
                          <a:spcPts val="1200"/>
                        </a:spcAft>
                      </a:pPr>
                      <a:r>
                        <a:rPr lang="en-NZ" sz="1600" dirty="0">
                          <a:effectLst/>
                        </a:rPr>
                        <a:t>Braun’s (2008) study explored the explanatory frameworks ‘lay’ people provide for sexual health statistics in New Zealand. Taking a constructionist approach, it treated these accounts as reflecting and reinforcing a certain reality that needs to be taken into account, if sexual health promotion is to be successful. </a:t>
                      </a:r>
                      <a:endParaRPr lang="en-GB" sz="16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41681" marR="41681" marT="0" marB="0"/>
                </a:tc>
                <a:extLst>
                  <a:ext uri="{0D108BD9-81ED-4DB2-BD59-A6C34878D82A}">
                    <a16:rowId xmlns:a16="http://schemas.microsoft.com/office/drawing/2014/main" val="10003"/>
                  </a:ext>
                </a:extLst>
              </a:tr>
            </a:tbl>
          </a:graphicData>
        </a:graphic>
      </p:graphicFrame>
    </p:spTree>
    <p:extLst>
      <p:ext uri="{BB962C8B-B14F-4D97-AF65-F5344CB8AC3E}">
        <p14:creationId xmlns:p14="http://schemas.microsoft.com/office/powerpoint/2010/main" val="355484162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ONTOLOGY THROUGH THE LOOKING GLASS......</a:t>
            </a:r>
          </a:p>
        </p:txBody>
      </p:sp>
      <p:sp>
        <p:nvSpPr>
          <p:cNvPr id="3" name="Content Placeholder 2"/>
          <p:cNvSpPr>
            <a:spLocks noGrp="1"/>
          </p:cNvSpPr>
          <p:nvPr>
            <p:ph sz="quarter" idx="1"/>
          </p:nvPr>
        </p:nvSpPr>
        <p:spPr/>
        <p:txBody>
          <a:bodyPr>
            <a:normAutofit/>
          </a:bodyPr>
          <a:lstStyle/>
          <a:p>
            <a:endParaRPr lang="en-GB" dirty="0"/>
          </a:p>
          <a:p>
            <a:r>
              <a:rPr lang="en-GB" b="1" dirty="0"/>
              <a:t>REALISM</a:t>
            </a:r>
            <a:r>
              <a:rPr lang="en-GB" dirty="0"/>
              <a:t>.......[perfect glass window]</a:t>
            </a:r>
          </a:p>
          <a:p>
            <a:endParaRPr lang="en-GB" dirty="0"/>
          </a:p>
          <a:p>
            <a:pPr marL="198835" indent="-198835"/>
            <a:r>
              <a:rPr lang="en-GB" b="1" dirty="0"/>
              <a:t>RELATIVISM</a:t>
            </a:r>
            <a:r>
              <a:rPr lang="en-GB" dirty="0"/>
              <a:t>.......[prisoners looking at the view from their cells] </a:t>
            </a:r>
          </a:p>
          <a:p>
            <a:pPr marL="198835" indent="-198835"/>
            <a:endParaRPr lang="en-GB" dirty="0"/>
          </a:p>
          <a:p>
            <a:pPr marL="198835" indent="-198835"/>
            <a:r>
              <a:rPr lang="en-GB" b="1" dirty="0"/>
              <a:t>CRITICAL REALISM</a:t>
            </a:r>
            <a:r>
              <a:rPr lang="en-GB" dirty="0"/>
              <a:t>......[view can only be seen through a prism]</a:t>
            </a:r>
          </a:p>
          <a:p>
            <a:pPr marL="198835" indent="-198835"/>
            <a:endParaRPr lang="en-GB" dirty="0"/>
          </a:p>
          <a:p>
            <a:pPr marL="198835" indent="-198835">
              <a:buNone/>
            </a:pPr>
            <a:r>
              <a:rPr lang="en-GB" dirty="0">
                <a:solidFill>
                  <a:schemeClr val="bg1">
                    <a:lumMod val="50000"/>
                  </a:schemeClr>
                </a:solidFill>
              </a:rPr>
              <a:t>[Braun and Clarke (2013)]</a:t>
            </a:r>
          </a:p>
          <a:p>
            <a:pPr marL="198835" indent="-198835"/>
            <a:endParaRPr lang="en-GB" dirty="0"/>
          </a:p>
          <a:p>
            <a:endParaRPr lang="en-GB" dirty="0"/>
          </a:p>
        </p:txBody>
      </p:sp>
    </p:spTree>
    <p:extLst>
      <p:ext uri="{BB962C8B-B14F-4D97-AF65-F5344CB8AC3E}">
        <p14:creationId xmlns:p14="http://schemas.microsoft.com/office/powerpoint/2010/main" val="70796536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br>
              <a:rPr lang="en-GB" dirty="0"/>
            </a:br>
            <a:r>
              <a:rPr lang="en-GB" dirty="0"/>
              <a:t>EPISTEMOLOGICAL ISSUES :  WHAT COUNTS AS LEGITIMATE KNOWLEDGE?</a:t>
            </a:r>
            <a:br>
              <a:rPr lang="en-GB" dirty="0"/>
            </a:br>
            <a:br>
              <a:rPr lang="en-GB" dirty="0"/>
            </a:br>
            <a:endParaRPr lang="en-GB" dirty="0"/>
          </a:p>
        </p:txBody>
      </p:sp>
      <p:sp>
        <p:nvSpPr>
          <p:cNvPr id="4" name="Text Placeholder 3"/>
          <p:cNvSpPr>
            <a:spLocks noGrp="1"/>
          </p:cNvSpPr>
          <p:nvPr>
            <p:ph type="body" idx="1"/>
          </p:nvPr>
        </p:nvSpPr>
        <p:spPr/>
        <p:txBody>
          <a:bodyPr/>
          <a:lstStyle/>
          <a:p>
            <a:r>
              <a:rPr lang="en-GB" dirty="0"/>
              <a:t>Epistemology: Scientific </a:t>
            </a:r>
          </a:p>
        </p:txBody>
      </p:sp>
      <p:sp>
        <p:nvSpPr>
          <p:cNvPr id="3" name="Content Placeholder 2"/>
          <p:cNvSpPr>
            <a:spLocks noGrp="1"/>
          </p:cNvSpPr>
          <p:nvPr>
            <p:ph sz="half" idx="2"/>
          </p:nvPr>
        </p:nvSpPr>
        <p:spPr/>
        <p:txBody>
          <a:bodyPr/>
          <a:lstStyle/>
          <a:p>
            <a:endParaRPr lang="en-GB" dirty="0"/>
          </a:p>
          <a:p>
            <a:endParaRPr lang="en-GB" dirty="0"/>
          </a:p>
          <a:p>
            <a:pPr marL="0" indent="0">
              <a:buNone/>
            </a:pPr>
            <a:r>
              <a:rPr lang="en-GB" dirty="0"/>
              <a:t> </a:t>
            </a:r>
          </a:p>
          <a:p>
            <a:pPr marL="0" indent="0">
              <a:buNone/>
            </a:pPr>
            <a:endParaRPr lang="en-GB" dirty="0"/>
          </a:p>
        </p:txBody>
      </p:sp>
      <p:sp>
        <p:nvSpPr>
          <p:cNvPr id="5" name="Text Placeholder 4"/>
          <p:cNvSpPr>
            <a:spLocks noGrp="1"/>
          </p:cNvSpPr>
          <p:nvPr>
            <p:ph type="body" sz="quarter" idx="3"/>
          </p:nvPr>
        </p:nvSpPr>
        <p:spPr/>
        <p:txBody>
          <a:bodyPr/>
          <a:lstStyle/>
          <a:p>
            <a:r>
              <a:rPr lang="en-GB" dirty="0"/>
              <a:t>Epistemology: Astrological </a:t>
            </a:r>
          </a:p>
        </p:txBody>
      </p:sp>
      <p:pic>
        <p:nvPicPr>
          <p:cNvPr id="7" name="Content Placeholder 6"/>
          <p:cNvPicPr>
            <a:picLocks noGrp="1" noChangeAspect="1"/>
          </p:cNvPicPr>
          <p:nvPr>
            <p:ph sz="quarter" idx="4"/>
          </p:nvPr>
        </p:nvPicPr>
        <p:blipFill>
          <a:blip r:embed="rId3" cstate="print">
            <a:extLst>
              <a:ext uri="{28A0092B-C50C-407E-A947-70E740481C1C}">
                <a14:useLocalDpi xmlns:a14="http://schemas.microsoft.com/office/drawing/2010/main" val="0"/>
              </a:ext>
            </a:extLst>
          </a:blip>
          <a:stretch>
            <a:fillRect/>
          </a:stretch>
        </p:blipFill>
        <p:spPr>
          <a:xfrm>
            <a:off x="4670787" y="2885259"/>
            <a:ext cx="5003149" cy="1394171"/>
          </a:xfrm>
        </p:spPr>
      </p:pic>
      <p:pic>
        <p:nvPicPr>
          <p:cNvPr id="8" name="Picture 7"/>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4670788" y="4310759"/>
            <a:ext cx="4473212" cy="1457325"/>
          </a:xfrm>
          <a:prstGeom prst="rect">
            <a:avLst/>
          </a:prstGeom>
        </p:spPr>
      </p:pic>
      <p:pic>
        <p:nvPicPr>
          <p:cNvPr id="10" name="Picture 9"/>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828079" y="3078922"/>
            <a:ext cx="3471863" cy="2043113"/>
          </a:xfrm>
          <a:prstGeom prst="rect">
            <a:avLst/>
          </a:prstGeom>
        </p:spPr>
      </p:pic>
    </p:spTree>
    <p:extLst>
      <p:ext uri="{BB962C8B-B14F-4D97-AF65-F5344CB8AC3E}">
        <p14:creationId xmlns:p14="http://schemas.microsoft.com/office/powerpoint/2010/main" val="70328767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1" name="Content Placeholder 2"/>
          <p:cNvSpPr>
            <a:spLocks noGrp="1"/>
          </p:cNvSpPr>
          <p:nvPr>
            <p:ph idx="1"/>
          </p:nvPr>
        </p:nvSpPr>
        <p:spPr>
          <a:xfrm>
            <a:off x="755575" y="2204864"/>
            <a:ext cx="8050287" cy="4464496"/>
          </a:xfrm>
        </p:spPr>
        <p:txBody>
          <a:bodyPr>
            <a:normAutofit fontScale="85000" lnSpcReduction="10000"/>
          </a:bodyPr>
          <a:lstStyle/>
          <a:p>
            <a:pPr eaLnBrk="1" hangingPunct="1">
              <a:defRPr/>
            </a:pPr>
            <a:r>
              <a:rPr lang="en-GB" sz="2800" dirty="0"/>
              <a:t>Versions of TA: essentialist, contextualist (phenomenological, critical realist), constructionist (thematic discourse analysis, Taylor &amp; Ussher, 2001)</a:t>
            </a:r>
          </a:p>
          <a:p>
            <a:pPr eaLnBrk="1" hangingPunct="1">
              <a:defRPr/>
            </a:pPr>
            <a:r>
              <a:rPr lang="en-GB" sz="2800" dirty="0"/>
              <a:t>TA can be used to analyse most types of qualitative data:</a:t>
            </a:r>
          </a:p>
          <a:p>
            <a:pPr lvl="1" eaLnBrk="1" hangingPunct="1">
              <a:defRPr/>
            </a:pPr>
            <a:r>
              <a:rPr lang="en-GB" sz="2400" dirty="0"/>
              <a:t>Interviews (</a:t>
            </a:r>
            <a:r>
              <a:rPr lang="en-GB" sz="2400" dirty="0" err="1"/>
              <a:t>Kitzinger</a:t>
            </a:r>
            <a:r>
              <a:rPr lang="en-GB" sz="2400" dirty="0"/>
              <a:t> &amp; </a:t>
            </a:r>
            <a:r>
              <a:rPr lang="en-GB" sz="2400" dirty="0" err="1"/>
              <a:t>Wilmott</a:t>
            </a:r>
            <a:r>
              <a:rPr lang="en-GB" sz="2400" dirty="0"/>
              <a:t>, 2002)</a:t>
            </a:r>
          </a:p>
          <a:p>
            <a:pPr lvl="1" eaLnBrk="1" hangingPunct="1">
              <a:defRPr/>
            </a:pPr>
            <a:r>
              <a:rPr lang="en-GB" sz="2400" dirty="0"/>
              <a:t>Focus groups (Braun, 2008)</a:t>
            </a:r>
          </a:p>
          <a:p>
            <a:pPr lvl="1" eaLnBrk="1" hangingPunct="1">
              <a:defRPr/>
            </a:pPr>
            <a:r>
              <a:rPr lang="en-GB" sz="2400" dirty="0"/>
              <a:t>Qualitative surveys/questionnaires (Frith &amp; Gleeson, 2004)</a:t>
            </a:r>
          </a:p>
          <a:p>
            <a:pPr lvl="1" eaLnBrk="1" hangingPunct="1">
              <a:defRPr/>
            </a:pPr>
            <a:r>
              <a:rPr lang="en-GB" sz="2400" dirty="0"/>
              <a:t>Story completion tasks and vignettes (</a:t>
            </a:r>
            <a:r>
              <a:rPr lang="en-GB" sz="2400" dirty="0" err="1"/>
              <a:t>Kitzinger</a:t>
            </a:r>
            <a:r>
              <a:rPr lang="en-GB" sz="2400" dirty="0"/>
              <a:t> &amp; Powell, 1995)</a:t>
            </a:r>
          </a:p>
          <a:p>
            <a:pPr lvl="1" eaLnBrk="1" hangingPunct="1">
              <a:defRPr/>
            </a:pPr>
            <a:r>
              <a:rPr lang="en-GB" sz="2400" dirty="0"/>
              <a:t>Diaries (</a:t>
            </a:r>
            <a:r>
              <a:rPr lang="en-GB" sz="2400" dirty="0" err="1"/>
              <a:t>Sillence</a:t>
            </a:r>
            <a:r>
              <a:rPr lang="en-GB" sz="2400" dirty="0"/>
              <a:t> et al., 2007)</a:t>
            </a:r>
          </a:p>
          <a:p>
            <a:pPr lvl="1" eaLnBrk="1" hangingPunct="1">
              <a:defRPr/>
            </a:pPr>
            <a:r>
              <a:rPr lang="en-GB" sz="2400" dirty="0"/>
              <a:t>Secondary sources (</a:t>
            </a:r>
            <a:r>
              <a:rPr lang="en-GB" sz="2400" dirty="0" err="1"/>
              <a:t>Farvid</a:t>
            </a:r>
            <a:r>
              <a:rPr lang="en-GB" sz="2400" dirty="0"/>
              <a:t> &amp; Braun, 2006)</a:t>
            </a:r>
          </a:p>
          <a:p>
            <a:pPr eaLnBrk="1" hangingPunct="1">
              <a:defRPr/>
            </a:pPr>
            <a:r>
              <a:rPr lang="en-GB" sz="2800" dirty="0"/>
              <a:t>TA can be used to address most types of qualitative research question...</a:t>
            </a:r>
          </a:p>
          <a:p>
            <a:pPr lvl="1" eaLnBrk="1" hangingPunct="1">
              <a:defRPr/>
            </a:pPr>
            <a:endParaRPr lang="en-GB" dirty="0"/>
          </a:p>
        </p:txBody>
      </p:sp>
      <p:sp>
        <p:nvSpPr>
          <p:cNvPr id="18434" name="Title 1"/>
          <p:cNvSpPr>
            <a:spLocks noGrp="1"/>
          </p:cNvSpPr>
          <p:nvPr>
            <p:ph type="title"/>
          </p:nvPr>
        </p:nvSpPr>
        <p:spPr/>
        <p:txBody>
          <a:bodyPr>
            <a:normAutofit fontScale="90000"/>
          </a:bodyPr>
          <a:lstStyle/>
          <a:p>
            <a:pPr eaLnBrk="1" hangingPunct="1"/>
            <a:r>
              <a:rPr lang="en-GB" altLang="en-US"/>
              <a:t>Thematic analysis is uniquely flexible!</a:t>
            </a:r>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9" name="Content Placeholder 2"/>
          <p:cNvSpPr>
            <a:spLocks noGrp="1"/>
          </p:cNvSpPr>
          <p:nvPr>
            <p:ph idx="1"/>
          </p:nvPr>
        </p:nvSpPr>
        <p:spPr/>
        <p:txBody>
          <a:bodyPr/>
          <a:lstStyle/>
          <a:p>
            <a:pPr eaLnBrk="1" hangingPunct="1"/>
            <a:r>
              <a:rPr lang="en-GB" altLang="en-US" dirty="0"/>
              <a:t>Experiences  √</a:t>
            </a:r>
          </a:p>
          <a:p>
            <a:pPr eaLnBrk="1" hangingPunct="1"/>
            <a:r>
              <a:rPr lang="en-GB" altLang="en-US" dirty="0"/>
              <a:t>Understandings and perceptions  √</a:t>
            </a:r>
          </a:p>
          <a:p>
            <a:pPr eaLnBrk="1" hangingPunct="1"/>
            <a:r>
              <a:rPr lang="en-GB" altLang="en-US" dirty="0"/>
              <a:t>Reports of practice/Practice  √</a:t>
            </a:r>
          </a:p>
          <a:p>
            <a:pPr eaLnBrk="1" hangingPunct="1"/>
            <a:r>
              <a:rPr lang="en-GB" altLang="en-US" dirty="0"/>
              <a:t>Influencing factors  √</a:t>
            </a:r>
          </a:p>
          <a:p>
            <a:pPr eaLnBrk="1" hangingPunct="1"/>
            <a:r>
              <a:rPr lang="en-GB" altLang="en-US" dirty="0"/>
              <a:t>Representations  √</a:t>
            </a:r>
          </a:p>
          <a:p>
            <a:pPr eaLnBrk="1" hangingPunct="1"/>
            <a:r>
              <a:rPr lang="en-GB" altLang="en-US" dirty="0"/>
              <a:t>Constructions  √</a:t>
            </a:r>
          </a:p>
          <a:p>
            <a:pPr eaLnBrk="1" hangingPunct="1"/>
            <a:r>
              <a:rPr lang="en-GB" altLang="en-US" dirty="0"/>
              <a:t>Language practice X </a:t>
            </a:r>
          </a:p>
          <a:p>
            <a:pPr eaLnBrk="1" hangingPunct="1"/>
            <a:endParaRPr lang="en-GB" altLang="en-US" dirty="0"/>
          </a:p>
          <a:p>
            <a:pPr eaLnBrk="1" hangingPunct="1"/>
            <a:endParaRPr lang="en-GB" altLang="en-US" dirty="0"/>
          </a:p>
        </p:txBody>
      </p:sp>
      <p:sp>
        <p:nvSpPr>
          <p:cNvPr id="19458" name="Title 1"/>
          <p:cNvSpPr>
            <a:spLocks noGrp="1"/>
          </p:cNvSpPr>
          <p:nvPr>
            <p:ph type="title"/>
          </p:nvPr>
        </p:nvSpPr>
        <p:spPr/>
        <p:txBody>
          <a:bodyPr>
            <a:normAutofit fontScale="90000"/>
          </a:bodyPr>
          <a:lstStyle/>
          <a:p>
            <a:pPr eaLnBrk="1" hangingPunct="1"/>
            <a:r>
              <a:rPr lang="en-GB" altLang="en-US"/>
              <a:t>Typology of qualitative research questions</a:t>
            </a:r>
          </a:p>
        </p:txBody>
      </p:sp>
      <p:sp>
        <p:nvSpPr>
          <p:cNvPr id="19461" name="Text Placeholder 5"/>
          <p:cNvSpPr>
            <a:spLocks noGrp="1"/>
          </p:cNvSpPr>
          <p:nvPr>
            <p:ph type="body" idx="4294967295"/>
          </p:nvPr>
        </p:nvSpPr>
        <p:spPr>
          <a:xfrm>
            <a:off x="0" y="1285875"/>
            <a:ext cx="323850" cy="127000"/>
          </a:xfrm>
        </p:spPr>
        <p:txBody>
          <a:bodyPr>
            <a:normAutofit fontScale="25000" lnSpcReduction="20000"/>
          </a:bodyPr>
          <a:lstStyle/>
          <a:p>
            <a:pPr eaLnBrk="1" hangingPunct="1"/>
            <a:endParaRPr lang="en-GB" altLang="en-US"/>
          </a:p>
          <a:p>
            <a:pPr eaLnBrk="1" hangingPunct="1"/>
            <a:endParaRPr lang="en-GB" altLang="en-US"/>
          </a:p>
          <a:p>
            <a:pPr eaLnBrk="1" hangingPunct="1"/>
            <a:endParaRPr lang="en-GB" altLang="en-US"/>
          </a:p>
        </p:txBody>
      </p:sp>
      <p:sp>
        <p:nvSpPr>
          <p:cNvPr id="19462" name="Text Placeholder 6"/>
          <p:cNvSpPr>
            <a:spLocks noGrp="1"/>
          </p:cNvSpPr>
          <p:nvPr>
            <p:ph type="body" sz="half" idx="4294967295"/>
          </p:nvPr>
        </p:nvSpPr>
        <p:spPr>
          <a:xfrm>
            <a:off x="5102225" y="1295400"/>
            <a:ext cx="4041775" cy="685800"/>
          </a:xfrm>
        </p:spPr>
        <p:txBody>
          <a:bodyPr/>
          <a:lstStyle/>
          <a:p>
            <a:pPr eaLnBrk="1" hangingPunct="1"/>
            <a:endParaRPr lang="en-GB" altLang="en-US"/>
          </a:p>
          <a:p>
            <a:pPr eaLnBrk="1" hangingPunct="1"/>
            <a:endParaRPr lang="en-GB" altLang="en-US"/>
          </a:p>
          <a:p>
            <a:pPr eaLnBrk="1" hangingPunct="1"/>
            <a:endParaRPr lang="en-GB" altLang="en-US"/>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Content Placeholder 3"/>
          <p:cNvGraphicFramePr>
            <a:graphicFrameLocks noGrp="1"/>
          </p:cNvGraphicFramePr>
          <p:nvPr>
            <p:ph idx="1"/>
            <p:extLst>
              <p:ext uri="{D42A27DB-BD31-4B8C-83A1-F6EECF244321}">
                <p14:modId xmlns:p14="http://schemas.microsoft.com/office/powerpoint/2010/main" val="1528080181"/>
              </p:ext>
            </p:extLst>
          </p:nvPr>
        </p:nvGraphicFramePr>
        <p:xfrm>
          <a:off x="0" y="0"/>
          <a:ext cx="9143999" cy="6858000"/>
        </p:xfrm>
        <a:graphic>
          <a:graphicData uri="http://schemas.openxmlformats.org/drawingml/2006/table">
            <a:tbl>
              <a:tblPr firstRow="1" firstCol="1" bandRow="1">
                <a:tableStyleId>{5C22544A-7EE6-4342-B048-85BDC9FD1C3A}</a:tableStyleId>
              </a:tblPr>
              <a:tblGrid>
                <a:gridCol w="2747631">
                  <a:extLst>
                    <a:ext uri="{9D8B030D-6E8A-4147-A177-3AD203B41FA5}">
                      <a16:colId xmlns:a16="http://schemas.microsoft.com/office/drawing/2014/main" val="20000"/>
                    </a:ext>
                  </a:extLst>
                </a:gridCol>
                <a:gridCol w="3198184">
                  <a:extLst>
                    <a:ext uri="{9D8B030D-6E8A-4147-A177-3AD203B41FA5}">
                      <a16:colId xmlns:a16="http://schemas.microsoft.com/office/drawing/2014/main" val="20001"/>
                    </a:ext>
                  </a:extLst>
                </a:gridCol>
                <a:gridCol w="3198184">
                  <a:extLst>
                    <a:ext uri="{9D8B030D-6E8A-4147-A177-3AD203B41FA5}">
                      <a16:colId xmlns:a16="http://schemas.microsoft.com/office/drawing/2014/main" val="20002"/>
                    </a:ext>
                  </a:extLst>
                </a:gridCol>
              </a:tblGrid>
              <a:tr h="286638">
                <a:tc>
                  <a:txBody>
                    <a:bodyPr/>
                    <a:lstStyle/>
                    <a:p>
                      <a:pPr>
                        <a:lnSpc>
                          <a:spcPct val="115000"/>
                        </a:lnSpc>
                        <a:spcAft>
                          <a:spcPts val="1200"/>
                        </a:spcAft>
                      </a:pPr>
                      <a:r>
                        <a:rPr lang="en-NZ" sz="1600">
                          <a:effectLst/>
                        </a:rPr>
                        <a:t>Broad type of research</a:t>
                      </a:r>
                      <a:endParaRPr lang="en-GB" sz="1600">
                        <a:effectLst/>
                        <a:latin typeface="Calibri" panose="020F0502020204030204" pitchFamily="34" charset="0"/>
                        <a:ea typeface="Times New Roman" panose="02020603050405020304" pitchFamily="18" charset="0"/>
                        <a:cs typeface="Times New Roman" panose="02020603050405020304" pitchFamily="18" charset="0"/>
                      </a:endParaRPr>
                    </a:p>
                  </a:txBody>
                  <a:tcPr marL="51155" marR="51155" marT="0" marB="0"/>
                </a:tc>
                <a:tc>
                  <a:txBody>
                    <a:bodyPr/>
                    <a:lstStyle/>
                    <a:p>
                      <a:pPr>
                        <a:lnSpc>
                          <a:spcPct val="115000"/>
                        </a:lnSpc>
                        <a:spcAft>
                          <a:spcPts val="1200"/>
                        </a:spcAft>
                      </a:pPr>
                      <a:r>
                        <a:rPr lang="en-NZ" sz="1600">
                          <a:effectLst/>
                        </a:rPr>
                        <a:t>Questions about…</a:t>
                      </a:r>
                      <a:endParaRPr lang="en-GB" sz="1600">
                        <a:effectLst/>
                        <a:latin typeface="Calibri" panose="020F0502020204030204" pitchFamily="34" charset="0"/>
                        <a:ea typeface="Times New Roman" panose="02020603050405020304" pitchFamily="18" charset="0"/>
                        <a:cs typeface="Times New Roman" panose="02020603050405020304" pitchFamily="18" charset="0"/>
                      </a:endParaRPr>
                    </a:p>
                  </a:txBody>
                  <a:tcPr marL="51155" marR="51155" marT="0" marB="0"/>
                </a:tc>
                <a:tc>
                  <a:txBody>
                    <a:bodyPr/>
                    <a:lstStyle/>
                    <a:p>
                      <a:pPr>
                        <a:lnSpc>
                          <a:spcPct val="115000"/>
                        </a:lnSpc>
                        <a:spcAft>
                          <a:spcPts val="1200"/>
                        </a:spcAft>
                      </a:pPr>
                      <a:r>
                        <a:rPr lang="en-NZ" sz="1600">
                          <a:effectLst/>
                        </a:rPr>
                        <a:t>Example studies</a:t>
                      </a:r>
                      <a:endParaRPr lang="en-GB" sz="1600">
                        <a:effectLst/>
                        <a:latin typeface="Calibri" panose="020F0502020204030204" pitchFamily="34" charset="0"/>
                        <a:ea typeface="Times New Roman" panose="02020603050405020304" pitchFamily="18" charset="0"/>
                        <a:cs typeface="Times New Roman" panose="02020603050405020304" pitchFamily="18" charset="0"/>
                      </a:endParaRPr>
                    </a:p>
                  </a:txBody>
                  <a:tcPr marL="51155" marR="51155" marT="0" marB="0"/>
                </a:tc>
                <a:extLst>
                  <a:ext uri="{0D108BD9-81ED-4DB2-BD59-A6C34878D82A}">
                    <a16:rowId xmlns:a16="http://schemas.microsoft.com/office/drawing/2014/main" val="10000"/>
                  </a:ext>
                </a:extLst>
              </a:tr>
              <a:tr h="847688">
                <a:tc rowSpan="4">
                  <a:txBody>
                    <a:bodyPr/>
                    <a:lstStyle/>
                    <a:p>
                      <a:pPr>
                        <a:lnSpc>
                          <a:spcPct val="115000"/>
                        </a:lnSpc>
                        <a:spcAft>
                          <a:spcPts val="1200"/>
                        </a:spcAft>
                      </a:pPr>
                      <a:r>
                        <a:rPr lang="en-NZ" sz="1600">
                          <a:effectLst/>
                        </a:rPr>
                        <a:t>Experiential qualitative research – assumes language is a tool for communicating people’s experiences, perspectives and practices; that such things can be ‘read off’ people’s words; language reflects reality.</a:t>
                      </a:r>
                      <a:endParaRPr lang="en-GB" sz="1600">
                        <a:effectLst/>
                        <a:latin typeface="Calibri" panose="020F0502020204030204" pitchFamily="34" charset="0"/>
                        <a:ea typeface="Times New Roman" panose="02020603050405020304" pitchFamily="18" charset="0"/>
                        <a:cs typeface="Times New Roman" panose="02020603050405020304" pitchFamily="18" charset="0"/>
                      </a:endParaRPr>
                    </a:p>
                  </a:txBody>
                  <a:tcPr marL="51155" marR="51155" marT="0" marB="0"/>
                </a:tc>
                <a:tc>
                  <a:txBody>
                    <a:bodyPr/>
                    <a:lstStyle/>
                    <a:p>
                      <a:pPr>
                        <a:lnSpc>
                          <a:spcPct val="115000"/>
                        </a:lnSpc>
                        <a:spcAft>
                          <a:spcPts val="1200"/>
                        </a:spcAft>
                      </a:pPr>
                      <a:r>
                        <a:rPr lang="en-NZ" sz="1600">
                          <a:effectLst/>
                        </a:rPr>
                        <a:t>People’s lived experiences of…</a:t>
                      </a:r>
                      <a:endParaRPr lang="en-GB" sz="1600">
                        <a:effectLst/>
                        <a:latin typeface="Calibri" panose="020F0502020204030204" pitchFamily="34" charset="0"/>
                        <a:ea typeface="Times New Roman" panose="02020603050405020304" pitchFamily="18" charset="0"/>
                        <a:cs typeface="Times New Roman" panose="02020603050405020304" pitchFamily="18" charset="0"/>
                      </a:endParaRPr>
                    </a:p>
                  </a:txBody>
                  <a:tcPr marL="51155" marR="51155" marT="0" marB="0"/>
                </a:tc>
                <a:tc>
                  <a:txBody>
                    <a:bodyPr/>
                    <a:lstStyle/>
                    <a:p>
                      <a:pPr>
                        <a:lnSpc>
                          <a:spcPct val="115000"/>
                        </a:lnSpc>
                        <a:spcAft>
                          <a:spcPts val="1200"/>
                        </a:spcAft>
                      </a:pPr>
                      <a:r>
                        <a:rPr lang="en-NZ" sz="1600">
                          <a:effectLst/>
                        </a:rPr>
                        <a:t>Women’s lived experiences of body hair growth (Fahs, in press).</a:t>
                      </a:r>
                      <a:endParaRPr lang="en-GB" sz="1600">
                        <a:effectLst/>
                        <a:latin typeface="Calibri" panose="020F0502020204030204" pitchFamily="34" charset="0"/>
                        <a:ea typeface="Times New Roman" panose="02020603050405020304" pitchFamily="18" charset="0"/>
                        <a:cs typeface="Times New Roman" panose="02020603050405020304" pitchFamily="18" charset="0"/>
                      </a:endParaRPr>
                    </a:p>
                  </a:txBody>
                  <a:tcPr marL="51155" marR="51155" marT="0" marB="0"/>
                </a:tc>
                <a:extLst>
                  <a:ext uri="{0D108BD9-81ED-4DB2-BD59-A6C34878D82A}">
                    <a16:rowId xmlns:a16="http://schemas.microsoft.com/office/drawing/2014/main" val="10001"/>
                  </a:ext>
                </a:extLst>
              </a:tr>
              <a:tr h="859914">
                <a:tc vMerge="1">
                  <a:txBody>
                    <a:bodyPr/>
                    <a:lstStyle/>
                    <a:p>
                      <a:endParaRPr lang="en-GB"/>
                    </a:p>
                  </a:txBody>
                  <a:tcPr/>
                </a:tc>
                <a:tc>
                  <a:txBody>
                    <a:bodyPr/>
                    <a:lstStyle/>
                    <a:p>
                      <a:pPr>
                        <a:lnSpc>
                          <a:spcPct val="115000"/>
                        </a:lnSpc>
                        <a:spcAft>
                          <a:spcPts val="1200"/>
                        </a:spcAft>
                      </a:pPr>
                      <a:r>
                        <a:rPr lang="en-NZ" sz="1600">
                          <a:effectLst/>
                        </a:rPr>
                        <a:t>People’s perspectives on…</a:t>
                      </a:r>
                      <a:endParaRPr lang="en-GB" sz="1600">
                        <a:effectLst/>
                        <a:latin typeface="Calibri" panose="020F0502020204030204" pitchFamily="34" charset="0"/>
                        <a:ea typeface="Times New Roman" panose="02020603050405020304" pitchFamily="18" charset="0"/>
                        <a:cs typeface="Times New Roman" panose="02020603050405020304" pitchFamily="18" charset="0"/>
                      </a:endParaRPr>
                    </a:p>
                  </a:txBody>
                  <a:tcPr marL="51155" marR="51155" marT="0" marB="0"/>
                </a:tc>
                <a:tc>
                  <a:txBody>
                    <a:bodyPr/>
                    <a:lstStyle/>
                    <a:p>
                      <a:pPr>
                        <a:lnSpc>
                          <a:spcPct val="115000"/>
                        </a:lnSpc>
                        <a:spcAft>
                          <a:spcPts val="1200"/>
                        </a:spcAft>
                      </a:pPr>
                      <a:r>
                        <a:rPr lang="en-NZ" sz="1600">
                          <a:effectLst/>
                        </a:rPr>
                        <a:t>Young adults’ views on pubic hair (Braun, Tricklebank &amp; Clarke, 2013).</a:t>
                      </a:r>
                      <a:endParaRPr lang="en-GB" sz="1600">
                        <a:effectLst/>
                        <a:latin typeface="Calibri" panose="020F0502020204030204" pitchFamily="34" charset="0"/>
                        <a:ea typeface="Times New Roman" panose="02020603050405020304" pitchFamily="18" charset="0"/>
                        <a:cs typeface="Times New Roman" panose="02020603050405020304" pitchFamily="18" charset="0"/>
                      </a:endParaRPr>
                    </a:p>
                  </a:txBody>
                  <a:tcPr marL="51155" marR="51155" marT="0" marB="0"/>
                </a:tc>
                <a:extLst>
                  <a:ext uri="{0D108BD9-81ED-4DB2-BD59-A6C34878D82A}">
                    <a16:rowId xmlns:a16="http://schemas.microsoft.com/office/drawing/2014/main" val="10002"/>
                  </a:ext>
                </a:extLst>
              </a:tr>
              <a:tr h="1424107">
                <a:tc vMerge="1">
                  <a:txBody>
                    <a:bodyPr/>
                    <a:lstStyle/>
                    <a:p>
                      <a:endParaRPr lang="en-GB"/>
                    </a:p>
                  </a:txBody>
                  <a:tcPr/>
                </a:tc>
                <a:tc>
                  <a:txBody>
                    <a:bodyPr/>
                    <a:lstStyle/>
                    <a:p>
                      <a:pPr>
                        <a:lnSpc>
                          <a:spcPct val="115000"/>
                        </a:lnSpc>
                        <a:spcAft>
                          <a:spcPts val="1200"/>
                        </a:spcAft>
                      </a:pPr>
                      <a:r>
                        <a:rPr lang="en-NZ" sz="1600">
                          <a:effectLst/>
                        </a:rPr>
                        <a:t>The factors and social processes that underpin particular phenomena.</a:t>
                      </a:r>
                      <a:endParaRPr lang="en-GB" sz="1600">
                        <a:effectLst/>
                        <a:latin typeface="Calibri" panose="020F0502020204030204" pitchFamily="34" charset="0"/>
                        <a:ea typeface="Times New Roman" panose="02020603050405020304" pitchFamily="18" charset="0"/>
                        <a:cs typeface="Times New Roman" panose="02020603050405020304" pitchFamily="18" charset="0"/>
                      </a:endParaRPr>
                    </a:p>
                  </a:txBody>
                  <a:tcPr marL="51155" marR="51155" marT="0" marB="0"/>
                </a:tc>
                <a:tc>
                  <a:txBody>
                    <a:bodyPr/>
                    <a:lstStyle/>
                    <a:p>
                      <a:pPr>
                        <a:lnSpc>
                          <a:spcPct val="115000"/>
                        </a:lnSpc>
                        <a:spcAft>
                          <a:spcPts val="1200"/>
                        </a:spcAft>
                      </a:pPr>
                      <a:r>
                        <a:rPr lang="en-NZ" sz="1600" dirty="0">
                          <a:effectLst/>
                        </a:rPr>
                        <a:t>The role of experiential and gendered embodiment in regulating alcohol consumptions (Lyons, </a:t>
                      </a:r>
                      <a:r>
                        <a:rPr lang="en-NZ" sz="1600" dirty="0" err="1">
                          <a:effectLst/>
                        </a:rPr>
                        <a:t>Emslie</a:t>
                      </a:r>
                      <a:r>
                        <a:rPr lang="en-NZ" sz="1600" dirty="0">
                          <a:effectLst/>
                        </a:rPr>
                        <a:t> &amp; Hunt, 2014).</a:t>
                      </a:r>
                      <a:endParaRPr lang="en-GB" sz="16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1155" marR="51155" marT="0" marB="0"/>
                </a:tc>
                <a:extLst>
                  <a:ext uri="{0D108BD9-81ED-4DB2-BD59-A6C34878D82A}">
                    <a16:rowId xmlns:a16="http://schemas.microsoft.com/office/drawing/2014/main" val="10003"/>
                  </a:ext>
                </a:extLst>
              </a:tr>
              <a:tr h="859914">
                <a:tc vMerge="1">
                  <a:txBody>
                    <a:bodyPr/>
                    <a:lstStyle/>
                    <a:p>
                      <a:endParaRPr lang="en-GB"/>
                    </a:p>
                  </a:txBody>
                  <a:tcPr/>
                </a:tc>
                <a:tc>
                  <a:txBody>
                    <a:bodyPr/>
                    <a:lstStyle/>
                    <a:p>
                      <a:pPr>
                        <a:lnSpc>
                          <a:spcPct val="115000"/>
                        </a:lnSpc>
                        <a:spcAft>
                          <a:spcPts val="1200"/>
                        </a:spcAft>
                      </a:pPr>
                      <a:r>
                        <a:rPr lang="en-NZ" sz="1600">
                          <a:effectLst/>
                        </a:rPr>
                        <a:t>Practices; the things people do in the world.</a:t>
                      </a:r>
                      <a:endParaRPr lang="en-GB" sz="1600">
                        <a:effectLst/>
                        <a:latin typeface="Calibri" panose="020F0502020204030204" pitchFamily="34" charset="0"/>
                        <a:ea typeface="Times New Roman" panose="02020603050405020304" pitchFamily="18" charset="0"/>
                        <a:cs typeface="Times New Roman" panose="02020603050405020304" pitchFamily="18" charset="0"/>
                      </a:endParaRPr>
                    </a:p>
                  </a:txBody>
                  <a:tcPr marL="51155" marR="51155" marT="0" marB="0"/>
                </a:tc>
                <a:tc>
                  <a:txBody>
                    <a:bodyPr/>
                    <a:lstStyle/>
                    <a:p>
                      <a:pPr>
                        <a:lnSpc>
                          <a:spcPct val="115000"/>
                        </a:lnSpc>
                        <a:spcAft>
                          <a:spcPts val="1200"/>
                        </a:spcAft>
                      </a:pPr>
                      <a:r>
                        <a:rPr lang="en-NZ" sz="1600">
                          <a:effectLst/>
                        </a:rPr>
                        <a:t>Young lesbian, gay and bisexual people’s clothing practices (Clarke &amp; Turner, 2007).</a:t>
                      </a:r>
                      <a:endParaRPr lang="en-GB" sz="1600">
                        <a:effectLst/>
                        <a:latin typeface="Calibri" panose="020F0502020204030204" pitchFamily="34" charset="0"/>
                        <a:ea typeface="Times New Roman" panose="02020603050405020304" pitchFamily="18" charset="0"/>
                        <a:cs typeface="Times New Roman" panose="02020603050405020304" pitchFamily="18" charset="0"/>
                      </a:endParaRPr>
                    </a:p>
                  </a:txBody>
                  <a:tcPr marL="51155" marR="51155" marT="0" marB="0"/>
                </a:tc>
                <a:extLst>
                  <a:ext uri="{0D108BD9-81ED-4DB2-BD59-A6C34878D82A}">
                    <a16:rowId xmlns:a16="http://schemas.microsoft.com/office/drawing/2014/main" val="10004"/>
                  </a:ext>
                </a:extLst>
              </a:tr>
              <a:tr h="1433188">
                <a:tc rowSpan="2">
                  <a:txBody>
                    <a:bodyPr/>
                    <a:lstStyle/>
                    <a:p>
                      <a:pPr>
                        <a:lnSpc>
                          <a:spcPct val="115000"/>
                        </a:lnSpc>
                        <a:spcAft>
                          <a:spcPts val="1200"/>
                        </a:spcAft>
                      </a:pPr>
                      <a:r>
                        <a:rPr lang="en-NZ" sz="1600">
                          <a:effectLst/>
                        </a:rPr>
                        <a:t>Critical qualitative research – rejects the assumption that the reality of people’s experiences sit behind language; rather reality is constructed in and through language.</a:t>
                      </a:r>
                      <a:endParaRPr lang="en-GB" sz="1600">
                        <a:effectLst/>
                        <a:latin typeface="Calibri" panose="020F0502020204030204" pitchFamily="34" charset="0"/>
                        <a:ea typeface="Times New Roman" panose="02020603050405020304" pitchFamily="18" charset="0"/>
                        <a:cs typeface="Times New Roman" panose="02020603050405020304" pitchFamily="18" charset="0"/>
                      </a:endParaRPr>
                    </a:p>
                  </a:txBody>
                  <a:tcPr marL="51155" marR="51155" marT="0" marB="0"/>
                </a:tc>
                <a:tc>
                  <a:txBody>
                    <a:bodyPr/>
                    <a:lstStyle/>
                    <a:p>
                      <a:pPr>
                        <a:lnSpc>
                          <a:spcPct val="115000"/>
                        </a:lnSpc>
                        <a:spcAft>
                          <a:spcPts val="1200"/>
                        </a:spcAft>
                      </a:pPr>
                      <a:r>
                        <a:rPr lang="en-NZ" sz="1600">
                          <a:effectLst/>
                        </a:rPr>
                        <a:t>Representations of particular subjects and objects in particular contexts.</a:t>
                      </a:r>
                      <a:endParaRPr lang="en-GB" sz="1600">
                        <a:effectLst/>
                        <a:latin typeface="Calibri" panose="020F0502020204030204" pitchFamily="34" charset="0"/>
                        <a:ea typeface="Times New Roman" panose="02020603050405020304" pitchFamily="18" charset="0"/>
                        <a:cs typeface="Times New Roman" panose="02020603050405020304" pitchFamily="18" charset="0"/>
                      </a:endParaRPr>
                    </a:p>
                  </a:txBody>
                  <a:tcPr marL="51155" marR="51155" marT="0" marB="0"/>
                </a:tc>
                <a:tc>
                  <a:txBody>
                    <a:bodyPr/>
                    <a:lstStyle/>
                    <a:p>
                      <a:pPr>
                        <a:lnSpc>
                          <a:spcPct val="115000"/>
                        </a:lnSpc>
                        <a:spcAft>
                          <a:spcPts val="1200"/>
                        </a:spcAft>
                      </a:pPr>
                      <a:r>
                        <a:rPr lang="en-NZ" sz="1600">
                          <a:effectLst/>
                        </a:rPr>
                        <a:t>The representation of women’s bodies in women’s magazines, focusing on ‘love your body’ discourse (Murphy &amp; Jackson, 2011).</a:t>
                      </a:r>
                      <a:endParaRPr lang="en-GB" sz="1600">
                        <a:effectLst/>
                        <a:latin typeface="Calibri" panose="020F0502020204030204" pitchFamily="34" charset="0"/>
                        <a:ea typeface="Times New Roman" panose="02020603050405020304" pitchFamily="18" charset="0"/>
                        <a:cs typeface="Times New Roman" panose="02020603050405020304" pitchFamily="18" charset="0"/>
                      </a:endParaRPr>
                    </a:p>
                  </a:txBody>
                  <a:tcPr marL="51155" marR="51155" marT="0" marB="0"/>
                </a:tc>
                <a:extLst>
                  <a:ext uri="{0D108BD9-81ED-4DB2-BD59-A6C34878D82A}">
                    <a16:rowId xmlns:a16="http://schemas.microsoft.com/office/drawing/2014/main" val="10005"/>
                  </a:ext>
                </a:extLst>
              </a:tr>
              <a:tr h="1146551">
                <a:tc vMerge="1">
                  <a:txBody>
                    <a:bodyPr/>
                    <a:lstStyle/>
                    <a:p>
                      <a:endParaRPr lang="en-GB"/>
                    </a:p>
                  </a:txBody>
                  <a:tcPr/>
                </a:tc>
                <a:tc>
                  <a:txBody>
                    <a:bodyPr/>
                    <a:lstStyle/>
                    <a:p>
                      <a:pPr>
                        <a:lnSpc>
                          <a:spcPct val="115000"/>
                        </a:lnSpc>
                        <a:spcAft>
                          <a:spcPts val="1200"/>
                        </a:spcAft>
                      </a:pPr>
                      <a:r>
                        <a:rPr lang="en-NZ" sz="1600">
                          <a:effectLst/>
                        </a:rPr>
                        <a:t>The social construction of a particular topic or issue.</a:t>
                      </a:r>
                      <a:endParaRPr lang="en-GB" sz="1600">
                        <a:effectLst/>
                        <a:latin typeface="Calibri" panose="020F0502020204030204" pitchFamily="34" charset="0"/>
                        <a:ea typeface="Times New Roman" panose="02020603050405020304" pitchFamily="18" charset="0"/>
                        <a:cs typeface="Times New Roman" panose="02020603050405020304" pitchFamily="18" charset="0"/>
                      </a:endParaRPr>
                    </a:p>
                  </a:txBody>
                  <a:tcPr marL="51155" marR="51155" marT="0" marB="0"/>
                </a:tc>
                <a:tc>
                  <a:txBody>
                    <a:bodyPr/>
                    <a:lstStyle/>
                    <a:p>
                      <a:pPr>
                        <a:lnSpc>
                          <a:spcPct val="115000"/>
                        </a:lnSpc>
                        <a:spcAft>
                          <a:spcPts val="1200"/>
                        </a:spcAft>
                      </a:pPr>
                      <a:r>
                        <a:rPr lang="en-NZ" sz="1600" dirty="0">
                          <a:effectLst/>
                        </a:rPr>
                        <a:t>The construction of men’s talk about weight management on weight loss discussion forums (Bennett &amp; Gough, 2013).</a:t>
                      </a:r>
                      <a:endParaRPr lang="en-GB" sz="16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1155" marR="51155" marT="0" marB="0"/>
                </a:tc>
                <a:extLst>
                  <a:ext uri="{0D108BD9-81ED-4DB2-BD59-A6C34878D82A}">
                    <a16:rowId xmlns:a16="http://schemas.microsoft.com/office/drawing/2014/main" val="10006"/>
                  </a:ext>
                </a:extLst>
              </a:tr>
            </a:tbl>
          </a:graphicData>
        </a:graphic>
      </p:graphicFrame>
    </p:spTree>
    <p:extLst>
      <p:ext uri="{BB962C8B-B14F-4D97-AF65-F5344CB8AC3E}">
        <p14:creationId xmlns:p14="http://schemas.microsoft.com/office/powerpoint/2010/main" val="45482821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6" name="Title 3"/>
          <p:cNvSpPr>
            <a:spLocks noGrp="1"/>
          </p:cNvSpPr>
          <p:nvPr>
            <p:ph type="title"/>
          </p:nvPr>
        </p:nvSpPr>
        <p:spPr/>
        <p:txBody>
          <a:bodyPr/>
          <a:lstStyle/>
          <a:p>
            <a:pPr eaLnBrk="1" hangingPunct="1"/>
            <a:r>
              <a:rPr lang="en-GB" altLang="en-US" dirty="0"/>
              <a:t>A range of possibilities</a:t>
            </a:r>
          </a:p>
        </p:txBody>
      </p:sp>
      <p:sp>
        <p:nvSpPr>
          <p:cNvPr id="20482" name="Text Placeholder 6"/>
          <p:cNvSpPr>
            <a:spLocks noGrp="1"/>
          </p:cNvSpPr>
          <p:nvPr>
            <p:ph type="body" idx="1"/>
          </p:nvPr>
        </p:nvSpPr>
        <p:spPr/>
        <p:txBody>
          <a:bodyPr/>
          <a:lstStyle/>
          <a:p>
            <a:pPr algn="l" eaLnBrk="1" hangingPunct="1"/>
            <a:r>
              <a:rPr lang="en-GB" altLang="en-US" dirty="0"/>
              <a:t>‘Straightforward’</a:t>
            </a:r>
          </a:p>
        </p:txBody>
      </p:sp>
      <p:sp>
        <p:nvSpPr>
          <p:cNvPr id="20484" name="Content Placeholder 7"/>
          <p:cNvSpPr>
            <a:spLocks noGrp="1"/>
          </p:cNvSpPr>
          <p:nvPr>
            <p:ph sz="half" idx="2"/>
          </p:nvPr>
        </p:nvSpPr>
        <p:spPr/>
        <p:txBody>
          <a:bodyPr/>
          <a:lstStyle/>
          <a:p>
            <a:pPr eaLnBrk="1" hangingPunct="1"/>
            <a:r>
              <a:rPr lang="en-GB" altLang="en-US" dirty="0"/>
              <a:t>Describes</a:t>
            </a:r>
          </a:p>
          <a:p>
            <a:pPr eaLnBrk="1" hangingPunct="1"/>
            <a:r>
              <a:rPr lang="en-GB" altLang="en-US" dirty="0"/>
              <a:t>Summarises</a:t>
            </a:r>
          </a:p>
          <a:p>
            <a:pPr eaLnBrk="1" hangingPunct="1"/>
            <a:r>
              <a:rPr lang="en-GB" altLang="en-US" dirty="0"/>
              <a:t>Represents</a:t>
            </a:r>
          </a:p>
        </p:txBody>
      </p:sp>
      <p:sp>
        <p:nvSpPr>
          <p:cNvPr id="20483" name="Text Placeholder 8"/>
          <p:cNvSpPr>
            <a:spLocks noGrp="1"/>
          </p:cNvSpPr>
          <p:nvPr>
            <p:ph type="body" sz="quarter" idx="3"/>
          </p:nvPr>
        </p:nvSpPr>
        <p:spPr/>
        <p:txBody>
          <a:bodyPr/>
          <a:lstStyle/>
          <a:p>
            <a:pPr algn="l" eaLnBrk="1" hangingPunct="1"/>
            <a:r>
              <a:rPr lang="en-GB" altLang="en-US" dirty="0"/>
              <a:t>‘Sophisticated’</a:t>
            </a:r>
          </a:p>
        </p:txBody>
      </p:sp>
      <p:sp>
        <p:nvSpPr>
          <p:cNvPr id="25606" name="Content Placeholder 9"/>
          <p:cNvSpPr>
            <a:spLocks noGrp="1"/>
          </p:cNvSpPr>
          <p:nvPr>
            <p:ph sz="quarter" idx="4"/>
          </p:nvPr>
        </p:nvSpPr>
        <p:spPr/>
        <p:txBody>
          <a:bodyPr>
            <a:normAutofit lnSpcReduction="10000"/>
          </a:bodyPr>
          <a:lstStyle/>
          <a:p>
            <a:pPr eaLnBrk="1" hangingPunct="1">
              <a:defRPr/>
            </a:pPr>
            <a:r>
              <a:rPr lang="en-GB" dirty="0"/>
              <a:t>Tells a story</a:t>
            </a:r>
          </a:p>
          <a:p>
            <a:pPr eaLnBrk="1" hangingPunct="1">
              <a:defRPr/>
            </a:pPr>
            <a:r>
              <a:rPr lang="en-GB" dirty="0"/>
              <a:t>Locates data/participants within the wider social, cultural, historical, political, ideological contexts</a:t>
            </a:r>
          </a:p>
          <a:p>
            <a:pPr eaLnBrk="1" hangingPunct="1">
              <a:defRPr/>
            </a:pPr>
            <a:r>
              <a:rPr lang="en-GB" dirty="0"/>
              <a:t>Interprets</a:t>
            </a:r>
          </a:p>
          <a:p>
            <a:pPr eaLnBrk="1" hangingPunct="1">
              <a:defRPr/>
            </a:pPr>
            <a:r>
              <a:rPr lang="en-GB" dirty="0"/>
              <a:t>Theoretical/conceptual analysis</a:t>
            </a:r>
          </a:p>
          <a:p>
            <a:pPr eaLnBrk="1" hangingPunct="1">
              <a:defRPr/>
            </a:pPr>
            <a:r>
              <a:rPr lang="en-GB" dirty="0"/>
              <a:t>Makes an argument</a:t>
            </a:r>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Content Placeholder 6"/>
          <p:cNvSpPr>
            <a:spLocks noGrp="1"/>
          </p:cNvSpPr>
          <p:nvPr>
            <p:ph idx="1"/>
          </p:nvPr>
        </p:nvSpPr>
        <p:spPr/>
        <p:txBody>
          <a:bodyPr/>
          <a:lstStyle/>
          <a:p>
            <a:r>
              <a:rPr lang="en-GB" dirty="0"/>
              <a:t>The theoretical flexibility of TA means that reflexivity is crucial to the successful implementation of TA</a:t>
            </a:r>
          </a:p>
          <a:p>
            <a:r>
              <a:rPr lang="en-GB" dirty="0"/>
              <a:t>The researcher makes </a:t>
            </a:r>
            <a:r>
              <a:rPr lang="en-GB" i="1" dirty="0"/>
              <a:t>active</a:t>
            </a:r>
            <a:r>
              <a:rPr lang="en-GB" dirty="0"/>
              <a:t> choices</a:t>
            </a:r>
          </a:p>
          <a:p>
            <a:r>
              <a:rPr lang="en-GB" dirty="0"/>
              <a:t>The research reflects on the assumptions underpinning their reading of data</a:t>
            </a:r>
          </a:p>
          <a:p>
            <a:r>
              <a:rPr lang="en-GB" dirty="0"/>
              <a:t>Be wary of unacknowledged assumptions!</a:t>
            </a:r>
          </a:p>
          <a:p>
            <a:pPr marL="301943" lvl="1" indent="0">
              <a:buNone/>
            </a:pPr>
            <a:r>
              <a:rPr lang="en-GB" dirty="0"/>
              <a:t> </a:t>
            </a:r>
          </a:p>
          <a:p>
            <a:endParaRPr lang="en-GB" dirty="0"/>
          </a:p>
        </p:txBody>
      </p:sp>
      <p:sp>
        <p:nvSpPr>
          <p:cNvPr id="2" name="Title 1"/>
          <p:cNvSpPr>
            <a:spLocks noGrp="1"/>
          </p:cNvSpPr>
          <p:nvPr>
            <p:ph type="title"/>
          </p:nvPr>
        </p:nvSpPr>
        <p:spPr/>
        <p:txBody>
          <a:bodyPr/>
          <a:lstStyle/>
          <a:p>
            <a:r>
              <a:rPr lang="en-GB" dirty="0"/>
              <a:t>The importance of reflexivity</a:t>
            </a:r>
          </a:p>
        </p:txBody>
      </p:sp>
    </p:spTree>
    <p:extLst>
      <p:ext uri="{BB962C8B-B14F-4D97-AF65-F5344CB8AC3E}">
        <p14:creationId xmlns:p14="http://schemas.microsoft.com/office/powerpoint/2010/main" val="85868313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7" name="Rectangle 3"/>
          <p:cNvSpPr>
            <a:spLocks noGrp="1" noChangeArrowheads="1"/>
          </p:cNvSpPr>
          <p:nvPr>
            <p:ph idx="1"/>
          </p:nvPr>
        </p:nvSpPr>
        <p:spPr>
          <a:xfrm>
            <a:off x="872067" y="2276873"/>
            <a:ext cx="7408333" cy="4392487"/>
          </a:xfrm>
        </p:spPr>
        <p:txBody>
          <a:bodyPr>
            <a:normAutofit/>
          </a:bodyPr>
          <a:lstStyle/>
          <a:p>
            <a:r>
              <a:rPr lang="en-GB" altLang="en-US" dirty="0"/>
              <a:t>IPA = methodology; TA = method</a:t>
            </a:r>
          </a:p>
          <a:p>
            <a:r>
              <a:rPr lang="en-GB" altLang="en-US" dirty="0"/>
              <a:t>IPA = patterns </a:t>
            </a:r>
            <a:r>
              <a:rPr lang="en-GB" altLang="en-US" i="1" dirty="0"/>
              <a:t>and</a:t>
            </a:r>
            <a:r>
              <a:rPr lang="en-GB" altLang="en-US" dirty="0"/>
              <a:t> </a:t>
            </a:r>
            <a:r>
              <a:rPr lang="en-GB" altLang="en-US" dirty="0" err="1"/>
              <a:t>idiography</a:t>
            </a:r>
            <a:r>
              <a:rPr lang="en-GB" altLang="en-US" dirty="0"/>
              <a:t>; TA = patterns</a:t>
            </a:r>
          </a:p>
          <a:p>
            <a:r>
              <a:rPr lang="en-GB" altLang="en-US" dirty="0"/>
              <a:t>Differences in procedure – both involve coding and theme development, but:</a:t>
            </a:r>
          </a:p>
          <a:p>
            <a:pPr lvl="1"/>
            <a:r>
              <a:rPr lang="en-GB" altLang="en-US" dirty="0"/>
              <a:t>TA: data familiarisation, coding across </a:t>
            </a:r>
            <a:r>
              <a:rPr lang="en-GB" altLang="en-US" i="1" dirty="0"/>
              <a:t>all</a:t>
            </a:r>
            <a:r>
              <a:rPr lang="en-GB" altLang="en-US" dirty="0"/>
              <a:t> data items, then theme development from  </a:t>
            </a:r>
          </a:p>
          <a:p>
            <a:pPr lvl="1"/>
            <a:r>
              <a:rPr lang="en-GB" altLang="en-US" dirty="0"/>
              <a:t>IPA: initial noting, coding, emergent themes and superordinate themes for each individual data item (coding </a:t>
            </a:r>
            <a:r>
              <a:rPr lang="en-GB" altLang="en-US" i="1" dirty="0"/>
              <a:t>on</a:t>
            </a:r>
            <a:r>
              <a:rPr lang="en-GB" altLang="en-US" dirty="0"/>
              <a:t> the data to facilitate staying close/</a:t>
            </a:r>
            <a:r>
              <a:rPr lang="en-GB" altLang="en-US" dirty="0" err="1"/>
              <a:t>idiography</a:t>
            </a:r>
            <a:r>
              <a:rPr lang="en-GB" altLang="en-US" dirty="0"/>
              <a:t>)</a:t>
            </a:r>
          </a:p>
        </p:txBody>
      </p:sp>
      <p:sp>
        <p:nvSpPr>
          <p:cNvPr id="25602" name="Rectangle 2"/>
          <p:cNvSpPr>
            <a:spLocks noGrp="1" noChangeArrowheads="1"/>
          </p:cNvSpPr>
          <p:nvPr>
            <p:ph type="title"/>
          </p:nvPr>
        </p:nvSpPr>
        <p:spPr>
          <a:xfrm>
            <a:off x="179388" y="228600"/>
            <a:ext cx="8785225" cy="1544216"/>
          </a:xfrm>
        </p:spPr>
        <p:txBody>
          <a:bodyPr>
            <a:normAutofit/>
          </a:bodyPr>
          <a:lstStyle/>
          <a:p>
            <a:pPr eaLnBrk="1" hangingPunct="1">
              <a:defRPr/>
            </a:pPr>
            <a:r>
              <a:rPr lang="en-GB" dirty="0"/>
              <a:t>Comparing TA with other qualitative analytic approaches: TA and IPA</a:t>
            </a:r>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lnSpcReduction="10000"/>
          </a:bodyPr>
          <a:lstStyle/>
          <a:p>
            <a:r>
              <a:rPr lang="en-GB" dirty="0"/>
              <a:t>When your research question is focused on something other than people’s experiences and perspectives</a:t>
            </a:r>
          </a:p>
          <a:p>
            <a:r>
              <a:rPr lang="en-GB" dirty="0"/>
              <a:t>When using data that capture something other than first person accounts of personal experience</a:t>
            </a:r>
          </a:p>
          <a:p>
            <a:r>
              <a:rPr lang="en-GB" dirty="0"/>
              <a:t>When working with larger samples/you want to capture a wider range of experiences</a:t>
            </a:r>
          </a:p>
          <a:p>
            <a:r>
              <a:rPr lang="en-GB" dirty="0"/>
              <a:t>When focusing (solely) on patterned meaning</a:t>
            </a:r>
          </a:p>
          <a:p>
            <a:r>
              <a:rPr lang="en-GB" dirty="0"/>
              <a:t>When seeking to locate data in a social context</a:t>
            </a:r>
          </a:p>
        </p:txBody>
      </p:sp>
      <p:sp>
        <p:nvSpPr>
          <p:cNvPr id="3" name="Title 2"/>
          <p:cNvSpPr>
            <a:spLocks noGrp="1"/>
          </p:cNvSpPr>
          <p:nvPr>
            <p:ph type="title"/>
          </p:nvPr>
        </p:nvSpPr>
        <p:spPr/>
        <p:txBody>
          <a:bodyPr/>
          <a:lstStyle/>
          <a:p>
            <a:r>
              <a:rPr lang="en-GB" dirty="0"/>
              <a:t>IPA doesn’t really suit…</a:t>
            </a:r>
          </a:p>
        </p:txBody>
      </p:sp>
    </p:spTree>
    <p:extLst>
      <p:ext uri="{BB962C8B-B14F-4D97-AF65-F5344CB8AC3E}">
        <p14:creationId xmlns:p14="http://schemas.microsoft.com/office/powerpoint/2010/main" val="125928801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pPr marL="0" indent="0">
              <a:buNone/>
            </a:pPr>
            <a:r>
              <a:rPr lang="en-GB" dirty="0"/>
              <a:t> </a:t>
            </a:r>
          </a:p>
          <a:p>
            <a:r>
              <a:rPr lang="en-GB" dirty="0"/>
              <a:t>TA and Grounded Theory – procedural similarities concealed by different terminology, both involve the generation of codes and larger meaning units (themes/categories) across data items</a:t>
            </a:r>
          </a:p>
        </p:txBody>
      </p:sp>
      <p:sp>
        <p:nvSpPr>
          <p:cNvPr id="3" name="Title 2"/>
          <p:cNvSpPr>
            <a:spLocks noGrp="1"/>
          </p:cNvSpPr>
          <p:nvPr>
            <p:ph type="title"/>
          </p:nvPr>
        </p:nvSpPr>
        <p:spPr/>
        <p:txBody>
          <a:bodyPr/>
          <a:lstStyle/>
          <a:p>
            <a:r>
              <a:rPr lang="en-GB" dirty="0"/>
              <a:t>Grounded theory and TA</a:t>
            </a:r>
          </a:p>
        </p:txBody>
      </p:sp>
    </p:spTree>
    <p:extLst>
      <p:ext uri="{BB962C8B-B14F-4D97-AF65-F5344CB8AC3E}">
        <p14:creationId xmlns:p14="http://schemas.microsoft.com/office/powerpoint/2010/main" val="3437132521"/>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a:t>The output from a constructionist/critical TA and some forms of DA potentially very similar</a:t>
            </a:r>
          </a:p>
          <a:p>
            <a:r>
              <a:rPr lang="en-GB" dirty="0"/>
              <a:t>Constructionist TA follows standard TA procedures, DA procedures more fluid and flexible</a:t>
            </a:r>
          </a:p>
          <a:p>
            <a:r>
              <a:rPr lang="en-GB" dirty="0"/>
              <a:t>Therefore, constructionist TA more accessible with a clearly defined set of procedures</a:t>
            </a:r>
          </a:p>
          <a:p>
            <a:r>
              <a:rPr lang="en-GB" dirty="0"/>
              <a:t>And, also more flexible, with potentially a wider range of applications</a:t>
            </a:r>
          </a:p>
        </p:txBody>
      </p:sp>
      <p:sp>
        <p:nvSpPr>
          <p:cNvPr id="3" name="Title 2"/>
          <p:cNvSpPr>
            <a:spLocks noGrp="1"/>
          </p:cNvSpPr>
          <p:nvPr>
            <p:ph type="title"/>
          </p:nvPr>
        </p:nvSpPr>
        <p:spPr/>
        <p:txBody>
          <a:bodyPr/>
          <a:lstStyle/>
          <a:p>
            <a:r>
              <a:rPr lang="en-GB" dirty="0"/>
              <a:t>Discourse analysis and TA</a:t>
            </a:r>
          </a:p>
        </p:txBody>
      </p:sp>
    </p:spTree>
    <p:extLst>
      <p:ext uri="{BB962C8B-B14F-4D97-AF65-F5344CB8AC3E}">
        <p14:creationId xmlns:p14="http://schemas.microsoft.com/office/powerpoint/2010/main" val="2670723800"/>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 Placeholder 3"/>
          <p:cNvSpPr>
            <a:spLocks noGrp="1"/>
          </p:cNvSpPr>
          <p:nvPr>
            <p:ph idx="1"/>
          </p:nvPr>
        </p:nvSpPr>
        <p:spPr/>
        <p:txBody>
          <a:bodyPr>
            <a:normAutofit/>
          </a:bodyPr>
          <a:lstStyle/>
          <a:p>
            <a:pPr marL="514350" indent="-514350" algn="l">
              <a:buFont typeface="Calibri" pitchFamily="34" charset="0"/>
              <a:buAutoNum type="arabicPeriod"/>
              <a:defRPr/>
            </a:pPr>
            <a:r>
              <a:rPr lang="en-GB" sz="2400" dirty="0">
                <a:solidFill>
                  <a:srgbClr val="FF0000"/>
                </a:solidFill>
              </a:rPr>
              <a:t>Familiarising yourself with the data and identifying items of potential interest</a:t>
            </a:r>
          </a:p>
          <a:p>
            <a:pPr marL="514350" indent="-514350" algn="l">
              <a:buFont typeface="Calibri" pitchFamily="34" charset="0"/>
              <a:buAutoNum type="arabicPeriod"/>
              <a:defRPr/>
            </a:pPr>
            <a:r>
              <a:rPr lang="en-GB" sz="2400" dirty="0"/>
              <a:t>Generating initial codes</a:t>
            </a:r>
          </a:p>
          <a:p>
            <a:pPr marL="514350" indent="-514350" algn="l">
              <a:buFont typeface="Calibri" pitchFamily="34" charset="0"/>
              <a:buAutoNum type="arabicPeriod"/>
              <a:defRPr/>
            </a:pPr>
            <a:r>
              <a:rPr lang="en-GB" sz="2400" dirty="0"/>
              <a:t>Searching for themes</a:t>
            </a:r>
          </a:p>
          <a:p>
            <a:pPr marL="514350" indent="-514350" algn="l">
              <a:buFont typeface="Calibri" pitchFamily="34" charset="0"/>
              <a:buAutoNum type="arabicPeriod"/>
              <a:defRPr/>
            </a:pPr>
            <a:r>
              <a:rPr lang="en-GB" sz="2400" dirty="0"/>
              <a:t>Reviewing potential themes</a:t>
            </a:r>
          </a:p>
          <a:p>
            <a:pPr marL="514350" indent="-514350" algn="l">
              <a:buFont typeface="Calibri" pitchFamily="34" charset="0"/>
              <a:buAutoNum type="arabicPeriod"/>
              <a:defRPr/>
            </a:pPr>
            <a:r>
              <a:rPr lang="en-GB" sz="2400" dirty="0"/>
              <a:t>Defining and naming themes</a:t>
            </a:r>
          </a:p>
          <a:p>
            <a:pPr marL="514350" indent="-514350" algn="l">
              <a:buFont typeface="Calibri" pitchFamily="34" charset="0"/>
              <a:buAutoNum type="arabicPeriod"/>
              <a:defRPr/>
            </a:pPr>
            <a:r>
              <a:rPr lang="en-GB" sz="2400" dirty="0"/>
              <a:t>Producing the report for presentation</a:t>
            </a:r>
          </a:p>
          <a:p>
            <a:pPr>
              <a:defRPr/>
            </a:pPr>
            <a:endParaRPr lang="en-NZ" dirty="0"/>
          </a:p>
        </p:txBody>
      </p:sp>
      <p:sp>
        <p:nvSpPr>
          <p:cNvPr id="24579" name="Title 3"/>
          <p:cNvSpPr>
            <a:spLocks noGrp="1"/>
          </p:cNvSpPr>
          <p:nvPr>
            <p:ph type="title"/>
          </p:nvPr>
        </p:nvSpPr>
        <p:spPr/>
        <p:txBody>
          <a:bodyPr>
            <a:normAutofit/>
          </a:bodyPr>
          <a:lstStyle/>
          <a:p>
            <a:pPr eaLnBrk="1" hangingPunct="1"/>
            <a:r>
              <a:rPr lang="en-GB" altLang="en-US" dirty="0"/>
              <a:t>Six Phases of Thematic Analysis</a:t>
            </a:r>
          </a:p>
        </p:txBody>
      </p:sp>
    </p:spTree>
    <p:extLst>
      <p:ext uri="{BB962C8B-B14F-4D97-AF65-F5344CB8AC3E}">
        <p14:creationId xmlns:p14="http://schemas.microsoft.com/office/powerpoint/2010/main" val="1431414436"/>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solidFill>
                  <a:schemeClr val="accent3">
                    <a:lumMod val="50000"/>
                  </a:schemeClr>
                </a:solidFill>
              </a:rPr>
              <a:t>Familiarisation</a:t>
            </a:r>
          </a:p>
        </p:txBody>
      </p:sp>
      <p:sp>
        <p:nvSpPr>
          <p:cNvPr id="3" name="Text Placeholder 2"/>
          <p:cNvSpPr>
            <a:spLocks noGrp="1"/>
          </p:cNvSpPr>
          <p:nvPr>
            <p:ph type="body" idx="1"/>
          </p:nvPr>
        </p:nvSpPr>
        <p:spPr/>
        <p:txBody>
          <a:bodyPr>
            <a:normAutofit/>
          </a:bodyPr>
          <a:lstStyle/>
          <a:p>
            <a:r>
              <a:rPr lang="en-GB" sz="3600" dirty="0"/>
              <a:t>STEPS OF ANALYSIS</a:t>
            </a:r>
          </a:p>
        </p:txBody>
      </p:sp>
    </p:spTree>
    <p:extLst>
      <p:ext uri="{BB962C8B-B14F-4D97-AF65-F5344CB8AC3E}">
        <p14:creationId xmlns:p14="http://schemas.microsoft.com/office/powerpoint/2010/main" val="2927849102"/>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3" name="Rectangle 3"/>
          <p:cNvSpPr>
            <a:spLocks noGrp="1" noChangeArrowheads="1"/>
          </p:cNvSpPr>
          <p:nvPr>
            <p:ph idx="1"/>
          </p:nvPr>
        </p:nvSpPr>
        <p:spPr/>
        <p:txBody>
          <a:bodyPr>
            <a:normAutofit fontScale="92500" lnSpcReduction="10000"/>
          </a:bodyPr>
          <a:lstStyle/>
          <a:p>
            <a:pPr eaLnBrk="1" hangingPunct="1">
              <a:buFont typeface="Symbol" pitchFamily="18" charset="2"/>
              <a:buChar char="·"/>
            </a:pPr>
            <a:r>
              <a:rPr lang="en-US" altLang="en-US" sz="3100" dirty="0"/>
              <a:t>Transcribe your recording</a:t>
            </a:r>
          </a:p>
          <a:p>
            <a:pPr eaLnBrk="1" hangingPunct="1">
              <a:buFont typeface="Symbol" pitchFamily="18" charset="2"/>
              <a:buChar char="·"/>
            </a:pPr>
            <a:r>
              <a:rPr lang="en-US" altLang="en-US" sz="3100" dirty="0"/>
              <a:t>Read through each data item individually</a:t>
            </a:r>
          </a:p>
          <a:p>
            <a:pPr eaLnBrk="1" hangingPunct="1">
              <a:buFont typeface="Symbol" pitchFamily="18" charset="2"/>
              <a:buChar char="·"/>
            </a:pPr>
            <a:r>
              <a:rPr lang="en-US" altLang="en-US" sz="3100" dirty="0"/>
              <a:t>Note items of interest</a:t>
            </a:r>
          </a:p>
          <a:p>
            <a:pPr eaLnBrk="1" hangingPunct="1">
              <a:buFont typeface="Symbol" pitchFamily="18" charset="2"/>
              <a:buChar char="·"/>
            </a:pPr>
            <a:r>
              <a:rPr lang="en-US" altLang="en-US" sz="3100" dirty="0"/>
              <a:t>Try to be as inclusive as possible</a:t>
            </a:r>
          </a:p>
          <a:p>
            <a:pPr eaLnBrk="1" hangingPunct="1">
              <a:buFont typeface="Symbol" pitchFamily="18" charset="2"/>
              <a:buChar char="·"/>
            </a:pPr>
            <a:r>
              <a:rPr lang="en-US" altLang="en-US" sz="3100" dirty="0"/>
              <a:t>Do this for all data items</a:t>
            </a:r>
          </a:p>
          <a:p>
            <a:pPr eaLnBrk="1" hangingPunct="1">
              <a:buFont typeface="Symbol" pitchFamily="18" charset="2"/>
              <a:buChar char="·"/>
            </a:pPr>
            <a:r>
              <a:rPr lang="en-US" altLang="en-US" sz="3100" dirty="0"/>
              <a:t>Read actively, analytically and critically (read data as </a:t>
            </a:r>
            <a:r>
              <a:rPr lang="en-US" altLang="en-US" sz="3100" i="1" dirty="0"/>
              <a:t>data</a:t>
            </a:r>
            <a:r>
              <a:rPr lang="en-US" altLang="en-US" sz="3100" dirty="0"/>
              <a:t>)</a:t>
            </a:r>
          </a:p>
        </p:txBody>
      </p:sp>
      <p:sp>
        <p:nvSpPr>
          <p:cNvPr id="38914" name="Rectangle 2"/>
          <p:cNvSpPr>
            <a:spLocks noGrp="1" noChangeArrowheads="1"/>
          </p:cNvSpPr>
          <p:nvPr>
            <p:ph type="title"/>
          </p:nvPr>
        </p:nvSpPr>
        <p:spPr>
          <a:xfrm>
            <a:off x="301625" y="366713"/>
            <a:ext cx="8534400" cy="1046063"/>
          </a:xfrm>
        </p:spPr>
        <p:txBody>
          <a:bodyPr>
            <a:normAutofit fontScale="90000"/>
          </a:bodyPr>
          <a:lstStyle/>
          <a:p>
            <a:pPr eaLnBrk="1" fontAlgn="auto" hangingPunct="1">
              <a:spcAft>
                <a:spcPts val="0"/>
              </a:spcAft>
              <a:buFont typeface="Symbol" pitchFamily="18" charset="2"/>
              <a:buNone/>
              <a:defRPr/>
            </a:pPr>
            <a:r>
              <a:rPr lang="en-US" dirty="0"/>
              <a:t>1) Familiarizing yourself with the data and identifying items of interest</a:t>
            </a:r>
          </a:p>
        </p:txBody>
      </p:sp>
    </p:spTree>
  </p:cSld>
  <p:clrMapOvr>
    <a:masterClrMapping/>
  </p:clrMapOvr>
  <p:transition/>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solidFill>
                  <a:schemeClr val="accent3">
                    <a:lumMod val="50000"/>
                  </a:schemeClr>
                </a:solidFill>
              </a:rPr>
              <a:t>Coding</a:t>
            </a:r>
          </a:p>
        </p:txBody>
      </p:sp>
    </p:spTree>
    <p:extLst>
      <p:ext uri="{BB962C8B-B14F-4D97-AF65-F5344CB8AC3E}">
        <p14:creationId xmlns:p14="http://schemas.microsoft.com/office/powerpoint/2010/main" val="1761817804"/>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 Placeholder 3"/>
          <p:cNvSpPr>
            <a:spLocks noGrp="1"/>
          </p:cNvSpPr>
          <p:nvPr>
            <p:ph idx="1"/>
          </p:nvPr>
        </p:nvSpPr>
        <p:spPr/>
        <p:txBody>
          <a:bodyPr>
            <a:normAutofit/>
          </a:bodyPr>
          <a:lstStyle/>
          <a:p>
            <a:pPr marL="514350" indent="-514350">
              <a:buFont typeface="Calibri" pitchFamily="34" charset="0"/>
              <a:buAutoNum type="arabicPeriod"/>
              <a:defRPr/>
            </a:pPr>
            <a:r>
              <a:rPr lang="en-GB" dirty="0">
                <a:solidFill>
                  <a:schemeClr val="accent1">
                    <a:lumMod val="60000"/>
                    <a:lumOff val="40000"/>
                  </a:schemeClr>
                </a:solidFill>
              </a:rPr>
              <a:t>Familiarising yourself with the data and identifying items of potential interest</a:t>
            </a:r>
          </a:p>
          <a:p>
            <a:pPr marL="514350" indent="-514350">
              <a:buFont typeface="Calibri" pitchFamily="34" charset="0"/>
              <a:buAutoNum type="arabicPeriod"/>
              <a:defRPr/>
            </a:pPr>
            <a:r>
              <a:rPr lang="en-GB" dirty="0">
                <a:solidFill>
                  <a:srgbClr val="FF0000"/>
                </a:solidFill>
              </a:rPr>
              <a:t>Generating initial codes</a:t>
            </a:r>
          </a:p>
          <a:p>
            <a:pPr marL="514350" indent="-514350">
              <a:buFont typeface="Calibri" pitchFamily="34" charset="0"/>
              <a:buAutoNum type="arabicPeriod"/>
              <a:defRPr/>
            </a:pPr>
            <a:r>
              <a:rPr lang="en-GB" dirty="0"/>
              <a:t>Searching for themes</a:t>
            </a:r>
          </a:p>
          <a:p>
            <a:pPr marL="514350" indent="-514350">
              <a:buFont typeface="Calibri" pitchFamily="34" charset="0"/>
              <a:buAutoNum type="arabicPeriod"/>
              <a:defRPr/>
            </a:pPr>
            <a:r>
              <a:rPr lang="en-GB" dirty="0"/>
              <a:t>Reviewing potential themes</a:t>
            </a:r>
          </a:p>
          <a:p>
            <a:pPr marL="514350" indent="-514350">
              <a:buFont typeface="Calibri" pitchFamily="34" charset="0"/>
              <a:buAutoNum type="arabicPeriod"/>
              <a:defRPr/>
            </a:pPr>
            <a:r>
              <a:rPr lang="en-GB" dirty="0"/>
              <a:t>Defining and naming themes</a:t>
            </a:r>
          </a:p>
          <a:p>
            <a:pPr marL="514350" indent="-514350">
              <a:buFont typeface="Calibri" pitchFamily="34" charset="0"/>
              <a:buAutoNum type="arabicPeriod"/>
              <a:defRPr/>
            </a:pPr>
            <a:r>
              <a:rPr lang="en-GB" dirty="0"/>
              <a:t>Producing the report</a:t>
            </a:r>
          </a:p>
          <a:p>
            <a:pPr marL="0" indent="0">
              <a:buNone/>
              <a:defRPr/>
            </a:pPr>
            <a:endParaRPr lang="en-NZ" dirty="0"/>
          </a:p>
        </p:txBody>
      </p:sp>
      <p:sp>
        <p:nvSpPr>
          <p:cNvPr id="24579" name="Title 3"/>
          <p:cNvSpPr>
            <a:spLocks noGrp="1"/>
          </p:cNvSpPr>
          <p:nvPr>
            <p:ph type="title"/>
          </p:nvPr>
        </p:nvSpPr>
        <p:spPr/>
        <p:txBody>
          <a:bodyPr>
            <a:normAutofit/>
          </a:bodyPr>
          <a:lstStyle/>
          <a:p>
            <a:pPr eaLnBrk="1" hangingPunct="1"/>
            <a:r>
              <a:rPr lang="en-GB" altLang="en-US" dirty="0"/>
              <a:t>Six Phases of Thematic Analysis</a:t>
            </a:r>
          </a:p>
        </p:txBody>
      </p:sp>
    </p:spTree>
    <p:extLst>
      <p:ext uri="{BB962C8B-B14F-4D97-AF65-F5344CB8AC3E}">
        <p14:creationId xmlns:p14="http://schemas.microsoft.com/office/powerpoint/2010/main" val="205350350"/>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 Placeholder 3"/>
          <p:cNvSpPr>
            <a:spLocks noGrp="1"/>
          </p:cNvSpPr>
          <p:nvPr>
            <p:ph idx="1"/>
          </p:nvPr>
        </p:nvSpPr>
        <p:spPr/>
        <p:txBody>
          <a:bodyPr>
            <a:normAutofit/>
          </a:bodyPr>
          <a:lstStyle/>
          <a:p>
            <a:pPr algn="l">
              <a:defRPr/>
            </a:pPr>
            <a:r>
              <a:rPr lang="en-GB" sz="2400" dirty="0">
                <a:solidFill>
                  <a:srgbClr val="0070C0"/>
                </a:solidFill>
              </a:rPr>
              <a:t>“Codes identify a feature of the data (semantic content or latent) which is interesting to the analyst,  </a:t>
            </a:r>
          </a:p>
          <a:p>
            <a:pPr>
              <a:defRPr/>
            </a:pPr>
            <a:endParaRPr lang="en-NZ" dirty="0"/>
          </a:p>
        </p:txBody>
      </p:sp>
      <p:sp>
        <p:nvSpPr>
          <p:cNvPr id="24579" name="Title 3"/>
          <p:cNvSpPr>
            <a:spLocks noGrp="1"/>
          </p:cNvSpPr>
          <p:nvPr>
            <p:ph type="title"/>
          </p:nvPr>
        </p:nvSpPr>
        <p:spPr/>
        <p:txBody>
          <a:bodyPr>
            <a:normAutofit/>
          </a:bodyPr>
          <a:lstStyle/>
          <a:p>
            <a:pPr eaLnBrk="1" hangingPunct="1"/>
            <a:r>
              <a:rPr lang="en-GB" altLang="en-US" dirty="0"/>
              <a:t>Six Phases of Thematic Analysis</a:t>
            </a:r>
          </a:p>
        </p:txBody>
      </p:sp>
    </p:spTree>
    <p:extLst>
      <p:ext uri="{BB962C8B-B14F-4D97-AF65-F5344CB8AC3E}">
        <p14:creationId xmlns:p14="http://schemas.microsoft.com/office/powerpoint/2010/main" val="884070454"/>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1" name="Rectangle 3"/>
          <p:cNvSpPr>
            <a:spLocks noGrp="1" noChangeArrowheads="1"/>
          </p:cNvSpPr>
          <p:nvPr>
            <p:ph idx="1"/>
          </p:nvPr>
        </p:nvSpPr>
        <p:spPr/>
        <p:txBody>
          <a:bodyPr>
            <a:normAutofit lnSpcReduction="10000"/>
          </a:bodyPr>
          <a:lstStyle/>
          <a:p>
            <a:pPr eaLnBrk="1" hangingPunct="1">
              <a:defRPr/>
            </a:pPr>
            <a:r>
              <a:rPr lang="en-GB" sz="2400" dirty="0"/>
              <a:t>A code is a pithy label that captures what is interesting about the data</a:t>
            </a:r>
          </a:p>
          <a:p>
            <a:pPr eaLnBrk="1" hangingPunct="1">
              <a:defRPr/>
            </a:pPr>
            <a:r>
              <a:rPr lang="en-GB" sz="2400" dirty="0"/>
              <a:t>Code inclusively, comprehensively and systematically</a:t>
            </a:r>
          </a:p>
          <a:p>
            <a:pPr eaLnBrk="1" hangingPunct="1">
              <a:defRPr/>
            </a:pPr>
            <a:r>
              <a:rPr lang="en-GB" sz="2400" dirty="0"/>
              <a:t>Codes can be semantic or latent; coding can be fine or coarse</a:t>
            </a:r>
          </a:p>
          <a:p>
            <a:pPr eaLnBrk="1" hangingPunct="1">
              <a:defRPr/>
            </a:pPr>
            <a:r>
              <a:rPr lang="en-GB" sz="2400" dirty="0"/>
              <a:t>Code each data item equally</a:t>
            </a:r>
          </a:p>
          <a:p>
            <a:pPr eaLnBrk="1" hangingPunct="1">
              <a:defRPr/>
            </a:pPr>
            <a:r>
              <a:rPr lang="en-GB" sz="2400" dirty="0"/>
              <a:t>End this phase, with a list of codes and all the data relevant to each code collated (important for next phase)</a:t>
            </a:r>
          </a:p>
          <a:p>
            <a:pPr eaLnBrk="1" hangingPunct="1">
              <a:defRPr/>
            </a:pPr>
            <a:endParaRPr lang="en-GB" sz="2800" dirty="0"/>
          </a:p>
        </p:txBody>
      </p:sp>
      <p:sp>
        <p:nvSpPr>
          <p:cNvPr id="26626" name="Rectangle 2"/>
          <p:cNvSpPr>
            <a:spLocks noGrp="1" noChangeArrowheads="1"/>
          </p:cNvSpPr>
          <p:nvPr>
            <p:ph type="title"/>
          </p:nvPr>
        </p:nvSpPr>
        <p:spPr/>
        <p:txBody>
          <a:bodyPr/>
          <a:lstStyle/>
          <a:p>
            <a:pPr eaLnBrk="1" hangingPunct="1"/>
            <a:r>
              <a:rPr lang="en-GB" altLang="en-US" dirty="0"/>
              <a:t>(2) Generating initial codes</a:t>
            </a:r>
          </a:p>
        </p:txBody>
      </p:sp>
    </p:spTree>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1" name="Content Placeholder 2"/>
          <p:cNvSpPr>
            <a:spLocks noGrp="1"/>
          </p:cNvSpPr>
          <p:nvPr>
            <p:ph idx="1"/>
          </p:nvPr>
        </p:nvSpPr>
        <p:spPr/>
        <p:txBody>
          <a:bodyPr>
            <a:normAutofit lnSpcReduction="10000"/>
          </a:bodyPr>
          <a:lstStyle/>
          <a:p>
            <a:pPr eaLnBrk="1" hangingPunct="1"/>
            <a:r>
              <a:rPr lang="en-GB" altLang="en-US" dirty="0"/>
              <a:t>Code on the transcripts/data items printed with wide margins – highlighting/underlining the relevant data (helps stay </a:t>
            </a:r>
            <a:r>
              <a:rPr lang="en-GB" altLang="en-US" i="1" dirty="0"/>
              <a:t>close</a:t>
            </a:r>
            <a:r>
              <a:rPr lang="en-GB" altLang="en-US" dirty="0"/>
              <a:t> to the data) – and then collate data</a:t>
            </a:r>
          </a:p>
          <a:p>
            <a:pPr eaLnBrk="1" hangingPunct="1"/>
            <a:r>
              <a:rPr lang="en-GB" altLang="en-US" dirty="0"/>
              <a:t>*File cards</a:t>
            </a:r>
          </a:p>
          <a:p>
            <a:pPr eaLnBrk="1" hangingPunct="1"/>
            <a:r>
              <a:rPr lang="en-GB" altLang="en-US" dirty="0"/>
              <a:t>*Cutting and pasting into a word file</a:t>
            </a:r>
          </a:p>
          <a:p>
            <a:pPr eaLnBrk="1" hangingPunct="1"/>
            <a:r>
              <a:rPr lang="en-GB" altLang="en-US" dirty="0"/>
              <a:t>*Computer software</a:t>
            </a:r>
          </a:p>
          <a:p>
            <a:pPr lvl="1"/>
            <a:r>
              <a:rPr lang="en-GB" altLang="en-US" dirty="0"/>
              <a:t>*These coding strategies allow for simultaneous coding and collation of coded extracts and can help you to code </a:t>
            </a:r>
            <a:r>
              <a:rPr lang="en-GB" altLang="en-US" i="1" dirty="0"/>
              <a:t>beyond</a:t>
            </a:r>
            <a:r>
              <a:rPr lang="en-GB" altLang="en-US" dirty="0"/>
              <a:t> the data surface</a:t>
            </a:r>
          </a:p>
        </p:txBody>
      </p:sp>
      <p:sp>
        <p:nvSpPr>
          <p:cNvPr id="27650" name="Title 1"/>
          <p:cNvSpPr>
            <a:spLocks noGrp="1"/>
          </p:cNvSpPr>
          <p:nvPr>
            <p:ph type="title"/>
          </p:nvPr>
        </p:nvSpPr>
        <p:spPr/>
        <p:txBody>
          <a:bodyPr/>
          <a:lstStyle/>
          <a:p>
            <a:pPr eaLnBrk="1" hangingPunct="1"/>
            <a:r>
              <a:rPr lang="en-GB" altLang="en-US"/>
              <a:t>Managing the coding process</a:t>
            </a:r>
          </a:p>
        </p:txBody>
      </p:sp>
    </p:spTree>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Title 1"/>
          <p:cNvSpPr>
            <a:spLocks noGrp="1"/>
          </p:cNvSpPr>
          <p:nvPr>
            <p:ph type="title"/>
          </p:nvPr>
        </p:nvSpPr>
        <p:spPr/>
        <p:txBody>
          <a:bodyPr/>
          <a:lstStyle/>
          <a:p>
            <a:r>
              <a:rPr lang="en-GB" altLang="en-US"/>
              <a:t>Semantic and latent codes</a:t>
            </a:r>
          </a:p>
        </p:txBody>
      </p:sp>
      <p:sp>
        <p:nvSpPr>
          <p:cNvPr id="29699" name="Content Placeholder 2"/>
          <p:cNvSpPr>
            <a:spLocks noGrp="1"/>
          </p:cNvSpPr>
          <p:nvPr>
            <p:ph sz="quarter" idx="13"/>
          </p:nvPr>
        </p:nvSpPr>
        <p:spPr>
          <a:xfrm>
            <a:off x="676655" y="2679192"/>
            <a:ext cx="3822192" cy="3846152"/>
          </a:xfrm>
          <a:prstGeom prst="rect">
            <a:avLst/>
          </a:prstGeom>
        </p:spPr>
        <p:txBody>
          <a:bodyPr>
            <a:normAutofit/>
          </a:bodyPr>
          <a:lstStyle/>
          <a:p>
            <a:r>
              <a:rPr lang="en-GB" altLang="en-US" dirty="0"/>
              <a:t>Semantic codes capture the surface meaning of the data </a:t>
            </a:r>
          </a:p>
          <a:p>
            <a:endParaRPr lang="en-GB" altLang="en-US" dirty="0"/>
          </a:p>
          <a:p>
            <a:endParaRPr lang="en-GB" altLang="en-US" dirty="0"/>
          </a:p>
        </p:txBody>
      </p:sp>
      <p:sp>
        <p:nvSpPr>
          <p:cNvPr id="29700" name="Content Placeholder 3"/>
          <p:cNvSpPr>
            <a:spLocks noGrp="1"/>
          </p:cNvSpPr>
          <p:nvPr>
            <p:ph sz="quarter" idx="14"/>
          </p:nvPr>
        </p:nvSpPr>
        <p:spPr>
          <a:xfrm>
            <a:off x="4645152" y="2679192"/>
            <a:ext cx="3822192" cy="3846152"/>
          </a:xfrm>
          <a:prstGeom prst="rect">
            <a:avLst/>
          </a:prstGeom>
        </p:spPr>
        <p:txBody>
          <a:bodyPr>
            <a:normAutofit/>
          </a:bodyPr>
          <a:lstStyle/>
          <a:p>
            <a:r>
              <a:rPr lang="en-GB" altLang="en-US" dirty="0"/>
              <a:t>Latent codes capture the assumptions underpinning the surface meanings, or use pre-existing theories and concepts to interpret the data:</a:t>
            </a:r>
          </a:p>
          <a:p>
            <a:pPr marL="301943" lvl="1" indent="0">
              <a:buNone/>
            </a:pPr>
            <a:r>
              <a:rPr lang="en-GB" altLang="en-US" dirty="0"/>
              <a:t> </a:t>
            </a:r>
          </a:p>
          <a:p>
            <a:endParaRPr lang="en-GB" altLang="en-US" dirty="0"/>
          </a:p>
          <a:p>
            <a:endParaRPr lang="en-GB" altLang="en-US" dirty="0"/>
          </a:p>
          <a:p>
            <a:endParaRPr lang="en-GB" altLang="en-US" dirty="0"/>
          </a:p>
        </p:txBody>
      </p:sp>
    </p:spTree>
    <p:extLst>
      <p:ext uri="{BB962C8B-B14F-4D97-AF65-F5344CB8AC3E}">
        <p14:creationId xmlns:p14="http://schemas.microsoft.com/office/powerpoint/2010/main" val="3523102342"/>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1" y="2492896"/>
            <a:ext cx="8229600" cy="3960439"/>
          </a:xfrm>
        </p:spPr>
        <p:txBody>
          <a:bodyPr>
            <a:normAutofit/>
          </a:bodyPr>
          <a:lstStyle/>
          <a:p>
            <a:r>
              <a:rPr lang="en-GB" dirty="0"/>
              <a:t>Working in small groups, code the data extracts </a:t>
            </a:r>
          </a:p>
          <a:p>
            <a:r>
              <a:rPr lang="en-GB" dirty="0"/>
              <a:t>Try to develop around four codes, with at least one semantic and latent code</a:t>
            </a:r>
          </a:p>
          <a:p>
            <a:r>
              <a:rPr lang="en-GB" dirty="0"/>
              <a:t>Do you all agree on how best to interpret the data?</a:t>
            </a:r>
          </a:p>
          <a:p>
            <a:pPr lvl="1"/>
            <a:r>
              <a:rPr lang="en-GB" dirty="0"/>
              <a:t>If there are differences, how do you make sense of these?</a:t>
            </a:r>
          </a:p>
          <a:p>
            <a:r>
              <a:rPr lang="en-GB" dirty="0"/>
              <a:t>What if anything has changed from your initial observations?</a:t>
            </a:r>
          </a:p>
          <a:p>
            <a:r>
              <a:rPr lang="en-GB" dirty="0"/>
              <a:t>What assumptions underpin your coding?</a:t>
            </a:r>
          </a:p>
          <a:p>
            <a:r>
              <a:rPr lang="en-GB" dirty="0"/>
              <a:t>Feedback!</a:t>
            </a:r>
          </a:p>
        </p:txBody>
      </p:sp>
      <p:sp>
        <p:nvSpPr>
          <p:cNvPr id="3" name="Title 2"/>
          <p:cNvSpPr>
            <a:spLocks noGrp="1"/>
          </p:cNvSpPr>
          <p:nvPr>
            <p:ph type="title"/>
          </p:nvPr>
        </p:nvSpPr>
        <p:spPr/>
        <p:txBody>
          <a:bodyPr/>
          <a:lstStyle/>
          <a:p>
            <a:r>
              <a:rPr lang="en-GB" dirty="0"/>
              <a:t>Coding exercise</a:t>
            </a:r>
          </a:p>
        </p:txBody>
      </p:sp>
    </p:spTree>
    <p:extLst>
      <p:ext uri="{BB962C8B-B14F-4D97-AF65-F5344CB8AC3E}">
        <p14:creationId xmlns:p14="http://schemas.microsoft.com/office/powerpoint/2010/main" val="3903649508"/>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Theme development and interpretation</a:t>
            </a:r>
          </a:p>
        </p:txBody>
      </p:sp>
      <p:sp>
        <p:nvSpPr>
          <p:cNvPr id="3" name="Text Placeholder 2"/>
          <p:cNvSpPr>
            <a:spLocks noGrp="1"/>
          </p:cNvSpPr>
          <p:nvPr>
            <p:ph type="body" idx="1"/>
          </p:nvPr>
        </p:nvSpPr>
        <p:spPr/>
        <p:txBody>
          <a:bodyPr/>
          <a:lstStyle/>
          <a:p>
            <a:endParaRPr lang="en-GB"/>
          </a:p>
        </p:txBody>
      </p:sp>
    </p:spTree>
    <p:extLst>
      <p:ext uri="{BB962C8B-B14F-4D97-AF65-F5344CB8AC3E}">
        <p14:creationId xmlns:p14="http://schemas.microsoft.com/office/powerpoint/2010/main" val="648337516"/>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 Placeholder 3"/>
          <p:cNvSpPr>
            <a:spLocks noGrp="1"/>
          </p:cNvSpPr>
          <p:nvPr>
            <p:ph idx="1"/>
          </p:nvPr>
        </p:nvSpPr>
        <p:spPr/>
        <p:txBody>
          <a:bodyPr>
            <a:normAutofit/>
          </a:bodyPr>
          <a:lstStyle/>
          <a:p>
            <a:pPr marL="514350" indent="-514350" algn="l">
              <a:buFont typeface="Calibri" pitchFamily="34" charset="0"/>
              <a:buAutoNum type="arabicPeriod"/>
              <a:defRPr/>
            </a:pPr>
            <a:r>
              <a:rPr lang="en-GB" sz="2400" dirty="0">
                <a:solidFill>
                  <a:schemeClr val="accent1">
                    <a:lumMod val="60000"/>
                    <a:lumOff val="40000"/>
                  </a:schemeClr>
                </a:solidFill>
              </a:rPr>
              <a:t>Familiarising yourself with the data and identifying items of potential interest</a:t>
            </a:r>
          </a:p>
          <a:p>
            <a:pPr marL="514350" indent="-514350" algn="l">
              <a:buFont typeface="Calibri" pitchFamily="34" charset="0"/>
              <a:buAutoNum type="arabicPeriod"/>
              <a:defRPr/>
            </a:pPr>
            <a:r>
              <a:rPr lang="en-GB" sz="2400" dirty="0">
                <a:solidFill>
                  <a:schemeClr val="accent1">
                    <a:lumMod val="60000"/>
                    <a:lumOff val="40000"/>
                  </a:schemeClr>
                </a:solidFill>
              </a:rPr>
              <a:t>Generating initial codes</a:t>
            </a:r>
          </a:p>
          <a:p>
            <a:pPr marL="514350" indent="-514350" algn="l">
              <a:buFont typeface="Calibri" pitchFamily="34" charset="0"/>
              <a:buAutoNum type="arabicPeriod"/>
              <a:defRPr/>
            </a:pPr>
            <a:r>
              <a:rPr lang="en-GB" sz="2400" dirty="0">
                <a:solidFill>
                  <a:srgbClr val="FF0000"/>
                </a:solidFill>
              </a:rPr>
              <a:t>Searching for themes</a:t>
            </a:r>
          </a:p>
          <a:p>
            <a:pPr marL="514350" indent="-514350" algn="l">
              <a:buFont typeface="Calibri" pitchFamily="34" charset="0"/>
              <a:buAutoNum type="arabicPeriod"/>
              <a:defRPr/>
            </a:pPr>
            <a:r>
              <a:rPr lang="en-GB" sz="2400" dirty="0">
                <a:solidFill>
                  <a:srgbClr val="FF0000"/>
                </a:solidFill>
              </a:rPr>
              <a:t>Reviewing potential themes</a:t>
            </a:r>
          </a:p>
          <a:p>
            <a:pPr marL="514350" indent="-514350" algn="l">
              <a:buFont typeface="Calibri" pitchFamily="34" charset="0"/>
              <a:buAutoNum type="arabicPeriod"/>
              <a:defRPr/>
            </a:pPr>
            <a:r>
              <a:rPr lang="en-GB" sz="2400" dirty="0">
                <a:solidFill>
                  <a:srgbClr val="FF0000"/>
                </a:solidFill>
              </a:rPr>
              <a:t>Defining and naming themes</a:t>
            </a:r>
          </a:p>
          <a:p>
            <a:pPr marL="514350" indent="-514350" algn="l">
              <a:buFont typeface="Calibri" pitchFamily="34" charset="0"/>
              <a:buAutoNum type="arabicPeriod"/>
              <a:defRPr/>
            </a:pPr>
            <a:r>
              <a:rPr lang="en-GB" sz="2400" dirty="0">
                <a:solidFill>
                  <a:srgbClr val="FF0000"/>
                </a:solidFill>
              </a:rPr>
              <a:t>Producing the report</a:t>
            </a:r>
          </a:p>
          <a:p>
            <a:pPr>
              <a:defRPr/>
            </a:pPr>
            <a:endParaRPr lang="en-NZ" dirty="0"/>
          </a:p>
        </p:txBody>
      </p:sp>
      <p:sp>
        <p:nvSpPr>
          <p:cNvPr id="24579" name="Title 3"/>
          <p:cNvSpPr>
            <a:spLocks noGrp="1"/>
          </p:cNvSpPr>
          <p:nvPr>
            <p:ph type="title"/>
          </p:nvPr>
        </p:nvSpPr>
        <p:spPr/>
        <p:txBody>
          <a:bodyPr>
            <a:normAutofit/>
          </a:bodyPr>
          <a:lstStyle/>
          <a:p>
            <a:pPr eaLnBrk="1" hangingPunct="1"/>
            <a:r>
              <a:rPr lang="en-GB" altLang="en-US" dirty="0"/>
              <a:t>Six Phases of Thematic Analysis</a:t>
            </a:r>
          </a:p>
        </p:txBody>
      </p:sp>
    </p:spTree>
    <p:extLst>
      <p:ext uri="{BB962C8B-B14F-4D97-AF65-F5344CB8AC3E}">
        <p14:creationId xmlns:p14="http://schemas.microsoft.com/office/powerpoint/2010/main" val="2773426645"/>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altLang="en-US" dirty="0">
                <a:solidFill>
                  <a:schemeClr val="accent2">
                    <a:lumMod val="50000"/>
                  </a:schemeClr>
                </a:solidFill>
              </a:rPr>
              <a:t>“A theme captures something important about the data in relation to the research question, and represents some level of patterned response or meaning within the data set.” (Braun &amp; Clarke, 2006: 82)</a:t>
            </a:r>
          </a:p>
          <a:p>
            <a:r>
              <a:rPr lang="en-GB" dirty="0"/>
              <a:t>A coherent and meaningful pattern in the data relevant to the research question that has a </a:t>
            </a:r>
            <a:r>
              <a:rPr lang="en-GB" b="1" dirty="0"/>
              <a:t>central organising concept</a:t>
            </a:r>
            <a:endParaRPr lang="en-GB" dirty="0"/>
          </a:p>
          <a:p>
            <a:endParaRPr lang="en-GB" altLang="en-US" dirty="0">
              <a:solidFill>
                <a:schemeClr val="tx1"/>
              </a:solidFill>
            </a:endParaRPr>
          </a:p>
          <a:p>
            <a:endParaRPr lang="en-GB" dirty="0"/>
          </a:p>
        </p:txBody>
      </p:sp>
      <p:sp>
        <p:nvSpPr>
          <p:cNvPr id="3" name="Title 2"/>
          <p:cNvSpPr>
            <a:spLocks noGrp="1"/>
          </p:cNvSpPr>
          <p:nvPr>
            <p:ph type="title"/>
          </p:nvPr>
        </p:nvSpPr>
        <p:spPr/>
        <p:txBody>
          <a:bodyPr/>
          <a:lstStyle/>
          <a:p>
            <a:r>
              <a:rPr lang="en-GB" dirty="0"/>
              <a:t>What is a theme?</a:t>
            </a:r>
          </a:p>
        </p:txBody>
      </p:sp>
    </p:spTree>
    <p:extLst>
      <p:ext uri="{BB962C8B-B14F-4D97-AF65-F5344CB8AC3E}">
        <p14:creationId xmlns:p14="http://schemas.microsoft.com/office/powerpoint/2010/main" val="2095995994"/>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9" name="Content Placeholder 2"/>
          <p:cNvSpPr>
            <a:spLocks noGrp="1"/>
          </p:cNvSpPr>
          <p:nvPr>
            <p:ph idx="1"/>
          </p:nvPr>
        </p:nvSpPr>
        <p:spPr>
          <a:xfrm>
            <a:off x="872067" y="2564904"/>
            <a:ext cx="7814733" cy="4293096"/>
          </a:xfrm>
        </p:spPr>
        <p:txBody>
          <a:bodyPr>
            <a:normAutofit/>
          </a:bodyPr>
          <a:lstStyle/>
          <a:p>
            <a:pPr eaLnBrk="1" hangingPunct="1">
              <a:defRPr/>
            </a:pPr>
            <a:r>
              <a:rPr lang="en-GB" sz="2400" dirty="0"/>
              <a:t>Searching for themes is an active process; themes don’t ‘emerge’ from data fully formed!</a:t>
            </a:r>
          </a:p>
          <a:p>
            <a:pPr eaLnBrk="1" hangingPunct="1">
              <a:defRPr/>
            </a:pPr>
            <a:r>
              <a:rPr lang="en-GB" sz="2400" dirty="0"/>
              <a:t>Organising the codes into potential themes:</a:t>
            </a:r>
          </a:p>
          <a:p>
            <a:pPr marL="266700" lvl="1" indent="-266700" eaLnBrk="1" hangingPunct="1">
              <a:defRPr/>
            </a:pPr>
            <a:r>
              <a:rPr lang="en-GB" sz="2400" dirty="0"/>
              <a:t>Cluster together similar codes  </a:t>
            </a:r>
          </a:p>
          <a:p>
            <a:pPr eaLnBrk="1" hangingPunct="1">
              <a:defRPr/>
            </a:pPr>
            <a:r>
              <a:rPr lang="en-GB" sz="2400" dirty="0"/>
              <a:t>Gather all the coded data </a:t>
            </a:r>
          </a:p>
          <a:p>
            <a:pPr marL="0" indent="0" eaLnBrk="1" hangingPunct="1">
              <a:buNone/>
              <a:defRPr/>
            </a:pPr>
            <a:r>
              <a:rPr lang="en-GB" dirty="0"/>
              <a:t>     </a:t>
            </a:r>
            <a:r>
              <a:rPr lang="en-GB" sz="2400" dirty="0"/>
              <a:t>relevant to each theme (imp for next phase)</a:t>
            </a:r>
          </a:p>
        </p:txBody>
      </p:sp>
      <p:sp>
        <p:nvSpPr>
          <p:cNvPr id="29698" name="Title 1"/>
          <p:cNvSpPr>
            <a:spLocks noGrp="1"/>
          </p:cNvSpPr>
          <p:nvPr>
            <p:ph type="title"/>
          </p:nvPr>
        </p:nvSpPr>
        <p:spPr/>
        <p:txBody>
          <a:bodyPr/>
          <a:lstStyle/>
          <a:p>
            <a:pPr eaLnBrk="1" hangingPunct="1"/>
            <a:r>
              <a:rPr lang="en-GB" altLang="en-US"/>
              <a:t>(3) ‘Searching’ for themes</a:t>
            </a:r>
          </a:p>
        </p:txBody>
      </p:sp>
      <p:pic>
        <p:nvPicPr>
          <p:cNvPr id="5" name="Picture 4" descr="&lt;strong&gt;Magnet&lt;/strong&gt; | Flickr - Photo Shari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334000" y="3789040"/>
            <a:ext cx="3810000" cy="1728192"/>
          </a:xfrm>
          <a:prstGeom prst="rect">
            <a:avLst/>
          </a:prstGeom>
        </p:spPr>
      </p:pic>
    </p:spTree>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pPr lvl="1">
              <a:defRPr/>
            </a:pPr>
            <a:endParaRPr lang="en-GB" sz="2400" dirty="0"/>
          </a:p>
          <a:p>
            <a:pPr lvl="1">
              <a:defRPr/>
            </a:pPr>
            <a:r>
              <a:rPr lang="en-GB" sz="2400" dirty="0"/>
              <a:t>Use thematic maps/tables</a:t>
            </a:r>
          </a:p>
          <a:p>
            <a:pPr lvl="1">
              <a:defRPr/>
            </a:pPr>
            <a:r>
              <a:rPr lang="en-GB" sz="2400" dirty="0"/>
              <a:t>Start to think about the relationship between themes – what’s the overall story?</a:t>
            </a:r>
          </a:p>
          <a:p>
            <a:pPr lvl="1">
              <a:defRPr/>
            </a:pPr>
            <a:r>
              <a:rPr lang="en-GB" sz="2400" dirty="0"/>
              <a:t>Good themes are distinctive </a:t>
            </a:r>
            <a:r>
              <a:rPr lang="en-GB" sz="2400" i="1" dirty="0"/>
              <a:t>and</a:t>
            </a:r>
            <a:r>
              <a:rPr lang="en-GB" sz="2400" dirty="0"/>
              <a:t> part of a larger whole</a:t>
            </a:r>
          </a:p>
          <a:p>
            <a:endParaRPr lang="en-GB" dirty="0"/>
          </a:p>
        </p:txBody>
      </p:sp>
      <p:sp>
        <p:nvSpPr>
          <p:cNvPr id="3" name="Title 2"/>
          <p:cNvSpPr>
            <a:spLocks noGrp="1"/>
          </p:cNvSpPr>
          <p:nvPr>
            <p:ph type="title"/>
          </p:nvPr>
        </p:nvSpPr>
        <p:spPr/>
        <p:txBody>
          <a:bodyPr/>
          <a:lstStyle/>
          <a:p>
            <a:endParaRPr lang="en-GB"/>
          </a:p>
        </p:txBody>
      </p:sp>
    </p:spTree>
    <p:extLst>
      <p:ext uri="{BB962C8B-B14F-4D97-AF65-F5344CB8AC3E}">
        <p14:creationId xmlns:p14="http://schemas.microsoft.com/office/powerpoint/2010/main" val="1140967855"/>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1520" y="0"/>
            <a:ext cx="8665418" cy="1124744"/>
          </a:xfrm>
        </p:spPr>
        <p:txBody>
          <a:bodyPr>
            <a:normAutofit/>
          </a:bodyPr>
          <a:lstStyle/>
          <a:p>
            <a:r>
              <a:rPr lang="en-NZ" dirty="0"/>
              <a:t>Finalised thematic map (Terry et al)</a:t>
            </a:r>
          </a:p>
        </p:txBody>
      </p:sp>
      <p:pic>
        <p:nvPicPr>
          <p:cNvPr id="8" name="Content Placeholder 7"/>
          <p:cNvPicPr>
            <a:picLocks noGrp="1" noChangeAspect="1"/>
          </p:cNvPicPr>
          <p:nvPr>
            <p:ph idx="1"/>
          </p:nvPr>
        </p:nvPicPr>
        <p:blipFill>
          <a:blip r:embed="rId3" cstate="print"/>
          <a:stretch>
            <a:fillRect/>
          </a:stretch>
        </p:blipFill>
        <p:spPr>
          <a:xfrm>
            <a:off x="154236" y="908721"/>
            <a:ext cx="8762702" cy="5406142"/>
          </a:xfrm>
          <a:prstGeom prst="rect">
            <a:avLst/>
          </a:prstGeom>
        </p:spPr>
      </p:pic>
      <p:sp>
        <p:nvSpPr>
          <p:cNvPr id="5" name="Rectangle 4"/>
          <p:cNvSpPr/>
          <p:nvPr/>
        </p:nvSpPr>
        <p:spPr>
          <a:xfrm>
            <a:off x="0" y="6300609"/>
            <a:ext cx="9144000" cy="584775"/>
          </a:xfrm>
          <a:prstGeom prst="rect">
            <a:avLst/>
          </a:prstGeom>
        </p:spPr>
        <p:txBody>
          <a:bodyPr wrap="square">
            <a:spAutoFit/>
          </a:bodyPr>
          <a:lstStyle/>
          <a:p>
            <a:pPr algn="r"/>
            <a:r>
              <a:rPr lang="en-US" sz="1600" dirty="0">
                <a:latin typeface="Calibri" panose="020F0502020204030204" pitchFamily="34" charset="0"/>
              </a:rPr>
              <a:t>Terry, G., Braun, V., &amp; </a:t>
            </a:r>
            <a:r>
              <a:rPr lang="en-US" sz="1600" dirty="0" err="1">
                <a:latin typeface="Calibri" panose="020F0502020204030204" pitchFamily="34" charset="0"/>
              </a:rPr>
              <a:t>Farvid</a:t>
            </a:r>
            <a:r>
              <a:rPr lang="en-US" sz="1600" dirty="0">
                <a:latin typeface="Calibri" panose="020F0502020204030204" pitchFamily="34" charset="0"/>
              </a:rPr>
              <a:t>, P. (2012). Structural Impediments to Sexual Health in New Zealand: Key Informant Perspectives. </a:t>
            </a:r>
            <a:r>
              <a:rPr lang="en-US" sz="1600" i="1" dirty="0">
                <a:latin typeface="Calibri" panose="020F0502020204030204" pitchFamily="34" charset="0"/>
              </a:rPr>
              <a:t>Sexuality Research and Social Policy, 9</a:t>
            </a:r>
            <a:r>
              <a:rPr lang="en-US" sz="1600" dirty="0">
                <a:latin typeface="Calibri" panose="020F0502020204030204" pitchFamily="34" charset="0"/>
              </a:rPr>
              <a:t>, 317-326</a:t>
            </a:r>
            <a:endParaRPr lang="en-NZ" sz="1600" dirty="0">
              <a:latin typeface="Calibri" panose="020F0502020204030204" pitchFamily="34" charset="0"/>
            </a:endParaRPr>
          </a:p>
        </p:txBody>
      </p:sp>
    </p:spTree>
    <p:extLst>
      <p:ext uri="{BB962C8B-B14F-4D97-AF65-F5344CB8AC3E}">
        <p14:creationId xmlns:p14="http://schemas.microsoft.com/office/powerpoint/2010/main" val="1451228113"/>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6" name="Content Placeholder 5"/>
          <p:cNvGraphicFramePr>
            <a:graphicFrameLocks noGrp="1"/>
          </p:cNvGraphicFramePr>
          <p:nvPr>
            <p:ph idx="1"/>
            <p:extLst>
              <p:ext uri="{D42A27DB-BD31-4B8C-83A1-F6EECF244321}">
                <p14:modId xmlns:p14="http://schemas.microsoft.com/office/powerpoint/2010/main" val="103377833"/>
              </p:ext>
            </p:extLst>
          </p:nvPr>
        </p:nvGraphicFramePr>
        <p:xfrm>
          <a:off x="33629" y="908720"/>
          <a:ext cx="9001725" cy="5965425"/>
        </p:xfrm>
        <a:graphic>
          <a:graphicData uri="http://schemas.openxmlformats.org/drawingml/2006/table">
            <a:tbl>
              <a:tblPr firstRow="1" firstCol="1" bandRow="1">
                <a:tableStyleId>{5C22544A-7EE6-4342-B048-85BDC9FD1C3A}</a:tableStyleId>
              </a:tblPr>
              <a:tblGrid>
                <a:gridCol w="1799958">
                  <a:extLst>
                    <a:ext uri="{9D8B030D-6E8A-4147-A177-3AD203B41FA5}">
                      <a16:colId xmlns:a16="http://schemas.microsoft.com/office/drawing/2014/main" val="20000"/>
                    </a:ext>
                  </a:extLst>
                </a:gridCol>
                <a:gridCol w="1799958">
                  <a:extLst>
                    <a:ext uri="{9D8B030D-6E8A-4147-A177-3AD203B41FA5}">
                      <a16:colId xmlns:a16="http://schemas.microsoft.com/office/drawing/2014/main" val="20001"/>
                    </a:ext>
                  </a:extLst>
                </a:gridCol>
                <a:gridCol w="1800603">
                  <a:extLst>
                    <a:ext uri="{9D8B030D-6E8A-4147-A177-3AD203B41FA5}">
                      <a16:colId xmlns:a16="http://schemas.microsoft.com/office/drawing/2014/main" val="20002"/>
                    </a:ext>
                  </a:extLst>
                </a:gridCol>
                <a:gridCol w="1800603">
                  <a:extLst>
                    <a:ext uri="{9D8B030D-6E8A-4147-A177-3AD203B41FA5}">
                      <a16:colId xmlns:a16="http://schemas.microsoft.com/office/drawing/2014/main" val="20003"/>
                    </a:ext>
                  </a:extLst>
                </a:gridCol>
                <a:gridCol w="1800603">
                  <a:extLst>
                    <a:ext uri="{9D8B030D-6E8A-4147-A177-3AD203B41FA5}">
                      <a16:colId xmlns:a16="http://schemas.microsoft.com/office/drawing/2014/main" val="20004"/>
                    </a:ext>
                  </a:extLst>
                </a:gridCol>
              </a:tblGrid>
              <a:tr h="475727">
                <a:tc>
                  <a:txBody>
                    <a:bodyPr/>
                    <a:lstStyle/>
                    <a:p>
                      <a:pPr>
                        <a:lnSpc>
                          <a:spcPct val="107000"/>
                        </a:lnSpc>
                        <a:spcAft>
                          <a:spcPts val="0"/>
                        </a:spcAft>
                      </a:pPr>
                      <a:r>
                        <a:rPr lang="en-GB" sz="1300" dirty="0">
                          <a:effectLst/>
                        </a:rPr>
                        <a:t>Men are very practical in choosing their clothes</a:t>
                      </a:r>
                      <a:endParaRPr lang="en-GB" sz="1300" dirty="0">
                        <a:effectLst/>
                        <a:latin typeface="Calibri" panose="020F0502020204030204" pitchFamily="34" charset="0"/>
                        <a:ea typeface="Calibri" panose="020F0502020204030204" pitchFamily="34" charset="0"/>
                        <a:cs typeface="Times New Roman" panose="02020603050405020304" pitchFamily="18" charset="0"/>
                      </a:endParaRPr>
                    </a:p>
                  </a:txBody>
                  <a:tcPr marL="54975" marR="54975" marT="0" marB="0"/>
                </a:tc>
                <a:tc>
                  <a:txBody>
                    <a:bodyPr/>
                    <a:lstStyle/>
                    <a:p>
                      <a:pPr>
                        <a:lnSpc>
                          <a:spcPct val="107000"/>
                        </a:lnSpc>
                        <a:spcAft>
                          <a:spcPts val="0"/>
                        </a:spcAft>
                      </a:pPr>
                      <a:r>
                        <a:rPr lang="en-GB" sz="1300">
                          <a:effectLst/>
                        </a:rPr>
                        <a:t>Real men shouldn’t care about how they look</a:t>
                      </a:r>
                      <a:endParaRPr lang="en-GB" sz="1300">
                        <a:effectLst/>
                        <a:latin typeface="Calibri" panose="020F0502020204030204" pitchFamily="34" charset="0"/>
                        <a:ea typeface="Calibri" panose="020F0502020204030204" pitchFamily="34" charset="0"/>
                        <a:cs typeface="Times New Roman" panose="02020603050405020304" pitchFamily="18" charset="0"/>
                      </a:endParaRPr>
                    </a:p>
                  </a:txBody>
                  <a:tcPr marL="54975" marR="54975" marT="0" marB="0"/>
                </a:tc>
                <a:tc>
                  <a:txBody>
                    <a:bodyPr/>
                    <a:lstStyle/>
                    <a:p>
                      <a:pPr>
                        <a:lnSpc>
                          <a:spcPct val="107000"/>
                        </a:lnSpc>
                        <a:spcAft>
                          <a:spcPts val="0"/>
                        </a:spcAft>
                      </a:pPr>
                      <a:r>
                        <a:rPr lang="en-GB" sz="1300">
                          <a:effectLst/>
                        </a:rPr>
                        <a:t>Clothes are used to conceal or reveal</a:t>
                      </a:r>
                      <a:endParaRPr lang="en-GB" sz="1300">
                        <a:effectLst/>
                        <a:latin typeface="Calibri" panose="020F0502020204030204" pitchFamily="34" charset="0"/>
                        <a:ea typeface="Calibri" panose="020F0502020204030204" pitchFamily="34" charset="0"/>
                        <a:cs typeface="Times New Roman" panose="02020603050405020304" pitchFamily="18" charset="0"/>
                      </a:endParaRPr>
                    </a:p>
                  </a:txBody>
                  <a:tcPr marL="54975" marR="54975" marT="0" marB="0"/>
                </a:tc>
                <a:tc>
                  <a:txBody>
                    <a:bodyPr/>
                    <a:lstStyle/>
                    <a:p>
                      <a:pPr>
                        <a:lnSpc>
                          <a:spcPct val="107000"/>
                        </a:lnSpc>
                        <a:spcAft>
                          <a:spcPts val="0"/>
                        </a:spcAft>
                      </a:pPr>
                      <a:r>
                        <a:rPr lang="en-GB" sz="1300">
                          <a:effectLst/>
                        </a:rPr>
                        <a:t>Clothes are used to fit a cultural ideal</a:t>
                      </a:r>
                      <a:endParaRPr lang="en-GB" sz="1300">
                        <a:effectLst/>
                        <a:latin typeface="Calibri" panose="020F0502020204030204" pitchFamily="34" charset="0"/>
                        <a:ea typeface="Calibri" panose="020F0502020204030204" pitchFamily="34" charset="0"/>
                        <a:cs typeface="Times New Roman" panose="02020603050405020304" pitchFamily="18" charset="0"/>
                      </a:endParaRPr>
                    </a:p>
                  </a:txBody>
                  <a:tcPr marL="54975" marR="54975" marT="0" marB="0"/>
                </a:tc>
                <a:tc>
                  <a:txBody>
                    <a:bodyPr/>
                    <a:lstStyle/>
                    <a:p>
                      <a:pPr>
                        <a:lnSpc>
                          <a:spcPct val="107000"/>
                        </a:lnSpc>
                        <a:spcAft>
                          <a:spcPts val="0"/>
                        </a:spcAft>
                      </a:pPr>
                      <a:r>
                        <a:rPr lang="en-GB" sz="1300">
                          <a:effectLst/>
                        </a:rPr>
                        <a:t>Miscellaneous</a:t>
                      </a:r>
                      <a:endParaRPr lang="en-GB" sz="1300">
                        <a:effectLst/>
                        <a:latin typeface="Calibri" panose="020F0502020204030204" pitchFamily="34" charset="0"/>
                        <a:ea typeface="Calibri" panose="020F0502020204030204" pitchFamily="34" charset="0"/>
                        <a:cs typeface="Times New Roman" panose="02020603050405020304" pitchFamily="18" charset="0"/>
                      </a:endParaRPr>
                    </a:p>
                  </a:txBody>
                  <a:tcPr marL="54975" marR="54975" marT="0" marB="0"/>
                </a:tc>
                <a:extLst>
                  <a:ext uri="{0D108BD9-81ED-4DB2-BD59-A6C34878D82A}">
                    <a16:rowId xmlns:a16="http://schemas.microsoft.com/office/drawing/2014/main" val="10000"/>
                  </a:ext>
                </a:extLst>
              </a:tr>
              <a:tr h="5329536">
                <a:tc>
                  <a:txBody>
                    <a:bodyPr/>
                    <a:lstStyle/>
                    <a:p>
                      <a:pPr>
                        <a:lnSpc>
                          <a:spcPct val="107000"/>
                        </a:lnSpc>
                        <a:spcAft>
                          <a:spcPts val="0"/>
                        </a:spcAft>
                      </a:pPr>
                      <a:r>
                        <a:rPr lang="en-GB" sz="1300" b="0" dirty="0">
                          <a:solidFill>
                            <a:schemeClr val="tx1"/>
                          </a:solidFill>
                          <a:effectLst/>
                        </a:rPr>
                        <a:t>Comfort is a priority</a:t>
                      </a:r>
                    </a:p>
                    <a:p>
                      <a:pPr>
                        <a:lnSpc>
                          <a:spcPct val="107000"/>
                        </a:lnSpc>
                        <a:spcAft>
                          <a:spcPts val="0"/>
                        </a:spcAft>
                      </a:pPr>
                      <a:r>
                        <a:rPr lang="en-GB" sz="1300" b="0" dirty="0">
                          <a:solidFill>
                            <a:schemeClr val="tx1"/>
                          </a:solidFill>
                          <a:effectLst/>
                        </a:rPr>
                        <a:t>Clothes must fit well</a:t>
                      </a:r>
                    </a:p>
                    <a:p>
                      <a:pPr>
                        <a:lnSpc>
                          <a:spcPct val="107000"/>
                        </a:lnSpc>
                        <a:spcAft>
                          <a:spcPts val="0"/>
                        </a:spcAft>
                      </a:pPr>
                      <a:r>
                        <a:rPr lang="en-GB" sz="1300" b="0" dirty="0">
                          <a:solidFill>
                            <a:schemeClr val="tx1"/>
                          </a:solidFill>
                          <a:effectLst/>
                        </a:rPr>
                        <a:t>Clothes must be functional</a:t>
                      </a:r>
                    </a:p>
                    <a:p>
                      <a:pPr>
                        <a:lnSpc>
                          <a:spcPct val="107000"/>
                        </a:lnSpc>
                        <a:spcAft>
                          <a:spcPts val="0"/>
                        </a:spcAft>
                      </a:pPr>
                      <a:r>
                        <a:rPr lang="en-GB" sz="1300" b="0" dirty="0">
                          <a:solidFill>
                            <a:schemeClr val="tx1"/>
                          </a:solidFill>
                          <a:effectLst/>
                        </a:rPr>
                        <a:t>Physical size imposes limitations</a:t>
                      </a:r>
                    </a:p>
                    <a:p>
                      <a:pPr>
                        <a:lnSpc>
                          <a:spcPct val="107000"/>
                        </a:lnSpc>
                        <a:spcAft>
                          <a:spcPts val="0"/>
                        </a:spcAft>
                      </a:pPr>
                      <a:r>
                        <a:rPr lang="en-GB" sz="1300" b="0" dirty="0">
                          <a:solidFill>
                            <a:schemeClr val="tx1"/>
                          </a:solidFill>
                          <a:effectLst/>
                        </a:rPr>
                        <a:t>Clothes are used to communicate about roles</a:t>
                      </a:r>
                      <a:endParaRPr lang="en-GB" sz="1300" b="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54975" marR="54975" marT="0" marB="0">
                    <a:solidFill>
                      <a:schemeClr val="tx2">
                        <a:lumMod val="20000"/>
                        <a:lumOff val="80000"/>
                      </a:schemeClr>
                    </a:solidFill>
                  </a:tcPr>
                </a:tc>
                <a:tc>
                  <a:txBody>
                    <a:bodyPr/>
                    <a:lstStyle/>
                    <a:p>
                      <a:pPr>
                        <a:lnSpc>
                          <a:spcPct val="107000"/>
                        </a:lnSpc>
                        <a:spcAft>
                          <a:spcPts val="0"/>
                        </a:spcAft>
                      </a:pPr>
                      <a:r>
                        <a:rPr lang="en-GB" sz="1300" dirty="0">
                          <a:effectLst/>
                        </a:rPr>
                        <a:t>Body shape does matter</a:t>
                      </a:r>
                    </a:p>
                    <a:p>
                      <a:pPr>
                        <a:lnSpc>
                          <a:spcPct val="107000"/>
                        </a:lnSpc>
                        <a:spcAft>
                          <a:spcPts val="0"/>
                        </a:spcAft>
                      </a:pPr>
                      <a:r>
                        <a:rPr lang="en-GB" sz="1300" dirty="0">
                          <a:effectLst/>
                        </a:rPr>
                        <a:t>We shouldn’t care too much about appearance</a:t>
                      </a:r>
                    </a:p>
                    <a:p>
                      <a:pPr>
                        <a:lnSpc>
                          <a:spcPct val="107000"/>
                        </a:lnSpc>
                        <a:spcAft>
                          <a:spcPts val="0"/>
                        </a:spcAft>
                      </a:pPr>
                      <a:r>
                        <a:rPr lang="en-GB" sz="1300" dirty="0">
                          <a:effectLst/>
                        </a:rPr>
                        <a:t>The shape of my body is irrelevant</a:t>
                      </a:r>
                    </a:p>
                    <a:p>
                      <a:pPr>
                        <a:lnSpc>
                          <a:spcPct val="107000"/>
                        </a:lnSpc>
                        <a:spcAft>
                          <a:spcPts val="0"/>
                        </a:spcAft>
                      </a:pPr>
                      <a:r>
                        <a:rPr lang="en-GB" sz="1300" dirty="0">
                          <a:effectLst/>
                        </a:rPr>
                        <a:t>I want to look good</a:t>
                      </a:r>
                    </a:p>
                    <a:p>
                      <a:pPr>
                        <a:lnSpc>
                          <a:spcPct val="107000"/>
                        </a:lnSpc>
                        <a:spcAft>
                          <a:spcPts val="0"/>
                        </a:spcAft>
                      </a:pPr>
                      <a:r>
                        <a:rPr lang="en-GB" sz="1300" dirty="0">
                          <a:effectLst/>
                        </a:rPr>
                        <a:t>I want clothes that flatter the body</a:t>
                      </a:r>
                    </a:p>
                    <a:p>
                      <a:pPr>
                        <a:lnSpc>
                          <a:spcPct val="107000"/>
                        </a:lnSpc>
                        <a:spcAft>
                          <a:spcPts val="0"/>
                        </a:spcAft>
                      </a:pPr>
                      <a:r>
                        <a:rPr lang="en-GB" sz="1300" dirty="0">
                          <a:effectLst/>
                        </a:rPr>
                        <a:t>I respond to fashion</a:t>
                      </a:r>
                    </a:p>
                    <a:p>
                      <a:pPr>
                        <a:lnSpc>
                          <a:spcPct val="107000"/>
                        </a:lnSpc>
                        <a:spcAft>
                          <a:spcPts val="0"/>
                        </a:spcAft>
                      </a:pPr>
                      <a:r>
                        <a:rPr lang="en-GB" sz="1300" dirty="0">
                          <a:effectLst/>
                        </a:rPr>
                        <a:t>I am not a fashion victim</a:t>
                      </a:r>
                    </a:p>
                    <a:p>
                      <a:pPr>
                        <a:lnSpc>
                          <a:spcPct val="107000"/>
                        </a:lnSpc>
                        <a:spcAft>
                          <a:spcPts val="0"/>
                        </a:spcAft>
                      </a:pPr>
                      <a:r>
                        <a:rPr lang="en-GB" sz="1300" dirty="0">
                          <a:effectLst/>
                        </a:rPr>
                        <a:t>I don’t want to appear vain</a:t>
                      </a:r>
                    </a:p>
                    <a:p>
                      <a:pPr>
                        <a:lnSpc>
                          <a:spcPct val="107000"/>
                        </a:lnSpc>
                        <a:spcAft>
                          <a:spcPts val="0"/>
                        </a:spcAft>
                      </a:pPr>
                      <a:r>
                        <a:rPr lang="en-GB" sz="1300" dirty="0">
                          <a:effectLst/>
                        </a:rPr>
                        <a:t>Using clothes to look attractive is not an issue for men</a:t>
                      </a:r>
                    </a:p>
                    <a:p>
                      <a:pPr>
                        <a:lnSpc>
                          <a:spcPct val="107000"/>
                        </a:lnSpc>
                        <a:spcAft>
                          <a:spcPts val="0"/>
                        </a:spcAft>
                      </a:pPr>
                      <a:r>
                        <a:rPr lang="en-GB" sz="1300" dirty="0">
                          <a:effectLst/>
                        </a:rPr>
                        <a:t>My personal style is important</a:t>
                      </a:r>
                    </a:p>
                    <a:p>
                      <a:pPr>
                        <a:lnSpc>
                          <a:spcPct val="107000"/>
                        </a:lnSpc>
                        <a:spcAft>
                          <a:spcPts val="0"/>
                        </a:spcAft>
                      </a:pPr>
                      <a:r>
                        <a:rPr lang="en-GB" sz="1300" dirty="0">
                          <a:effectLst/>
                        </a:rPr>
                        <a:t>I want to look tidy</a:t>
                      </a:r>
                    </a:p>
                    <a:p>
                      <a:pPr>
                        <a:lnSpc>
                          <a:spcPct val="107000"/>
                        </a:lnSpc>
                        <a:spcAft>
                          <a:spcPts val="0"/>
                        </a:spcAft>
                      </a:pPr>
                      <a:r>
                        <a:rPr lang="en-GB" sz="1300" dirty="0">
                          <a:effectLst/>
                        </a:rPr>
                        <a:t>Clothes affect people’s judgments</a:t>
                      </a:r>
                    </a:p>
                    <a:p>
                      <a:pPr>
                        <a:lnSpc>
                          <a:spcPct val="107000"/>
                        </a:lnSpc>
                        <a:spcAft>
                          <a:spcPts val="0"/>
                        </a:spcAft>
                      </a:pPr>
                      <a:r>
                        <a:rPr lang="en-GB" sz="1300" dirty="0">
                          <a:effectLst/>
                        </a:rPr>
                        <a:t>I want my clothes to reflect my images</a:t>
                      </a:r>
                      <a:endParaRPr lang="en-GB" sz="1300" dirty="0">
                        <a:effectLst/>
                        <a:latin typeface="Calibri" panose="020F0502020204030204" pitchFamily="34" charset="0"/>
                        <a:ea typeface="Calibri" panose="020F0502020204030204" pitchFamily="34" charset="0"/>
                        <a:cs typeface="Times New Roman" panose="02020603050405020304" pitchFamily="18" charset="0"/>
                      </a:endParaRPr>
                    </a:p>
                  </a:txBody>
                  <a:tcPr marL="54975" marR="54975" marT="0" marB="0">
                    <a:solidFill>
                      <a:schemeClr val="tx2">
                        <a:lumMod val="20000"/>
                        <a:lumOff val="80000"/>
                      </a:schemeClr>
                    </a:solidFill>
                  </a:tcPr>
                </a:tc>
                <a:tc>
                  <a:txBody>
                    <a:bodyPr/>
                    <a:lstStyle/>
                    <a:p>
                      <a:pPr>
                        <a:lnSpc>
                          <a:spcPct val="107000"/>
                        </a:lnSpc>
                        <a:spcAft>
                          <a:spcPts val="0"/>
                        </a:spcAft>
                      </a:pPr>
                      <a:r>
                        <a:rPr lang="en-GB" sz="1300" dirty="0">
                          <a:effectLst/>
                        </a:rPr>
                        <a:t>Clothing is used to hide the body</a:t>
                      </a:r>
                    </a:p>
                    <a:p>
                      <a:pPr>
                        <a:lnSpc>
                          <a:spcPct val="107000"/>
                        </a:lnSpc>
                        <a:spcAft>
                          <a:spcPts val="0"/>
                        </a:spcAft>
                      </a:pPr>
                      <a:r>
                        <a:rPr lang="en-GB" sz="1300" dirty="0">
                          <a:effectLst/>
                        </a:rPr>
                        <a:t>Men have nothing to hide</a:t>
                      </a:r>
                    </a:p>
                    <a:p>
                      <a:pPr>
                        <a:lnSpc>
                          <a:spcPct val="107000"/>
                        </a:lnSpc>
                        <a:spcAft>
                          <a:spcPts val="0"/>
                        </a:spcAft>
                      </a:pPr>
                      <a:r>
                        <a:rPr lang="en-GB" sz="1300" dirty="0">
                          <a:effectLst/>
                        </a:rPr>
                        <a:t>I have mixed feelings about displaying the body</a:t>
                      </a:r>
                    </a:p>
                    <a:p>
                      <a:pPr>
                        <a:lnSpc>
                          <a:spcPct val="107000"/>
                        </a:lnSpc>
                        <a:spcAft>
                          <a:spcPts val="0"/>
                        </a:spcAft>
                      </a:pPr>
                      <a:r>
                        <a:rPr lang="en-GB" sz="1300" dirty="0">
                          <a:effectLst/>
                        </a:rPr>
                        <a:t>I want to display the body</a:t>
                      </a:r>
                    </a:p>
                    <a:p>
                      <a:pPr>
                        <a:lnSpc>
                          <a:spcPct val="107000"/>
                        </a:lnSpc>
                        <a:spcAft>
                          <a:spcPts val="0"/>
                        </a:spcAft>
                      </a:pPr>
                      <a:r>
                        <a:rPr lang="en-GB" sz="1300" dirty="0">
                          <a:effectLst/>
                        </a:rPr>
                        <a:t>I use clothes to emphasize particular features of the body</a:t>
                      </a:r>
                    </a:p>
                    <a:p>
                      <a:pPr>
                        <a:lnSpc>
                          <a:spcPct val="107000"/>
                        </a:lnSpc>
                        <a:spcAft>
                          <a:spcPts val="0"/>
                        </a:spcAft>
                      </a:pPr>
                      <a:r>
                        <a:rPr lang="en-GB" sz="1300" dirty="0">
                          <a:effectLst/>
                        </a:rPr>
                        <a:t>Clothing choices are linked to confidence</a:t>
                      </a:r>
                    </a:p>
                    <a:p>
                      <a:pPr>
                        <a:lnSpc>
                          <a:spcPct val="107000"/>
                        </a:lnSpc>
                        <a:spcAft>
                          <a:spcPts val="0"/>
                        </a:spcAft>
                      </a:pPr>
                      <a:r>
                        <a:rPr lang="en-GB" sz="1300" dirty="0">
                          <a:effectLst/>
                        </a:rPr>
                        <a:t>Age affects clothing choice</a:t>
                      </a:r>
                    </a:p>
                    <a:p>
                      <a:pPr>
                        <a:lnSpc>
                          <a:spcPct val="107000"/>
                        </a:lnSpc>
                        <a:spcAft>
                          <a:spcPts val="0"/>
                        </a:spcAft>
                      </a:pPr>
                      <a:r>
                        <a:rPr lang="en-GB" sz="1300" dirty="0">
                          <a:effectLst/>
                        </a:rPr>
                        <a:t>Clothing is used to reflect a desire to blend in</a:t>
                      </a:r>
                    </a:p>
                    <a:p>
                      <a:pPr>
                        <a:lnSpc>
                          <a:spcPct val="107000"/>
                        </a:lnSpc>
                        <a:spcAft>
                          <a:spcPts val="0"/>
                        </a:spcAft>
                      </a:pPr>
                      <a:r>
                        <a:rPr lang="en-GB" sz="1300" dirty="0">
                          <a:effectLst/>
                        </a:rPr>
                        <a:t>Clothing can reflect shyness</a:t>
                      </a:r>
                      <a:endParaRPr lang="en-GB" sz="1300" dirty="0">
                        <a:effectLst/>
                        <a:latin typeface="Calibri" panose="020F0502020204030204" pitchFamily="34" charset="0"/>
                        <a:ea typeface="Calibri" panose="020F0502020204030204" pitchFamily="34" charset="0"/>
                        <a:cs typeface="Times New Roman" panose="02020603050405020304" pitchFamily="18" charset="0"/>
                      </a:endParaRPr>
                    </a:p>
                  </a:txBody>
                  <a:tcPr marL="54975" marR="54975" marT="0" marB="0">
                    <a:solidFill>
                      <a:schemeClr val="tx2">
                        <a:lumMod val="20000"/>
                        <a:lumOff val="80000"/>
                      </a:schemeClr>
                    </a:solidFill>
                  </a:tcPr>
                </a:tc>
                <a:tc>
                  <a:txBody>
                    <a:bodyPr/>
                    <a:lstStyle/>
                    <a:p>
                      <a:pPr>
                        <a:lnSpc>
                          <a:spcPct val="107000"/>
                        </a:lnSpc>
                        <a:spcAft>
                          <a:spcPts val="0"/>
                        </a:spcAft>
                      </a:pPr>
                      <a:r>
                        <a:rPr lang="en-GB" sz="1300" dirty="0">
                          <a:effectLst/>
                        </a:rPr>
                        <a:t>Clothing reflects acceptance of the body</a:t>
                      </a:r>
                    </a:p>
                    <a:p>
                      <a:pPr>
                        <a:lnSpc>
                          <a:spcPct val="107000"/>
                        </a:lnSpc>
                        <a:spcAft>
                          <a:spcPts val="0"/>
                        </a:spcAft>
                      </a:pPr>
                      <a:r>
                        <a:rPr lang="en-GB" sz="1300" dirty="0">
                          <a:effectLst/>
                        </a:rPr>
                        <a:t>I want to appear taller</a:t>
                      </a:r>
                    </a:p>
                    <a:p>
                      <a:pPr>
                        <a:lnSpc>
                          <a:spcPct val="107000"/>
                        </a:lnSpc>
                        <a:spcAft>
                          <a:spcPts val="0"/>
                        </a:spcAft>
                      </a:pPr>
                      <a:r>
                        <a:rPr lang="en-GB" sz="1300" dirty="0">
                          <a:effectLst/>
                        </a:rPr>
                        <a:t>I want to look muscular</a:t>
                      </a:r>
                    </a:p>
                    <a:p>
                      <a:pPr>
                        <a:lnSpc>
                          <a:spcPct val="107000"/>
                        </a:lnSpc>
                        <a:spcAft>
                          <a:spcPts val="0"/>
                        </a:spcAft>
                      </a:pPr>
                      <a:r>
                        <a:rPr lang="en-GB" sz="1300" dirty="0">
                          <a:effectLst/>
                        </a:rPr>
                        <a:t>I want to appear slim</a:t>
                      </a:r>
                    </a:p>
                    <a:p>
                      <a:pPr>
                        <a:lnSpc>
                          <a:spcPct val="107000"/>
                        </a:lnSpc>
                        <a:spcAft>
                          <a:spcPts val="0"/>
                        </a:spcAft>
                      </a:pPr>
                      <a:r>
                        <a:rPr lang="en-GB" sz="1300" dirty="0">
                          <a:effectLst/>
                        </a:rPr>
                        <a:t>I am concerned with not appearing too thin</a:t>
                      </a:r>
                    </a:p>
                    <a:p>
                      <a:pPr>
                        <a:lnSpc>
                          <a:spcPct val="107000"/>
                        </a:lnSpc>
                        <a:spcAft>
                          <a:spcPts val="0"/>
                        </a:spcAft>
                      </a:pPr>
                      <a:r>
                        <a:rPr lang="en-GB" sz="1300" dirty="0">
                          <a:effectLst/>
                        </a:rPr>
                        <a:t>I want to look masculine</a:t>
                      </a:r>
                    </a:p>
                    <a:p>
                      <a:pPr>
                        <a:lnSpc>
                          <a:spcPct val="107000"/>
                        </a:lnSpc>
                        <a:spcAft>
                          <a:spcPts val="0"/>
                        </a:spcAft>
                      </a:pPr>
                      <a:r>
                        <a:rPr lang="en-GB" sz="1300" dirty="0">
                          <a:effectLst/>
                        </a:rPr>
                        <a:t>I want to appear heterosexual</a:t>
                      </a:r>
                    </a:p>
                    <a:p>
                      <a:pPr>
                        <a:lnSpc>
                          <a:spcPct val="107000"/>
                        </a:lnSpc>
                        <a:spcAft>
                          <a:spcPts val="0"/>
                        </a:spcAft>
                      </a:pPr>
                      <a:r>
                        <a:rPr lang="en-GB" sz="1300" dirty="0">
                          <a:effectLst/>
                        </a:rPr>
                        <a:t>Continuing in appearance is valued</a:t>
                      </a:r>
                    </a:p>
                    <a:p>
                      <a:pPr>
                        <a:lnSpc>
                          <a:spcPct val="107000"/>
                        </a:lnSpc>
                        <a:spcAft>
                          <a:spcPts val="0"/>
                        </a:spcAft>
                      </a:pPr>
                      <a:r>
                        <a:rPr lang="en-GB" sz="1300" dirty="0">
                          <a:effectLst/>
                        </a:rPr>
                        <a:t>I like labels</a:t>
                      </a:r>
                    </a:p>
                    <a:p>
                      <a:pPr>
                        <a:lnSpc>
                          <a:spcPct val="107000"/>
                        </a:lnSpc>
                        <a:spcAft>
                          <a:spcPts val="0"/>
                        </a:spcAft>
                      </a:pPr>
                      <a:r>
                        <a:rPr lang="en-GB" sz="1300" dirty="0">
                          <a:effectLst/>
                        </a:rPr>
                        <a:t>I hate labels</a:t>
                      </a:r>
                    </a:p>
                    <a:p>
                      <a:pPr>
                        <a:lnSpc>
                          <a:spcPct val="107000"/>
                        </a:lnSpc>
                        <a:spcAft>
                          <a:spcPts val="0"/>
                        </a:spcAft>
                      </a:pPr>
                      <a:r>
                        <a:rPr lang="en-GB" sz="1300" dirty="0">
                          <a:effectLst/>
                        </a:rPr>
                        <a:t>I use smaller clothes to motivate weight loss</a:t>
                      </a:r>
                    </a:p>
                    <a:p>
                      <a:pPr>
                        <a:lnSpc>
                          <a:spcPct val="107000"/>
                        </a:lnSpc>
                        <a:spcAft>
                          <a:spcPts val="0"/>
                        </a:spcAft>
                      </a:pPr>
                      <a:r>
                        <a:rPr lang="en-GB" sz="1300" dirty="0">
                          <a:effectLst/>
                        </a:rPr>
                        <a:t>I want to be attractive to women</a:t>
                      </a:r>
                    </a:p>
                    <a:p>
                      <a:pPr>
                        <a:lnSpc>
                          <a:spcPct val="107000"/>
                        </a:lnSpc>
                        <a:spcAft>
                          <a:spcPts val="0"/>
                        </a:spcAft>
                      </a:pPr>
                      <a:r>
                        <a:rPr lang="en-GB" sz="1300" dirty="0">
                          <a:effectLst/>
                        </a:rPr>
                        <a:t>Clothes can reflect not being smart</a:t>
                      </a:r>
                    </a:p>
                    <a:p>
                      <a:pPr>
                        <a:lnSpc>
                          <a:spcPct val="107000"/>
                        </a:lnSpc>
                        <a:spcAft>
                          <a:spcPts val="0"/>
                        </a:spcAft>
                      </a:pPr>
                      <a:r>
                        <a:rPr lang="en-GB" sz="1300" dirty="0">
                          <a:effectLst/>
                        </a:rPr>
                        <a:t>There is pressure from others about appearance</a:t>
                      </a:r>
                      <a:endParaRPr lang="en-GB" sz="1300" dirty="0">
                        <a:effectLst/>
                        <a:latin typeface="Calibri" panose="020F0502020204030204" pitchFamily="34" charset="0"/>
                        <a:ea typeface="Calibri" panose="020F0502020204030204" pitchFamily="34" charset="0"/>
                        <a:cs typeface="Times New Roman" panose="02020603050405020304" pitchFamily="18" charset="0"/>
                      </a:endParaRPr>
                    </a:p>
                  </a:txBody>
                  <a:tcPr marL="54975" marR="54975" marT="0" marB="0">
                    <a:solidFill>
                      <a:schemeClr val="tx2">
                        <a:lumMod val="20000"/>
                        <a:lumOff val="80000"/>
                      </a:schemeClr>
                    </a:solidFill>
                  </a:tcPr>
                </a:tc>
                <a:tc>
                  <a:txBody>
                    <a:bodyPr/>
                    <a:lstStyle/>
                    <a:p>
                      <a:pPr>
                        <a:lnSpc>
                          <a:spcPct val="107000"/>
                        </a:lnSpc>
                        <a:spcAft>
                          <a:spcPts val="0"/>
                        </a:spcAft>
                      </a:pPr>
                      <a:r>
                        <a:rPr lang="en-GB" sz="1300" dirty="0">
                          <a:effectLst/>
                        </a:rPr>
                        <a:t>Overlapping and specificity of the questions</a:t>
                      </a:r>
                    </a:p>
                    <a:p>
                      <a:pPr>
                        <a:lnSpc>
                          <a:spcPct val="107000"/>
                        </a:lnSpc>
                        <a:spcAft>
                          <a:spcPts val="0"/>
                        </a:spcAft>
                      </a:pPr>
                      <a:r>
                        <a:rPr lang="en-GB" sz="1300" dirty="0">
                          <a:effectLst/>
                        </a:rPr>
                        <a:t>Shoes and accessories</a:t>
                      </a:r>
                    </a:p>
                    <a:p>
                      <a:pPr>
                        <a:lnSpc>
                          <a:spcPct val="107000"/>
                        </a:lnSpc>
                        <a:spcAft>
                          <a:spcPts val="0"/>
                        </a:spcAft>
                      </a:pPr>
                      <a:r>
                        <a:rPr lang="en-GB" sz="1300" dirty="0">
                          <a:effectLst/>
                        </a:rPr>
                        <a:t>Style and colour</a:t>
                      </a:r>
                    </a:p>
                    <a:p>
                      <a:pPr>
                        <a:lnSpc>
                          <a:spcPct val="107000"/>
                        </a:lnSpc>
                        <a:spcAft>
                          <a:spcPts val="0"/>
                        </a:spcAft>
                      </a:pPr>
                      <a:r>
                        <a:rPr lang="en-GB" sz="1300" dirty="0">
                          <a:effectLst/>
                        </a:rPr>
                        <a:t>Cross-dressing</a:t>
                      </a:r>
                    </a:p>
                    <a:p>
                      <a:pPr>
                        <a:lnSpc>
                          <a:spcPct val="107000"/>
                        </a:lnSpc>
                        <a:spcAft>
                          <a:spcPts val="0"/>
                        </a:spcAft>
                      </a:pPr>
                      <a:r>
                        <a:rPr lang="en-GB" sz="1300" dirty="0">
                          <a:effectLst/>
                        </a:rPr>
                        <a:t>Cultural aspects of clothing</a:t>
                      </a:r>
                    </a:p>
                    <a:p>
                      <a:pPr>
                        <a:lnSpc>
                          <a:spcPct val="107000"/>
                        </a:lnSpc>
                        <a:spcAft>
                          <a:spcPts val="0"/>
                        </a:spcAft>
                      </a:pPr>
                      <a:r>
                        <a:rPr lang="en-GB" sz="1300" dirty="0">
                          <a:effectLst/>
                        </a:rPr>
                        <a:t>Is it the body or the clothes that make the difference</a:t>
                      </a:r>
                    </a:p>
                    <a:p>
                      <a:pPr>
                        <a:lnSpc>
                          <a:spcPct val="107000"/>
                        </a:lnSpc>
                        <a:spcAft>
                          <a:spcPts val="0"/>
                        </a:spcAft>
                      </a:pPr>
                      <a:r>
                        <a:rPr lang="en-GB" sz="1300" dirty="0">
                          <a:effectLst/>
                        </a:rPr>
                        <a:t>Male image as holistic</a:t>
                      </a:r>
                      <a:endParaRPr lang="en-GB" sz="1300" dirty="0">
                        <a:effectLst/>
                        <a:latin typeface="Calibri" panose="020F0502020204030204" pitchFamily="34" charset="0"/>
                        <a:ea typeface="Calibri" panose="020F0502020204030204" pitchFamily="34" charset="0"/>
                        <a:cs typeface="Times New Roman" panose="02020603050405020304" pitchFamily="18" charset="0"/>
                      </a:endParaRPr>
                    </a:p>
                  </a:txBody>
                  <a:tcPr marL="54975" marR="54975" marT="0" marB="0">
                    <a:solidFill>
                      <a:schemeClr val="tx2">
                        <a:lumMod val="20000"/>
                        <a:lumOff val="80000"/>
                      </a:schemeClr>
                    </a:solidFill>
                  </a:tcPr>
                </a:tc>
                <a:extLst>
                  <a:ext uri="{0D108BD9-81ED-4DB2-BD59-A6C34878D82A}">
                    <a16:rowId xmlns:a16="http://schemas.microsoft.com/office/drawing/2014/main" val="10001"/>
                  </a:ext>
                </a:extLst>
              </a:tr>
            </a:tbl>
          </a:graphicData>
        </a:graphic>
      </p:graphicFrame>
      <p:sp>
        <p:nvSpPr>
          <p:cNvPr id="3" name="Title 2"/>
          <p:cNvSpPr>
            <a:spLocks noGrp="1"/>
          </p:cNvSpPr>
          <p:nvPr>
            <p:ph type="title"/>
          </p:nvPr>
        </p:nvSpPr>
        <p:spPr>
          <a:xfrm>
            <a:off x="457200" y="116632"/>
            <a:ext cx="8229600" cy="1252728"/>
          </a:xfrm>
        </p:spPr>
        <p:txBody>
          <a:bodyPr>
            <a:normAutofit fontScale="90000"/>
          </a:bodyPr>
          <a:lstStyle/>
          <a:p>
            <a:r>
              <a:rPr lang="en-GB" sz="3100" dirty="0"/>
              <a:t>Example of a summary table (Frith &amp; Gleeson, 2004)</a:t>
            </a:r>
            <a:br>
              <a:rPr lang="en-GB" dirty="0"/>
            </a:br>
            <a:endParaRPr lang="en-GB" dirty="0"/>
          </a:p>
        </p:txBody>
      </p:sp>
      <p:sp>
        <p:nvSpPr>
          <p:cNvPr id="7" name="Rectangle 2"/>
          <p:cNvSpPr>
            <a:spLocks noChangeArrowheads="1"/>
          </p:cNvSpPr>
          <p:nvPr/>
        </p:nvSpPr>
        <p:spPr bwMode="auto">
          <a:xfrm>
            <a:off x="-252537" y="2640013"/>
            <a:ext cx="11593289" cy="50095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endParaRPr lang="en-GB"/>
          </a:p>
        </p:txBody>
      </p:sp>
    </p:spTree>
    <p:extLst>
      <p:ext uri="{BB962C8B-B14F-4D97-AF65-F5344CB8AC3E}">
        <p14:creationId xmlns:p14="http://schemas.microsoft.com/office/powerpoint/2010/main" val="2098081163"/>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7" name="Rectangle 3"/>
          <p:cNvSpPr>
            <a:spLocks noGrp="1" noChangeArrowheads="1"/>
          </p:cNvSpPr>
          <p:nvPr>
            <p:ph idx="1"/>
          </p:nvPr>
        </p:nvSpPr>
        <p:spPr>
          <a:xfrm>
            <a:off x="872067" y="2420888"/>
            <a:ext cx="7814733" cy="4176463"/>
          </a:xfrm>
        </p:spPr>
        <p:txBody>
          <a:bodyPr>
            <a:normAutofit fontScale="92500" lnSpcReduction="20000"/>
          </a:bodyPr>
          <a:lstStyle/>
          <a:p>
            <a:pPr eaLnBrk="1" hangingPunct="1">
              <a:buFont typeface="Symbol" pitchFamily="18" charset="2"/>
              <a:buChar char="·"/>
            </a:pPr>
            <a:r>
              <a:rPr lang="en-US" altLang="en-US" dirty="0"/>
              <a:t>Start to identify the nature or character of the potential themes</a:t>
            </a:r>
          </a:p>
          <a:p>
            <a:pPr eaLnBrk="1" hangingPunct="1">
              <a:buFont typeface="Symbol" pitchFamily="18" charset="2"/>
              <a:buChar char="·"/>
            </a:pPr>
            <a:r>
              <a:rPr lang="en-US" altLang="en-US" dirty="0"/>
              <a:t>Questions to ask:</a:t>
            </a:r>
          </a:p>
          <a:p>
            <a:pPr lvl="1" eaLnBrk="1" hangingPunct="1"/>
            <a:r>
              <a:rPr lang="en-GB" altLang="en-US" sz="2400" dirty="0"/>
              <a:t>Is this a theme? </a:t>
            </a:r>
          </a:p>
          <a:p>
            <a:pPr lvl="1" eaLnBrk="1" hangingPunct="1"/>
            <a:r>
              <a:rPr lang="en-GB" altLang="en-US" sz="2400" dirty="0"/>
              <a:t>What is the quality of this theme? </a:t>
            </a:r>
          </a:p>
          <a:p>
            <a:pPr lvl="1" eaLnBrk="1" hangingPunct="1"/>
            <a:r>
              <a:rPr lang="en-GB" altLang="en-US" sz="2400" dirty="0"/>
              <a:t>What are the boundaries of this theme? </a:t>
            </a:r>
          </a:p>
          <a:p>
            <a:pPr lvl="1" eaLnBrk="1" hangingPunct="1"/>
            <a:r>
              <a:rPr lang="en-GB" altLang="en-US" sz="2400" dirty="0"/>
              <a:t>Are there enough (meaningful) data to support this theme?</a:t>
            </a:r>
          </a:p>
          <a:p>
            <a:pPr lvl="1" eaLnBrk="1" hangingPunct="1"/>
            <a:r>
              <a:rPr lang="en-GB" altLang="en-US" sz="2400" dirty="0"/>
              <a:t>Are the data too diverse and wide-ranging? </a:t>
            </a:r>
          </a:p>
          <a:p>
            <a:pPr eaLnBrk="1" hangingPunct="1">
              <a:buFont typeface="Symbol" pitchFamily="18" charset="2"/>
              <a:buChar char="·"/>
            </a:pPr>
            <a:r>
              <a:rPr lang="en-US" altLang="en-US" dirty="0"/>
              <a:t>Check if the themes work in relation to (a) the coded extracts and (b) the entire data set</a:t>
            </a:r>
          </a:p>
          <a:p>
            <a:pPr eaLnBrk="1" hangingPunct="1">
              <a:buFont typeface="Symbol" pitchFamily="18" charset="2"/>
              <a:buChar char="·"/>
            </a:pPr>
            <a:r>
              <a:rPr lang="en-US" altLang="en-US" dirty="0"/>
              <a:t>Be prepared to let things go</a:t>
            </a:r>
          </a:p>
          <a:p>
            <a:pPr eaLnBrk="1" hangingPunct="1">
              <a:buFont typeface="Symbol" pitchFamily="18" charset="2"/>
              <a:buChar char="·"/>
            </a:pPr>
            <a:r>
              <a:rPr lang="en-US" altLang="en-US" dirty="0" err="1"/>
              <a:t>Finalise</a:t>
            </a:r>
            <a:r>
              <a:rPr lang="en-US" altLang="en-US" dirty="0"/>
              <a:t> your thematic map</a:t>
            </a:r>
          </a:p>
        </p:txBody>
      </p:sp>
      <p:sp>
        <p:nvSpPr>
          <p:cNvPr id="30722" name="Rectangle 2"/>
          <p:cNvSpPr>
            <a:spLocks noGrp="1" noChangeArrowheads="1"/>
          </p:cNvSpPr>
          <p:nvPr>
            <p:ph type="title"/>
          </p:nvPr>
        </p:nvSpPr>
        <p:spPr/>
        <p:txBody>
          <a:bodyPr>
            <a:normAutofit/>
          </a:bodyPr>
          <a:lstStyle/>
          <a:p>
            <a:pPr eaLnBrk="1" fontAlgn="auto" hangingPunct="1">
              <a:spcAft>
                <a:spcPts val="0"/>
              </a:spcAft>
              <a:buFont typeface="Symbol" pitchFamily="18" charset="2"/>
              <a:buNone/>
              <a:defRPr/>
            </a:pPr>
            <a:r>
              <a:rPr lang="en-US" sz="3600" dirty="0"/>
              <a:t>4) Reviewing potential themes</a:t>
            </a:r>
            <a:endParaRPr lang="en-US" dirty="0">
              <a:solidFill>
                <a:schemeClr val="accent2">
                  <a:lumMod val="75000"/>
                </a:schemeClr>
              </a:solidFill>
            </a:endParaRPr>
          </a:p>
        </p:txBody>
      </p:sp>
    </p:spTree>
  </p:cSld>
  <p:clrMapOvr>
    <a:masterClrMapping/>
  </p:clrMapOvr>
  <p:transition/>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1" name="Rectangle 3"/>
          <p:cNvSpPr>
            <a:spLocks noGrp="1" noChangeArrowheads="1"/>
          </p:cNvSpPr>
          <p:nvPr>
            <p:ph idx="1"/>
          </p:nvPr>
        </p:nvSpPr>
        <p:spPr/>
        <p:txBody>
          <a:bodyPr>
            <a:normAutofit fontScale="92500" lnSpcReduction="10000"/>
          </a:bodyPr>
          <a:lstStyle/>
          <a:p>
            <a:pPr eaLnBrk="1" hangingPunct="1">
              <a:buFont typeface="Symbol" pitchFamily="18" charset="2"/>
              <a:buChar char="·"/>
            </a:pPr>
            <a:r>
              <a:rPr lang="en-US" altLang="en-US" sz="2800" dirty="0"/>
              <a:t>A name or label</a:t>
            </a:r>
          </a:p>
          <a:p>
            <a:pPr eaLnBrk="1" hangingPunct="1">
              <a:buFont typeface="Symbol" pitchFamily="18" charset="2"/>
              <a:buChar char="·"/>
            </a:pPr>
            <a:r>
              <a:rPr lang="en-US" altLang="en-US" sz="2800" dirty="0"/>
              <a:t>A definition/description of the theme</a:t>
            </a:r>
          </a:p>
          <a:p>
            <a:pPr eaLnBrk="1" hangingPunct="1">
              <a:buFont typeface="Symbol" pitchFamily="18" charset="2"/>
              <a:buChar char="·"/>
            </a:pPr>
            <a:r>
              <a:rPr lang="en-US" altLang="en-US" sz="2800" dirty="0"/>
              <a:t>Refine the specifics of each theme and the overall story of your analysis</a:t>
            </a:r>
          </a:p>
          <a:p>
            <a:pPr eaLnBrk="1" hangingPunct="1">
              <a:buFont typeface="Symbol" pitchFamily="18" charset="2"/>
              <a:buChar char="·"/>
            </a:pPr>
            <a:r>
              <a:rPr lang="en-GB" altLang="en-US" sz="2800" i="1" dirty="0"/>
              <a:t>How many themes are enough (or too many)? </a:t>
            </a:r>
          </a:p>
          <a:p>
            <a:pPr lvl="1">
              <a:buFont typeface="Symbol" pitchFamily="18" charset="2"/>
              <a:buChar char="·"/>
            </a:pPr>
            <a:r>
              <a:rPr lang="en-GB" altLang="en-US" sz="2600" dirty="0"/>
              <a:t>There is no magic formula that states that if you have X amount of data, and you’re writing a report of Y length, you should have Z number of themes!</a:t>
            </a:r>
          </a:p>
        </p:txBody>
      </p:sp>
      <p:sp>
        <p:nvSpPr>
          <p:cNvPr id="32770" name="Rectangle 2"/>
          <p:cNvSpPr>
            <a:spLocks noGrp="1" noChangeArrowheads="1"/>
          </p:cNvSpPr>
          <p:nvPr>
            <p:ph type="title"/>
          </p:nvPr>
        </p:nvSpPr>
        <p:spPr/>
        <p:txBody>
          <a:bodyPr>
            <a:normAutofit fontScale="90000"/>
          </a:bodyPr>
          <a:lstStyle/>
          <a:p>
            <a:pPr eaLnBrk="1" hangingPunct="1">
              <a:buFont typeface="Symbol" pitchFamily="18" charset="2"/>
              <a:buNone/>
            </a:pPr>
            <a:r>
              <a:rPr lang="en-US" altLang="en-US" dirty="0"/>
              <a:t>5) Defining and naming your themes</a:t>
            </a:r>
          </a:p>
        </p:txBody>
      </p:sp>
    </p:spTree>
  </p:cSld>
  <p:clrMapOvr>
    <a:masterClrMapping/>
  </p:clrMapOvr>
  <p:transition/>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5" name="Content Placeholder 2"/>
          <p:cNvSpPr>
            <a:spLocks noGrp="1"/>
          </p:cNvSpPr>
          <p:nvPr>
            <p:ph idx="1"/>
          </p:nvPr>
        </p:nvSpPr>
        <p:spPr/>
        <p:txBody>
          <a:bodyPr>
            <a:normAutofit/>
          </a:bodyPr>
          <a:lstStyle/>
          <a:p>
            <a:r>
              <a:rPr lang="en-GB" altLang="en-US" sz="2800" dirty="0"/>
              <a:t>Overarching themes</a:t>
            </a:r>
          </a:p>
          <a:p>
            <a:pPr lvl="1"/>
            <a:r>
              <a:rPr lang="en-GB" altLang="en-US" sz="2800" dirty="0"/>
              <a:t>Themes</a:t>
            </a:r>
          </a:p>
          <a:p>
            <a:pPr lvl="2"/>
            <a:r>
              <a:rPr lang="en-GB" altLang="en-US" sz="2800" dirty="0"/>
              <a:t>Sub-themes</a:t>
            </a:r>
          </a:p>
        </p:txBody>
      </p:sp>
      <p:sp>
        <p:nvSpPr>
          <p:cNvPr id="33794" name="Title 1"/>
          <p:cNvSpPr>
            <a:spLocks noGrp="1"/>
          </p:cNvSpPr>
          <p:nvPr>
            <p:ph type="title"/>
          </p:nvPr>
        </p:nvSpPr>
        <p:spPr/>
        <p:txBody>
          <a:bodyPr/>
          <a:lstStyle/>
          <a:p>
            <a:r>
              <a:rPr lang="en-GB" altLang="en-US"/>
              <a:t>Theme levels</a:t>
            </a:r>
          </a:p>
        </p:txBody>
      </p:sp>
    </p:spTree>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872067" y="2492896"/>
            <a:ext cx="7408333" cy="4104455"/>
          </a:xfrm>
        </p:spPr>
        <p:txBody>
          <a:bodyPr>
            <a:normAutofit/>
          </a:bodyPr>
          <a:lstStyle/>
          <a:p>
            <a:r>
              <a:rPr lang="en-GB" altLang="en-US" sz="2800" dirty="0"/>
              <a:t>Overarching theme has:</a:t>
            </a:r>
          </a:p>
          <a:p>
            <a:r>
              <a:rPr lang="en-GB" altLang="en-US" sz="2800" dirty="0"/>
              <a:t>A name</a:t>
            </a:r>
          </a:p>
          <a:p>
            <a:r>
              <a:rPr lang="en-GB" altLang="en-US" sz="2800" dirty="0"/>
              <a:t>A central organising concept</a:t>
            </a:r>
          </a:p>
          <a:p>
            <a:r>
              <a:rPr lang="en-GB" altLang="en-US" sz="2800" dirty="0"/>
              <a:t>Description</a:t>
            </a:r>
          </a:p>
          <a:p>
            <a:pPr lvl="1"/>
            <a:r>
              <a:rPr lang="en-GB" altLang="en-US" sz="2600" dirty="0"/>
              <a:t> </a:t>
            </a:r>
            <a:endParaRPr lang="en-GB" altLang="en-US" sz="2400" dirty="0"/>
          </a:p>
          <a:p>
            <a:pPr lvl="1"/>
            <a:endParaRPr lang="en-GB" altLang="en-US" sz="3000" dirty="0"/>
          </a:p>
          <a:p>
            <a:endParaRPr lang="en-GB" dirty="0"/>
          </a:p>
        </p:txBody>
      </p:sp>
      <p:sp>
        <p:nvSpPr>
          <p:cNvPr id="3" name="Title 2"/>
          <p:cNvSpPr>
            <a:spLocks noGrp="1"/>
          </p:cNvSpPr>
          <p:nvPr>
            <p:ph type="title"/>
          </p:nvPr>
        </p:nvSpPr>
        <p:spPr/>
        <p:txBody>
          <a:bodyPr>
            <a:noAutofit/>
          </a:bodyPr>
          <a:lstStyle/>
          <a:p>
            <a:r>
              <a:rPr lang="en-GB" sz="3200" dirty="0"/>
              <a:t>Example: </a:t>
            </a:r>
            <a:r>
              <a:rPr lang="en-GB" altLang="en-US" sz="3200" dirty="0"/>
              <a:t> </a:t>
            </a:r>
            <a:endParaRPr lang="en-GB" sz="3200" dirty="0"/>
          </a:p>
        </p:txBody>
      </p:sp>
    </p:spTree>
    <p:extLst>
      <p:ext uri="{BB962C8B-B14F-4D97-AF65-F5344CB8AC3E}">
        <p14:creationId xmlns:p14="http://schemas.microsoft.com/office/powerpoint/2010/main" val="511275381"/>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fontScale="92500" lnSpcReduction="10000"/>
          </a:bodyPr>
          <a:lstStyle/>
          <a:p>
            <a:r>
              <a:rPr lang="en-GB" b="1" dirty="0"/>
              <a:t>Overarching Theme Three:  Mind the gap.</a:t>
            </a:r>
          </a:p>
          <a:p>
            <a:r>
              <a:rPr lang="en-GB" b="1" i="1" dirty="0"/>
              <a:t>Central organising concept:</a:t>
            </a:r>
            <a:r>
              <a:rPr lang="en-GB" dirty="0"/>
              <a:t>  Issues with elements of both positivity and negativity, straddling the gap between ‘Mostly good experiences’ and ‘Not all plain sailing’.</a:t>
            </a:r>
            <a:r>
              <a:rPr lang="en-GB" i="1" dirty="0"/>
              <a:t> </a:t>
            </a:r>
            <a:endParaRPr lang="en-GB" dirty="0"/>
          </a:p>
          <a:p>
            <a:r>
              <a:rPr lang="en-GB" b="1" i="1" dirty="0"/>
              <a:t> Sub-theme 3.1:   A grey zone of different versus better </a:t>
            </a:r>
          </a:p>
          <a:p>
            <a:r>
              <a:rPr lang="en-GB" b="1" i="1" dirty="0"/>
              <a:t>Sub-theme 3.2:   A transient zone of temporary versus permanent. </a:t>
            </a:r>
          </a:p>
          <a:p>
            <a:r>
              <a:rPr lang="en-GB" b="1" i="1" dirty="0"/>
              <a:t>Sub-theme 3.3:  A blurry zone of indistinct procedures and accountability.</a:t>
            </a:r>
          </a:p>
          <a:p>
            <a:pPr marL="0" indent="0">
              <a:buNone/>
            </a:pPr>
            <a:r>
              <a:rPr lang="en-GB" b="1" i="1" dirty="0"/>
              <a:t> </a:t>
            </a:r>
          </a:p>
          <a:p>
            <a:endParaRPr lang="en-GB" dirty="0"/>
          </a:p>
        </p:txBody>
      </p:sp>
      <p:sp>
        <p:nvSpPr>
          <p:cNvPr id="3" name="Title 2"/>
          <p:cNvSpPr>
            <a:spLocks noGrp="1"/>
          </p:cNvSpPr>
          <p:nvPr>
            <p:ph type="title"/>
          </p:nvPr>
        </p:nvSpPr>
        <p:spPr/>
        <p:txBody>
          <a:bodyPr/>
          <a:lstStyle/>
          <a:p>
            <a:r>
              <a:rPr lang="en-GB" dirty="0"/>
              <a:t>Example:</a:t>
            </a:r>
          </a:p>
        </p:txBody>
      </p:sp>
    </p:spTree>
    <p:extLst>
      <p:ext uri="{BB962C8B-B14F-4D97-AF65-F5344CB8AC3E}">
        <p14:creationId xmlns:p14="http://schemas.microsoft.com/office/powerpoint/2010/main" val="361326192"/>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3" name="Content Placeholder 2"/>
          <p:cNvSpPr>
            <a:spLocks noGrp="1"/>
          </p:cNvSpPr>
          <p:nvPr>
            <p:ph idx="1"/>
          </p:nvPr>
        </p:nvSpPr>
        <p:spPr/>
        <p:txBody>
          <a:bodyPr>
            <a:normAutofit fontScale="92500" lnSpcReduction="20000"/>
          </a:bodyPr>
          <a:lstStyle/>
          <a:p>
            <a:pPr eaLnBrk="1" hangingPunct="1"/>
            <a:r>
              <a:rPr lang="en-GB" altLang="en-US" sz="2400" dirty="0"/>
              <a:t>Final chance for analysis!</a:t>
            </a:r>
          </a:p>
          <a:p>
            <a:pPr eaLnBrk="1" hangingPunct="1"/>
            <a:r>
              <a:rPr lang="en-GB" altLang="en-US" sz="2400" dirty="0"/>
              <a:t>Analysis consists of analytic commentary, data extracts and themes</a:t>
            </a:r>
          </a:p>
          <a:p>
            <a:pPr eaLnBrk="1" hangingPunct="1"/>
            <a:r>
              <a:rPr lang="en-GB" altLang="en-US" sz="2400" dirty="0"/>
              <a:t>Decide on the order in which to present your themes</a:t>
            </a:r>
          </a:p>
          <a:p>
            <a:pPr eaLnBrk="1" hangingPunct="1"/>
            <a:r>
              <a:rPr lang="en-GB" altLang="en-US" sz="2400" dirty="0"/>
              <a:t>Select vivid and compelling examples of data to illustrate each theme</a:t>
            </a:r>
          </a:p>
          <a:p>
            <a:pPr eaLnBrk="1" hangingPunct="1"/>
            <a:r>
              <a:rPr lang="en-GB" altLang="en-US" sz="2400" dirty="0"/>
              <a:t>Final analysis of selected examples (if using data analytically to further your analysis)</a:t>
            </a:r>
          </a:p>
          <a:p>
            <a:pPr eaLnBrk="1" hangingPunct="1"/>
            <a:r>
              <a:rPr lang="en-GB" altLang="en-US" sz="2400" dirty="0"/>
              <a:t>Relate analysis to research question and the literature (and the wider context)</a:t>
            </a:r>
          </a:p>
          <a:p>
            <a:pPr eaLnBrk="1" hangingPunct="1"/>
            <a:r>
              <a:rPr lang="en-GB" altLang="en-US" sz="2400" dirty="0"/>
              <a:t>(Still) be prepared to let things go</a:t>
            </a:r>
            <a:endParaRPr lang="en-NZ" altLang="en-US" sz="2400" dirty="0"/>
          </a:p>
        </p:txBody>
      </p:sp>
      <p:sp>
        <p:nvSpPr>
          <p:cNvPr id="35842" name="Title 1"/>
          <p:cNvSpPr>
            <a:spLocks noGrp="1"/>
          </p:cNvSpPr>
          <p:nvPr>
            <p:ph type="title"/>
          </p:nvPr>
        </p:nvSpPr>
        <p:spPr/>
        <p:txBody>
          <a:bodyPr>
            <a:normAutofit/>
          </a:bodyPr>
          <a:lstStyle/>
          <a:p>
            <a:r>
              <a:rPr lang="en-NZ" altLang="en-US" dirty="0"/>
              <a:t>6) Producing the presentation</a:t>
            </a:r>
          </a:p>
        </p:txBody>
      </p:sp>
    </p:spTree>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ctrTitle"/>
          </p:nvPr>
        </p:nvSpPr>
        <p:spPr/>
        <p:txBody>
          <a:bodyPr/>
          <a:lstStyle/>
          <a:p>
            <a:r>
              <a:rPr lang="en-GB" dirty="0"/>
              <a:t>Quality in TA</a:t>
            </a:r>
          </a:p>
        </p:txBody>
      </p:sp>
    </p:spTree>
    <p:extLst>
      <p:ext uri="{BB962C8B-B14F-4D97-AF65-F5344CB8AC3E}">
        <p14:creationId xmlns:p14="http://schemas.microsoft.com/office/powerpoint/2010/main" val="209322360"/>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7" name="Rectangle 3"/>
          <p:cNvSpPr>
            <a:spLocks noGrp="1" noChangeArrowheads="1"/>
          </p:cNvSpPr>
          <p:nvPr>
            <p:ph idx="1"/>
          </p:nvPr>
        </p:nvSpPr>
        <p:spPr>
          <a:xfrm>
            <a:off x="872067" y="2492896"/>
            <a:ext cx="7156317" cy="4104455"/>
          </a:xfrm>
        </p:spPr>
        <p:txBody>
          <a:bodyPr>
            <a:normAutofit fontScale="47500" lnSpcReduction="20000"/>
          </a:bodyPr>
          <a:lstStyle/>
          <a:p>
            <a:pPr eaLnBrk="1" hangingPunct="1">
              <a:defRPr/>
            </a:pPr>
            <a:r>
              <a:rPr lang="en-GB" sz="4800" dirty="0"/>
              <a:t>Fails to address the research question</a:t>
            </a:r>
          </a:p>
          <a:p>
            <a:pPr eaLnBrk="1" hangingPunct="1">
              <a:defRPr/>
            </a:pPr>
            <a:r>
              <a:rPr lang="en-GB" sz="4800" dirty="0"/>
              <a:t>Weak or unconvincing analysis:</a:t>
            </a:r>
          </a:p>
          <a:p>
            <a:pPr lvl="1" eaLnBrk="1" hangingPunct="1">
              <a:defRPr/>
            </a:pPr>
            <a:r>
              <a:rPr lang="en-GB" sz="4800" dirty="0"/>
              <a:t>Too many or too few themes </a:t>
            </a:r>
          </a:p>
          <a:p>
            <a:pPr lvl="1" eaLnBrk="1" hangingPunct="1">
              <a:defRPr/>
            </a:pPr>
            <a:r>
              <a:rPr lang="en-GB" sz="4800" dirty="0"/>
              <a:t>Too much overlap between themes or themes are unrelated</a:t>
            </a:r>
          </a:p>
          <a:p>
            <a:pPr lvl="1" eaLnBrk="1" hangingPunct="1">
              <a:defRPr/>
            </a:pPr>
            <a:r>
              <a:rPr lang="en-GB" sz="4800" dirty="0"/>
              <a:t>Themes are vague or not internally consistent or coherent</a:t>
            </a:r>
          </a:p>
          <a:p>
            <a:pPr eaLnBrk="1" hangingPunct="1">
              <a:defRPr/>
            </a:pPr>
            <a:r>
              <a:rPr lang="en-GB" sz="4800" dirty="0"/>
              <a:t>Analysis fails to provide a rich or ‘thick’ description of the data</a:t>
            </a:r>
          </a:p>
          <a:p>
            <a:pPr eaLnBrk="1" hangingPunct="1">
              <a:defRPr/>
            </a:pPr>
            <a:r>
              <a:rPr lang="en-GB" sz="4800" dirty="0"/>
              <a:t>No analytic work has been carried out: Using data collection questions as themes</a:t>
            </a:r>
          </a:p>
          <a:p>
            <a:pPr eaLnBrk="1" hangingPunct="1">
              <a:defRPr/>
            </a:pPr>
            <a:r>
              <a:rPr lang="en-GB" sz="4800" dirty="0"/>
              <a:t>The data are interpreted in a social vacuum</a:t>
            </a:r>
          </a:p>
          <a:p>
            <a:pPr eaLnBrk="1" hangingPunct="1">
              <a:defRPr/>
            </a:pPr>
            <a:endParaRPr lang="en-GB" sz="3200" dirty="0"/>
          </a:p>
          <a:p>
            <a:pPr eaLnBrk="1" hangingPunct="1">
              <a:defRPr/>
            </a:pPr>
            <a:endParaRPr lang="en-GB" sz="3600" dirty="0"/>
          </a:p>
          <a:p>
            <a:pPr eaLnBrk="1" hangingPunct="1">
              <a:buFont typeface="Wingdings" pitchFamily="2" charset="2"/>
              <a:buNone/>
              <a:defRPr/>
            </a:pPr>
            <a:endParaRPr lang="en-GB" dirty="0"/>
          </a:p>
        </p:txBody>
      </p:sp>
      <p:sp>
        <p:nvSpPr>
          <p:cNvPr id="37890" name="Rectangle 2"/>
          <p:cNvSpPr>
            <a:spLocks noGrp="1" noChangeArrowheads="1"/>
          </p:cNvSpPr>
          <p:nvPr>
            <p:ph type="title"/>
          </p:nvPr>
        </p:nvSpPr>
        <p:spPr/>
        <p:txBody>
          <a:bodyPr/>
          <a:lstStyle/>
          <a:p>
            <a:pPr eaLnBrk="1" hangingPunct="1"/>
            <a:r>
              <a:rPr lang="en-GB" altLang="en-US" dirty="0"/>
              <a:t>Some common problems (</a:t>
            </a:r>
            <a:r>
              <a:rPr lang="en-GB" altLang="en-US" dirty="0" err="1"/>
              <a:t>i</a:t>
            </a:r>
            <a:r>
              <a:rPr lang="en-GB" altLang="en-US" dirty="0"/>
              <a:t>)</a:t>
            </a:r>
          </a:p>
        </p:txBody>
      </p:sp>
    </p:spTree>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5" name="Content Placeholder 2"/>
          <p:cNvSpPr>
            <a:spLocks noGrp="1"/>
          </p:cNvSpPr>
          <p:nvPr>
            <p:ph idx="1"/>
          </p:nvPr>
        </p:nvSpPr>
        <p:spPr>
          <a:xfrm>
            <a:off x="872067" y="2675466"/>
            <a:ext cx="7408333" cy="3777869"/>
          </a:xfrm>
        </p:spPr>
        <p:txBody>
          <a:bodyPr>
            <a:normAutofit fontScale="85000" lnSpcReduction="10000"/>
          </a:bodyPr>
          <a:lstStyle/>
          <a:p>
            <a:pPr eaLnBrk="1" hangingPunct="1"/>
            <a:r>
              <a:rPr lang="en-GB" altLang="en-US" sz="2700" dirty="0"/>
              <a:t>Mismatch between data and analytic claims or extracts are not compelling</a:t>
            </a:r>
          </a:p>
          <a:p>
            <a:pPr eaLnBrk="1" hangingPunct="1"/>
            <a:r>
              <a:rPr lang="en-GB" altLang="en-US" sz="2700" dirty="0"/>
              <a:t>Too few or too many data extracts (and little or no analytic commentary)</a:t>
            </a:r>
          </a:p>
          <a:p>
            <a:pPr eaLnBrk="1" hangingPunct="1"/>
            <a:r>
              <a:rPr lang="en-GB" altLang="en-US" sz="2700" dirty="0"/>
              <a:t>Paraphrasing not analysing/interpreting data</a:t>
            </a:r>
          </a:p>
          <a:p>
            <a:pPr eaLnBrk="1" hangingPunct="1"/>
            <a:r>
              <a:rPr lang="en-GB" altLang="en-US" sz="2700" dirty="0"/>
              <a:t>Failure to consider other (obvious) alternative readings of the data and variation and contradiction in the data</a:t>
            </a:r>
          </a:p>
          <a:p>
            <a:pPr eaLnBrk="1" hangingPunct="1"/>
            <a:r>
              <a:rPr lang="en-GB" altLang="en-US" sz="2700" dirty="0"/>
              <a:t>Arguing with the data</a:t>
            </a:r>
          </a:p>
          <a:p>
            <a:pPr eaLnBrk="1" hangingPunct="1"/>
            <a:r>
              <a:rPr lang="en-GB" altLang="en-US" sz="2700" dirty="0"/>
              <a:t>The analysis and theoretical frameworks are contradictory or the analysis is theoretically inconsistent</a:t>
            </a:r>
          </a:p>
          <a:p>
            <a:pPr eaLnBrk="1" hangingPunct="1"/>
            <a:endParaRPr lang="en-GB" altLang="en-US" dirty="0"/>
          </a:p>
        </p:txBody>
      </p:sp>
      <p:sp>
        <p:nvSpPr>
          <p:cNvPr id="38914" name="Title 1"/>
          <p:cNvSpPr>
            <a:spLocks noGrp="1"/>
          </p:cNvSpPr>
          <p:nvPr>
            <p:ph type="title"/>
          </p:nvPr>
        </p:nvSpPr>
        <p:spPr/>
        <p:txBody>
          <a:bodyPr/>
          <a:lstStyle/>
          <a:p>
            <a:pPr eaLnBrk="1" hangingPunct="1"/>
            <a:r>
              <a:rPr lang="en-GB" altLang="en-US" dirty="0"/>
              <a:t>Some common problems (ii)</a:t>
            </a:r>
          </a:p>
        </p:txBody>
      </p:sp>
    </p:spTree>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9" name="Content Placeholder 2"/>
          <p:cNvSpPr>
            <a:spLocks noGrp="1"/>
          </p:cNvSpPr>
          <p:nvPr>
            <p:ph idx="1"/>
          </p:nvPr>
        </p:nvSpPr>
        <p:spPr>
          <a:xfrm>
            <a:off x="872067" y="2675466"/>
            <a:ext cx="7408333" cy="3993893"/>
          </a:xfrm>
        </p:spPr>
        <p:txBody>
          <a:bodyPr>
            <a:normAutofit fontScale="92500" lnSpcReduction="20000"/>
          </a:bodyPr>
          <a:lstStyle/>
          <a:p>
            <a:pPr>
              <a:defRPr/>
            </a:pPr>
            <a:r>
              <a:rPr lang="en-GB" dirty="0"/>
              <a:t>A good balance between analytic narrative and data extracts (roughly half and half)</a:t>
            </a:r>
          </a:p>
          <a:p>
            <a:pPr>
              <a:defRPr/>
            </a:pPr>
            <a:r>
              <a:rPr lang="en-GB" dirty="0"/>
              <a:t>The analytical commentary provides original and novel insights into the meaning of the data</a:t>
            </a:r>
          </a:p>
          <a:p>
            <a:pPr>
              <a:defRPr/>
            </a:pPr>
            <a:r>
              <a:rPr lang="en-GB" dirty="0"/>
              <a:t>There is a good fit between the data and analytic claims</a:t>
            </a:r>
          </a:p>
          <a:p>
            <a:pPr>
              <a:defRPr/>
            </a:pPr>
            <a:r>
              <a:rPr lang="en-GB" dirty="0"/>
              <a:t>Each theme has a clear central organizing concept and is distinctive</a:t>
            </a:r>
          </a:p>
          <a:p>
            <a:pPr>
              <a:defRPr/>
            </a:pPr>
            <a:r>
              <a:rPr lang="en-GB" dirty="0"/>
              <a:t>An appropriate number of themes are presented</a:t>
            </a:r>
          </a:p>
          <a:p>
            <a:pPr>
              <a:defRPr/>
            </a:pPr>
            <a:r>
              <a:rPr lang="en-GB" dirty="0"/>
              <a:t>Each theme is discussed in sufficient depth and detail</a:t>
            </a:r>
          </a:p>
          <a:p>
            <a:pPr>
              <a:defRPr/>
            </a:pPr>
            <a:r>
              <a:rPr lang="en-GB" dirty="0"/>
              <a:t>The themes work </a:t>
            </a:r>
            <a:r>
              <a:rPr lang="en-GB" i="1" dirty="0"/>
              <a:t>together</a:t>
            </a:r>
            <a:r>
              <a:rPr lang="en-GB" dirty="0"/>
              <a:t> to </a:t>
            </a:r>
            <a:r>
              <a:rPr lang="en-GB" i="1" dirty="0"/>
              <a:t>tell a story</a:t>
            </a:r>
            <a:r>
              <a:rPr lang="en-GB" dirty="0"/>
              <a:t> about the data</a:t>
            </a:r>
          </a:p>
          <a:p>
            <a:pPr>
              <a:defRPr/>
            </a:pPr>
            <a:r>
              <a:rPr lang="en-GB" dirty="0"/>
              <a:t>The analytic claims fit with the overall theoretical position of the analysis and are consistent</a:t>
            </a:r>
          </a:p>
        </p:txBody>
      </p:sp>
      <p:sp>
        <p:nvSpPr>
          <p:cNvPr id="39938" name="Title 1"/>
          <p:cNvSpPr>
            <a:spLocks noGrp="1"/>
          </p:cNvSpPr>
          <p:nvPr>
            <p:ph type="title"/>
          </p:nvPr>
        </p:nvSpPr>
        <p:spPr/>
        <p:txBody>
          <a:bodyPr/>
          <a:lstStyle/>
          <a:p>
            <a:r>
              <a:rPr lang="en-GB" altLang="en-US"/>
              <a:t>Good practices in reporting a TA</a:t>
            </a:r>
          </a:p>
        </p:txBody>
      </p:sp>
    </p:spTree>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3" name="Content Placeholder 2"/>
          <p:cNvSpPr>
            <a:spLocks noGrp="1"/>
          </p:cNvSpPr>
          <p:nvPr>
            <p:ph idx="1"/>
          </p:nvPr>
        </p:nvSpPr>
        <p:spPr>
          <a:xfrm>
            <a:off x="872067" y="2675466"/>
            <a:ext cx="7408333" cy="3993893"/>
          </a:xfrm>
        </p:spPr>
        <p:txBody>
          <a:bodyPr>
            <a:normAutofit fontScale="92500" lnSpcReduction="20000"/>
          </a:bodyPr>
          <a:lstStyle/>
          <a:p>
            <a:r>
              <a:rPr lang="en-GB" altLang="en-US" sz="2400" dirty="0"/>
              <a:t>The analysis is descriptive </a:t>
            </a:r>
            <a:r>
              <a:rPr lang="en-GB" altLang="en-US" sz="2400" i="1" dirty="0"/>
              <a:t>and</a:t>
            </a:r>
            <a:r>
              <a:rPr lang="en-GB" altLang="en-US" sz="2400" dirty="0"/>
              <a:t> interpretative</a:t>
            </a:r>
          </a:p>
          <a:p>
            <a:r>
              <a:rPr lang="en-GB" altLang="en-US" sz="2400" dirty="0"/>
              <a:t>The analysis provides a critical analysis of the assumptions underpinning the data and the implications of the data</a:t>
            </a:r>
          </a:p>
          <a:p>
            <a:r>
              <a:rPr lang="en-GB" altLang="en-US" sz="2400" dirty="0"/>
              <a:t>The data is located in the wider social context</a:t>
            </a:r>
          </a:p>
          <a:p>
            <a:r>
              <a:rPr lang="en-GB" altLang="en-US" sz="2400" dirty="0"/>
              <a:t>There is strong evidence of a systematic and thorough analytic process</a:t>
            </a:r>
          </a:p>
          <a:p>
            <a:r>
              <a:rPr lang="en-GB" altLang="en-US" sz="2400" dirty="0"/>
              <a:t>The analysis captures some of the different ‘stories’ in the data and considers other plausible interpretations of the data</a:t>
            </a:r>
          </a:p>
          <a:p>
            <a:r>
              <a:rPr lang="en-GB" altLang="en-US" sz="2400" dirty="0"/>
              <a:t>The analysis explains why the data are interesting and significant or important in relation to the research question</a:t>
            </a:r>
          </a:p>
          <a:p>
            <a:r>
              <a:rPr lang="en-GB" altLang="en-US" sz="2400" dirty="0"/>
              <a:t>The analysis makes an argument</a:t>
            </a:r>
          </a:p>
        </p:txBody>
      </p:sp>
      <p:sp>
        <p:nvSpPr>
          <p:cNvPr id="40962" name="Title 1"/>
          <p:cNvSpPr>
            <a:spLocks noGrp="1"/>
          </p:cNvSpPr>
          <p:nvPr>
            <p:ph type="title"/>
          </p:nvPr>
        </p:nvSpPr>
        <p:spPr/>
        <p:txBody>
          <a:bodyPr/>
          <a:lstStyle/>
          <a:p>
            <a:r>
              <a:rPr lang="en-GB" altLang="en-US"/>
              <a:t>Good practices in reporting a TA</a:t>
            </a:r>
          </a:p>
        </p:txBody>
      </p:sp>
    </p:spTree>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8787" name="Rectangle 3"/>
          <p:cNvSpPr>
            <a:spLocks noGrp="1" noChangeArrowheads="1"/>
          </p:cNvSpPr>
          <p:nvPr>
            <p:ph idx="1"/>
          </p:nvPr>
        </p:nvSpPr>
        <p:spPr>
          <a:xfrm>
            <a:off x="872067" y="2675466"/>
            <a:ext cx="7408333" cy="3993893"/>
          </a:xfrm>
        </p:spPr>
        <p:txBody>
          <a:bodyPr>
            <a:normAutofit fontScale="92500" lnSpcReduction="10000"/>
          </a:bodyPr>
          <a:lstStyle/>
          <a:p>
            <a:pPr marL="514350" indent="-514350" eaLnBrk="1" fontAlgn="auto" hangingPunct="1">
              <a:lnSpc>
                <a:spcPct val="80000"/>
              </a:lnSpc>
              <a:spcBef>
                <a:spcPts val="580"/>
              </a:spcBef>
              <a:spcAft>
                <a:spcPts val="0"/>
              </a:spcAft>
              <a:buFont typeface="Wingdings" pitchFamily="2" charset="2"/>
              <a:buAutoNum type="arabicParenR"/>
              <a:defRPr/>
            </a:pPr>
            <a:r>
              <a:rPr lang="en-GB" dirty="0"/>
              <a:t>Transcription – appropriate level of detail and ‘accuracy’</a:t>
            </a:r>
          </a:p>
          <a:p>
            <a:pPr marL="514350" indent="-514350" eaLnBrk="1" fontAlgn="auto" hangingPunct="1">
              <a:lnSpc>
                <a:spcPct val="80000"/>
              </a:lnSpc>
              <a:spcBef>
                <a:spcPts val="580"/>
              </a:spcBef>
              <a:spcAft>
                <a:spcPts val="0"/>
              </a:spcAft>
              <a:buFont typeface="Wingdings" pitchFamily="2" charset="2"/>
              <a:buAutoNum type="arabicParenR"/>
              <a:defRPr/>
            </a:pPr>
            <a:r>
              <a:rPr lang="en-GB" dirty="0"/>
              <a:t>Coding – each data item given equal attention</a:t>
            </a:r>
          </a:p>
          <a:p>
            <a:pPr marL="514350" indent="-514350" eaLnBrk="1" fontAlgn="auto" hangingPunct="1">
              <a:lnSpc>
                <a:spcPct val="80000"/>
              </a:lnSpc>
              <a:spcBef>
                <a:spcPts val="580"/>
              </a:spcBef>
              <a:spcAft>
                <a:spcPts val="0"/>
              </a:spcAft>
              <a:buFont typeface="Wingdings" pitchFamily="2" charset="2"/>
              <a:buAutoNum type="arabicParenR"/>
              <a:defRPr/>
            </a:pPr>
            <a:r>
              <a:rPr lang="en-GB" dirty="0"/>
              <a:t>Coding – thorough, inclusive and comprehensive</a:t>
            </a:r>
          </a:p>
          <a:p>
            <a:pPr marL="514350" indent="-514350" eaLnBrk="1" fontAlgn="auto" hangingPunct="1">
              <a:lnSpc>
                <a:spcPct val="80000"/>
              </a:lnSpc>
              <a:spcBef>
                <a:spcPts val="580"/>
              </a:spcBef>
              <a:spcAft>
                <a:spcPts val="0"/>
              </a:spcAft>
              <a:buFont typeface="Wingdings" pitchFamily="2" charset="2"/>
              <a:buAutoNum type="arabicParenR"/>
              <a:defRPr/>
            </a:pPr>
            <a:r>
              <a:rPr lang="en-GB" dirty="0"/>
              <a:t>Coding – all relevant extracts for each theme have been collated</a:t>
            </a:r>
          </a:p>
          <a:p>
            <a:pPr marL="514350" indent="-514350" eaLnBrk="1" fontAlgn="auto" hangingPunct="1">
              <a:lnSpc>
                <a:spcPct val="80000"/>
              </a:lnSpc>
              <a:spcBef>
                <a:spcPts val="580"/>
              </a:spcBef>
              <a:spcAft>
                <a:spcPts val="0"/>
              </a:spcAft>
              <a:buFont typeface="Wingdings" pitchFamily="2" charset="2"/>
              <a:buAutoNum type="arabicParenR"/>
              <a:defRPr/>
            </a:pPr>
            <a:r>
              <a:rPr lang="en-GB" dirty="0"/>
              <a:t>Coding – themes have been checked against each other and the original data set</a:t>
            </a:r>
          </a:p>
          <a:p>
            <a:pPr marL="514350" indent="-514350" eaLnBrk="1" fontAlgn="auto" hangingPunct="1">
              <a:lnSpc>
                <a:spcPct val="80000"/>
              </a:lnSpc>
              <a:spcBef>
                <a:spcPts val="580"/>
              </a:spcBef>
              <a:spcAft>
                <a:spcPts val="0"/>
              </a:spcAft>
              <a:buFont typeface="Wingdings" pitchFamily="2" charset="2"/>
              <a:buAutoNum type="arabicParenR"/>
              <a:defRPr/>
            </a:pPr>
            <a:r>
              <a:rPr lang="en-GB" dirty="0"/>
              <a:t>Coding – themes are internally coherent, consistent and distinctive</a:t>
            </a:r>
          </a:p>
          <a:p>
            <a:pPr marL="514350" indent="-514350" eaLnBrk="1" fontAlgn="auto" hangingPunct="1">
              <a:lnSpc>
                <a:spcPct val="80000"/>
              </a:lnSpc>
              <a:spcBef>
                <a:spcPts val="580"/>
              </a:spcBef>
              <a:spcAft>
                <a:spcPts val="0"/>
              </a:spcAft>
              <a:buFont typeface="Wingdings" pitchFamily="2" charset="2"/>
              <a:buAutoNum type="arabicParenR"/>
              <a:defRPr/>
            </a:pPr>
            <a:r>
              <a:rPr lang="en-GB" dirty="0"/>
              <a:t>Analysis – data have been interpreted/analysed rather than just paraphrased or described</a:t>
            </a:r>
          </a:p>
          <a:p>
            <a:pPr marL="514350" indent="-514350" eaLnBrk="1" fontAlgn="auto" hangingPunct="1">
              <a:lnSpc>
                <a:spcPct val="80000"/>
              </a:lnSpc>
              <a:spcBef>
                <a:spcPts val="580"/>
              </a:spcBef>
              <a:spcAft>
                <a:spcPts val="0"/>
              </a:spcAft>
              <a:buFont typeface="Wingdings" pitchFamily="2" charset="2"/>
              <a:buAutoNum type="arabicParenR"/>
              <a:defRPr/>
            </a:pPr>
            <a:r>
              <a:rPr lang="en-GB" dirty="0"/>
              <a:t>Analysis and data match, extracts illustrate analytic claims</a:t>
            </a:r>
          </a:p>
        </p:txBody>
      </p:sp>
      <p:sp>
        <p:nvSpPr>
          <p:cNvPr id="41986" name="Rectangle 2"/>
          <p:cNvSpPr>
            <a:spLocks noGrp="1" noChangeArrowheads="1"/>
          </p:cNvSpPr>
          <p:nvPr>
            <p:ph type="title"/>
          </p:nvPr>
        </p:nvSpPr>
        <p:spPr/>
        <p:txBody>
          <a:bodyPr>
            <a:normAutofit fontScale="90000"/>
          </a:bodyPr>
          <a:lstStyle/>
          <a:p>
            <a:pPr eaLnBrk="1" hangingPunct="1"/>
            <a:r>
              <a:rPr lang="en-GB" altLang="en-US"/>
              <a:t>A 15-point checklist of criteria for good TA</a:t>
            </a:r>
          </a:p>
        </p:txBody>
      </p:sp>
    </p:spTree>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872067" y="2675466"/>
            <a:ext cx="7444349" cy="3993893"/>
          </a:xfrm>
        </p:spPr>
        <p:txBody>
          <a:bodyPr>
            <a:normAutofit fontScale="85000" lnSpcReduction="20000"/>
          </a:bodyPr>
          <a:lstStyle/>
          <a:p>
            <a:pPr marL="514350" indent="-514350" eaLnBrk="1" fontAlgn="auto" hangingPunct="1">
              <a:spcBef>
                <a:spcPts val="580"/>
              </a:spcBef>
              <a:spcAft>
                <a:spcPts val="0"/>
              </a:spcAft>
              <a:buFont typeface="+mj-lt"/>
              <a:buAutoNum type="arabicParenR" startAt="9"/>
              <a:defRPr/>
            </a:pPr>
            <a:r>
              <a:rPr lang="en-GB" dirty="0"/>
              <a:t>Analysis – tells a convincing and well-organised story about the data and topic</a:t>
            </a:r>
          </a:p>
          <a:p>
            <a:pPr marL="514350" indent="-514350" eaLnBrk="1" fontAlgn="auto" hangingPunct="1">
              <a:spcBef>
                <a:spcPts val="580"/>
              </a:spcBef>
              <a:spcAft>
                <a:spcPts val="0"/>
              </a:spcAft>
              <a:buFont typeface="+mj-lt"/>
              <a:buAutoNum type="arabicParenR" startAt="9"/>
              <a:defRPr/>
            </a:pPr>
            <a:r>
              <a:rPr lang="en-GB" dirty="0"/>
              <a:t>Analysis – good balance between extracts and analytic narrative</a:t>
            </a:r>
          </a:p>
          <a:p>
            <a:pPr marL="514350" indent="-514350" eaLnBrk="1" fontAlgn="auto" hangingPunct="1">
              <a:spcBef>
                <a:spcPts val="580"/>
              </a:spcBef>
              <a:spcAft>
                <a:spcPts val="0"/>
              </a:spcAft>
              <a:buFont typeface="+mj-lt"/>
              <a:buAutoNum type="arabicParenR" startAt="9"/>
              <a:defRPr/>
            </a:pPr>
            <a:r>
              <a:rPr lang="en-GB" dirty="0"/>
              <a:t>Overall – enough time allocated to complete all phases adequately, no rushing or once-over-lightly</a:t>
            </a:r>
          </a:p>
          <a:p>
            <a:pPr marL="514350" indent="-514350" eaLnBrk="1" fontAlgn="auto" hangingPunct="1">
              <a:spcBef>
                <a:spcPts val="580"/>
              </a:spcBef>
              <a:spcAft>
                <a:spcPts val="0"/>
              </a:spcAft>
              <a:buFont typeface="+mj-lt"/>
              <a:buAutoNum type="arabicParenR" startAt="9"/>
              <a:defRPr/>
            </a:pPr>
            <a:r>
              <a:rPr lang="en-GB" dirty="0"/>
              <a:t>Written report – assumptions and specific approach explicated</a:t>
            </a:r>
          </a:p>
          <a:p>
            <a:pPr marL="514350" indent="-514350" eaLnBrk="1" fontAlgn="auto" hangingPunct="1">
              <a:spcBef>
                <a:spcPts val="580"/>
              </a:spcBef>
              <a:spcAft>
                <a:spcPts val="0"/>
              </a:spcAft>
              <a:buFont typeface="+mj-lt"/>
              <a:buAutoNum type="arabicParenR" startAt="9"/>
              <a:defRPr/>
            </a:pPr>
            <a:r>
              <a:rPr lang="en-GB" dirty="0"/>
              <a:t>Written report – good fit between what claim to do and what have done</a:t>
            </a:r>
          </a:p>
          <a:p>
            <a:pPr marL="514350" indent="-514350" eaLnBrk="1" fontAlgn="auto" hangingPunct="1">
              <a:spcBef>
                <a:spcPts val="580"/>
              </a:spcBef>
              <a:spcAft>
                <a:spcPts val="0"/>
              </a:spcAft>
              <a:buFont typeface="+mj-lt"/>
              <a:buAutoNum type="arabicParenR" startAt="9"/>
              <a:defRPr/>
            </a:pPr>
            <a:r>
              <a:rPr lang="en-GB" dirty="0"/>
              <a:t>Written report – language and concepts consistent with theoretical position</a:t>
            </a:r>
          </a:p>
          <a:p>
            <a:pPr marL="514350" indent="-514350" eaLnBrk="1" fontAlgn="auto" hangingPunct="1">
              <a:spcBef>
                <a:spcPts val="580"/>
              </a:spcBef>
              <a:spcAft>
                <a:spcPts val="0"/>
              </a:spcAft>
              <a:buFont typeface="+mj-lt"/>
              <a:buAutoNum type="arabicParenR" startAt="9"/>
              <a:defRPr/>
            </a:pPr>
            <a:r>
              <a:rPr lang="en-GB" dirty="0"/>
              <a:t>Written report – the researcher is active in the research process</a:t>
            </a:r>
          </a:p>
        </p:txBody>
      </p:sp>
      <p:sp>
        <p:nvSpPr>
          <p:cNvPr id="43010" name="Title 1"/>
          <p:cNvSpPr>
            <a:spLocks noGrp="1"/>
          </p:cNvSpPr>
          <p:nvPr>
            <p:ph type="title"/>
          </p:nvPr>
        </p:nvSpPr>
        <p:spPr/>
        <p:txBody>
          <a:bodyPr>
            <a:normAutofit fontScale="90000"/>
          </a:bodyPr>
          <a:lstStyle/>
          <a:p>
            <a:pPr eaLnBrk="1" hangingPunct="1"/>
            <a:r>
              <a:rPr lang="en-GB" altLang="en-US"/>
              <a:t>A 15-point checklist of criteria for good TA</a:t>
            </a:r>
          </a:p>
        </p:txBody>
      </p:sp>
    </p:spTree>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5" name="Rectangle 3"/>
          <p:cNvSpPr>
            <a:spLocks noGrp="1" noChangeArrowheads="1"/>
          </p:cNvSpPr>
          <p:nvPr>
            <p:ph idx="1"/>
          </p:nvPr>
        </p:nvSpPr>
        <p:spPr/>
        <p:txBody>
          <a:bodyPr>
            <a:normAutofit fontScale="92500" lnSpcReduction="10000"/>
          </a:bodyPr>
          <a:lstStyle/>
          <a:p>
            <a:pPr eaLnBrk="1" hangingPunct="1">
              <a:lnSpc>
                <a:spcPct val="80000"/>
              </a:lnSpc>
            </a:pPr>
            <a:r>
              <a:rPr lang="en-GB" altLang="en-US" sz="2800" dirty="0"/>
              <a:t>Flexible – can be used across a range of research questions, theoretical frameworks, types of data, large and small data sets</a:t>
            </a:r>
          </a:p>
          <a:p>
            <a:pPr eaLnBrk="1" hangingPunct="1">
              <a:lnSpc>
                <a:spcPct val="80000"/>
              </a:lnSpc>
            </a:pPr>
            <a:r>
              <a:rPr lang="en-GB" altLang="en-US" sz="2800" dirty="0"/>
              <a:t>Relatively easy and quick to learn and do – less labour intensive than other methods</a:t>
            </a:r>
          </a:p>
          <a:p>
            <a:pPr eaLnBrk="1" hangingPunct="1">
              <a:lnSpc>
                <a:spcPct val="80000"/>
              </a:lnSpc>
            </a:pPr>
            <a:r>
              <a:rPr lang="en-GB" altLang="en-US" sz="2800" dirty="0"/>
              <a:t>Accessible to researchers with little or no experience – a good ‘starter’ method</a:t>
            </a:r>
          </a:p>
          <a:p>
            <a:pPr eaLnBrk="1" hangingPunct="1">
              <a:lnSpc>
                <a:spcPct val="80000"/>
              </a:lnSpc>
            </a:pPr>
            <a:r>
              <a:rPr lang="en-GB" altLang="en-US" sz="2800" dirty="0"/>
              <a:t>Results accessible to educated general public (for this reason, also a useful method for participatory approaches and policy-oriented research)</a:t>
            </a:r>
          </a:p>
          <a:p>
            <a:pPr eaLnBrk="1" hangingPunct="1">
              <a:lnSpc>
                <a:spcPct val="80000"/>
              </a:lnSpc>
            </a:pPr>
            <a:endParaRPr lang="en-GB" altLang="en-US" sz="2400" dirty="0"/>
          </a:p>
        </p:txBody>
      </p:sp>
      <p:sp>
        <p:nvSpPr>
          <p:cNvPr id="86018" name="Rectangle 2"/>
          <p:cNvSpPr>
            <a:spLocks noGrp="1" noChangeArrowheads="1"/>
          </p:cNvSpPr>
          <p:nvPr>
            <p:ph type="title"/>
          </p:nvPr>
        </p:nvSpPr>
        <p:spPr/>
        <p:txBody>
          <a:bodyPr>
            <a:normAutofit/>
          </a:bodyPr>
          <a:lstStyle/>
          <a:p>
            <a:pPr eaLnBrk="1" fontAlgn="auto" hangingPunct="1">
              <a:spcAft>
                <a:spcPts val="0"/>
              </a:spcAft>
              <a:defRPr/>
            </a:pPr>
            <a:r>
              <a:rPr lang="en-GB" dirty="0"/>
              <a:t>What are the </a:t>
            </a:r>
            <a:r>
              <a:rPr lang="en-GB" i="1" dirty="0"/>
              <a:t>strengths</a:t>
            </a:r>
            <a:r>
              <a:rPr lang="en-GB" dirty="0"/>
              <a:t> of TA?</a:t>
            </a:r>
            <a:endParaRPr lang="en-GB" b="1" dirty="0"/>
          </a:p>
        </p:txBody>
      </p:sp>
    </p:spTree>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3" name="Rectangle 3"/>
          <p:cNvSpPr>
            <a:spLocks noGrp="1" noChangeArrowheads="1"/>
          </p:cNvSpPr>
          <p:nvPr>
            <p:ph idx="1"/>
          </p:nvPr>
        </p:nvSpPr>
        <p:spPr/>
        <p:txBody>
          <a:bodyPr>
            <a:normAutofit fontScale="92500"/>
          </a:bodyPr>
          <a:lstStyle/>
          <a:p>
            <a:pPr eaLnBrk="1" hangingPunct="1">
              <a:lnSpc>
                <a:spcPct val="80000"/>
              </a:lnSpc>
              <a:defRPr/>
            </a:pPr>
            <a:r>
              <a:rPr lang="en-GB" sz="2800" dirty="0"/>
              <a:t>Many disadvantages depend on poorly conducted analysis and inappropriate research questions, and misperceptions of TA as essentialist or </a:t>
            </a:r>
            <a:r>
              <a:rPr lang="en-GB" sz="2800" dirty="0" err="1"/>
              <a:t>atheoretical</a:t>
            </a:r>
            <a:endParaRPr lang="en-GB" sz="2800" dirty="0"/>
          </a:p>
          <a:p>
            <a:pPr eaLnBrk="1" hangingPunct="1">
              <a:lnSpc>
                <a:spcPct val="80000"/>
              </a:lnSpc>
              <a:defRPr/>
            </a:pPr>
            <a:r>
              <a:rPr lang="en-GB" sz="2800" dirty="0"/>
              <a:t>No sense of continuity and contradiction through an individual account (unlike NA and IPA), and the ‘voices’ of individual participants can get lost (esp. when working with larger data sets)</a:t>
            </a:r>
          </a:p>
          <a:p>
            <a:pPr eaLnBrk="1" hangingPunct="1">
              <a:lnSpc>
                <a:spcPct val="80000"/>
              </a:lnSpc>
              <a:defRPr/>
            </a:pPr>
            <a:r>
              <a:rPr lang="en-GB" sz="2800" dirty="0"/>
              <a:t>Cannot make claims about language practice or the functionality of talk (unlike DA)</a:t>
            </a:r>
          </a:p>
        </p:txBody>
      </p:sp>
      <p:sp>
        <p:nvSpPr>
          <p:cNvPr id="45058" name="Rectangle 2"/>
          <p:cNvSpPr>
            <a:spLocks noGrp="1" noChangeArrowheads="1"/>
          </p:cNvSpPr>
          <p:nvPr>
            <p:ph type="title"/>
          </p:nvPr>
        </p:nvSpPr>
        <p:spPr/>
        <p:txBody>
          <a:bodyPr/>
          <a:lstStyle/>
          <a:p>
            <a:pPr eaLnBrk="1" hangingPunct="1"/>
            <a:r>
              <a:rPr lang="en-GB" altLang="en-US" dirty="0"/>
              <a:t>What are the </a:t>
            </a:r>
            <a:r>
              <a:rPr lang="en-GB" altLang="en-US" i="1" dirty="0"/>
              <a:t>weaknesses</a:t>
            </a:r>
            <a:r>
              <a:rPr lang="en-GB" altLang="en-US" dirty="0"/>
              <a:t> of TA?</a:t>
            </a:r>
          </a:p>
        </p:txBody>
      </p:sp>
    </p:spTree>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4" name="Title 3"/>
          <p:cNvSpPr>
            <a:spLocks noGrp="1"/>
          </p:cNvSpPr>
          <p:nvPr>
            <p:ph type="title"/>
          </p:nvPr>
        </p:nvSpPr>
        <p:spPr/>
        <p:txBody>
          <a:bodyPr/>
          <a:lstStyle/>
          <a:p>
            <a:r>
              <a:rPr lang="en-GB" altLang="en-US" dirty="0"/>
              <a:t>Questions!</a:t>
            </a:r>
          </a:p>
        </p:txBody>
      </p:sp>
      <p:pic>
        <p:nvPicPr>
          <p:cNvPr id="4" name="Content Placeholder 3" descr="MSS: Bring us your burning science questions"/>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2850356" y="2674938"/>
            <a:ext cx="3451225" cy="3451225"/>
          </a:xfrm>
        </p:spPr>
      </p:pic>
    </p:spTree>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2"/>
          <a:stretch>
            <a:fillRect/>
          </a:stretch>
        </p:blipFill>
        <p:spPr>
          <a:xfrm>
            <a:off x="2051720" y="2852936"/>
            <a:ext cx="5112568" cy="3240360"/>
          </a:xfrm>
          <a:prstGeom prst="rect">
            <a:avLst/>
          </a:prstGeom>
        </p:spPr>
      </p:pic>
      <p:sp>
        <p:nvSpPr>
          <p:cNvPr id="3" name="Title 2"/>
          <p:cNvSpPr>
            <a:spLocks noGrp="1"/>
          </p:cNvSpPr>
          <p:nvPr>
            <p:ph type="title"/>
          </p:nvPr>
        </p:nvSpPr>
        <p:spPr/>
        <p:txBody>
          <a:bodyPr/>
          <a:lstStyle/>
          <a:p>
            <a:endParaRPr lang="en-GB"/>
          </a:p>
        </p:txBody>
      </p:sp>
    </p:spTree>
    <p:extLst>
      <p:ext uri="{BB962C8B-B14F-4D97-AF65-F5344CB8AC3E}">
        <p14:creationId xmlns:p14="http://schemas.microsoft.com/office/powerpoint/2010/main" val="1680674894"/>
      </p:ext>
    </p:extLst>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9" name="Content Placeholder 2"/>
          <p:cNvSpPr>
            <a:spLocks noGrp="1"/>
          </p:cNvSpPr>
          <p:nvPr>
            <p:ph idx="1"/>
          </p:nvPr>
        </p:nvSpPr>
        <p:spPr>
          <a:xfrm>
            <a:off x="251521" y="1844824"/>
            <a:ext cx="8892479" cy="4536503"/>
          </a:xfrm>
        </p:spPr>
        <p:txBody>
          <a:bodyPr>
            <a:normAutofit/>
          </a:bodyPr>
          <a:lstStyle/>
          <a:p>
            <a:pPr marL="174625" indent="-174625">
              <a:lnSpc>
                <a:spcPct val="110000"/>
              </a:lnSpc>
              <a:buNone/>
            </a:pPr>
            <a:r>
              <a:rPr lang="en-GB" altLang="en-US" sz="1800" dirty="0"/>
              <a:t> </a:t>
            </a:r>
          </a:p>
          <a:p>
            <a:pPr marL="174625" indent="-174625">
              <a:lnSpc>
                <a:spcPct val="110000"/>
              </a:lnSpc>
              <a:buNone/>
            </a:pPr>
            <a:r>
              <a:rPr lang="en-NZ" altLang="en-US" sz="2000" dirty="0" err="1"/>
              <a:t>Buetow</a:t>
            </a:r>
            <a:r>
              <a:rPr lang="en-NZ" altLang="en-US" sz="2000" dirty="0"/>
              <a:t>, S. (2010). Thematic analysis and its reconceptualization as 'saliency analysis'. </a:t>
            </a:r>
            <a:r>
              <a:rPr lang="en-NZ" altLang="en-US" sz="2000" i="1" dirty="0"/>
              <a:t>Journal of Health Service Research &amp; Policy, 15</a:t>
            </a:r>
            <a:r>
              <a:rPr lang="en-NZ" altLang="en-US" sz="2000" dirty="0"/>
              <a:t>(2), 123-125.</a:t>
            </a:r>
          </a:p>
          <a:p>
            <a:pPr marL="174625" indent="-174625">
              <a:lnSpc>
                <a:spcPct val="110000"/>
              </a:lnSpc>
              <a:buNone/>
            </a:pPr>
            <a:endParaRPr lang="en-GB" altLang="en-US" sz="2000" dirty="0"/>
          </a:p>
          <a:p>
            <a:pPr marL="174625" indent="-174625">
              <a:lnSpc>
                <a:spcPct val="110000"/>
              </a:lnSpc>
              <a:buNone/>
            </a:pPr>
            <a:r>
              <a:rPr lang="en-NZ" altLang="en-US" sz="2000" dirty="0"/>
              <a:t> </a:t>
            </a:r>
            <a:r>
              <a:rPr lang="en-GB" sz="2000" dirty="0"/>
              <a:t>Clarke, V. &amp; Smith, M. (2015). “Not hiding, not shouting, just me”: Gay men negotiate their visual identities. </a:t>
            </a:r>
            <a:r>
              <a:rPr lang="en-GB" sz="2000" i="1" dirty="0"/>
              <a:t>Journal of Homosexuality</a:t>
            </a:r>
            <a:r>
              <a:rPr lang="en-GB" sz="2000" dirty="0"/>
              <a:t> , </a:t>
            </a:r>
            <a:r>
              <a:rPr lang="en-GB" sz="2000" i="1" dirty="0"/>
              <a:t>62</a:t>
            </a:r>
            <a:r>
              <a:rPr lang="en-GB" sz="2000" dirty="0"/>
              <a:t>(1), 4-32.</a:t>
            </a:r>
          </a:p>
          <a:p>
            <a:pPr marL="174625" indent="-174625">
              <a:lnSpc>
                <a:spcPct val="110000"/>
              </a:lnSpc>
              <a:buNone/>
            </a:pPr>
            <a:endParaRPr lang="en-GB" sz="2000" dirty="0"/>
          </a:p>
          <a:p>
            <a:pPr marL="174625" indent="-174625">
              <a:lnSpc>
                <a:spcPct val="110000"/>
              </a:lnSpc>
              <a:buNone/>
            </a:pPr>
            <a:r>
              <a:rPr lang="en-US" sz="2000" dirty="0"/>
              <a:t>Clarke, V., Braun, V. &amp; Hayfield, N. (2015). Thematic analysis. In J. Smith (Ed.), </a:t>
            </a:r>
            <a:r>
              <a:rPr lang="en-US" sz="2000" i="1" dirty="0"/>
              <a:t>Qualitative psychology: A practical guide to research methods</a:t>
            </a:r>
            <a:r>
              <a:rPr lang="en-US" sz="2000" dirty="0"/>
              <a:t> (3</a:t>
            </a:r>
            <a:r>
              <a:rPr lang="en-US" sz="2000" baseline="30000" dirty="0"/>
              <a:t>rd</a:t>
            </a:r>
            <a:r>
              <a:rPr lang="en-US" sz="2000" dirty="0"/>
              <a:t> ed.) (pp. 222-248)</a:t>
            </a:r>
            <a:r>
              <a:rPr lang="en-GB" sz="2000" dirty="0"/>
              <a:t>. London: Sage.</a:t>
            </a:r>
            <a:r>
              <a:rPr lang="en-GB" altLang="en-US" sz="2000" dirty="0"/>
              <a:t> </a:t>
            </a:r>
          </a:p>
          <a:p>
            <a:pPr marL="174625" indent="-174625">
              <a:lnSpc>
                <a:spcPct val="110000"/>
              </a:lnSpc>
              <a:buNone/>
            </a:pPr>
            <a:r>
              <a:rPr lang="en-GB" altLang="en-US" sz="1800" dirty="0"/>
              <a:t> </a:t>
            </a:r>
          </a:p>
        </p:txBody>
      </p:sp>
      <p:sp>
        <p:nvSpPr>
          <p:cNvPr id="60418" name="Title 1"/>
          <p:cNvSpPr>
            <a:spLocks noGrp="1"/>
          </p:cNvSpPr>
          <p:nvPr>
            <p:ph type="title"/>
          </p:nvPr>
        </p:nvSpPr>
        <p:spPr/>
        <p:txBody>
          <a:bodyPr>
            <a:normAutofit fontScale="90000"/>
          </a:bodyPr>
          <a:lstStyle/>
          <a:p>
            <a:r>
              <a:rPr lang="en-GB" altLang="en-US" dirty="0"/>
              <a:t>References </a:t>
            </a:r>
            <a:br>
              <a:rPr lang="en-GB" altLang="en-US" dirty="0"/>
            </a:br>
            <a:r>
              <a:rPr lang="en-GB" altLang="en-US" dirty="0"/>
              <a:t> </a:t>
            </a:r>
          </a:p>
        </p:txBody>
      </p:sp>
    </p:spTree>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9" name="Content Placeholder 2"/>
          <p:cNvSpPr>
            <a:spLocks noGrp="1"/>
          </p:cNvSpPr>
          <p:nvPr>
            <p:ph idx="1"/>
          </p:nvPr>
        </p:nvSpPr>
        <p:spPr>
          <a:xfrm>
            <a:off x="251520" y="1916832"/>
            <a:ext cx="8712967" cy="4824536"/>
          </a:xfrm>
        </p:spPr>
        <p:txBody>
          <a:bodyPr>
            <a:normAutofit/>
          </a:bodyPr>
          <a:lstStyle/>
          <a:p>
            <a:pPr marL="261938" indent="-261938">
              <a:buNone/>
            </a:pPr>
            <a:endParaRPr lang="en-GB" sz="1800" dirty="0"/>
          </a:p>
          <a:p>
            <a:pPr marL="261938" indent="-261938">
              <a:buNone/>
            </a:pPr>
            <a:r>
              <a:rPr lang="en-GB" sz="2000" dirty="0"/>
              <a:t>Hayfield, N., Clarke, V., </a:t>
            </a:r>
            <a:r>
              <a:rPr lang="en-GB" sz="2000" dirty="0" err="1"/>
              <a:t>Halliwell</a:t>
            </a:r>
            <a:r>
              <a:rPr lang="en-GB" sz="2000" dirty="0"/>
              <a:t>, E. &amp; </a:t>
            </a:r>
            <a:r>
              <a:rPr lang="en-GB" sz="2000" dirty="0" err="1"/>
              <a:t>Malson</a:t>
            </a:r>
            <a:r>
              <a:rPr lang="en-GB" sz="2000" dirty="0"/>
              <a:t>, H. (2013). Visible lesbians and invisible bisexuals: Appearance and visual identities among bisexual women. </a:t>
            </a:r>
            <a:r>
              <a:rPr lang="en-GB" sz="2000" i="1" dirty="0"/>
              <a:t>Women’s Studies International Forum</a:t>
            </a:r>
            <a:r>
              <a:rPr lang="en-GB" sz="2000" dirty="0"/>
              <a:t>, </a:t>
            </a:r>
            <a:r>
              <a:rPr lang="en-GB" sz="2000" i="1" dirty="0"/>
              <a:t>40</a:t>
            </a:r>
            <a:r>
              <a:rPr lang="en-GB" sz="2000" dirty="0"/>
              <a:t>, 172-182.</a:t>
            </a:r>
            <a:r>
              <a:rPr lang="en-GB" altLang="en-US" sz="2000" dirty="0"/>
              <a:t>  </a:t>
            </a:r>
          </a:p>
          <a:p>
            <a:pPr marL="261938" indent="-261938">
              <a:buNone/>
            </a:pPr>
            <a:endParaRPr lang="en-GB" altLang="en-US" sz="2000" dirty="0"/>
          </a:p>
          <a:p>
            <a:pPr marL="261938" indent="-261938">
              <a:buNone/>
            </a:pPr>
            <a:r>
              <a:rPr lang="en-NZ" altLang="en-US" sz="2000" dirty="0"/>
              <a:t>Silver, C., &amp; Fielding, N. (2008). Using computer packages in qualitative research. In C. </a:t>
            </a:r>
            <a:r>
              <a:rPr lang="en-NZ" altLang="en-US" sz="2000" dirty="0" err="1"/>
              <a:t>Willig</a:t>
            </a:r>
            <a:r>
              <a:rPr lang="en-NZ" altLang="en-US" sz="2000" dirty="0"/>
              <a:t> &amp; W. </a:t>
            </a:r>
            <a:r>
              <a:rPr lang="en-NZ" altLang="en-US" sz="2000" dirty="0" err="1"/>
              <a:t>Stainton</a:t>
            </a:r>
            <a:r>
              <a:rPr lang="en-NZ" altLang="en-US" sz="2000" dirty="0"/>
              <a:t> Rogers (Eds.), </a:t>
            </a:r>
            <a:r>
              <a:rPr lang="en-NZ" altLang="en-US" sz="2000" i="1" dirty="0"/>
              <a:t>The Sage Handbook of Qualitative Research in Psychology</a:t>
            </a:r>
            <a:r>
              <a:rPr lang="en-NZ" altLang="en-US" sz="2000" dirty="0"/>
              <a:t> (pp. 334-351). Los Angeles: Sage.</a:t>
            </a:r>
          </a:p>
          <a:p>
            <a:pPr marL="261938" indent="-261938">
              <a:buNone/>
            </a:pPr>
            <a:endParaRPr lang="en-NZ" altLang="en-US" sz="2000" dirty="0"/>
          </a:p>
          <a:p>
            <a:pPr marL="261938" indent="-261938">
              <a:buNone/>
            </a:pPr>
            <a:r>
              <a:rPr lang="en-US" sz="2000" dirty="0">
                <a:latin typeface="Calibri" panose="020F0502020204030204" pitchFamily="34" charset="0"/>
              </a:rPr>
              <a:t>Terry, G., Braun, V., &amp; </a:t>
            </a:r>
            <a:r>
              <a:rPr lang="en-US" sz="2000" dirty="0" err="1">
                <a:latin typeface="Calibri" panose="020F0502020204030204" pitchFamily="34" charset="0"/>
              </a:rPr>
              <a:t>Farvid</a:t>
            </a:r>
            <a:r>
              <a:rPr lang="en-US" sz="2000" dirty="0">
                <a:latin typeface="Calibri" panose="020F0502020204030204" pitchFamily="34" charset="0"/>
              </a:rPr>
              <a:t>, P. (2012). Structural Impediments to Sexual Health in New Zealand: Key Informant Perspectives. </a:t>
            </a:r>
            <a:r>
              <a:rPr lang="en-US" sz="2000" i="1" dirty="0">
                <a:latin typeface="Calibri" panose="020F0502020204030204" pitchFamily="34" charset="0"/>
              </a:rPr>
              <a:t>Sexuality Research and Social Policy, 9</a:t>
            </a:r>
            <a:r>
              <a:rPr lang="en-US" sz="2000" dirty="0">
                <a:latin typeface="Calibri" panose="020F0502020204030204" pitchFamily="34" charset="0"/>
              </a:rPr>
              <a:t>, 317-326</a:t>
            </a:r>
            <a:endParaRPr lang="en-NZ" sz="2000" dirty="0">
              <a:latin typeface="Calibri" panose="020F0502020204030204" pitchFamily="34" charset="0"/>
            </a:endParaRPr>
          </a:p>
          <a:p>
            <a:pPr marL="261938" indent="-261938">
              <a:buNone/>
            </a:pPr>
            <a:r>
              <a:rPr lang="en-GB" altLang="en-US" sz="1800" dirty="0"/>
              <a:t> </a:t>
            </a:r>
          </a:p>
          <a:p>
            <a:pPr marL="261938" indent="-261938">
              <a:buNone/>
            </a:pPr>
            <a:r>
              <a:rPr lang="en-GB" altLang="en-US" sz="1800" dirty="0"/>
              <a:t> </a:t>
            </a:r>
          </a:p>
        </p:txBody>
      </p:sp>
      <p:sp>
        <p:nvSpPr>
          <p:cNvPr id="60418" name="Title 1"/>
          <p:cNvSpPr>
            <a:spLocks noGrp="1"/>
          </p:cNvSpPr>
          <p:nvPr>
            <p:ph type="title"/>
          </p:nvPr>
        </p:nvSpPr>
        <p:spPr/>
        <p:txBody>
          <a:bodyPr>
            <a:normAutofit fontScale="90000"/>
          </a:bodyPr>
          <a:lstStyle/>
          <a:p>
            <a:r>
              <a:rPr lang="en-GB" altLang="en-US" dirty="0"/>
              <a:t>References </a:t>
            </a:r>
            <a:br>
              <a:rPr lang="en-GB" altLang="en-US" dirty="0"/>
            </a:br>
            <a:r>
              <a:rPr lang="en-GB" altLang="en-US" dirty="0"/>
              <a:t> </a:t>
            </a:r>
          </a:p>
        </p:txBody>
      </p:sp>
    </p:spTree>
    <p:extLst>
      <p:ext uri="{BB962C8B-B14F-4D97-AF65-F5344CB8AC3E}">
        <p14:creationId xmlns:p14="http://schemas.microsoft.com/office/powerpoint/2010/main" val="2253709383"/>
      </p:ext>
    </p:extLst>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220144" y="1916832"/>
            <a:ext cx="8744343" cy="3648503"/>
          </a:xfrm>
        </p:spPr>
        <p:txBody>
          <a:bodyPr>
            <a:normAutofit/>
          </a:bodyPr>
          <a:lstStyle/>
          <a:p>
            <a:pPr marL="174625" indent="-174625">
              <a:spcBef>
                <a:spcPts val="450"/>
              </a:spcBef>
              <a:buNone/>
            </a:pPr>
            <a:endParaRPr lang="en-GB" sz="1600" dirty="0"/>
          </a:p>
          <a:p>
            <a:pPr marL="174625" indent="-174625">
              <a:spcBef>
                <a:spcPts val="450"/>
              </a:spcBef>
              <a:buNone/>
            </a:pPr>
            <a:endParaRPr lang="en-GB" sz="1600" dirty="0"/>
          </a:p>
          <a:p>
            <a:pPr marL="174625" indent="-174625">
              <a:spcBef>
                <a:spcPts val="450"/>
              </a:spcBef>
              <a:buNone/>
            </a:pPr>
            <a:r>
              <a:rPr lang="en-GB" sz="2000" dirty="0"/>
              <a:t>Braun, V. &amp; Clarke, V. (2012) Thematic analysis. In H. Cooper, P. M. </a:t>
            </a:r>
            <a:r>
              <a:rPr lang="en-GB" sz="2000" dirty="0" err="1"/>
              <a:t>Camic</a:t>
            </a:r>
            <a:r>
              <a:rPr lang="en-GB" sz="2000" dirty="0"/>
              <a:t>, D. L. Long, A. T. </a:t>
            </a:r>
            <a:r>
              <a:rPr lang="en-GB" sz="2000" dirty="0" err="1"/>
              <a:t>Panter</a:t>
            </a:r>
            <a:r>
              <a:rPr lang="en-GB" sz="2000" dirty="0"/>
              <a:t>, D. </a:t>
            </a:r>
            <a:r>
              <a:rPr lang="en-GB" sz="2000" dirty="0" err="1"/>
              <a:t>Rindskopf</a:t>
            </a:r>
            <a:r>
              <a:rPr lang="en-GB" sz="2000" dirty="0"/>
              <a:t>, &amp; K. J. </a:t>
            </a:r>
            <a:r>
              <a:rPr lang="en-GB" sz="2000" dirty="0" err="1"/>
              <a:t>Sher</a:t>
            </a:r>
            <a:r>
              <a:rPr lang="en-GB" sz="2000" dirty="0"/>
              <a:t> (</a:t>
            </a:r>
            <a:r>
              <a:rPr lang="en-GB" sz="2000" dirty="0" err="1"/>
              <a:t>Eds</a:t>
            </a:r>
            <a:r>
              <a:rPr lang="en-GB" sz="2000" dirty="0"/>
              <a:t>), </a:t>
            </a:r>
            <a:r>
              <a:rPr lang="en-GB" sz="2000" i="1" dirty="0"/>
              <a:t>APA handbook of research methods in psychology, Vol. 2: Research designs: Quantitative, qualitative, neuropsychological, and biological</a:t>
            </a:r>
            <a:r>
              <a:rPr lang="en-GB" sz="2000" dirty="0"/>
              <a:t> (pp. 57-71). Washington, DC: American Psychological Association. </a:t>
            </a:r>
          </a:p>
          <a:p>
            <a:pPr marL="174625" indent="-174625">
              <a:spcBef>
                <a:spcPts val="450"/>
              </a:spcBef>
              <a:buNone/>
            </a:pPr>
            <a:endParaRPr lang="en-GB" sz="2000" dirty="0"/>
          </a:p>
          <a:p>
            <a:pPr marL="174625" indent="-174625">
              <a:spcBef>
                <a:spcPts val="450"/>
              </a:spcBef>
              <a:buNone/>
            </a:pPr>
            <a:r>
              <a:rPr lang="en-GB" sz="2000" dirty="0"/>
              <a:t>Braun, V., Clarke, V. &amp; </a:t>
            </a:r>
            <a:r>
              <a:rPr lang="en-GB" sz="2000" dirty="0" err="1"/>
              <a:t>Rance</a:t>
            </a:r>
            <a:r>
              <a:rPr lang="en-GB" sz="2000" dirty="0"/>
              <a:t>, N. (2014). How to use thematic analysis with interview data. In A. </a:t>
            </a:r>
            <a:r>
              <a:rPr lang="en-GB" sz="2000" dirty="0" err="1"/>
              <a:t>Vossler</a:t>
            </a:r>
            <a:r>
              <a:rPr lang="en-GB" sz="2000" dirty="0"/>
              <a:t> &amp; N. Moller (</a:t>
            </a:r>
            <a:r>
              <a:rPr lang="en-GB" sz="2000" dirty="0" err="1"/>
              <a:t>Eds</a:t>
            </a:r>
            <a:r>
              <a:rPr lang="en-GB" sz="2000" dirty="0"/>
              <a:t>), </a:t>
            </a:r>
            <a:r>
              <a:rPr lang="en-GB" sz="2000" i="1" dirty="0"/>
              <a:t>The Counselling and Psychotherapy Research Handbook</a:t>
            </a:r>
            <a:r>
              <a:rPr lang="en-GB" sz="2000" dirty="0"/>
              <a:t> (pp. 183-197). London: Sage.</a:t>
            </a:r>
          </a:p>
        </p:txBody>
      </p:sp>
      <p:sp>
        <p:nvSpPr>
          <p:cNvPr id="2" name="Title 1"/>
          <p:cNvSpPr>
            <a:spLocks noGrp="1"/>
          </p:cNvSpPr>
          <p:nvPr>
            <p:ph type="title"/>
          </p:nvPr>
        </p:nvSpPr>
        <p:spPr/>
        <p:txBody>
          <a:bodyPr>
            <a:normAutofit/>
          </a:bodyPr>
          <a:lstStyle/>
          <a:p>
            <a:r>
              <a:rPr lang="en-GB" dirty="0"/>
              <a:t>Other TA resources</a:t>
            </a:r>
          </a:p>
        </p:txBody>
      </p:sp>
      <p:pic>
        <p:nvPicPr>
          <p:cNvPr id="4" name="Picture 3" descr="Qualitative Research in Clinical and Health Psychology"/>
          <p:cNvPicPr/>
          <p:nvPr/>
        </p:nvPicPr>
        <p:blipFill>
          <a:blip r:embed="rId3">
            <a:extLst>
              <a:ext uri="{28A0092B-C50C-407E-A947-70E740481C1C}">
                <a14:useLocalDpi xmlns:a14="http://schemas.microsoft.com/office/drawing/2010/main" val="0"/>
              </a:ext>
            </a:extLst>
          </a:blip>
          <a:srcRect/>
          <a:stretch>
            <a:fillRect/>
          </a:stretch>
        </p:blipFill>
        <p:spPr bwMode="auto">
          <a:xfrm>
            <a:off x="7480936" y="5433526"/>
            <a:ext cx="885825" cy="1328738"/>
          </a:xfrm>
          <a:prstGeom prst="rect">
            <a:avLst/>
          </a:prstGeom>
          <a:noFill/>
          <a:ln>
            <a:noFill/>
          </a:ln>
        </p:spPr>
      </p:pic>
      <p:pic>
        <p:nvPicPr>
          <p:cNvPr id="5" name="Picture 4" descr="http://www.uk.sagepub.com/upm-data/product/61979_9781446255278.jpg"/>
          <p:cNvPicPr/>
          <p:nvPr/>
        </p:nvPicPr>
        <p:blipFill>
          <a:blip r:embed="rId4">
            <a:extLst>
              <a:ext uri="{28A0092B-C50C-407E-A947-70E740481C1C}">
                <a14:useLocalDpi xmlns:a14="http://schemas.microsoft.com/office/drawing/2010/main" val="0"/>
              </a:ext>
            </a:extLst>
          </a:blip>
          <a:srcRect/>
          <a:stretch>
            <a:fillRect/>
          </a:stretch>
        </p:blipFill>
        <p:spPr bwMode="auto">
          <a:xfrm>
            <a:off x="5326178" y="5626465"/>
            <a:ext cx="876300" cy="1092994"/>
          </a:xfrm>
          <a:prstGeom prst="rect">
            <a:avLst/>
          </a:prstGeom>
          <a:noFill/>
          <a:ln>
            <a:noFill/>
          </a:ln>
        </p:spPr>
      </p:pic>
      <p:pic>
        <p:nvPicPr>
          <p:cNvPr id="6" name="Picture 5" descr="Encyclopedia of Critical Psychology"/>
          <p:cNvPicPr/>
          <p:nvPr/>
        </p:nvPicPr>
        <p:blipFill>
          <a:blip r:embed="rId5">
            <a:extLst>
              <a:ext uri="{28A0092B-C50C-407E-A947-70E740481C1C}">
                <a14:useLocalDpi xmlns:a14="http://schemas.microsoft.com/office/drawing/2010/main" val="0"/>
              </a:ext>
            </a:extLst>
          </a:blip>
          <a:srcRect/>
          <a:stretch>
            <a:fillRect/>
          </a:stretch>
        </p:blipFill>
        <p:spPr bwMode="auto">
          <a:xfrm>
            <a:off x="4430332" y="5641518"/>
            <a:ext cx="736339" cy="1108134"/>
          </a:xfrm>
          <a:prstGeom prst="rect">
            <a:avLst/>
          </a:prstGeom>
          <a:noFill/>
          <a:ln>
            <a:noFill/>
          </a:ln>
        </p:spPr>
      </p:pic>
      <p:pic>
        <p:nvPicPr>
          <p:cNvPr id="7" name="Picture 6"/>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3484478" y="5626408"/>
            <a:ext cx="786347" cy="1120415"/>
          </a:xfrm>
          <a:prstGeom prst="rect">
            <a:avLst/>
          </a:prstGeom>
        </p:spPr>
      </p:pic>
      <p:pic>
        <p:nvPicPr>
          <p:cNvPr id="8" name="Picture 7"/>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2615606" y="5618731"/>
            <a:ext cx="716092" cy="1003109"/>
          </a:xfrm>
          <a:prstGeom prst="rect">
            <a:avLst/>
          </a:prstGeom>
        </p:spPr>
      </p:pic>
      <p:pic>
        <p:nvPicPr>
          <p:cNvPr id="10" name="Picture 9"/>
          <p:cNvPicPr>
            <a:picLocks noChangeAspect="1"/>
          </p:cNvPicPr>
          <p:nvPr/>
        </p:nvPicPr>
        <p:blipFill>
          <a:blip r:embed="rId8" cstate="print">
            <a:extLst>
              <a:ext uri="{28A0092B-C50C-407E-A947-70E740481C1C}">
                <a14:useLocalDpi xmlns:a14="http://schemas.microsoft.com/office/drawing/2010/main" val="0"/>
              </a:ext>
            </a:extLst>
          </a:blip>
          <a:stretch>
            <a:fillRect/>
          </a:stretch>
        </p:blipFill>
        <p:spPr>
          <a:xfrm>
            <a:off x="1799778" y="5626408"/>
            <a:ext cx="682229" cy="942975"/>
          </a:xfrm>
          <a:prstGeom prst="rect">
            <a:avLst/>
          </a:prstGeom>
        </p:spPr>
      </p:pic>
      <p:pic>
        <p:nvPicPr>
          <p:cNvPr id="11" name="Picture 10"/>
          <p:cNvPicPr>
            <a:picLocks noChangeAspect="1"/>
          </p:cNvPicPr>
          <p:nvPr/>
        </p:nvPicPr>
        <p:blipFill>
          <a:blip r:embed="rId9" cstate="print">
            <a:extLst>
              <a:ext uri="{28A0092B-C50C-407E-A947-70E740481C1C}">
                <a14:useLocalDpi xmlns:a14="http://schemas.microsoft.com/office/drawing/2010/main" val="0"/>
              </a:ext>
            </a:extLst>
          </a:blip>
          <a:stretch>
            <a:fillRect/>
          </a:stretch>
        </p:blipFill>
        <p:spPr>
          <a:xfrm>
            <a:off x="1045699" y="5618731"/>
            <a:ext cx="614861" cy="941335"/>
          </a:xfrm>
          <a:prstGeom prst="rect">
            <a:avLst/>
          </a:prstGeom>
        </p:spPr>
      </p:pic>
      <p:pic>
        <p:nvPicPr>
          <p:cNvPr id="12" name="Picture 11"/>
          <p:cNvPicPr>
            <a:picLocks noChangeAspect="1"/>
          </p:cNvPicPr>
          <p:nvPr/>
        </p:nvPicPr>
        <p:blipFill>
          <a:blip r:embed="rId10" cstate="print">
            <a:extLst>
              <a:ext uri="{28A0092B-C50C-407E-A947-70E740481C1C}">
                <a14:useLocalDpi xmlns:a14="http://schemas.microsoft.com/office/drawing/2010/main" val="0"/>
              </a:ext>
            </a:extLst>
          </a:blip>
          <a:stretch>
            <a:fillRect/>
          </a:stretch>
        </p:blipFill>
        <p:spPr>
          <a:xfrm>
            <a:off x="220144" y="5641518"/>
            <a:ext cx="655022" cy="851528"/>
          </a:xfrm>
          <a:prstGeom prst="rect">
            <a:avLst/>
          </a:prstGeom>
        </p:spPr>
      </p:pic>
      <p:pic>
        <p:nvPicPr>
          <p:cNvPr id="9" name="Picture 8"/>
          <p:cNvPicPr>
            <a:picLocks noChangeAspect="1"/>
          </p:cNvPicPr>
          <p:nvPr/>
        </p:nvPicPr>
        <p:blipFill>
          <a:blip r:embed="rId11">
            <a:extLst>
              <a:ext uri="{28A0092B-C50C-407E-A947-70E740481C1C}">
                <a14:useLocalDpi xmlns:a14="http://schemas.microsoft.com/office/drawing/2010/main" val="0"/>
              </a:ext>
            </a:extLst>
          </a:blip>
          <a:stretch>
            <a:fillRect/>
          </a:stretch>
        </p:blipFill>
        <p:spPr>
          <a:xfrm>
            <a:off x="6361985" y="5565335"/>
            <a:ext cx="974802" cy="1215253"/>
          </a:xfrm>
          <a:prstGeom prst="rect">
            <a:avLst/>
          </a:prstGeom>
        </p:spPr>
      </p:pic>
    </p:spTree>
    <p:extLst>
      <p:ext uri="{BB962C8B-B14F-4D97-AF65-F5344CB8AC3E}">
        <p14:creationId xmlns:p14="http://schemas.microsoft.com/office/powerpoint/2010/main" val="371046684"/>
      </p:ext>
    </p:extLst>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fontScale="92500" lnSpcReduction="20000"/>
          </a:bodyPr>
          <a:lstStyle/>
          <a:p>
            <a:pPr marL="174625" indent="-174625">
              <a:spcBef>
                <a:spcPts val="450"/>
              </a:spcBef>
              <a:buNone/>
            </a:pPr>
            <a:r>
              <a:rPr lang="en-US" dirty="0"/>
              <a:t>Braun, V., Clarke, V. &amp; Terry, G. (2014) Thematic analysis. In P. </a:t>
            </a:r>
            <a:r>
              <a:rPr lang="en-US" dirty="0" err="1"/>
              <a:t>Rohleder</a:t>
            </a:r>
            <a:r>
              <a:rPr lang="en-US" dirty="0"/>
              <a:t> &amp; A. Lyons (Eds.), </a:t>
            </a:r>
            <a:r>
              <a:rPr lang="en-GB" i="1" dirty="0"/>
              <a:t>Qualitative Research in Clinical and Health Psychology</a:t>
            </a:r>
            <a:r>
              <a:rPr lang="en-GB" dirty="0"/>
              <a:t> (pp. 95-113)</a:t>
            </a:r>
            <a:r>
              <a:rPr lang="en-GB" i="1" dirty="0"/>
              <a:t>.</a:t>
            </a:r>
            <a:r>
              <a:rPr lang="en-GB" dirty="0"/>
              <a:t> Basingstoke: Palgrave MacMillan.</a:t>
            </a:r>
          </a:p>
          <a:p>
            <a:pPr marL="174625" indent="-174625">
              <a:spcBef>
                <a:spcPts val="450"/>
              </a:spcBef>
              <a:buNone/>
            </a:pPr>
            <a:r>
              <a:rPr lang="en-NZ" dirty="0"/>
              <a:t>Clarke, V. &amp; Braun, V. (</a:t>
            </a:r>
            <a:r>
              <a:rPr lang="en-US" dirty="0"/>
              <a:t>2014</a:t>
            </a:r>
            <a:r>
              <a:rPr lang="en-NZ" dirty="0"/>
              <a:t>) Thematic analysis. In T. </a:t>
            </a:r>
            <a:r>
              <a:rPr lang="en-NZ" dirty="0" err="1"/>
              <a:t>Teo</a:t>
            </a:r>
            <a:r>
              <a:rPr lang="en-NZ" dirty="0"/>
              <a:t> (Ed.), </a:t>
            </a:r>
            <a:r>
              <a:rPr lang="en-NZ" i="1" dirty="0" err="1"/>
              <a:t>Encyclopedia</a:t>
            </a:r>
            <a:r>
              <a:rPr lang="en-NZ" i="1" dirty="0"/>
              <a:t> of Critical Psychology</a:t>
            </a:r>
            <a:r>
              <a:rPr lang="en-NZ" dirty="0"/>
              <a:t> (pp. 1947-1952). New York: Springer.</a:t>
            </a:r>
            <a:endParaRPr lang="en-GB" dirty="0"/>
          </a:p>
          <a:p>
            <a:pPr marL="174625" indent="-174625">
              <a:spcBef>
                <a:spcPts val="450"/>
              </a:spcBef>
              <a:buNone/>
            </a:pPr>
            <a:r>
              <a:rPr lang="en-NZ" dirty="0"/>
              <a:t>Clarke, V. &amp; Braun, V. (2014) Thematic analysis. In A. C. </a:t>
            </a:r>
            <a:r>
              <a:rPr lang="en-NZ" dirty="0" err="1"/>
              <a:t>Michalos</a:t>
            </a:r>
            <a:r>
              <a:rPr lang="en-NZ" dirty="0"/>
              <a:t> (Ed.), </a:t>
            </a:r>
            <a:r>
              <a:rPr lang="en-NZ" i="1" dirty="0"/>
              <a:t>Encyclopaedia of Quality of Life </a:t>
            </a:r>
            <a:r>
              <a:rPr lang="en-US" i="1" dirty="0"/>
              <a:t>and Well-Being</a:t>
            </a:r>
            <a:r>
              <a:rPr lang="en-US" dirty="0"/>
              <a:t> </a:t>
            </a:r>
            <a:r>
              <a:rPr lang="en-NZ" i="1" dirty="0"/>
              <a:t>Research</a:t>
            </a:r>
            <a:r>
              <a:rPr lang="en-NZ" dirty="0"/>
              <a:t> (pp. 6626-6628). </a:t>
            </a:r>
            <a:r>
              <a:rPr lang="en-US" dirty="0"/>
              <a:t>Springer, Dordrecht, Netherlands</a:t>
            </a:r>
            <a:r>
              <a:rPr lang="en-NZ" dirty="0"/>
              <a:t>: Springer.</a:t>
            </a:r>
            <a:endParaRPr lang="en-GB" dirty="0"/>
          </a:p>
          <a:p>
            <a:endParaRPr lang="en-GB" dirty="0"/>
          </a:p>
        </p:txBody>
      </p:sp>
      <p:sp>
        <p:nvSpPr>
          <p:cNvPr id="3" name="Title 2"/>
          <p:cNvSpPr>
            <a:spLocks noGrp="1"/>
          </p:cNvSpPr>
          <p:nvPr>
            <p:ph type="title"/>
          </p:nvPr>
        </p:nvSpPr>
        <p:spPr/>
        <p:txBody>
          <a:bodyPr/>
          <a:lstStyle/>
          <a:p>
            <a:endParaRPr lang="en-GB"/>
          </a:p>
        </p:txBody>
      </p:sp>
    </p:spTree>
    <p:extLst>
      <p:ext uri="{BB962C8B-B14F-4D97-AF65-F5344CB8AC3E}">
        <p14:creationId xmlns:p14="http://schemas.microsoft.com/office/powerpoint/2010/main" val="741669454"/>
      </p:ext>
    </p:extLst>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97427" y="1988840"/>
            <a:ext cx="8697191" cy="3505237"/>
          </a:xfrm>
        </p:spPr>
        <p:txBody>
          <a:bodyPr>
            <a:normAutofit fontScale="25000" lnSpcReduction="20000"/>
          </a:bodyPr>
          <a:lstStyle/>
          <a:p>
            <a:pPr marL="261938" indent="-261938">
              <a:lnSpc>
                <a:spcPct val="120000"/>
              </a:lnSpc>
              <a:spcBef>
                <a:spcPts val="450"/>
              </a:spcBef>
              <a:buNone/>
            </a:pPr>
            <a:r>
              <a:rPr lang="en-NZ" sz="6400" dirty="0"/>
              <a:t>Clarke, V. &amp; Braun, V. (2013) Teaching thematic analysis: Overcoming challenges and developing strategies for effective learning. </a:t>
            </a:r>
            <a:r>
              <a:rPr lang="en-NZ" sz="6400" i="1" dirty="0"/>
              <a:t>The Psychologist</a:t>
            </a:r>
            <a:r>
              <a:rPr lang="en-NZ" sz="6400" dirty="0"/>
              <a:t>, </a:t>
            </a:r>
            <a:r>
              <a:rPr lang="en-NZ" sz="6400" i="1" dirty="0"/>
              <a:t>26</a:t>
            </a:r>
            <a:r>
              <a:rPr lang="en-NZ" sz="6400" dirty="0"/>
              <a:t>(2), 120-123.</a:t>
            </a:r>
          </a:p>
          <a:p>
            <a:pPr marL="261938" indent="-261938">
              <a:lnSpc>
                <a:spcPct val="120000"/>
              </a:lnSpc>
              <a:spcBef>
                <a:spcPts val="450"/>
              </a:spcBef>
              <a:buNone/>
            </a:pPr>
            <a:r>
              <a:rPr lang="en-US" sz="6400" dirty="0"/>
              <a:t>Clarke, V., Braun, V. &amp; Hayfield, N. (2015) Thematic analysis. In J. Smith (Ed.), </a:t>
            </a:r>
            <a:r>
              <a:rPr lang="en-US" sz="6400" i="1" dirty="0"/>
              <a:t>Qualitative psychology: A practical guide to research methods</a:t>
            </a:r>
            <a:r>
              <a:rPr lang="en-US" sz="6400" dirty="0"/>
              <a:t> (3</a:t>
            </a:r>
            <a:r>
              <a:rPr lang="en-US" sz="6400" baseline="30000" dirty="0"/>
              <a:t>rd</a:t>
            </a:r>
            <a:r>
              <a:rPr lang="en-US" sz="6400" dirty="0"/>
              <a:t> ed.)</a:t>
            </a:r>
            <a:r>
              <a:rPr lang="en-NZ" sz="6400" dirty="0"/>
              <a:t>. London: Sage.</a:t>
            </a:r>
            <a:endParaRPr lang="en-GB" sz="6400" dirty="0"/>
          </a:p>
          <a:p>
            <a:pPr marL="261938" indent="-261938">
              <a:lnSpc>
                <a:spcPct val="120000"/>
              </a:lnSpc>
              <a:spcBef>
                <a:spcPts val="450"/>
              </a:spcBef>
              <a:buNone/>
            </a:pPr>
            <a:r>
              <a:rPr lang="en-NZ" sz="6400" dirty="0"/>
              <a:t>Howitt, D. (2010) Introduction to qualitative methods in psychology (Chapter 7: Thematic analysis). Harlow, Essex: Pearson Education.</a:t>
            </a:r>
            <a:endParaRPr lang="en-GB" sz="6400" dirty="0"/>
          </a:p>
          <a:p>
            <a:pPr marL="261938" indent="-261938">
              <a:lnSpc>
                <a:spcPct val="120000"/>
              </a:lnSpc>
              <a:spcBef>
                <a:spcPts val="450"/>
              </a:spcBef>
              <a:buNone/>
            </a:pPr>
            <a:r>
              <a:rPr lang="en-NZ" sz="6400" dirty="0"/>
              <a:t>Howitt, D. &amp; Cramer, D. (2007) </a:t>
            </a:r>
            <a:r>
              <a:rPr lang="en-NZ" sz="6400" i="1" dirty="0"/>
              <a:t>Introduction to research methods in psychology</a:t>
            </a:r>
            <a:r>
              <a:rPr lang="en-NZ" sz="6400" dirty="0"/>
              <a:t> (Chapter 21: Thematic analysis). Harlow, Essex: Pearson Education.</a:t>
            </a:r>
            <a:endParaRPr lang="en-GB" sz="6400" dirty="0"/>
          </a:p>
          <a:p>
            <a:pPr marL="261938" indent="-261938">
              <a:lnSpc>
                <a:spcPct val="120000"/>
              </a:lnSpc>
              <a:spcBef>
                <a:spcPts val="450"/>
              </a:spcBef>
              <a:buNone/>
            </a:pPr>
            <a:r>
              <a:rPr lang="en-NZ" sz="6400" dirty="0" err="1"/>
              <a:t>Stainton</a:t>
            </a:r>
            <a:r>
              <a:rPr lang="en-NZ" sz="6400" dirty="0"/>
              <a:t> Rogers, W. (2011) </a:t>
            </a:r>
            <a:r>
              <a:rPr lang="en-NZ" sz="6400" i="1" dirty="0"/>
              <a:t>Social psychology</a:t>
            </a:r>
            <a:r>
              <a:rPr lang="en-NZ" sz="6400" dirty="0"/>
              <a:t>, 2</a:t>
            </a:r>
            <a:r>
              <a:rPr lang="en-NZ" sz="6400" baseline="30000" dirty="0"/>
              <a:t>nd</a:t>
            </a:r>
            <a:r>
              <a:rPr lang="en-NZ" sz="6400" dirty="0"/>
              <a:t> ed. (Chapter 5: Qualitative research in social psychology). Berkshire: Open University Press.</a:t>
            </a:r>
            <a:endParaRPr lang="en-GB" sz="6400" dirty="0"/>
          </a:p>
          <a:p>
            <a:pPr marL="261938" indent="-261938">
              <a:lnSpc>
                <a:spcPct val="120000"/>
              </a:lnSpc>
              <a:spcBef>
                <a:spcPts val="450"/>
              </a:spcBef>
              <a:buNone/>
            </a:pPr>
            <a:r>
              <a:rPr lang="en-NZ" sz="6400" dirty="0"/>
              <a:t>Whittaker, A. (2009) </a:t>
            </a:r>
            <a:r>
              <a:rPr lang="en-NZ" sz="6400" i="1" dirty="0"/>
              <a:t>Research skills for social work</a:t>
            </a:r>
            <a:r>
              <a:rPr lang="en-NZ" sz="6400" dirty="0"/>
              <a:t> (Chapter 7: Analysing your data). Exeter: Learning Matters.</a:t>
            </a:r>
            <a:r>
              <a:rPr lang="en-GB" sz="6400" i="1" dirty="0"/>
              <a:t>Successful Qualitative Research</a:t>
            </a:r>
            <a:r>
              <a:rPr lang="en-GB" sz="6400" dirty="0"/>
              <a:t>: </a:t>
            </a:r>
            <a:r>
              <a:rPr lang="en-GB" sz="6400" dirty="0">
                <a:hlinkClick r:id="rId3"/>
              </a:rPr>
              <a:t>http://www.uk.sagepub.com/books/Book233059</a:t>
            </a:r>
            <a:br>
              <a:rPr lang="en-GB" sz="4200" dirty="0"/>
            </a:br>
            <a:endParaRPr lang="en-GB" sz="4200" dirty="0"/>
          </a:p>
          <a:p>
            <a:endParaRPr lang="en-GB" sz="3225" dirty="0"/>
          </a:p>
        </p:txBody>
      </p:sp>
      <p:pic>
        <p:nvPicPr>
          <p:cNvPr id="4" name="Picture 3" descr="Qualitative Research in Clinical and Health Psychology"/>
          <p:cNvPicPr/>
          <p:nvPr/>
        </p:nvPicPr>
        <p:blipFill>
          <a:blip r:embed="rId4">
            <a:extLst>
              <a:ext uri="{28A0092B-C50C-407E-A947-70E740481C1C}">
                <a14:useLocalDpi xmlns:a14="http://schemas.microsoft.com/office/drawing/2010/main" val="0"/>
              </a:ext>
            </a:extLst>
          </a:blip>
          <a:srcRect/>
          <a:stretch>
            <a:fillRect/>
          </a:stretch>
        </p:blipFill>
        <p:spPr bwMode="auto">
          <a:xfrm>
            <a:off x="7480936" y="5433526"/>
            <a:ext cx="885825" cy="1328738"/>
          </a:xfrm>
          <a:prstGeom prst="rect">
            <a:avLst/>
          </a:prstGeom>
          <a:noFill/>
          <a:ln>
            <a:noFill/>
          </a:ln>
        </p:spPr>
      </p:pic>
      <p:pic>
        <p:nvPicPr>
          <p:cNvPr id="5" name="Picture 4" descr="http://www.uk.sagepub.com/upm-data/product/61979_9781446255278.jpg"/>
          <p:cNvPicPr/>
          <p:nvPr/>
        </p:nvPicPr>
        <p:blipFill>
          <a:blip r:embed="rId5">
            <a:extLst>
              <a:ext uri="{28A0092B-C50C-407E-A947-70E740481C1C}">
                <a14:useLocalDpi xmlns:a14="http://schemas.microsoft.com/office/drawing/2010/main" val="0"/>
              </a:ext>
            </a:extLst>
          </a:blip>
          <a:srcRect/>
          <a:stretch>
            <a:fillRect/>
          </a:stretch>
        </p:blipFill>
        <p:spPr bwMode="auto">
          <a:xfrm>
            <a:off x="5326178" y="5626465"/>
            <a:ext cx="876300" cy="1092994"/>
          </a:xfrm>
          <a:prstGeom prst="rect">
            <a:avLst/>
          </a:prstGeom>
          <a:noFill/>
          <a:ln>
            <a:noFill/>
          </a:ln>
        </p:spPr>
      </p:pic>
      <p:pic>
        <p:nvPicPr>
          <p:cNvPr id="6" name="Picture 5" descr="Encyclopedia of Critical Psychology"/>
          <p:cNvPicPr/>
          <p:nvPr/>
        </p:nvPicPr>
        <p:blipFill>
          <a:blip r:embed="rId6">
            <a:extLst>
              <a:ext uri="{28A0092B-C50C-407E-A947-70E740481C1C}">
                <a14:useLocalDpi xmlns:a14="http://schemas.microsoft.com/office/drawing/2010/main" val="0"/>
              </a:ext>
            </a:extLst>
          </a:blip>
          <a:srcRect/>
          <a:stretch>
            <a:fillRect/>
          </a:stretch>
        </p:blipFill>
        <p:spPr bwMode="auto">
          <a:xfrm>
            <a:off x="4430332" y="5641518"/>
            <a:ext cx="736339" cy="1108134"/>
          </a:xfrm>
          <a:prstGeom prst="rect">
            <a:avLst/>
          </a:prstGeom>
          <a:noFill/>
          <a:ln>
            <a:noFill/>
          </a:ln>
        </p:spPr>
      </p:pic>
      <p:pic>
        <p:nvPicPr>
          <p:cNvPr id="7" name="Picture 6"/>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3484478" y="5626408"/>
            <a:ext cx="786347" cy="1120415"/>
          </a:xfrm>
          <a:prstGeom prst="rect">
            <a:avLst/>
          </a:prstGeom>
        </p:spPr>
      </p:pic>
      <p:pic>
        <p:nvPicPr>
          <p:cNvPr id="8" name="Picture 7"/>
          <p:cNvPicPr>
            <a:picLocks noChangeAspect="1"/>
          </p:cNvPicPr>
          <p:nvPr/>
        </p:nvPicPr>
        <p:blipFill>
          <a:blip r:embed="rId8" cstate="print">
            <a:extLst>
              <a:ext uri="{28A0092B-C50C-407E-A947-70E740481C1C}">
                <a14:useLocalDpi xmlns:a14="http://schemas.microsoft.com/office/drawing/2010/main" val="0"/>
              </a:ext>
            </a:extLst>
          </a:blip>
          <a:stretch>
            <a:fillRect/>
          </a:stretch>
        </p:blipFill>
        <p:spPr>
          <a:xfrm>
            <a:off x="2615606" y="5618731"/>
            <a:ext cx="716092" cy="1003109"/>
          </a:xfrm>
          <a:prstGeom prst="rect">
            <a:avLst/>
          </a:prstGeom>
        </p:spPr>
      </p:pic>
      <p:pic>
        <p:nvPicPr>
          <p:cNvPr id="10" name="Picture 9"/>
          <p:cNvPicPr>
            <a:picLocks noChangeAspect="1"/>
          </p:cNvPicPr>
          <p:nvPr/>
        </p:nvPicPr>
        <p:blipFill>
          <a:blip r:embed="rId9" cstate="print">
            <a:extLst>
              <a:ext uri="{28A0092B-C50C-407E-A947-70E740481C1C}">
                <a14:useLocalDpi xmlns:a14="http://schemas.microsoft.com/office/drawing/2010/main" val="0"/>
              </a:ext>
            </a:extLst>
          </a:blip>
          <a:stretch>
            <a:fillRect/>
          </a:stretch>
        </p:blipFill>
        <p:spPr>
          <a:xfrm>
            <a:off x="1799778" y="5626408"/>
            <a:ext cx="682229" cy="942975"/>
          </a:xfrm>
          <a:prstGeom prst="rect">
            <a:avLst/>
          </a:prstGeom>
        </p:spPr>
      </p:pic>
      <p:pic>
        <p:nvPicPr>
          <p:cNvPr id="11" name="Picture 10"/>
          <p:cNvPicPr>
            <a:picLocks noChangeAspect="1"/>
          </p:cNvPicPr>
          <p:nvPr/>
        </p:nvPicPr>
        <p:blipFill>
          <a:blip r:embed="rId10" cstate="print">
            <a:extLst>
              <a:ext uri="{28A0092B-C50C-407E-A947-70E740481C1C}">
                <a14:useLocalDpi xmlns:a14="http://schemas.microsoft.com/office/drawing/2010/main" val="0"/>
              </a:ext>
            </a:extLst>
          </a:blip>
          <a:stretch>
            <a:fillRect/>
          </a:stretch>
        </p:blipFill>
        <p:spPr>
          <a:xfrm>
            <a:off x="1045699" y="5618731"/>
            <a:ext cx="614861" cy="941335"/>
          </a:xfrm>
          <a:prstGeom prst="rect">
            <a:avLst/>
          </a:prstGeom>
        </p:spPr>
      </p:pic>
      <p:pic>
        <p:nvPicPr>
          <p:cNvPr id="12" name="Picture 11"/>
          <p:cNvPicPr>
            <a:picLocks noChangeAspect="1"/>
          </p:cNvPicPr>
          <p:nvPr/>
        </p:nvPicPr>
        <p:blipFill>
          <a:blip r:embed="rId11" cstate="print">
            <a:extLst>
              <a:ext uri="{28A0092B-C50C-407E-A947-70E740481C1C}">
                <a14:useLocalDpi xmlns:a14="http://schemas.microsoft.com/office/drawing/2010/main" val="0"/>
              </a:ext>
            </a:extLst>
          </a:blip>
          <a:stretch>
            <a:fillRect/>
          </a:stretch>
        </p:blipFill>
        <p:spPr>
          <a:xfrm>
            <a:off x="220144" y="5641518"/>
            <a:ext cx="655022" cy="851528"/>
          </a:xfrm>
          <a:prstGeom prst="rect">
            <a:avLst/>
          </a:prstGeom>
        </p:spPr>
      </p:pic>
      <p:pic>
        <p:nvPicPr>
          <p:cNvPr id="9" name="Picture 8"/>
          <p:cNvPicPr>
            <a:picLocks noChangeAspect="1"/>
          </p:cNvPicPr>
          <p:nvPr/>
        </p:nvPicPr>
        <p:blipFill>
          <a:blip r:embed="rId12">
            <a:extLst>
              <a:ext uri="{28A0092B-C50C-407E-A947-70E740481C1C}">
                <a14:useLocalDpi xmlns:a14="http://schemas.microsoft.com/office/drawing/2010/main" val="0"/>
              </a:ext>
            </a:extLst>
          </a:blip>
          <a:stretch>
            <a:fillRect/>
          </a:stretch>
        </p:blipFill>
        <p:spPr>
          <a:xfrm>
            <a:off x="6361985" y="5565335"/>
            <a:ext cx="974802" cy="1215253"/>
          </a:xfrm>
          <a:prstGeom prst="rect">
            <a:avLst/>
          </a:prstGeom>
        </p:spPr>
      </p:pic>
      <p:sp>
        <p:nvSpPr>
          <p:cNvPr id="13" name="Title 12"/>
          <p:cNvSpPr>
            <a:spLocks noGrp="1"/>
          </p:cNvSpPr>
          <p:nvPr>
            <p:ph type="title"/>
          </p:nvPr>
        </p:nvSpPr>
        <p:spPr/>
        <p:txBody>
          <a:bodyPr/>
          <a:lstStyle/>
          <a:p>
            <a:r>
              <a:rPr lang="en-NZ" dirty="0"/>
              <a:t>Other TA resources</a:t>
            </a:r>
          </a:p>
        </p:txBody>
      </p:sp>
    </p:spTree>
    <p:extLst>
      <p:ext uri="{BB962C8B-B14F-4D97-AF65-F5344CB8AC3E}">
        <p14:creationId xmlns:p14="http://schemas.microsoft.com/office/powerpoint/2010/main" val="1216631204"/>
      </p:ext>
    </p:extLst>
  </p:cSld>
  <p:clrMapOvr>
    <a:masterClrMapping/>
  </p:clrMapOvr>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251520" y="1913996"/>
            <a:ext cx="5572141" cy="4553168"/>
          </a:xfrm>
        </p:spPr>
        <p:txBody>
          <a:bodyPr>
            <a:normAutofit/>
          </a:bodyPr>
          <a:lstStyle/>
          <a:p>
            <a:pPr marL="0" indent="0">
              <a:spcBef>
                <a:spcPts val="450"/>
              </a:spcBef>
              <a:buNone/>
            </a:pPr>
            <a:r>
              <a:rPr lang="en-GB" sz="1400" b="1" dirty="0"/>
              <a:t> </a:t>
            </a:r>
          </a:p>
          <a:p>
            <a:pPr marL="174625" indent="-174625">
              <a:spcBef>
                <a:spcPts val="450"/>
              </a:spcBef>
              <a:buNone/>
            </a:pPr>
            <a:r>
              <a:rPr lang="en-US" sz="1400" dirty="0"/>
              <a:t>Clarke, V. &amp; Braun, V. ( 2015) Thematic analysis. In E. Lyons &amp; A. Coyle, (Eds.), </a:t>
            </a:r>
            <a:r>
              <a:rPr lang="en-US" sz="1400" i="1" dirty="0" err="1"/>
              <a:t>Analysing</a:t>
            </a:r>
            <a:r>
              <a:rPr lang="en-US" sz="1400" i="1" dirty="0"/>
              <a:t> Qualitative Data in Psychology,</a:t>
            </a:r>
            <a:r>
              <a:rPr lang="en-US" sz="1400" dirty="0"/>
              <a:t> 2</a:t>
            </a:r>
            <a:r>
              <a:rPr lang="en-US" sz="1400" baseline="30000" dirty="0"/>
              <a:t>nd</a:t>
            </a:r>
            <a:r>
              <a:rPr lang="en-US" sz="1400" dirty="0"/>
              <a:t> ed. London: Sage.</a:t>
            </a:r>
            <a:endParaRPr lang="en-GB" sz="1400" dirty="0"/>
          </a:p>
          <a:p>
            <a:pPr marL="174625" indent="-174625">
              <a:spcBef>
                <a:spcPts val="450"/>
              </a:spcBef>
              <a:buNone/>
            </a:pPr>
            <a:r>
              <a:rPr lang="en-NZ" sz="1400" dirty="0"/>
              <a:t>Huxley, C., Clarke, V. &amp; </a:t>
            </a:r>
            <a:r>
              <a:rPr lang="en-NZ" sz="1400" dirty="0" err="1"/>
              <a:t>Halliwell</a:t>
            </a:r>
            <a:r>
              <a:rPr lang="en-NZ" sz="1400" dirty="0"/>
              <a:t>, E. (2015) Reflective report: A qualitative exploration of whether lesbian and bisexual women are ‘protected’ from sociocultural pressure to be thin. </a:t>
            </a:r>
            <a:r>
              <a:rPr lang="en-US" sz="1400" dirty="0"/>
              <a:t>In E. Lyons &amp; A. Coyle, (Eds.), </a:t>
            </a:r>
            <a:r>
              <a:rPr lang="en-US" sz="1400" i="1" dirty="0" err="1"/>
              <a:t>Analysing</a:t>
            </a:r>
            <a:r>
              <a:rPr lang="en-US" sz="1400" i="1" dirty="0"/>
              <a:t> Qualitative Data in Psychology,</a:t>
            </a:r>
            <a:r>
              <a:rPr lang="en-US" sz="1400" dirty="0"/>
              <a:t> 2</a:t>
            </a:r>
            <a:r>
              <a:rPr lang="en-US" sz="1400" baseline="30000" dirty="0"/>
              <a:t>nd</a:t>
            </a:r>
            <a:r>
              <a:rPr lang="en-US" sz="1400" dirty="0"/>
              <a:t> ed. London: Sage</a:t>
            </a:r>
            <a:r>
              <a:rPr lang="en-NZ" sz="1400" dirty="0"/>
              <a:t>.</a:t>
            </a:r>
            <a:endParaRPr lang="en-GB" sz="1400" dirty="0"/>
          </a:p>
          <a:p>
            <a:pPr marL="174625" indent="-174625">
              <a:spcBef>
                <a:spcPts val="450"/>
              </a:spcBef>
              <a:buNone/>
            </a:pPr>
            <a:r>
              <a:rPr lang="en-NZ" sz="1400" dirty="0"/>
              <a:t>Terry, G. (2015) Doing thematic analysis. </a:t>
            </a:r>
            <a:r>
              <a:rPr lang="en-US" sz="1400" dirty="0"/>
              <a:t>In E. Lyons &amp; A. Coyle, (Eds.), </a:t>
            </a:r>
            <a:r>
              <a:rPr lang="en-US" sz="1400" i="1" dirty="0" err="1"/>
              <a:t>Analysing</a:t>
            </a:r>
            <a:r>
              <a:rPr lang="en-US" sz="1400" i="1" dirty="0"/>
              <a:t> Qualitative Data in Psychology,</a:t>
            </a:r>
            <a:r>
              <a:rPr lang="en-US" sz="1400" dirty="0"/>
              <a:t> 2</a:t>
            </a:r>
            <a:r>
              <a:rPr lang="en-US" sz="1400" baseline="30000" dirty="0"/>
              <a:t>nd</a:t>
            </a:r>
            <a:r>
              <a:rPr lang="en-US" sz="1400" dirty="0"/>
              <a:t> ed. London: Sage.</a:t>
            </a:r>
          </a:p>
          <a:p>
            <a:pPr marL="174625" indent="-174625">
              <a:spcBef>
                <a:spcPts val="450"/>
              </a:spcBef>
              <a:buNone/>
            </a:pPr>
            <a:r>
              <a:rPr lang="en-GB" sz="1400" b="1" i="1" dirty="0"/>
              <a:t> </a:t>
            </a:r>
            <a:endParaRPr lang="en-GB" sz="1400" dirty="0"/>
          </a:p>
          <a:p>
            <a:pPr marL="0" indent="0">
              <a:spcBef>
                <a:spcPts val="450"/>
              </a:spcBef>
              <a:buNone/>
            </a:pPr>
            <a:endParaRPr lang="en-NZ" sz="1400" b="1" dirty="0"/>
          </a:p>
          <a:p>
            <a:pPr marL="0" indent="0">
              <a:spcBef>
                <a:spcPts val="450"/>
              </a:spcBef>
              <a:buNone/>
            </a:pPr>
            <a:r>
              <a:rPr lang="en-NZ" sz="1400" b="1" dirty="0"/>
              <a:t>Online resources</a:t>
            </a:r>
            <a:endParaRPr lang="en-GB" sz="1400" dirty="0"/>
          </a:p>
          <a:p>
            <a:pPr>
              <a:spcBef>
                <a:spcPts val="450"/>
              </a:spcBef>
            </a:pPr>
            <a:r>
              <a:rPr lang="en-GB" sz="1400" dirty="0"/>
              <a:t>Braun &amp; Clarke thematic analysis website: </a:t>
            </a:r>
            <a:r>
              <a:rPr lang="en-GB" sz="1400" dirty="0">
                <a:hlinkClick r:id="rId3"/>
              </a:rPr>
              <a:t>www.psych.auckland.ac.nz/thematicanalysis</a:t>
            </a:r>
            <a:endParaRPr lang="en-GB" sz="1400" dirty="0"/>
          </a:p>
          <a:p>
            <a:pPr>
              <a:spcBef>
                <a:spcPts val="450"/>
              </a:spcBef>
            </a:pPr>
            <a:r>
              <a:rPr lang="en-NZ" sz="1400" i="1" dirty="0"/>
              <a:t>Successful qualitative research: A practical guide for beginners</a:t>
            </a:r>
            <a:r>
              <a:rPr lang="en-NZ" sz="1400" dirty="0"/>
              <a:t> companion website: </a:t>
            </a:r>
            <a:r>
              <a:rPr lang="en-NZ" sz="1400" u="sng" dirty="0">
                <a:hlinkClick r:id="rId4"/>
              </a:rPr>
              <a:t>www.sagepub.co.uk/braunclarke</a:t>
            </a:r>
            <a:endParaRPr lang="en-NZ" sz="1400" u="sng" dirty="0"/>
          </a:p>
        </p:txBody>
      </p:sp>
      <p:sp>
        <p:nvSpPr>
          <p:cNvPr id="2" name="Title 1"/>
          <p:cNvSpPr>
            <a:spLocks noGrp="1"/>
          </p:cNvSpPr>
          <p:nvPr>
            <p:ph type="title"/>
          </p:nvPr>
        </p:nvSpPr>
        <p:spPr/>
        <p:txBody>
          <a:bodyPr>
            <a:normAutofit fontScale="90000"/>
          </a:bodyPr>
          <a:lstStyle/>
          <a:p>
            <a:r>
              <a:rPr lang="en-GB" dirty="0"/>
              <a:t>Forthcoming TA publications and online resources</a:t>
            </a:r>
          </a:p>
        </p:txBody>
      </p:sp>
    </p:spTree>
    <p:extLst>
      <p:ext uri="{BB962C8B-B14F-4D97-AF65-F5344CB8AC3E}">
        <p14:creationId xmlns:p14="http://schemas.microsoft.com/office/powerpoint/2010/main" val="1731587414"/>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MMPROD_NEXTUNIQUEID" val="10009"/>
  <p:tag name="MMPROD_UIDATA" val="&lt;database version=&quot;9.0&quot;&gt;&lt;object type=&quot;1&quot; unique_id=&quot;10001&quot;&gt;&lt;object type=&quot;2&quot; unique_id=&quot;10086&quot;&gt;&lt;object type=&quot;3&quot; unique_id=&quot;10087&quot;&gt;&lt;property id=&quot;20148&quot; value=&quot;5&quot;/&gt;&lt;property id=&quot;20300&quot; value=&quot;Slide 1 - &amp;quot;Thematic Analysis Master Class &amp;quot;&quot;/&gt;&lt;property id=&quot;20307&quot; value=&quot;267&quot;/&gt;&lt;/object&gt;&lt;object type=&quot;3&quot; unique_id=&quot;10088&quot;&gt;&lt;property id=&quot;20148&quot; value=&quot;5&quot;/&gt;&lt;property id=&quot;20300&quot; value=&quot;Slide 4 - &amp;quot;Workshop programme Day 1&amp;quot;&quot;/&gt;&lt;property id=&quot;20307&quot; value=&quot;357&quot;/&gt;&lt;/object&gt;&lt;object type=&quot;3&quot; unique_id=&quot;10089&quot;&gt;&lt;property id=&quot;20148&quot; value=&quot;5&quot;/&gt;&lt;property id=&quot;20300&quot; value=&quot;Slide 6&quot;/&gt;&lt;property id=&quot;20307&quot; value=&quot;429&quot;/&gt;&lt;/object&gt;&lt;object type=&quot;3&quot; unique_id=&quot;10093&quot;&gt;&lt;property id=&quot;20148&quot; value=&quot;5&quot;/&gt;&lt;property id=&quot;20300&quot; value=&quot;Slide 9 - &amp;quot;What is TA?&amp;quot;&quot;/&gt;&lt;property id=&quot;20307&quot; value=&quot;443&quot;/&gt;&lt;/object&gt;&lt;object type=&quot;3&quot; unique_id=&quot;10094&quot;&gt;&lt;property id=&quot;20148&quot; value=&quot;5&quot;/&gt;&lt;property id=&quot;20300&quot; value=&quot;Slide 13 - &amp;quot;TA is uniquely flexible!&amp;quot;&quot;/&gt;&lt;property id=&quot;20307&quot; value=&quot;445&quot;/&gt;&lt;/object&gt;&lt;object type=&quot;3&quot; unique_id=&quot;10095&quot;&gt;&lt;property id=&quot;20148&quot; value=&quot;5&quot;/&gt;&lt;property id=&quot;20300&quot; value=&quot;Slide 14 - &amp;quot;Ontological (and epistemological) frameworks&amp;quot;&quot;/&gt;&lt;property id=&quot;20307&quot; value=&quot;446&quot;/&gt;&lt;/object&gt;&lt;object type=&quot;3&quot; unique_id=&quot;10096&quot;&gt;&lt;property id=&quot;20148&quot; value=&quot;5&quot;/&gt;&lt;property id=&quot;20300&quot; value=&quot;Slide 16 - &amp;quot;Thematic analysis is uniquely flexible!&amp;quot;&quot;/&gt;&lt;property id=&quot;20307&quot; value=&quot;447&quot;/&gt;&lt;/object&gt;&lt;object type=&quot;3&quot; unique_id=&quot;10097&quot;&gt;&lt;property id=&quot;20148&quot; value=&quot;5&quot;/&gt;&lt;property id=&quot;20300&quot; value=&quot;Slide 17 - &amp;quot;Typology of qualitative research questions&amp;quot;&quot;/&gt;&lt;property id=&quot;20307&quot; value=&quot;448&quot;/&gt;&lt;/object&gt;&lt;object type=&quot;3&quot; unique_id=&quot;10098&quot;&gt;&lt;property id=&quot;20148&quot; value=&quot;5&quot;/&gt;&lt;property id=&quot;20300&quot; value=&quot;Slide 19 - &amp;quot;A range of possibilities&amp;quot;&quot;/&gt;&lt;property id=&quot;20307&quot; value=&quot;449&quot;/&gt;&lt;/object&gt;&lt;object type=&quot;3&quot; unique_id=&quot;10099&quot;&gt;&lt;property id=&quot;20148&quot; value=&quot;5&quot;/&gt;&lt;property id=&quot;20300&quot; value=&quot;Slide 21 - &amp;quot;Comparing TA with other qualitative analytic approaches: TA and IPA&amp;quot;&quot;/&gt;&lt;property id=&quot;20307&quot; value=&quot;450&quot;/&gt;&lt;/object&gt;&lt;object type=&quot;3&quot; unique_id=&quot;10100&quot;&gt;&lt;property id=&quot;20148&quot; value=&quot;5&quot;/&gt;&lt;property id=&quot;20300&quot; value=&quot;Slide 8 - &amp;quot;A brief history of TA&amp;quot;&quot;/&gt;&lt;property id=&quot;20307&quot; value=&quot;471&quot;/&gt;&lt;/object&gt;&lt;object type=&quot;3&quot; unique_id=&quot;10101&quot;&gt;&lt;property id=&quot;20148&quot; value=&quot;5&quot;/&gt;&lt;property id=&quot;20300&quot; value=&quot;Slide 11 - &amp;quot;TA is not one thing: Small q versus Big Q TA&amp;quot;&quot;/&gt;&lt;property id=&quot;20307&quot; value=&quot;472&quot;/&gt;&lt;/object&gt;&lt;object type=&quot;3&quot; unique_id=&quot;10102&quot;&gt;&lt;property id=&quot;20148&quot; value=&quot;5&quot;/&gt;&lt;property id=&quot;20300&quot; value=&quot;Slide 28 - &amp;quot;Six Phases of Thematic Analysis&amp;quot;&quot;/&gt;&lt;property id=&quot;20307&quot; value=&quot;452&quot;/&gt;&lt;/object&gt;&lt;object type=&quot;3&quot; unique_id=&quot;10103&quot;&gt;&lt;property id=&quot;20148&quot; value=&quot;5&quot;/&gt;&lt;property id=&quot;20300&quot; value=&quot;Slide 34 - &amp;quot;1) Familiarizing yourself with the data and identifying items of interest&amp;quot;&quot;/&gt;&lt;property id=&quot;20307&quot; value=&quot;453&quot;/&gt;&lt;/object&gt;&lt;object type=&quot;3&quot; unique_id=&quot;10104&quot;&gt;&lt;property id=&quot;20148&quot; value=&quot;5&quot;/&gt;&lt;property id=&quot;20300&quot; value=&quot;Slide 42 - &amp;quot;(2) Generating initial codes&amp;quot;&quot;/&gt;&lt;property id=&quot;20307&quot; value=&quot;454&quot;/&gt;&lt;/object&gt;&lt;object type=&quot;3&quot; unique_id=&quot;10105&quot;&gt;&lt;property id=&quot;20148&quot; value=&quot;5&quot;/&gt;&lt;property id=&quot;20300&quot; value=&quot;Slide 43 - &amp;quot;Managing the coding process&amp;quot;&quot;/&gt;&lt;property id=&quot;20307&quot; value=&quot;455&quot;/&gt;&lt;/object&gt;&lt;object type=&quot;3&quot; unique_id=&quot;10106&quot;&gt;&lt;property id=&quot;20148&quot; value=&quot;5&quot;/&gt;&lt;property id=&quot;20300&quot; value=&quot;Slide 44 - &amp;quot;TA and coding software&amp;quot;&quot;/&gt;&lt;property id=&quot;20307&quot; value=&quot;451&quot;/&gt;&lt;/object&gt;&lt;object type=&quot;3&quot; unique_id=&quot;10107&quot;&gt;&lt;property id=&quot;20148&quot; value=&quot;5&quot;/&gt;&lt;property id=&quot;20300&quot; value=&quot;Slide 69 - &amp;quot;(3) ‘Searching’ for themes&amp;quot;&quot;/&gt;&lt;property id=&quot;20307&quot; value=&quot;456&quot;/&gt;&lt;/object&gt;&lt;object type=&quot;3&quot; unique_id=&quot;10108&quot;&gt;&lt;property id=&quot;20148&quot; value=&quot;5&quot;/&gt;&lt;property id=&quot;20300&quot; value=&quot;Slide 76 - &amp;quot;Is counting bad?&amp;quot;&quot;/&gt;&lt;property id=&quot;20307&quot; value=&quot;444&quot;/&gt;&lt;/object&gt;&lt;object type=&quot;3&quot; unique_id=&quot;10109&quot;&gt;&lt;property id=&quot;20148&quot; value=&quot;5&quot;/&gt;&lt;property id=&quot;20300&quot; value=&quot;Slide 77 - &amp;quot;4) Reviewing potential themes&amp;quot;&quot;/&gt;&lt;property id=&quot;20307&quot; value=&quot;457&quot;/&gt;&lt;/object&gt;&lt;object type=&quot;3&quot; unique_id=&quot;10110&quot;&gt;&lt;property id=&quot;20148&quot; value=&quot;5&quot;/&gt;&lt;property id=&quot;20300&quot; value=&quot;Slide 78 - &amp;quot;5) Defining and naming your themes&amp;quot;&quot;/&gt;&lt;property id=&quot;20307&quot; value=&quot;458&quot;/&gt;&lt;/object&gt;&lt;object type=&quot;3&quot; unique_id=&quot;10111&quot;&gt;&lt;property id=&quot;20148&quot; value=&quot;5&quot;/&gt;&lt;property id=&quot;20300&quot; value=&quot;Slide 79 - &amp;quot;Theme levels&amp;quot;&quot;/&gt;&lt;property id=&quot;20307&quot; value=&quot;475&quot;/&gt;&lt;/object&gt;&lt;object type=&quot;3&quot; unique_id=&quot;10112&quot;&gt;&lt;property id=&quot;20148&quot; value=&quot;5&quot;/&gt;&lt;property id=&quot;20300&quot; value=&quot;Slide 81 - &amp;quot;Example of a theme definition: &amp;quot;&quot;/&gt;&lt;property id=&quot;20307&quot; value=&quot;476&quot;/&gt;&lt;/object&gt;&lt;object type=&quot;3&quot; unique_id=&quot;10113&quot;&gt;&lt;property id=&quot;20148&quot; value=&quot;5&quot;/&gt;&lt;property id=&quot;20300&quot; value=&quot;Slide 82 - &amp;quot;6) Producing the report&amp;quot;&quot;/&gt;&lt;property id=&quot;20307&quot; value=&quot;459&quot;/&gt;&lt;/object&gt;&lt;object type=&quot;3&quot; unique_id=&quot;10115&quot;&gt;&lt;property id=&quot;20148&quot; value=&quot;5&quot;/&gt;&lt;property id=&quot;20300&quot; value=&quot;Slide 89 - &amp;quot;Some common problems…&amp;quot;&quot;/&gt;&lt;property id=&quot;20307&quot; value=&quot;461&quot;/&gt;&lt;/object&gt;&lt;object type=&quot;3&quot; unique_id=&quot;10116&quot;&gt;&lt;property id=&quot;20148&quot; value=&quot;5&quot;/&gt;&lt;property id=&quot;20300&quot; value=&quot;Slide 90 - &amp;quot;Some common problems...&amp;quot;&quot;/&gt;&lt;property id=&quot;20307&quot; value=&quot;462&quot;/&gt;&lt;/object&gt;&lt;object type=&quot;3&quot; unique_id=&quot;10117&quot;&gt;&lt;property id=&quot;20148&quot; value=&quot;5&quot;/&gt;&lt;property id=&quot;20300&quot; value=&quot;Slide 91 - &amp;quot;Good practices in reporting a TA&amp;quot;&quot;/&gt;&lt;property id=&quot;20307&quot; value=&quot;463&quot;/&gt;&lt;/object&gt;&lt;object type=&quot;3&quot; unique_id=&quot;10118&quot;&gt;&lt;property id=&quot;20148&quot; value=&quot;5&quot;/&gt;&lt;property id=&quot;20300&quot; value=&quot;Slide 92 - &amp;quot;Good practices in reporting a TA&amp;quot;&quot;/&gt;&lt;property id=&quot;20307&quot; value=&quot;464&quot;/&gt;&lt;/object&gt;&lt;object type=&quot;3&quot; unique_id=&quot;10119&quot;&gt;&lt;property id=&quot;20148&quot; value=&quot;5&quot;/&gt;&lt;property id=&quot;20300&quot; value=&quot;Slide 93 - &amp;quot;A 15-point checklist of criteria for good TA&amp;quot;&quot;/&gt;&lt;property id=&quot;20307&quot; value=&quot;465&quot;/&gt;&lt;/object&gt;&lt;object type=&quot;3&quot; unique_id=&quot;10120&quot;&gt;&lt;property id=&quot;20148&quot; value=&quot;5&quot;/&gt;&lt;property id=&quot;20300&quot; value=&quot;Slide 94 - &amp;quot;A 15-point checklist of criteria for good TA&amp;quot;&quot;/&gt;&lt;property id=&quot;20307&quot; value=&quot;466&quot;/&gt;&lt;/object&gt;&lt;object type=&quot;3&quot; unique_id=&quot;10121&quot;&gt;&lt;property id=&quot;20148&quot; value=&quot;5&quot;/&gt;&lt;property id=&quot;20300&quot; value=&quot;Slide 95 - &amp;quot; What are the strengths of TA?&amp;quot;&quot;/&gt;&lt;property id=&quot;20307&quot; value=&quot;467&quot;/&gt;&lt;/object&gt;&lt;object type=&quot;3&quot; unique_id=&quot;10122&quot;&gt;&lt;property id=&quot;20148&quot; value=&quot;5&quot;/&gt;&lt;property id=&quot;20300&quot; value=&quot;Slide 96 - &amp;quot;What are the weaknesses of TA?&amp;quot;&quot;/&gt;&lt;property id=&quot;20307&quot; value=&quot;468&quot;/&gt;&lt;/object&gt;&lt;object type=&quot;3&quot; unique_id=&quot;10124&quot;&gt;&lt;property id=&quot;20148&quot; value=&quot;5&quot;/&gt;&lt;property id=&quot;20300&quot; value=&quot;Slide 98 - &amp;quot;Theme development exercise 1&amp;quot;&quot;/&gt;&lt;property id=&quot;20307&quot; value=&quot;381&quot;/&gt;&lt;/object&gt;&lt;object type=&quot;3&quot; unique_id=&quot;10125&quot;&gt;&lt;property id=&quot;20148&quot; value=&quot;5&quot;/&gt;&lt;property id=&quot;20300&quot; value=&quot;Slide 99 - &amp;quot;Theme development exercise 2&amp;quot;&quot;/&gt;&lt;property id=&quot;20307&quot; value=&quot;364&quot;/&gt;&lt;/object&gt;&lt;object type=&quot;3&quot; unique_id=&quot;10136&quot;&gt;&lt;property id=&quot;20148&quot; value=&quot;5&quot;/&gt;&lt;property id=&quot;20300&quot; value=&quot;Slide 100 - &amp;quot;Final opportunity for questions!&amp;quot;&quot;/&gt;&lt;property id=&quot;20307&quot; value=&quot;470&quot;/&gt;&lt;/object&gt;&lt;object type=&quot;3&quot; unique_id=&quot;10137&quot;&gt;&lt;property id=&quot;20148&quot; value=&quot;5&quot;/&gt;&lt;property id=&quot;20300&quot; value=&quot;Slide 102 - &amp;quot; References (not included on TA reading list)&amp;quot;&quot;/&gt;&lt;property id=&quot;20307&quot; value=&quot;474&quot;/&gt;&lt;/object&gt;&lt;object type=&quot;3&quot; unique_id=&quot;10403&quot;&gt;&lt;property id=&quot;20148&quot; value=&quot;5&quot;/&gt;&lt;property id=&quot;20300&quot; value=&quot;Slide 2 - &amp;quot;Welcome&amp;quot;&quot;/&gt;&lt;property id=&quot;20307&quot; value=&quot;478&quot;/&gt;&lt;/object&gt;&lt;object type=&quot;3&quot; unique_id=&quot;10404&quot;&gt;&lt;property id=&quot;20148&quot; value=&quot;5&quot;/&gt;&lt;property id=&quot;20300&quot; value=&quot;Slide 3 - &amp;quot;Welcome&amp;quot;&quot;/&gt;&lt;property id=&quot;20307&quot; value=&quot;477&quot;/&gt;&lt;/object&gt;&lt;object type=&quot;3&quot; unique_id=&quot;10405&quot;&gt;&lt;property id=&quot;20148&quot; value=&quot;5&quot;/&gt;&lt;property id=&quot;20300&quot; value=&quot;Slide 5 - &amp;quot;Workshop programme Day 2&amp;quot;&quot;/&gt;&lt;property id=&quot;20307&quot; value=&quot;479&quot;/&gt;&lt;/object&gt;&lt;object type=&quot;3&quot; unique_id=&quot;10966&quot;&gt;&lt;property id=&quot;20148&quot; value=&quot;5&quot;/&gt;&lt;property id=&quot;20300&quot; value=&quot;Slide 7 - &amp;quot;What TA is, and what it is not&amp;quot;&quot;/&gt;&lt;property id=&quot;20307&quot; value=&quot;480&quot;/&gt;&lt;/object&gt;&lt;object type=&quot;3&quot; unique_id=&quot;10967&quot;&gt;&lt;property id=&quot;20148&quot; value=&quot;5&quot;/&gt;&lt;property id=&quot;20300&quot; value=&quot;Slide 37 - &amp;quot;Familiarisation exercise 1&amp;quot;&quot;/&gt;&lt;property id=&quot;20307&quot; value=&quot;481&quot;/&gt;&lt;/object&gt;&lt;object type=&quot;3&quot; unique_id=&quot;11529&quot;&gt;&lt;property id=&quot;20148&quot; value=&quot;5&quot;/&gt;&lt;property id=&quot;20300&quot; value=&quot;Slide 26 - &amp;quot;Morning Break&amp;quot;&quot;/&gt;&lt;property id=&quot;20307&quot; value=&quot;484&quot;/&gt;&lt;/object&gt;&lt;object type=&quot;3&quot; unique_id=&quot;11530&quot;&gt;&lt;property id=&quot;20148&quot; value=&quot;5&quot;/&gt;&lt;property id=&quot;20300&quot; value=&quot;Slide 27 - &amp;quot;Mini-lecture on familiarisation&amp;quot;&quot;/&gt;&lt;property id=&quot;20307&quot; value=&quot;487&quot;/&gt;&lt;/object&gt;&lt;object type=&quot;3&quot; unique_id=&quot;11531&quot;&gt;&lt;property id=&quot;20148&quot; value=&quot;5&quot;/&gt;&lt;property id=&quot;20300&quot; value=&quot;Slide 38 - &amp;quot;Familiarisation exercise 2&amp;quot;&quot;/&gt;&lt;property id=&quot;20307&quot; value=&quot;483&quot;/&gt;&lt;/object&gt;&lt;object type=&quot;3&quot; unique_id=&quot;11532&quot;&gt;&lt;property id=&quot;20148&quot; value=&quot;5&quot;/&gt;&lt;property id=&quot;20300&quot; value=&quot;Slide 39 - &amp;quot;Lunch Break&amp;quot;&quot;/&gt;&lt;property id=&quot;20307&quot; value=&quot;485&quot;/&gt;&lt;/object&gt;&lt;object type=&quot;3&quot; unique_id=&quot;11533&quot;&gt;&lt;property id=&quot;20148&quot; value=&quot;5&quot;/&gt;&lt;property id=&quot;20300&quot; value=&quot;Slide 40 - &amp;quot;Mini-lecture on coding&amp;quot;&quot;/&gt;&lt;property id=&quot;20307&quot; value=&quot;486&quot;/&gt;&lt;/object&gt;&lt;object type=&quot;3&quot; unique_id=&quot;11534&quot;&gt;&lt;property id=&quot;20148&quot; value=&quot;5&quot;/&gt;&lt;property id=&quot;20300&quot; value=&quot;Slide 41 - &amp;quot;Six Phases of Thematic Analysis&amp;quot;&quot;/&gt;&lt;property id=&quot;20307&quot; value=&quot;488&quot;/&gt;&lt;/object&gt;&lt;object type=&quot;3&quot; unique_id=&quot;13009&quot;&gt;&lt;property id=&quot;20148&quot; value=&quot;5&quot;/&gt;&lt;property id=&quot;20300&quot; value=&quot;Slide 46&quot;/&gt;&lt;property id=&quot;20307&quot; value=&quot;489&quot;/&gt;&lt;/object&gt;&lt;object type=&quot;3&quot; unique_id=&quot;13010&quot;&gt;&lt;property id=&quot;20148&quot; value=&quot;5&quot;/&gt;&lt;property id=&quot;20300&quot; value=&quot;Slide 47 - &amp;quot;Our initial observations included:&amp;quot;&quot;/&gt;&lt;property id=&quot;20307&quot; value=&quot;490&quot;/&gt;&lt;/object&gt;&lt;object type=&quot;3&quot; unique_id=&quot;13011&quot;&gt;&lt;property id=&quot;20148&quot; value=&quot;5&quot;/&gt;&lt;property id=&quot;20300&quot; value=&quot;Slide 48 - &amp;quot;How we coded the extract &amp;quot;&quot;/&gt;&lt;property id=&quot;20307&quot; value=&quot;491&quot;/&gt;&lt;/object&gt;&lt;object type=&quot;3&quot; unique_id=&quot;13013&quot;&gt;&lt;property id=&quot;20148&quot; value=&quot;5&quot;/&gt;&lt;property id=&quot;20300&quot; value=&quot;Slide 49&quot;/&gt;&lt;property id=&quot;20307&quot; value=&quot;493&quot;/&gt;&lt;/object&gt;&lt;object type=&quot;3&quot; unique_id=&quot;13015&quot;&gt;&lt;property id=&quot;20148&quot; value=&quot;5&quot;/&gt;&lt;property id=&quot;20300&quot; value=&quot;Slide 51 - &amp;quot;Semantic and latent codes&amp;quot;&quot;/&gt;&lt;property id=&quot;20307&quot; value=&quot;495&quot;/&gt;&lt;/object&gt;&lt;object type=&quot;3&quot; unique_id=&quot;13016&quot;&gt;&lt;property id=&quot;20148&quot; value=&quot;5&quot;/&gt;&lt;property id=&quot;20300&quot; value=&quot;Slide 52 - &amp;quot;Coding exercise 1&amp;quot;&quot;/&gt;&lt;property id=&quot;20307&quot; value=&quot;496&quot;/&gt;&lt;/object&gt;&lt;object type=&quot;3&quot; unique_id=&quot;14345&quot;&gt;&lt;property id=&quot;20148&quot; value=&quot;5&quot;/&gt;&lt;property id=&quot;20300&quot; value=&quot;Slide 54 - &amp;quot;Coding exercise 2&amp;quot;&quot;/&gt;&lt;property id=&quot;20307&quot; value=&quot;504&quot;/&gt;&lt;/object&gt;&lt;object type=&quot;3&quot; unique_id=&quot;14346&quot;&gt;&lt;property id=&quot;20148&quot; value=&quot;5&quot;/&gt;&lt;property id=&quot;20300&quot; value=&quot;Slide 56 - &amp;quot;‘Homework’&amp;quot;&quot;/&gt;&lt;property id=&quot;20307&quot; value=&quot;505&quot;/&gt;&lt;/object&gt;&lt;object type=&quot;3&quot; unique_id=&quot;14347&quot;&gt;&lt;property id=&quot;20148&quot; value=&quot;5&quot;/&gt;&lt;property id=&quot;20300&quot; value=&quot;Slide 57 - &amp;quot;Any questions?&amp;quot;&quot;/&gt;&lt;property id=&quot;20307&quot; value=&quot;506&quot;/&gt;&lt;/object&gt;&lt;object type=&quot;3&quot; unique_id=&quot;14348&quot;&gt;&lt;property id=&quot;20148&quot; value=&quot;5&quot;/&gt;&lt;property id=&quot;20300&quot; value=&quot;Slide 58 - &amp;quot;Thematic Analysis Master Class&amp;quot;&quot;/&gt;&lt;property id=&quot;20307&quot; value=&quot;497&quot;/&gt;&lt;/object&gt;&lt;object type=&quot;3&quot; unique_id=&quot;14349&quot;&gt;&lt;property id=&quot;20148&quot; value=&quot;5&quot;/&gt;&lt;property id=&quot;20300&quot; value=&quot;Slide 59 - &amp;quot;Workshop programme Day 2&amp;quot;&quot;/&gt;&lt;property id=&quot;20307&quot; value=&quot;498&quot;/&gt;&lt;/object&gt;&lt;object type=&quot;3&quot; unique_id=&quot;14350&quot;&gt;&lt;property id=&quot;20148&quot; value=&quot;5&quot;/&gt;&lt;property id=&quot;20300&quot; value=&quot;Slide 60 - &amp;quot;Any questions?&amp;quot;&quot;/&gt;&lt;property id=&quot;20307&quot; value=&quot;499&quot;/&gt;&lt;/object&gt;&lt;object type=&quot;3&quot; unique_id=&quot;14351&quot;&gt;&lt;property id=&quot;20148&quot; value=&quot;5&quot;/&gt;&lt;property id=&quot;20300&quot; value=&quot;Slide 61 - &amp;quot;Familiarisation and coding of the data&amp;quot;&quot;/&gt;&lt;property id=&quot;20307&quot; value=&quot;500&quot;/&gt;&lt;/object&gt;&lt;object type=&quot;3&quot; unique_id=&quot;14352&quot;&gt;&lt;property id=&quot;20148&quot; value=&quot;5&quot;/&gt;&lt;property id=&quot;20300&quot; value=&quot;Slide 62 - &amp;quot;Morning Break&amp;quot;&quot;/&gt;&lt;property id=&quot;20307&quot; value=&quot;501&quot;/&gt;&lt;/object&gt;&lt;object type=&quot;3&quot; unique_id=&quot;14353&quot;&gt;&lt;property id=&quot;20148&quot; value=&quot;5&quot;/&gt;&lt;property id=&quot;20300&quot; value=&quot;Slide 63 - &amp;quot;Coding of the data extract&amp;quot;&quot;/&gt;&lt;property id=&quot;20307&quot; value=&quot;502&quot;/&gt;&lt;/object&gt;&lt;object type=&quot;3&quot; unique_id=&quot;14354&quot;&gt;&lt;property id=&quot;20148&quot; value=&quot;5&quot;/&gt;&lt;property id=&quot;20300&quot; value=&quot;Slide 64 - &amp;quot;Lunch Break&amp;quot;&quot;/&gt;&lt;property id=&quot;20307&quot; value=&quot;503&quot;/&gt;&lt;/object&gt;&lt;object type=&quot;3&quot; unique_id=&quot;14355&quot;&gt;&lt;property id=&quot;20148&quot; value=&quot;5&quot;/&gt;&lt;property id=&quot;20300&quot; value=&quot;Slide 65 - &amp;quot;Lecture: theme development and interpretation&amp;quot;&quot;/&gt;&lt;property id=&quot;20307&quot; value=&quot;507&quot;/&gt;&lt;/object&gt;&lt;object type=&quot;3&quot; unique_id=&quot;14356&quot;&gt;&lt;property id=&quot;20148&quot; value=&quot;5&quot;/&gt;&lt;property id=&quot;20300&quot; value=&quot;Slide 66 - &amp;quot;Six Phases of Thematic Analysis&amp;quot;&quot;/&gt;&lt;property id=&quot;20307&quot; value=&quot;508&quot;/&gt;&lt;/object&gt;&lt;object type=&quot;3&quot; unique_id=&quot;14668&quot;&gt;&lt;property id=&quot;20148&quot; value=&quot;5&quot;/&gt;&lt;property id=&quot;20300&quot; value=&quot;Slide 101 - &amp;quot;Please complete a workshop evaluation form before you leave&amp;quot;&quot;/&gt;&lt;property id=&quot;20307&quot; value=&quot;510&quot;/&gt;&lt;/object&gt;&lt;object type=&quot;3&quot; unique_id=&quot;14670&quot;&gt;&lt;property id=&quot;20148&quot; value=&quot;5&quot;/&gt;&lt;property id=&quot;20300&quot; value=&quot;Slide 10 - &amp;quot;Typology of qualitative analytic approaches&amp;quot;&quot;/&gt;&lt;property id=&quot;20307&quot; value=&quot;512&quot;/&gt;&lt;/object&gt;&lt;object type=&quot;3&quot; unique_id=&quot;14671&quot;&gt;&lt;property id=&quot;20148&quot; value=&quot;5&quot;/&gt;&lt;property id=&quot;20300&quot; value=&quot;Slide 12 - &amp;quot;TA is a method not a methodology&amp;quot;&quot;/&gt;&lt;property id=&quot;20307&quot; value=&quot;511&quot;/&gt;&lt;/object&gt;&lt;object type=&quot;3&quot; unique_id=&quot;14672&quot;&gt;&lt;property id=&quot;20148&quot; value=&quot;5&quot;/&gt;&lt;property id=&quot;20300&quot; value=&quot;Slide 15&quot;/&gt;&lt;property id=&quot;20307&quot; value=&quot;516&quot;/&gt;&lt;/object&gt;&lt;object type=&quot;3&quot; unique_id=&quot;14673&quot;&gt;&lt;property id=&quot;20148&quot; value=&quot;5&quot;/&gt;&lt;property id=&quot;20300&quot; value=&quot;Slide 18&quot;/&gt;&lt;property id=&quot;20307&quot; value=&quot;515&quot;/&gt;&lt;/object&gt;&lt;object type=&quot;3&quot; unique_id=&quot;14674&quot;&gt;&lt;property id=&quot;20148&quot; value=&quot;5&quot;/&gt;&lt;property id=&quot;20300&quot; value=&quot;Slide 20 - &amp;quot;The importance of reflexivity&amp;quot;&quot;/&gt;&lt;property id=&quot;20307&quot; value=&quot;514&quot;/&gt;&lt;/object&gt;&lt;object type=&quot;3&quot; unique_id=&quot;14675&quot;&gt;&lt;property id=&quot;20148&quot; value=&quot;5&quot;/&gt;&lt;property id=&quot;20300&quot; value=&quot;Slide 22 - &amp;quot;We recommend using TA…&amp;quot;&quot;/&gt;&lt;property id=&quot;20307&quot; value=&quot;519&quot;/&gt;&lt;/object&gt;&lt;object type=&quot;3&quot; unique_id=&quot;14676&quot;&gt;&lt;property id=&quot;20148&quot; value=&quot;5&quot;/&gt;&lt;property id=&quot;20300&quot; value=&quot;Slide 23 - &amp;quot;Grounded theory and TA&amp;quot;&quot;/&gt;&lt;property id=&quot;20307&quot; value=&quot;517&quot;/&gt;&lt;/object&gt;&lt;object type=&quot;3&quot; unique_id=&quot;14677&quot;&gt;&lt;property id=&quot;20148&quot; value=&quot;5&quot;/&gt;&lt;property id=&quot;20300&quot; value=&quot;Slide 24 - &amp;quot;We recommend using TA…&amp;quot;&quot;/&gt;&lt;property id=&quot;20307&quot; value=&quot;520&quot;/&gt;&lt;/object&gt;&lt;object type=&quot;3&quot; unique_id=&quot;14678&quot;&gt;&lt;property id=&quot;20148&quot; value=&quot;5&quot;/&gt;&lt;property id=&quot;20300&quot; value=&quot;Slide 25 - &amp;quot;Discourse analysis and TA&amp;quot;&quot;/&gt;&lt;property id=&quot;20307&quot; value=&quot;518&quot;/&gt;&lt;/object&gt;&lt;object type=&quot;3&quot; unique_id=&quot;14679&quot;&gt;&lt;property id=&quot;20148&quot; value=&quot;5&quot;/&gt;&lt;property id=&quot;20300&quot; value=&quot;Slide 29 - &amp;quot;Side-bar: Preparing data for analysis&amp;quot;&quot;/&gt;&lt;property id=&quot;20307&quot; value=&quot;521&quot;/&gt;&lt;/object&gt;&lt;object type=&quot;3&quot; unique_id=&quot;14680&quot;&gt;&lt;property id=&quot;20148&quot; value=&quot;5&quot;/&gt;&lt;property id=&quot;20300&quot; value=&quot;Slide 30&quot;/&gt;&lt;property id=&quot;20307&quot; value=&quot;522&quot;/&gt;&lt;/object&gt;&lt;object type=&quot;3&quot; unique_id=&quot;14681&quot;&gt;&lt;property id=&quot;20148&quot; value=&quot;5&quot;/&gt;&lt;property id=&quot;20300&quot; value=&quot;Slide 31&quot;/&gt;&lt;property id=&quot;20307&quot; value=&quot;523&quot;/&gt;&lt;/object&gt;&lt;object type=&quot;3&quot; unique_id=&quot;14682&quot;&gt;&lt;property id=&quot;20148&quot; value=&quot;5&quot;/&gt;&lt;property id=&quot;20300&quot; value=&quot;Slide 32&quot;/&gt;&lt;property id=&quot;20307&quot; value=&quot;524&quot;/&gt;&lt;/object&gt;&lt;object type=&quot;3&quot; unique_id=&quot;14683&quot;&gt;&lt;property id=&quot;20148&quot; value=&quot;5&quot;/&gt;&lt;property id=&quot;20300&quot; value=&quot;Slide 33&quot;/&gt;&lt;property id=&quot;20307&quot; value=&quot;525&quot;/&gt;&lt;/object&gt;&lt;object type=&quot;3&quot; unique_id=&quot;14684&quot;&gt;&lt;property id=&quot;20148&quot; value=&quot;5&quot;/&gt;&lt;property id=&quot;20300&quot; value=&quot;Slide 35 - &amp;quot;An example of familiarisation notes from Nikki’s research on bisexual women’s visual identities&amp;quot;&quot;/&gt;&lt;property id=&quot;20307&quot; value=&quot;526&quot;/&gt;&lt;/object&gt;&lt;object type=&quot;3&quot; unique_id=&quot;14685&quot;&gt;&lt;property id=&quot;20148&quot; value=&quot;5&quot;/&gt;&lt;property id=&quot;20300&quot; value=&quot;Slide 36 - &amp;quot;Familiarisation notes on the entire data set&amp;quot;&quot;/&gt;&lt;property id=&quot;20307&quot; value=&quot;527&quot;/&gt;&lt;/object&gt;&lt;object type=&quot;3&quot; unique_id=&quot;14686&quot;&gt;&lt;property id=&quot;20148&quot; value=&quot;5&quot;/&gt;&lt;property id=&quot;20300&quot; value=&quot;Slide 45 - &amp;quot;An example of data coding: Andreas&amp;quot;&quot;/&gt;&lt;property id=&quot;20307&quot; value=&quot;528&quot;/&gt;&lt;/object&gt;&lt;object type=&quot;3&quot; unique_id=&quot;14687&quot;&gt;&lt;property id=&quot;20148&quot; value=&quot;5&quot;/&gt;&lt;property id=&quot;20300&quot; value=&quot;Slide 50 - &amp;quot;What assumptions do we make in coding the data?&amp;quot;&quot;/&gt;&lt;property id=&quot;20307&quot; value=&quot;529&quot;/&gt;&lt;/object&gt;&lt;object type=&quot;3&quot; unique_id=&quot;14688&quot;&gt;&lt;property id=&quot;20148&quot; value=&quot;5&quot;/&gt;&lt;property id=&quot;20300&quot; value=&quot;Slide 53 - &amp;quot;Semantic or latent?&amp;quot;&quot;/&gt;&lt;property id=&quot;20307&quot; value=&quot;548&quot;/&gt;&lt;/object&gt;&lt;object type=&quot;3&quot; unique_id=&quot;14689&quot;&gt;&lt;property id=&quot;20148&quot; value=&quot;5&quot;/&gt;&lt;property id=&quot;20300&quot; value=&quot;Slide 55 - &amp;quot;Afternoon break&amp;quot;&quot;/&gt;&lt;property id=&quot;20307&quot; value=&quot;530&quot;/&gt;&lt;/object&gt;&lt;object type=&quot;3&quot; unique_id=&quot;14690&quot;&gt;&lt;property id=&quot;20148&quot; value=&quot;5&quot;/&gt;&lt;property id=&quot;20300&quot; value=&quot;Slide 67 - &amp;quot;What is a theme?&amp;quot;&quot;/&gt;&lt;property id=&quot;20307&quot; value=&quot;531&quot;/&gt;&lt;/object&gt;&lt;object type=&quot;3&quot; unique_id=&quot;14691&quot;&gt;&lt;property id=&quot;20148&quot; value=&quot;5&quot;/&gt;&lt;property id=&quot;20300&quot; value=&quot;Slide 68 - &amp;quot;Exercise: Is a theme or a code?&amp;quot;&quot;/&gt;&lt;property id=&quot;20307&quot; value=&quot;546&quot;/&gt;&lt;/object&gt;&lt;object type=&quot;3&quot; unique_id=&quot;14692&quot;&gt;&lt;property id=&quot;20148&quot; value=&quot;5&quot;/&gt;&lt;property id=&quot;20300&quot; value=&quot;Slide 70 - &amp;quot;Examples of thematic maps from  -Nikki’s research on bisexual women’s visual identities -Ginny and Gareth’s resear&quot;/&gt;&lt;property id=&quot;20307&quot; value=&quot;532&quot;/&gt;&lt;/object&gt;&lt;object type=&quot;3&quot; unique_id=&quot;14693&quot;&gt;&lt;property id=&quot;20148&quot; value=&quot;5&quot;/&gt;&lt;property id=&quot;20300&quot; value=&quot;Slide 71 - &amp;quot;Early thematic map  &amp;quot;&quot;/&gt;&lt;property id=&quot;20307&quot; value=&quot;536&quot;/&gt;&lt;/object&gt;&lt;object type=&quot;3&quot; unique_id=&quot;14694&quot;&gt;&lt;property id=&quot;20148&quot; value=&quot;5&quot;/&gt;&lt;property id=&quot;20300&quot; value=&quot;Slide 72 - &amp;quot;Final thematic map&amp;quot;&quot;/&gt;&lt;property id=&quot;20307&quot; value=&quot;547&quot;/&gt;&lt;/object&gt;&lt;object type=&quot;3&quot; unique_id=&quot;14695&quot;&gt;&lt;property id=&quot;20148&quot; value=&quot;5&quot;/&gt;&lt;property id=&quot;20300&quot; value=&quot;Slide 73 - &amp;quot;An early-example thematic map…&amp;quot;&quot;/&gt;&lt;property id=&quot;20307&quot; value=&quot;538&quot;/&gt;&lt;/object&gt;&lt;object type=&quot;3&quot; unique_id=&quot;14696&quot;&gt;&lt;property id=&quot;20148&quot; value=&quot;5&quot;/&gt;&lt;property id=&quot;20300&quot; value=&quot;Slide 74 - &amp;quot;Finalised thematic map&amp;quot;&quot;/&gt;&lt;property id=&quot;20307&quot; value=&quot;539&quot;/&gt;&lt;/object&gt;&lt;object type=&quot;3&quot; unique_id=&quot;14697&quot;&gt;&lt;property id=&quot;20148&quot; value=&quot;5&quot;/&gt;&lt;property id=&quot;20300&quot; value=&quot;Slide 75 - &amp;quot;Example of a summary table &amp;quot;&quot;/&gt;&lt;property id=&quot;20307&quot; value=&quot;533&quot;/&gt;&lt;/object&gt;&lt;object type=&quot;3&quot; unique_id=&quot;14698&quot;&gt;&lt;property id=&quot;20148&quot; value=&quot;5&quot;/&gt;&lt;property id=&quot;20300&quot; value=&quot;Slide 80 - &amp;quot;Example: What pressures and concerns do gay men attend to in negotiating their visual identities? &amp;quot;&quot;/&gt;&lt;property id=&quot;20307&quot; value=&quot;535&quot;/&gt;&lt;/object&gt;&lt;object type=&quot;3&quot; unique_id=&quot;14699&quot;&gt;&lt;property id=&quot;20148&quot; value=&quot;5&quot;/&gt;&lt;property id=&quot;20300&quot; value=&quot;Slide 83 - &amp;quot;Example of using data illustratively and analytically&amp;quot;&quot;/&gt;&lt;property id=&quot;20307&quot; value=&quot;541&quot;/&gt;&lt;/object&gt;&lt;object type=&quot;3&quot; unique_id=&quot;14700&quot;&gt;&lt;property id=&quot;20148&quot; value=&quot;5&quot;/&gt;&lt;property id=&quot;20300&quot; value=&quot;Slide 84 - &amp;quot;Spot the difference!&amp;quot;&quot;/&gt;&lt;property id=&quot;20307&quot; value=&quot;542&quot;/&gt;&lt;/object&gt;&lt;object type=&quot;3&quot; unique_id=&quot;14701&quot;&gt;&lt;property id=&quot;20148&quot; value=&quot;5&quot;/&gt;&lt;property id=&quot;20300&quot; value=&quot;Slide 85 - &amp;quot;Analytical interpretation exercise&amp;quot;&quot;/&gt;&lt;property id=&quot;20307&quot; value=&quot;543&quot;/&gt;&lt;/object&gt;&lt;object type=&quot;3&quot; unique_id=&quot;14702&quot;&gt;&lt;property id=&quot;20148&quot; value=&quot;5&quot;/&gt;&lt;property id=&quot;20300&quot; value=&quot;Slide 86 - &amp;quot;Contextualising data&amp;quot;&quot;/&gt;&lt;property id=&quot;20307&quot; value=&quot;544&quot;/&gt;&lt;/object&gt;&lt;object type=&quot;3&quot; unique_id=&quot;14703&quot;&gt;&lt;property id=&quot;20148&quot; value=&quot;5&quot;/&gt;&lt;property id=&quot;20300&quot; value=&quot;Slide 87 - &amp;quot;Spot the difference!&amp;quot;&quot;/&gt;&lt;property id=&quot;20307&quot; value=&quot;545&quot;/&gt;&lt;/object&gt;&lt;object type=&quot;3&quot; unique_id=&quot;14704&quot;&gt;&lt;property id=&quot;20148&quot; value=&quot;5&quot;/&gt;&lt;property id=&quot;20300&quot; value=&quot;Slide 88 - &amp;quot;Quality in TA&amp;quot;&quot;/&gt;&lt;property id=&quot;20307&quot; value=&quot;540&quot;/&gt;&lt;/object&gt;&lt;object type=&quot;3&quot; unique_id=&quot;14705&quot;&gt;&lt;property id=&quot;20148&quot; value=&quot;5&quot;/&gt;&lt;property id=&quot;20300&quot; value=&quot;Slide 97 - &amp;quot;Afternoon break&amp;quot;&quot;/&gt;&lt;property id=&quot;20307&quot; value=&quot;549&quot;/&gt;&lt;/object&gt;&lt;/object&gt;&lt;object type=&quot;8&quot; unique_id=&quot;10190&quot;&gt;&lt;/object&gt;&lt;/object&gt;&lt;/database&gt;"/>
  <p:tag name="SECTOMILLISECCONVERTED" val="1"/>
</p:tagLst>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Waveform">
  <a:themeElements>
    <a:clrScheme name="Yellow">
      <a:dk1>
        <a:sysClr val="windowText" lastClr="000000"/>
      </a:dk1>
      <a:lt1>
        <a:sysClr val="window" lastClr="FFFFFF"/>
      </a:lt1>
      <a:dk2>
        <a:srgbClr val="39302A"/>
      </a:dk2>
      <a:lt2>
        <a:srgbClr val="E5DEDB"/>
      </a:lt2>
      <a:accent1>
        <a:srgbClr val="FFCA08"/>
      </a:accent1>
      <a:accent2>
        <a:srgbClr val="F8931D"/>
      </a:accent2>
      <a:accent3>
        <a:srgbClr val="CE8D3E"/>
      </a:accent3>
      <a:accent4>
        <a:srgbClr val="EC7016"/>
      </a:accent4>
      <a:accent5>
        <a:srgbClr val="E64823"/>
      </a:accent5>
      <a:accent6>
        <a:srgbClr val="9C6A6A"/>
      </a:accent6>
      <a:hlink>
        <a:srgbClr val="2998E3"/>
      </a:hlink>
      <a:folHlink>
        <a:srgbClr val="7F723D"/>
      </a:folHlink>
    </a:clrScheme>
    <a:fontScheme name="Waveform">
      <a:majorFont>
        <a:latin typeface="Candara"/>
        <a:ea typeface=""/>
        <a:cs typeface=""/>
        <a:font script="Jpan" typeface="HGP明朝E"/>
        <a:font script="Hang" typeface="HY그래픽M"/>
        <a:font script="Hans" typeface="华文新魏"/>
        <a:font script="Hant" typeface="標楷體"/>
        <a:font script="Arab" typeface="Arial"/>
        <a:font script="Hebr" typeface="Arial"/>
        <a:font script="Thai" typeface="Kodchiang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andara"/>
        <a:ea typeface=""/>
        <a:cs typeface=""/>
        <a:font script="Jpan" typeface="HGP明朝E"/>
        <a:font script="Hang" typeface="HY그래픽M"/>
        <a:font script="Hans" typeface="华文楷体"/>
        <a:font script="Hant" typeface="標楷體"/>
        <a:font script="Arab" typeface="Arial"/>
        <a:font script="Hebr" typeface="Arial"/>
        <a:font script="Thai" typeface="Kodchiang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aveform">
      <a:fillStyleLst>
        <a:solidFill>
          <a:schemeClr val="phClr"/>
        </a:solidFill>
        <a:gradFill rotWithShape="1">
          <a:gsLst>
            <a:gs pos="0">
              <a:schemeClr val="phClr">
                <a:tint val="0"/>
              </a:schemeClr>
            </a:gs>
            <a:gs pos="44000">
              <a:schemeClr val="phClr">
                <a:tint val="60000"/>
                <a:satMod val="120000"/>
              </a:schemeClr>
            </a:gs>
            <a:gs pos="100000">
              <a:schemeClr val="phClr">
                <a:tint val="90000"/>
                <a:alpha val="100000"/>
                <a:lumMod val="90000"/>
              </a:schemeClr>
            </a:gs>
          </a:gsLst>
          <a:lin ang="5400000" scaled="0"/>
        </a:gradFill>
        <a:gradFill rotWithShape="1">
          <a:gsLst>
            <a:gs pos="0">
              <a:schemeClr val="phClr">
                <a:tint val="96000"/>
                <a:satMod val="120000"/>
                <a:lumMod val="120000"/>
              </a:schemeClr>
            </a:gs>
            <a:gs pos="100000">
              <a:schemeClr val="phClr">
                <a:shade val="89000"/>
                <a:lumMod val="90000"/>
              </a:schemeClr>
            </a:gs>
          </a:gsLst>
          <a:lin ang="5400000" scaled="0"/>
        </a:gradFill>
      </a:fillStyleLst>
      <a:lnStyleLst>
        <a:ln w="9525" cap="flat" cmpd="sng" algn="ctr">
          <a:solidFill>
            <a:schemeClr val="phClr"/>
          </a:solidFill>
          <a:prstDash val="solid"/>
        </a:ln>
        <a:ln w="15875" cap="flat" cmpd="sng" algn="ctr">
          <a:solidFill>
            <a:schemeClr val="phClr">
              <a:shade val="75000"/>
              <a:lumMod val="80000"/>
            </a:schemeClr>
          </a:solidFill>
          <a:prstDash val="solid"/>
        </a:ln>
        <a:ln w="25400" cap="flat" cmpd="sng" algn="ctr">
          <a:solidFill>
            <a:schemeClr val="phClr"/>
          </a:solidFill>
          <a:prstDash val="solid"/>
        </a:ln>
      </a:lnStyleLst>
      <a:effectStyleLst>
        <a:effectStyle>
          <a:effectLst/>
        </a:effectStyle>
        <a:effectStyle>
          <a:effectLst>
            <a:outerShdw blurRad="50800" dist="25400" dir="5400000" rotWithShape="0">
              <a:srgbClr val="000000">
                <a:alpha val="38000"/>
              </a:srgbClr>
            </a:outerShdw>
          </a:effectLst>
          <a:scene3d>
            <a:camera prst="orthographicFront">
              <a:rot lat="0" lon="0" rev="0"/>
            </a:camera>
            <a:lightRig rig="flat" dir="tl">
              <a:rot lat="0" lon="0" rev="6360000"/>
            </a:lightRig>
          </a:scene3d>
          <a:sp3d prstMaterial="flat">
            <a:bevelT w="12700" h="12700"/>
          </a:sp3d>
        </a:effectStyle>
        <a:effectStyle>
          <a:effectLst>
            <a:outerShdw blurRad="50800" dist="25400" dir="5400000" rotWithShape="0">
              <a:srgbClr val="000000">
                <a:alpha val="38000"/>
              </a:srgbClr>
            </a:outerShdw>
          </a:effectLst>
          <a:scene3d>
            <a:camera prst="orthographicFront">
              <a:rot lat="0" lon="0" rev="0"/>
            </a:camera>
            <a:lightRig rig="flat" dir="tl">
              <a:rot lat="0" lon="0" rev="6360000"/>
            </a:lightRig>
          </a:scene3d>
          <a:sp3d contourW="19050" prstMaterial="flat">
            <a:bevelT w="63500" h="63500"/>
            <a:contourClr>
              <a:schemeClr val="phClr">
                <a:shade val="25000"/>
                <a:satMod val="180000"/>
              </a:schemeClr>
            </a:contourClr>
          </a:sp3d>
        </a:effectStyle>
      </a:effectStyleLst>
      <a:bgFillStyleLst>
        <a:solidFill>
          <a:schemeClr val="phClr"/>
        </a:solidFill>
        <a:gradFill rotWithShape="1">
          <a:gsLst>
            <a:gs pos="40000">
              <a:schemeClr val="phClr">
                <a:tint val="94000"/>
                <a:shade val="94000"/>
                <a:alpha val="100000"/>
                <a:satMod val="114000"/>
                <a:lumMod val="114000"/>
              </a:schemeClr>
            </a:gs>
            <a:gs pos="74000">
              <a:schemeClr val="phClr">
                <a:tint val="94000"/>
                <a:shade val="94000"/>
                <a:satMod val="128000"/>
                <a:lumMod val="100000"/>
              </a:schemeClr>
            </a:gs>
            <a:gs pos="100000">
              <a:schemeClr val="phClr">
                <a:tint val="98000"/>
                <a:shade val="100000"/>
                <a:hueMod val="98000"/>
                <a:satMod val="100000"/>
                <a:lumMod val="74000"/>
              </a:schemeClr>
            </a:gs>
          </a:gsLst>
          <a:path path="circle">
            <a:fillToRect l="20000" t="-40000" r="20000" b="140000"/>
          </a:path>
        </a:gradFill>
        <a:blipFill rotWithShape="1">
          <a:blip xmlns:r="http://schemas.openxmlformats.org/officeDocument/2006/relationships" r:embed="rId1">
            <a:duotone>
              <a:schemeClr val="phClr">
                <a:tint val="96000"/>
                <a:satMod val="130000"/>
                <a:lumMod val="50000"/>
              </a:schemeClr>
              <a:schemeClr val="phClr">
                <a:tint val="96000"/>
                <a:satMod val="114000"/>
                <a:lumMod val="114000"/>
              </a:schemeClr>
            </a:duotone>
          </a:blip>
          <a:stretch/>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Waveform</Template>
  <TotalTime>5365</TotalTime>
  <Words>4938</Words>
  <Application>Microsoft Office PowerPoint</Application>
  <PresentationFormat>On-screen Show (4:3)</PresentationFormat>
  <Paragraphs>586</Paragraphs>
  <Slides>71</Slides>
  <Notes>68</Notes>
  <HiddenSlides>0</HiddenSlides>
  <MMClips>0</MMClips>
  <ScaleCrop>false</ScaleCrop>
  <HeadingPairs>
    <vt:vector size="6" baseType="variant">
      <vt:variant>
        <vt:lpstr>Fonts Used</vt:lpstr>
      </vt:variant>
      <vt:variant>
        <vt:i4>10</vt:i4>
      </vt:variant>
      <vt:variant>
        <vt:lpstr>Theme</vt:lpstr>
      </vt:variant>
      <vt:variant>
        <vt:i4>2</vt:i4>
      </vt:variant>
      <vt:variant>
        <vt:lpstr>Slide Titles</vt:lpstr>
      </vt:variant>
      <vt:variant>
        <vt:i4>71</vt:i4>
      </vt:variant>
    </vt:vector>
  </HeadingPairs>
  <TitlesOfParts>
    <vt:vector size="83" baseType="lpstr">
      <vt:lpstr>Arial</vt:lpstr>
      <vt:lpstr>Calibri</vt:lpstr>
      <vt:lpstr>Calibri Light</vt:lpstr>
      <vt:lpstr>Candara</vt:lpstr>
      <vt:lpstr>Symbol</vt:lpstr>
      <vt:lpstr>Tahoma</vt:lpstr>
      <vt:lpstr>Times New Roman</vt:lpstr>
      <vt:lpstr>Verdana</vt:lpstr>
      <vt:lpstr>Wingdings</vt:lpstr>
      <vt:lpstr>Wingdings 2</vt:lpstr>
      <vt:lpstr>Waveform</vt:lpstr>
      <vt:lpstr>Office Theme</vt:lpstr>
      <vt:lpstr>EMPIRICAL RESEARCH MODULE :JANUARY 2017 </vt:lpstr>
      <vt:lpstr>What TA is, and what it is not</vt:lpstr>
      <vt:lpstr>What is TA?</vt:lpstr>
      <vt:lpstr>PowerPoint Presentation</vt:lpstr>
      <vt:lpstr>Typology of qualitative analytic approaches</vt:lpstr>
      <vt:lpstr>Is TA one thing?</vt:lpstr>
      <vt:lpstr>Small q versus Big Q TA</vt:lpstr>
      <vt:lpstr>PowerPoint Presentation</vt:lpstr>
      <vt:lpstr>Examples of epistemology.....</vt:lpstr>
      <vt:lpstr>PowerPoint Presentation</vt:lpstr>
      <vt:lpstr>Small ‘q’</vt:lpstr>
      <vt:lpstr>Big ‘Q’ Research</vt:lpstr>
      <vt:lpstr>Small q TA</vt:lpstr>
      <vt:lpstr>Coding reliability</vt:lpstr>
      <vt:lpstr>Big Q TA</vt:lpstr>
      <vt:lpstr>TA is a method not a methodology</vt:lpstr>
      <vt:lpstr>TA is uniquely flexible!</vt:lpstr>
      <vt:lpstr>Ontological (and epistemological) frameworks</vt:lpstr>
      <vt:lpstr>The Ontological  Continuum.....</vt:lpstr>
      <vt:lpstr>PowerPoint Presentation</vt:lpstr>
      <vt:lpstr>ONTOLOGY THROUGH THE LOOKING GLASS......</vt:lpstr>
      <vt:lpstr> EPISTEMOLOGICAL ISSUES :  WHAT COUNTS AS LEGITIMATE KNOWLEDGE?  </vt:lpstr>
      <vt:lpstr>Thematic analysis is uniquely flexible!</vt:lpstr>
      <vt:lpstr>Typology of qualitative research questions</vt:lpstr>
      <vt:lpstr>PowerPoint Presentation</vt:lpstr>
      <vt:lpstr>A range of possibilities</vt:lpstr>
      <vt:lpstr>The importance of reflexivity</vt:lpstr>
      <vt:lpstr>Comparing TA with other qualitative analytic approaches: TA and IPA</vt:lpstr>
      <vt:lpstr>IPA doesn’t really suit…</vt:lpstr>
      <vt:lpstr>Grounded theory and TA</vt:lpstr>
      <vt:lpstr>Discourse analysis and TA</vt:lpstr>
      <vt:lpstr>Six Phases of Thematic Analysis</vt:lpstr>
      <vt:lpstr>Familiarisation</vt:lpstr>
      <vt:lpstr>1) Familiarizing yourself with the data and identifying items of interest</vt:lpstr>
      <vt:lpstr>Coding</vt:lpstr>
      <vt:lpstr>Six Phases of Thematic Analysis</vt:lpstr>
      <vt:lpstr>Six Phases of Thematic Analysis</vt:lpstr>
      <vt:lpstr>(2) Generating initial codes</vt:lpstr>
      <vt:lpstr>Managing the coding process</vt:lpstr>
      <vt:lpstr>Semantic and latent codes</vt:lpstr>
      <vt:lpstr>Coding exercise</vt:lpstr>
      <vt:lpstr>Theme development and interpretation</vt:lpstr>
      <vt:lpstr>Six Phases of Thematic Analysis</vt:lpstr>
      <vt:lpstr>What is a theme?</vt:lpstr>
      <vt:lpstr>(3) ‘Searching’ for themes</vt:lpstr>
      <vt:lpstr>PowerPoint Presentation</vt:lpstr>
      <vt:lpstr>Finalised thematic map (Terry et al)</vt:lpstr>
      <vt:lpstr>Example of a summary table (Frith &amp; Gleeson, 2004) </vt:lpstr>
      <vt:lpstr>4) Reviewing potential themes</vt:lpstr>
      <vt:lpstr>5) Defining and naming your themes</vt:lpstr>
      <vt:lpstr>Theme levels</vt:lpstr>
      <vt:lpstr>Example:  </vt:lpstr>
      <vt:lpstr>Example:</vt:lpstr>
      <vt:lpstr>6) Producing the presentation</vt:lpstr>
      <vt:lpstr>Quality in TA</vt:lpstr>
      <vt:lpstr>Some common problems (i)</vt:lpstr>
      <vt:lpstr>Some common problems (ii)</vt:lpstr>
      <vt:lpstr>Good practices in reporting a TA</vt:lpstr>
      <vt:lpstr>Good practices in reporting a TA</vt:lpstr>
      <vt:lpstr>A 15-point checklist of criteria for good TA</vt:lpstr>
      <vt:lpstr>A 15-point checklist of criteria for good TA</vt:lpstr>
      <vt:lpstr>What are the strengths of TA?</vt:lpstr>
      <vt:lpstr>What are the weaknesses of TA?</vt:lpstr>
      <vt:lpstr>Questions!</vt:lpstr>
      <vt:lpstr>PowerPoint Presentation</vt:lpstr>
      <vt:lpstr>References   </vt:lpstr>
      <vt:lpstr>References   </vt:lpstr>
      <vt:lpstr>Other TA resources</vt:lpstr>
      <vt:lpstr>PowerPoint Presentation</vt:lpstr>
      <vt:lpstr>Other TA resources</vt:lpstr>
      <vt:lpstr>Forthcoming TA publications and online resources</vt:lpstr>
    </vt:vector>
  </TitlesOfParts>
  <Company>UWE</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No Slide Title</dc:title>
  <dc:creator>Nicky</dc:creator>
  <cp:lastModifiedBy>Beverly Cole</cp:lastModifiedBy>
  <cp:revision>237</cp:revision>
  <cp:lastPrinted>2015-07-13T15:59:49Z</cp:lastPrinted>
  <dcterms:created xsi:type="dcterms:W3CDTF">2003-11-18T17:10:26Z</dcterms:created>
  <dcterms:modified xsi:type="dcterms:W3CDTF">2017-02-02T19:46:53Z</dcterms:modified>
</cp:coreProperties>
</file>