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wdp" ContentType="image/vnd.ms-photo"/>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heme/themeOverride1.xml" ContentType="application/vnd.openxmlformats-officedocument.themeOverr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heme/themeOverride2.xml" ContentType="application/vnd.openxmlformats-officedocument.themeOverr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74"/>
  </p:notesMasterIdLst>
  <p:handoutMasterIdLst>
    <p:handoutMasterId r:id="rId75"/>
  </p:handoutMasterIdLst>
  <p:sldIdLst>
    <p:sldId id="493" r:id="rId3"/>
    <p:sldId id="496" r:id="rId4"/>
    <p:sldId id="497" r:id="rId5"/>
    <p:sldId id="365" r:id="rId6"/>
    <p:sldId id="383" r:id="rId7"/>
    <p:sldId id="409" r:id="rId8"/>
    <p:sldId id="502" r:id="rId9"/>
    <p:sldId id="485" r:id="rId10"/>
    <p:sldId id="494" r:id="rId11"/>
    <p:sldId id="412" r:id="rId12"/>
    <p:sldId id="364" r:id="rId13"/>
    <p:sldId id="368" r:id="rId14"/>
    <p:sldId id="411" r:id="rId15"/>
    <p:sldId id="413" r:id="rId16"/>
    <p:sldId id="414" r:id="rId17"/>
    <p:sldId id="384" r:id="rId18"/>
    <p:sldId id="499" r:id="rId19"/>
    <p:sldId id="415" r:id="rId20"/>
    <p:sldId id="416" r:id="rId21"/>
    <p:sldId id="417" r:id="rId22"/>
    <p:sldId id="418" r:id="rId23"/>
    <p:sldId id="486" r:id="rId24"/>
    <p:sldId id="476" r:id="rId25"/>
    <p:sldId id="421" r:id="rId26"/>
    <p:sldId id="495" r:id="rId27"/>
    <p:sldId id="423" r:id="rId28"/>
    <p:sldId id="424" r:id="rId29"/>
    <p:sldId id="425" r:id="rId30"/>
    <p:sldId id="426" r:id="rId31"/>
    <p:sldId id="427" r:id="rId32"/>
    <p:sldId id="428" r:id="rId33"/>
    <p:sldId id="429" r:id="rId34"/>
    <p:sldId id="430" r:id="rId35"/>
    <p:sldId id="431" r:id="rId36"/>
    <p:sldId id="467" r:id="rId37"/>
    <p:sldId id="466" r:id="rId38"/>
    <p:sldId id="432" r:id="rId39"/>
    <p:sldId id="433" r:id="rId40"/>
    <p:sldId id="434" r:id="rId41"/>
    <p:sldId id="435" r:id="rId42"/>
    <p:sldId id="436" r:id="rId43"/>
    <p:sldId id="437" r:id="rId44"/>
    <p:sldId id="438" r:id="rId45"/>
    <p:sldId id="487" r:id="rId46"/>
    <p:sldId id="488" r:id="rId47"/>
    <p:sldId id="489" r:id="rId48"/>
    <p:sldId id="490" r:id="rId49"/>
    <p:sldId id="477" r:id="rId50"/>
    <p:sldId id="445" r:id="rId51"/>
    <p:sldId id="447" r:id="rId52"/>
    <p:sldId id="448" r:id="rId53"/>
    <p:sldId id="446" r:id="rId54"/>
    <p:sldId id="449" r:id="rId55"/>
    <p:sldId id="468" r:id="rId56"/>
    <p:sldId id="469" r:id="rId57"/>
    <p:sldId id="470" r:id="rId58"/>
    <p:sldId id="471" r:id="rId59"/>
    <p:sldId id="455" r:id="rId60"/>
    <p:sldId id="456" r:id="rId61"/>
    <p:sldId id="457" r:id="rId62"/>
    <p:sldId id="458" r:id="rId63"/>
    <p:sldId id="459" r:id="rId64"/>
    <p:sldId id="460" r:id="rId65"/>
    <p:sldId id="461" r:id="rId66"/>
    <p:sldId id="472" r:id="rId67"/>
    <p:sldId id="463" r:id="rId68"/>
    <p:sldId id="491" r:id="rId69"/>
    <p:sldId id="501" r:id="rId70"/>
    <p:sldId id="500" r:id="rId71"/>
    <p:sldId id="464" r:id="rId72"/>
    <p:sldId id="465" r:id="rId73"/>
  </p:sldIdLst>
  <p:sldSz cx="12190413" cy="6859588"/>
  <p:notesSz cx="9144000" cy="6858000"/>
  <p:defaultTex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1">
          <p15:clr>
            <a:srgbClr val="A4A3A4"/>
          </p15:clr>
        </p15:guide>
        <p15:guide id="2" orient="horz" pos="2160">
          <p15:clr>
            <a:srgbClr val="A4A3A4"/>
          </p15:clr>
        </p15:guide>
        <p15:guide id="3" pos="3840">
          <p15:clr>
            <a:srgbClr val="A4A3A4"/>
          </p15:clr>
        </p15:guide>
        <p15:guide id="4" pos="3885">
          <p15:clr>
            <a:srgbClr val="A4A3A4"/>
          </p15:clr>
        </p15:guide>
        <p15:guide id="5" pos="3839">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4" clrMode="bw" scaleToFitPaper="1" frameSlides="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D9D9"/>
    <a:srgbClr val="ECC061"/>
    <a:srgbClr val="C21E32"/>
    <a:srgbClr val="920808"/>
    <a:srgbClr val="777777"/>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072" autoAdjust="0"/>
    <p:restoredTop sz="90093" autoAdjust="0"/>
  </p:normalViewPr>
  <p:slideViewPr>
    <p:cSldViewPr>
      <p:cViewPr>
        <p:scale>
          <a:sx n="75" d="100"/>
          <a:sy n="75" d="100"/>
        </p:scale>
        <p:origin x="-752" y="-168"/>
      </p:cViewPr>
      <p:guideLst>
        <p:guide orient="horz" pos="2161"/>
        <p:guide orient="horz" pos="2160"/>
        <p:guide pos="3840"/>
        <p:guide pos="3885"/>
        <p:guide pos="3839"/>
      </p:guideLst>
    </p:cSldViewPr>
  </p:slideViewPr>
  <p:notesTextViewPr>
    <p:cViewPr>
      <p:scale>
        <a:sx n="1" d="1"/>
        <a:sy n="1" d="1"/>
      </p:scale>
      <p:origin x="0" y="0"/>
    </p:cViewPr>
  </p:notesTextViewPr>
  <p:sorterViewPr>
    <p:cViewPr>
      <p:scale>
        <a:sx n="100" d="100"/>
        <a:sy n="100" d="100"/>
      </p:scale>
      <p:origin x="0" y="1180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slide" Target="slides/slide16.xml"/><Relationship Id="rId19" Type="http://schemas.openxmlformats.org/officeDocument/2006/relationships/slide" Target="slides/slide17.xml"/><Relationship Id="rId63" Type="http://schemas.openxmlformats.org/officeDocument/2006/relationships/slide" Target="slides/slide61.xml"/><Relationship Id="rId64" Type="http://schemas.openxmlformats.org/officeDocument/2006/relationships/slide" Target="slides/slide62.xml"/><Relationship Id="rId65" Type="http://schemas.openxmlformats.org/officeDocument/2006/relationships/slide" Target="slides/slide63.xml"/><Relationship Id="rId66" Type="http://schemas.openxmlformats.org/officeDocument/2006/relationships/slide" Target="slides/slide64.xml"/><Relationship Id="rId67" Type="http://schemas.openxmlformats.org/officeDocument/2006/relationships/slide" Target="slides/slide65.xml"/><Relationship Id="rId68" Type="http://schemas.openxmlformats.org/officeDocument/2006/relationships/slide" Target="slides/slide66.xml"/><Relationship Id="rId69" Type="http://schemas.openxmlformats.org/officeDocument/2006/relationships/slide" Target="slides/slide67.xml"/><Relationship Id="rId50" Type="http://schemas.openxmlformats.org/officeDocument/2006/relationships/slide" Target="slides/slide48.xml"/><Relationship Id="rId51" Type="http://schemas.openxmlformats.org/officeDocument/2006/relationships/slide" Target="slides/slide49.xml"/><Relationship Id="rId52" Type="http://schemas.openxmlformats.org/officeDocument/2006/relationships/slide" Target="slides/slide50.xml"/><Relationship Id="rId53" Type="http://schemas.openxmlformats.org/officeDocument/2006/relationships/slide" Target="slides/slide51.xml"/><Relationship Id="rId54" Type="http://schemas.openxmlformats.org/officeDocument/2006/relationships/slide" Target="slides/slide52.xml"/><Relationship Id="rId55" Type="http://schemas.openxmlformats.org/officeDocument/2006/relationships/slide" Target="slides/slide53.xml"/><Relationship Id="rId56" Type="http://schemas.openxmlformats.org/officeDocument/2006/relationships/slide" Target="slides/slide54.xml"/><Relationship Id="rId57" Type="http://schemas.openxmlformats.org/officeDocument/2006/relationships/slide" Target="slides/slide55.xml"/><Relationship Id="rId58" Type="http://schemas.openxmlformats.org/officeDocument/2006/relationships/slide" Target="slides/slide56.xml"/><Relationship Id="rId59" Type="http://schemas.openxmlformats.org/officeDocument/2006/relationships/slide" Target="slides/slide57.xml"/><Relationship Id="rId40" Type="http://schemas.openxmlformats.org/officeDocument/2006/relationships/slide" Target="slides/slide38.xml"/><Relationship Id="rId41" Type="http://schemas.openxmlformats.org/officeDocument/2006/relationships/slide" Target="slides/slide39.xml"/><Relationship Id="rId42" Type="http://schemas.openxmlformats.org/officeDocument/2006/relationships/slide" Target="slides/slide40.xml"/><Relationship Id="rId43" Type="http://schemas.openxmlformats.org/officeDocument/2006/relationships/slide" Target="slides/slide41.xml"/><Relationship Id="rId44" Type="http://schemas.openxmlformats.org/officeDocument/2006/relationships/slide" Target="slides/slide42.xml"/><Relationship Id="rId45" Type="http://schemas.openxmlformats.org/officeDocument/2006/relationships/slide" Target="slides/slide43.xml"/><Relationship Id="rId46" Type="http://schemas.openxmlformats.org/officeDocument/2006/relationships/slide" Target="slides/slide44.xml"/><Relationship Id="rId47" Type="http://schemas.openxmlformats.org/officeDocument/2006/relationships/slide" Target="slides/slide45.xml"/><Relationship Id="rId48" Type="http://schemas.openxmlformats.org/officeDocument/2006/relationships/slide" Target="slides/slide46.xml"/><Relationship Id="rId49" Type="http://schemas.openxmlformats.org/officeDocument/2006/relationships/slide" Target="slides/slide47.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30" Type="http://schemas.openxmlformats.org/officeDocument/2006/relationships/slide" Target="slides/slide28.xml"/><Relationship Id="rId31" Type="http://schemas.openxmlformats.org/officeDocument/2006/relationships/slide" Target="slides/slide29.xml"/><Relationship Id="rId32" Type="http://schemas.openxmlformats.org/officeDocument/2006/relationships/slide" Target="slides/slide30.xml"/><Relationship Id="rId33" Type="http://schemas.openxmlformats.org/officeDocument/2006/relationships/slide" Target="slides/slide31.xml"/><Relationship Id="rId34" Type="http://schemas.openxmlformats.org/officeDocument/2006/relationships/slide" Target="slides/slide32.xml"/><Relationship Id="rId35" Type="http://schemas.openxmlformats.org/officeDocument/2006/relationships/slide" Target="slides/slide33.xml"/><Relationship Id="rId36" Type="http://schemas.openxmlformats.org/officeDocument/2006/relationships/slide" Target="slides/slide34.xml"/><Relationship Id="rId37" Type="http://schemas.openxmlformats.org/officeDocument/2006/relationships/slide" Target="slides/slide35.xml"/><Relationship Id="rId38" Type="http://schemas.openxmlformats.org/officeDocument/2006/relationships/slide" Target="slides/slide36.xml"/><Relationship Id="rId39" Type="http://schemas.openxmlformats.org/officeDocument/2006/relationships/slide" Target="slides/slide37.xml"/><Relationship Id="rId80" Type="http://schemas.openxmlformats.org/officeDocument/2006/relationships/tableStyles" Target="tableStyles.xml"/><Relationship Id="rId70" Type="http://schemas.openxmlformats.org/officeDocument/2006/relationships/slide" Target="slides/slide68.xml"/><Relationship Id="rId71" Type="http://schemas.openxmlformats.org/officeDocument/2006/relationships/slide" Target="slides/slide69.xml"/><Relationship Id="rId72" Type="http://schemas.openxmlformats.org/officeDocument/2006/relationships/slide" Target="slides/slide70.xml"/><Relationship Id="rId20" Type="http://schemas.openxmlformats.org/officeDocument/2006/relationships/slide" Target="slides/slide18.xml"/><Relationship Id="rId21" Type="http://schemas.openxmlformats.org/officeDocument/2006/relationships/slide" Target="slides/slide19.xml"/><Relationship Id="rId22" Type="http://schemas.openxmlformats.org/officeDocument/2006/relationships/slide" Target="slides/slide20.xml"/><Relationship Id="rId23" Type="http://schemas.openxmlformats.org/officeDocument/2006/relationships/slide" Target="slides/slide21.xml"/><Relationship Id="rId24" Type="http://schemas.openxmlformats.org/officeDocument/2006/relationships/slide" Target="slides/slide22.xml"/><Relationship Id="rId25" Type="http://schemas.openxmlformats.org/officeDocument/2006/relationships/slide" Target="slides/slide23.xml"/><Relationship Id="rId26" Type="http://schemas.openxmlformats.org/officeDocument/2006/relationships/slide" Target="slides/slide24.xml"/><Relationship Id="rId27" Type="http://schemas.openxmlformats.org/officeDocument/2006/relationships/slide" Target="slides/slide25.xml"/><Relationship Id="rId28" Type="http://schemas.openxmlformats.org/officeDocument/2006/relationships/slide" Target="slides/slide26.xml"/><Relationship Id="rId29" Type="http://schemas.openxmlformats.org/officeDocument/2006/relationships/slide" Target="slides/slide27.xml"/><Relationship Id="rId73" Type="http://schemas.openxmlformats.org/officeDocument/2006/relationships/slide" Target="slides/slide71.xml"/><Relationship Id="rId74" Type="http://schemas.openxmlformats.org/officeDocument/2006/relationships/notesMaster" Target="notesMasters/notesMaster1.xml"/><Relationship Id="rId75" Type="http://schemas.openxmlformats.org/officeDocument/2006/relationships/handoutMaster" Target="handoutMasters/handoutMaster1.xml"/><Relationship Id="rId76" Type="http://schemas.openxmlformats.org/officeDocument/2006/relationships/printerSettings" Target="printerSettings/printerSettings1.bin"/><Relationship Id="rId77" Type="http://schemas.openxmlformats.org/officeDocument/2006/relationships/presProps" Target="presProps.xml"/><Relationship Id="rId78" Type="http://schemas.openxmlformats.org/officeDocument/2006/relationships/viewProps" Target="viewProps.xml"/><Relationship Id="rId79" Type="http://schemas.openxmlformats.org/officeDocument/2006/relationships/theme" Target="theme/theme1.xml"/><Relationship Id="rId60" Type="http://schemas.openxmlformats.org/officeDocument/2006/relationships/slide" Target="slides/slide58.xml"/><Relationship Id="rId61" Type="http://schemas.openxmlformats.org/officeDocument/2006/relationships/slide" Target="slides/slide59.xml"/><Relationship Id="rId62" Type="http://schemas.openxmlformats.org/officeDocument/2006/relationships/slide" Target="slides/slide60.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3418E2CD-C044-B94A-84E9-11DCFD39BC3D}" type="datetime1">
              <a:rPr lang="en-US" smtClean="0"/>
              <a:t>10/26/18</a:t>
            </a:fld>
            <a:endParaRPr lang="en-US"/>
          </a:p>
        </p:txBody>
      </p:sp>
      <p:sp>
        <p:nvSpPr>
          <p:cNvPr id="4" name="Footer Placeholder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654D1F8E-2CAB-E444-96BF-6F475B56749F}" type="slidenum">
              <a:rPr lang="en-US" smtClean="0"/>
              <a:t>‹#›</a:t>
            </a:fld>
            <a:endParaRPr lang="en-US"/>
          </a:p>
        </p:txBody>
      </p:sp>
    </p:spTree>
    <p:extLst>
      <p:ext uri="{BB962C8B-B14F-4D97-AF65-F5344CB8AC3E}">
        <p14:creationId xmlns:p14="http://schemas.microsoft.com/office/powerpoint/2010/main" val="335806666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atin typeface="华文楷体"/>
                <a:ea typeface="华文楷体"/>
              </a:defRPr>
            </a:lvl1pPr>
          </a:lstStyle>
          <a:p>
            <a:endParaRPr lang="zh-CN" altLang="en-US" dirty="0"/>
          </a:p>
        </p:txBody>
      </p:sp>
      <p:sp>
        <p:nvSpPr>
          <p:cNvPr id="3" name="日期占位符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atin typeface="华文楷体"/>
                <a:ea typeface="华文楷体"/>
              </a:defRPr>
            </a:lvl1pPr>
          </a:lstStyle>
          <a:p>
            <a:fld id="{91D65B11-7865-B341-850F-F14D9220C24A}" type="datetime1">
              <a:rPr lang="en-US" altLang="zh-CN" smtClean="0"/>
              <a:t>10/26/18</a:t>
            </a:fld>
            <a:endParaRPr lang="zh-CN" altLang="en-US" dirty="0"/>
          </a:p>
        </p:txBody>
      </p:sp>
      <p:sp>
        <p:nvSpPr>
          <p:cNvPr id="4" name="幻灯片图像占位符 3"/>
          <p:cNvSpPr>
            <a:spLocks noGrp="1" noRot="1" noChangeAspect="1"/>
          </p:cNvSpPr>
          <p:nvPr>
            <p:ph type="sldImg" idx="2"/>
          </p:nvPr>
        </p:nvSpPr>
        <p:spPr>
          <a:xfrm>
            <a:off x="2516188" y="857250"/>
            <a:ext cx="4114800" cy="2314575"/>
          </a:xfrm>
          <a:prstGeom prst="rect">
            <a:avLst/>
          </a:prstGeom>
          <a:noFill/>
          <a:ln w="12700">
            <a:solidFill>
              <a:prstClr val="black"/>
            </a:solidFill>
          </a:ln>
        </p:spPr>
        <p:txBody>
          <a:bodyPr vert="horz" lIns="91440" tIns="45720" rIns="91440" bIns="45720" rtlCol="0" anchor="ctr"/>
          <a:lstStyle/>
          <a:p>
            <a:endParaRPr lang="zh-CN" altLang="en-US" dirty="0"/>
          </a:p>
        </p:txBody>
      </p:sp>
      <p:sp>
        <p:nvSpPr>
          <p:cNvPr id="5" name="备注占位符 4"/>
          <p:cNvSpPr>
            <a:spLocks noGrp="1"/>
          </p:cNvSpPr>
          <p:nvPr>
            <p:ph type="body" sz="quarter" idx="3"/>
          </p:nvPr>
        </p:nvSpPr>
        <p:spPr>
          <a:xfrm>
            <a:off x="914400" y="3300414"/>
            <a:ext cx="7315200" cy="2700337"/>
          </a:xfrm>
          <a:prstGeom prst="rect">
            <a:avLst/>
          </a:prstGeom>
        </p:spPr>
        <p:txBody>
          <a:bodyPr vert="horz" lIns="91440" tIns="45720" rIns="91440" bIns="45720" rtlCol="0"/>
          <a:lstStyle/>
          <a:p>
            <a:pPr lvl="0"/>
            <a:r>
              <a:rPr lang="zh-CN" altLang="en-US" dirty="0" smtClean="0"/>
              <a:t>编辑母版文本样式</a:t>
            </a:r>
          </a:p>
          <a:p>
            <a:pPr lvl="1"/>
            <a:r>
              <a:rPr lang="zh-CN" altLang="en-US" dirty="0" smtClean="0"/>
              <a:t>第二级</a:t>
            </a:r>
          </a:p>
          <a:p>
            <a:pPr lvl="2"/>
            <a:r>
              <a:rPr lang="zh-CN" altLang="en-US" dirty="0" smtClean="0"/>
              <a:t>第三级</a:t>
            </a:r>
          </a:p>
          <a:p>
            <a:pPr lvl="3"/>
            <a:r>
              <a:rPr lang="zh-CN" altLang="en-US" dirty="0" smtClean="0"/>
              <a:t>第四级</a:t>
            </a:r>
          </a:p>
          <a:p>
            <a:pPr lvl="4"/>
            <a:r>
              <a:rPr lang="zh-CN" altLang="en-US" dirty="0" smtClean="0"/>
              <a:t>第五级</a:t>
            </a:r>
            <a:endParaRPr lang="zh-CN" altLang="en-US" dirty="0"/>
          </a:p>
        </p:txBody>
      </p:sp>
      <p:sp>
        <p:nvSpPr>
          <p:cNvPr id="6" name="页脚占位符 5"/>
          <p:cNvSpPr>
            <a:spLocks noGrp="1"/>
          </p:cNvSpPr>
          <p:nvPr>
            <p:ph type="ftr" sz="quarter" idx="4"/>
          </p:nvPr>
        </p:nvSpPr>
        <p:spPr>
          <a:xfrm>
            <a:off x="0" y="6513514"/>
            <a:ext cx="3962400" cy="344487"/>
          </a:xfrm>
          <a:prstGeom prst="rect">
            <a:avLst/>
          </a:prstGeom>
        </p:spPr>
        <p:txBody>
          <a:bodyPr vert="horz" lIns="91440" tIns="45720" rIns="91440" bIns="45720" rtlCol="0" anchor="b"/>
          <a:lstStyle>
            <a:lvl1pPr algn="l">
              <a:defRPr sz="1200">
                <a:latin typeface="华文楷体"/>
                <a:ea typeface="华文楷体"/>
              </a:defRPr>
            </a:lvl1pPr>
          </a:lstStyle>
          <a:p>
            <a:endParaRPr lang="zh-CN" altLang="en-US" dirty="0"/>
          </a:p>
        </p:txBody>
      </p:sp>
      <p:sp>
        <p:nvSpPr>
          <p:cNvPr id="7" name="灯片编号占位符 6"/>
          <p:cNvSpPr>
            <a:spLocks noGrp="1"/>
          </p:cNvSpPr>
          <p:nvPr>
            <p:ph type="sldNum" sz="quarter" idx="5"/>
          </p:nvPr>
        </p:nvSpPr>
        <p:spPr>
          <a:xfrm>
            <a:off x="5180013" y="6513514"/>
            <a:ext cx="3962400" cy="344487"/>
          </a:xfrm>
          <a:prstGeom prst="rect">
            <a:avLst/>
          </a:prstGeom>
        </p:spPr>
        <p:txBody>
          <a:bodyPr vert="horz" lIns="91440" tIns="45720" rIns="91440" bIns="45720" rtlCol="0" anchor="b"/>
          <a:lstStyle>
            <a:lvl1pPr algn="r">
              <a:defRPr sz="1200">
                <a:latin typeface="华文楷体"/>
                <a:ea typeface="华文楷体"/>
              </a:defRPr>
            </a:lvl1pPr>
          </a:lstStyle>
          <a:p>
            <a:fld id="{BAE88B44-EB9F-47A9-BCD1-23C5D8AF7ED0}" type="slidenum">
              <a:rPr lang="zh-CN" altLang="en-US" smtClean="0"/>
              <a:t>‹#›</a:t>
            </a:fld>
            <a:endParaRPr lang="zh-CN" altLang="en-US" dirty="0"/>
          </a:p>
        </p:txBody>
      </p:sp>
    </p:spTree>
    <p:extLst>
      <p:ext uri="{BB962C8B-B14F-4D97-AF65-F5344CB8AC3E}">
        <p14:creationId xmlns:p14="http://schemas.microsoft.com/office/powerpoint/2010/main" val="161936789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华文楷体"/>
        <a:ea typeface="华文楷体"/>
        <a:cs typeface="+mn-cs"/>
      </a:defRPr>
    </a:lvl1pPr>
    <a:lvl2pPr marL="457200" algn="l" defTabSz="914400" rtl="0" eaLnBrk="1" latinLnBrk="0" hangingPunct="1">
      <a:defRPr sz="1200" kern="1200">
        <a:solidFill>
          <a:schemeClr val="tx1"/>
        </a:solidFill>
        <a:latin typeface="华文楷体"/>
        <a:ea typeface="华文楷体"/>
        <a:cs typeface="+mn-cs"/>
      </a:defRPr>
    </a:lvl2pPr>
    <a:lvl3pPr marL="914400" algn="l" defTabSz="914400" rtl="0" eaLnBrk="1" latinLnBrk="0" hangingPunct="1">
      <a:defRPr sz="1200" kern="1200">
        <a:solidFill>
          <a:schemeClr val="tx1"/>
        </a:solidFill>
        <a:latin typeface="华文楷体"/>
        <a:ea typeface="华文楷体"/>
        <a:cs typeface="+mn-cs"/>
      </a:defRPr>
    </a:lvl3pPr>
    <a:lvl4pPr marL="1371600" algn="l" defTabSz="914400" rtl="0" eaLnBrk="1" latinLnBrk="0" hangingPunct="1">
      <a:defRPr sz="1200" kern="1200">
        <a:solidFill>
          <a:schemeClr val="tx1"/>
        </a:solidFill>
        <a:latin typeface="华文楷体"/>
        <a:ea typeface="华文楷体"/>
        <a:cs typeface="+mn-cs"/>
      </a:defRPr>
    </a:lvl4pPr>
    <a:lvl5pPr marL="1828800" algn="l" defTabSz="914400" rtl="0" eaLnBrk="1" latinLnBrk="0" hangingPunct="1">
      <a:defRPr sz="1200" kern="1200">
        <a:solidFill>
          <a:schemeClr val="tx1"/>
        </a:solidFill>
        <a:latin typeface="华文楷体"/>
        <a:ea typeface="华文楷体"/>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themeOverride" Target="../theme/themeOverride1.xml"/><Relationship Id="rId2" Type="http://schemas.openxmlformats.org/officeDocument/2006/relationships/notesMaster" Target="../notesMasters/notesMaster1.xml"/><Relationship Id="rId3"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1" Type="http://schemas.openxmlformats.org/officeDocument/2006/relationships/themeOverride" Target="../theme/themeOverride2.xml"/><Relationship Id="rId2" Type="http://schemas.openxmlformats.org/officeDocument/2006/relationships/notesMaster" Target="../notesMasters/notesMaster1.xml"/><Relationship Id="rId3" Type="http://schemas.openxmlformats.org/officeDocument/2006/relationships/slide" Target="../slides/slide17.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5.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6.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7.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3.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2516188" y="857250"/>
            <a:ext cx="4114800" cy="2314575"/>
          </a:xfrm>
        </p:spPr>
      </p:sp>
      <p:sp>
        <p:nvSpPr>
          <p:cNvPr id="3" name="备注占位符 2"/>
          <p:cNvSpPr>
            <a:spLocks noGrp="1"/>
          </p:cNvSpPr>
          <p:nvPr>
            <p:ph type="body" idx="1"/>
          </p:nvPr>
        </p:nvSpPr>
        <p:spPr/>
        <p:txBody>
          <a:bodyPr/>
          <a:lstStyle/>
          <a:p>
            <a:r>
              <a:rPr lang="zh-TW" altLang="en-US" dirty="0" smtClean="0"/>
              <a:t>道德教育達致可持續發展</a:t>
            </a:r>
            <a:endParaRPr lang="en-US" dirty="0"/>
          </a:p>
        </p:txBody>
      </p:sp>
      <p:sp>
        <p:nvSpPr>
          <p:cNvPr id="4" name="灯片编号占位符 3"/>
          <p:cNvSpPr>
            <a:spLocks noGrp="1"/>
          </p:cNvSpPr>
          <p:nvPr>
            <p:ph type="sldNum" sz="quarter" idx="10"/>
          </p:nvPr>
        </p:nvSpPr>
        <p:spPr/>
        <p:txBody>
          <a:bodyPr/>
          <a:lstStyle/>
          <a:p>
            <a:fld id="{BAE88B44-EB9F-47A9-BCD1-23C5D8AF7ED0}" type="slidenum">
              <a:rPr lang="zh-CN" altLang="en-US" smtClean="0"/>
              <a:pPr/>
              <a:t>1</a:t>
            </a:fld>
            <a:endParaRPr lang="zh-CN" altLang="en-US" dirty="0"/>
          </a:p>
        </p:txBody>
      </p:sp>
    </p:spTree>
    <p:extLst>
      <p:ext uri="{BB962C8B-B14F-4D97-AF65-F5344CB8AC3E}">
        <p14:creationId xmlns:p14="http://schemas.microsoft.com/office/powerpoint/2010/main" val="12938424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TW" altLang="en-US" sz="1200" kern="1200" dirty="0" smtClean="0">
                <a:solidFill>
                  <a:schemeClr val="tx1"/>
                </a:solidFill>
                <a:effectLst/>
                <a:latin typeface="华文楷体"/>
                <a:ea typeface="华文楷体"/>
                <a:cs typeface="+mn-cs"/>
              </a:rPr>
              <a:t>在</a:t>
            </a:r>
            <a:r>
              <a:rPr lang="en-US" sz="1200" kern="1200" dirty="0" smtClean="0">
                <a:solidFill>
                  <a:schemeClr val="tx1"/>
                </a:solidFill>
                <a:effectLst/>
                <a:latin typeface="华文楷体"/>
                <a:ea typeface="华文楷体"/>
                <a:cs typeface="+mn-cs"/>
              </a:rPr>
              <a:t>2015</a:t>
            </a:r>
            <a:r>
              <a:rPr lang="zh-CN" altLang="en-US" sz="1200" kern="1200" dirty="0" smtClean="0">
                <a:solidFill>
                  <a:schemeClr val="tx1"/>
                </a:solidFill>
                <a:effectLst/>
                <a:latin typeface="华文楷体"/>
                <a:ea typeface="华文楷体"/>
                <a:cs typeface="+mn-cs"/>
              </a:rPr>
              <a:t>年</a:t>
            </a:r>
            <a:r>
              <a:rPr lang="en-US" sz="1200" kern="1200" dirty="0" smtClean="0">
                <a:solidFill>
                  <a:schemeClr val="tx1"/>
                </a:solidFill>
                <a:effectLst/>
                <a:latin typeface="华文楷体"/>
                <a:ea typeface="华文楷体"/>
                <a:cs typeface="+mn-cs"/>
              </a:rPr>
              <a:t>9</a:t>
            </a:r>
            <a:r>
              <a:rPr lang="zh-CN" altLang="en-US" sz="1200" kern="1200" dirty="0" smtClean="0">
                <a:solidFill>
                  <a:schemeClr val="tx1"/>
                </a:solidFill>
                <a:effectLst/>
                <a:latin typeface="华文楷体"/>
                <a:ea typeface="华文楷体"/>
                <a:cs typeface="+mn-cs"/>
              </a:rPr>
              <a:t>月，联合国</a:t>
            </a:r>
            <a:r>
              <a:rPr lang="en-US" sz="1200" kern="1200" dirty="0" smtClean="0">
                <a:solidFill>
                  <a:schemeClr val="tx1"/>
                </a:solidFill>
                <a:effectLst/>
                <a:latin typeface="华文楷体"/>
                <a:ea typeface="华文楷体"/>
                <a:cs typeface="+mn-cs"/>
              </a:rPr>
              <a:t>193</a:t>
            </a:r>
            <a:r>
              <a:rPr lang="zh-CN" altLang="en-US" sz="1200" kern="1200" dirty="0" smtClean="0">
                <a:solidFill>
                  <a:schemeClr val="tx1"/>
                </a:solidFill>
                <a:effectLst/>
                <a:latin typeface="华文楷体"/>
                <a:ea typeface="华文楷体"/>
                <a:cs typeface="+mn-cs"/>
              </a:rPr>
              <a:t>个成员国再次通过了人类可持续发展的</a:t>
            </a:r>
            <a:r>
              <a:rPr lang="en-US" sz="1200" kern="1200" dirty="0" smtClean="0">
                <a:solidFill>
                  <a:schemeClr val="tx1"/>
                </a:solidFill>
                <a:effectLst/>
                <a:latin typeface="华文楷体"/>
                <a:ea typeface="华文楷体"/>
                <a:cs typeface="+mn-cs"/>
              </a:rPr>
              <a:t>17</a:t>
            </a:r>
            <a:r>
              <a:rPr lang="zh-CN" altLang="en-US" sz="1200" kern="1200" dirty="0" smtClean="0">
                <a:solidFill>
                  <a:schemeClr val="tx1"/>
                </a:solidFill>
                <a:effectLst/>
                <a:latin typeface="华文楷体"/>
                <a:ea typeface="华文楷体"/>
                <a:cs typeface="+mn-cs"/>
              </a:rPr>
              <a:t>个目标，</a:t>
            </a:r>
            <a:r>
              <a:rPr lang="en-US" sz="1200" kern="1200" dirty="0" smtClean="0">
                <a:solidFill>
                  <a:schemeClr val="tx1"/>
                </a:solidFill>
                <a:effectLst/>
                <a:latin typeface="华文楷体"/>
                <a:ea typeface="华文楷体"/>
                <a:cs typeface="+mn-cs"/>
              </a:rPr>
              <a:t>SDGs</a:t>
            </a:r>
            <a:r>
              <a:rPr lang="zh-CN" altLang="en-US" sz="1200" kern="1200" dirty="0" smtClean="0">
                <a:solidFill>
                  <a:schemeClr val="tx1"/>
                </a:solidFill>
                <a:effectLst/>
                <a:latin typeface="华文楷体"/>
                <a:ea typeface="华文楷体"/>
                <a:cs typeface="+mn-cs"/>
              </a:rPr>
              <a:t>；今年</a:t>
            </a:r>
            <a:r>
              <a:rPr lang="en-US" sz="1200" kern="1200" dirty="0" smtClean="0">
                <a:solidFill>
                  <a:schemeClr val="tx1"/>
                </a:solidFill>
                <a:effectLst/>
                <a:latin typeface="华文楷体"/>
                <a:ea typeface="华文楷体"/>
                <a:cs typeface="+mn-cs"/>
              </a:rPr>
              <a:t>8</a:t>
            </a:r>
            <a:r>
              <a:rPr lang="zh-CN" altLang="en-US" sz="1200" kern="1200" dirty="0" smtClean="0">
                <a:solidFill>
                  <a:schemeClr val="tx1"/>
                </a:solidFill>
                <a:effectLst/>
                <a:latin typeface="华文楷体"/>
                <a:ea typeface="华文楷体"/>
                <a:cs typeface="+mn-cs"/>
              </a:rPr>
              <a:t>月，末学受邀出席了联合国全球契约公约组织在日本东京举办的第十届中日韩圆桌会议，对区域性推进可持续发展进行了深度讨论。我们在会上建议：</a:t>
            </a:r>
            <a:r>
              <a:rPr lang="en-US" sz="1200" kern="1200" dirty="0" smtClean="0">
                <a:solidFill>
                  <a:schemeClr val="tx1"/>
                </a:solidFill>
                <a:effectLst/>
                <a:latin typeface="华文楷体"/>
                <a:ea typeface="华文楷体"/>
                <a:cs typeface="+mn-cs"/>
              </a:rPr>
              <a:t> 17</a:t>
            </a:r>
            <a:r>
              <a:rPr lang="zh-CN" altLang="en-US" sz="1200" kern="1200" dirty="0" smtClean="0">
                <a:solidFill>
                  <a:schemeClr val="tx1"/>
                </a:solidFill>
                <a:effectLst/>
                <a:latin typeface="华文楷体"/>
                <a:ea typeface="华文楷体"/>
                <a:cs typeface="+mn-cs"/>
              </a:rPr>
              <a:t>项目标要有核心，才能真正解决问题；核心是教育。</a:t>
            </a:r>
            <a:r>
              <a:rPr lang="en-US" altLang="zh-CN" sz="1200" kern="1200" dirty="0" smtClean="0">
                <a:solidFill>
                  <a:schemeClr val="tx1"/>
                </a:solidFill>
                <a:effectLst/>
                <a:latin typeface="华文楷体"/>
                <a:ea typeface="华文楷体"/>
                <a:cs typeface="+mn-cs"/>
              </a:rPr>
              <a:t>”</a:t>
            </a:r>
            <a:r>
              <a:rPr lang="zh-TW" altLang="en-US" dirty="0" smtClean="0"/>
              <a:t>素質教育就是德行教育</a:t>
            </a:r>
            <a:r>
              <a:rPr lang="en-US" altLang="zh-TW" dirty="0" smtClean="0"/>
              <a:t>”</a:t>
            </a:r>
            <a:endParaRPr lang="en-US" dirty="0"/>
          </a:p>
        </p:txBody>
      </p:sp>
      <p:sp>
        <p:nvSpPr>
          <p:cNvPr id="4" name="Slide Number Placeholder 3"/>
          <p:cNvSpPr>
            <a:spLocks noGrp="1"/>
          </p:cNvSpPr>
          <p:nvPr>
            <p:ph type="sldNum" sz="quarter" idx="10"/>
          </p:nvPr>
        </p:nvSpPr>
        <p:spPr/>
        <p:txBody>
          <a:bodyPr/>
          <a:lstStyle/>
          <a:p>
            <a:fld id="{BAE88B44-EB9F-47A9-BCD1-23C5D8AF7ED0}" type="slidenum">
              <a:rPr lang="zh-CN" altLang="en-US" smtClean="0"/>
              <a:t>2</a:t>
            </a:fld>
            <a:endParaRPr lang="zh-CN" altLang="en-US" dirty="0"/>
          </a:p>
        </p:txBody>
      </p:sp>
    </p:spTree>
    <p:extLst>
      <p:ext uri="{BB962C8B-B14F-4D97-AF65-F5344CB8AC3E}">
        <p14:creationId xmlns:p14="http://schemas.microsoft.com/office/powerpoint/2010/main" val="27012428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sz="1200" kern="1200" dirty="0" smtClean="0">
                <a:solidFill>
                  <a:schemeClr val="tx1"/>
                </a:solidFill>
                <a:effectLst/>
                <a:latin typeface="华文楷体"/>
                <a:ea typeface="华文楷体"/>
                <a:cs typeface="+mn-cs"/>
              </a:rPr>
              <a:t>这里指的教育是伦理、道德、因果的教育。境教、身教、言教合一，感化人心的真爱教育。</a:t>
            </a:r>
            <a:endParaRPr lang="en-US" sz="1200" kern="1200" dirty="0">
              <a:solidFill>
                <a:schemeClr val="tx1"/>
              </a:solidFill>
              <a:effectLst/>
              <a:latin typeface="华文楷体"/>
              <a:ea typeface="华文楷体"/>
              <a:cs typeface="+mn-cs"/>
            </a:endParaRPr>
          </a:p>
        </p:txBody>
      </p:sp>
      <p:sp>
        <p:nvSpPr>
          <p:cNvPr id="4" name="Slide Number Placeholder 3"/>
          <p:cNvSpPr>
            <a:spLocks noGrp="1"/>
          </p:cNvSpPr>
          <p:nvPr>
            <p:ph type="sldNum" sz="quarter" idx="10"/>
          </p:nvPr>
        </p:nvSpPr>
        <p:spPr/>
        <p:txBody>
          <a:bodyPr/>
          <a:lstStyle/>
          <a:p>
            <a:fld id="{BAE88B44-EB9F-47A9-BCD1-23C5D8AF7ED0}" type="slidenum">
              <a:rPr lang="zh-CN" altLang="en-US" smtClean="0"/>
              <a:t>3</a:t>
            </a:fld>
            <a:endParaRPr lang="zh-CN" altLang="en-US" dirty="0"/>
          </a:p>
        </p:txBody>
      </p:sp>
    </p:spTree>
    <p:extLst>
      <p:ext uri="{BB962C8B-B14F-4D97-AF65-F5344CB8AC3E}">
        <p14:creationId xmlns:p14="http://schemas.microsoft.com/office/powerpoint/2010/main" val="2306507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6188" y="857250"/>
            <a:ext cx="4114800" cy="2314575"/>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zh-CN" altLang="en-US" sz="1200" kern="1200" dirty="0" smtClean="0">
                <a:solidFill>
                  <a:schemeClr val="tx1"/>
                </a:solidFill>
                <a:effectLst/>
                <a:latin typeface="华文楷体"/>
                <a:ea typeface="华文楷体"/>
                <a:cs typeface="+mn-cs"/>
              </a:rPr>
              <a:t>真爱是对宇宙万物无条件的爱。</a:t>
            </a:r>
            <a:endParaRPr lang="en-US" sz="1200" kern="1200" dirty="0" smtClean="0">
              <a:solidFill>
                <a:schemeClr val="tx1"/>
              </a:solidFill>
              <a:effectLst/>
              <a:latin typeface="华文楷体"/>
              <a:ea typeface="华文楷体"/>
              <a:cs typeface="+mn-cs"/>
            </a:endParaRPr>
          </a:p>
          <a:p>
            <a:endParaRPr lang="en-US" dirty="0"/>
          </a:p>
        </p:txBody>
      </p:sp>
      <p:sp>
        <p:nvSpPr>
          <p:cNvPr id="4" name="Slide Number Placeholder 3"/>
          <p:cNvSpPr>
            <a:spLocks noGrp="1"/>
          </p:cNvSpPr>
          <p:nvPr>
            <p:ph type="sldNum" sz="quarter" idx="10"/>
          </p:nvPr>
        </p:nvSpPr>
        <p:spPr/>
        <p:txBody>
          <a:bodyPr/>
          <a:lstStyle/>
          <a:p>
            <a:fld id="{BAE88B44-EB9F-47A9-BCD1-23C5D8AF7ED0}" type="slidenum">
              <a:rPr lang="zh-CN" altLang="en-US" smtClean="0"/>
              <a:t>4</a:t>
            </a:fld>
            <a:endParaRPr lang="zh-CN" altLang="en-US" dirty="0"/>
          </a:p>
        </p:txBody>
      </p:sp>
    </p:spTree>
    <p:extLst>
      <p:ext uri="{BB962C8B-B14F-4D97-AF65-F5344CB8AC3E}">
        <p14:creationId xmlns:p14="http://schemas.microsoft.com/office/powerpoint/2010/main" val="11190112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6188" y="857250"/>
            <a:ext cx="4114800" cy="2314575"/>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zh-CN" altLang="en-US" sz="1200" kern="1200" dirty="0" smtClean="0">
                <a:solidFill>
                  <a:schemeClr val="tx1"/>
                </a:solidFill>
                <a:effectLst/>
                <a:latin typeface="华文楷体"/>
                <a:ea typeface="华文楷体"/>
                <a:cs typeface="+mn-cs"/>
              </a:rPr>
              <a:t>现在社会上冲突频发，冲突的根源来自 “自私自利” ，当利害摆在面前，一般人都只想到满足自己的利益；然而，化解冲突的方法是从内心深处化解对人、对事、对物的对立。用真爱去爱宇宙万物，而真爱就在各宗教的教义与精神中，我们要向古人求教，从经典中汲取智慧。</a:t>
            </a:r>
            <a:endParaRPr lang="en-US" sz="1200" kern="1200" dirty="0" smtClean="0">
              <a:solidFill>
                <a:schemeClr val="tx1"/>
              </a:solidFill>
              <a:effectLst/>
              <a:latin typeface="华文楷体"/>
              <a:ea typeface="华文楷体"/>
              <a:cs typeface="+mn-cs"/>
            </a:endParaRPr>
          </a:p>
          <a:p>
            <a:endParaRPr lang="en-US" dirty="0"/>
          </a:p>
        </p:txBody>
      </p:sp>
      <p:sp>
        <p:nvSpPr>
          <p:cNvPr id="4" name="Slide Number Placeholder 3"/>
          <p:cNvSpPr>
            <a:spLocks noGrp="1"/>
          </p:cNvSpPr>
          <p:nvPr>
            <p:ph type="sldNum" sz="quarter" idx="10"/>
          </p:nvPr>
        </p:nvSpPr>
        <p:spPr/>
        <p:txBody>
          <a:bodyPr/>
          <a:lstStyle/>
          <a:p>
            <a:fld id="{BAE88B44-EB9F-47A9-BCD1-23C5D8AF7ED0}" type="slidenum">
              <a:rPr lang="zh-CN" altLang="en-US" smtClean="0"/>
              <a:t>5</a:t>
            </a:fld>
            <a:endParaRPr lang="zh-CN" altLang="en-US" dirty="0"/>
          </a:p>
        </p:txBody>
      </p:sp>
    </p:spTree>
    <p:extLst>
      <p:ext uri="{BB962C8B-B14F-4D97-AF65-F5344CB8AC3E}">
        <p14:creationId xmlns:p14="http://schemas.microsoft.com/office/powerpoint/2010/main" val="34698305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6188" y="857250"/>
            <a:ext cx="4114800" cy="2314575"/>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zh-CN" altLang="en-US" sz="1200" kern="1200" dirty="0" smtClean="0">
                <a:solidFill>
                  <a:schemeClr val="tx1"/>
                </a:solidFill>
                <a:effectLst/>
                <a:latin typeface="华文楷体"/>
                <a:ea typeface="华文楷体"/>
                <a:cs typeface="+mn-cs"/>
              </a:rPr>
              <a:t>古人的智慧就像古井里的水，现代人如何吸取这智慧之水，需要用现代瓶子承载，也就是古人的智慧如何让现代人相信？要做出样板，让大家看得见，摸得着。</a:t>
            </a:r>
            <a:endParaRPr lang="en-US" sz="1200" kern="1200" smtClean="0">
              <a:solidFill>
                <a:schemeClr val="tx1"/>
              </a:solidFill>
              <a:effectLst/>
              <a:latin typeface="华文楷体"/>
              <a:ea typeface="华文楷体"/>
              <a:cs typeface="+mn-cs"/>
            </a:endParaRPr>
          </a:p>
          <a:p>
            <a:endParaRPr lang="en-US"/>
          </a:p>
        </p:txBody>
      </p:sp>
      <p:sp>
        <p:nvSpPr>
          <p:cNvPr id="4" name="Slide Number Placeholder 3"/>
          <p:cNvSpPr>
            <a:spLocks noGrp="1"/>
          </p:cNvSpPr>
          <p:nvPr>
            <p:ph type="sldNum" sz="quarter" idx="10"/>
          </p:nvPr>
        </p:nvSpPr>
        <p:spPr/>
        <p:txBody>
          <a:bodyPr/>
          <a:lstStyle/>
          <a:p>
            <a:fld id="{BAE88B44-EB9F-47A9-BCD1-23C5D8AF7ED0}" type="slidenum">
              <a:rPr lang="zh-CN" altLang="en-US" smtClean="0"/>
              <a:t>6</a:t>
            </a:fld>
            <a:endParaRPr lang="zh-CN" altLang="en-US" dirty="0"/>
          </a:p>
        </p:txBody>
      </p:sp>
    </p:spTree>
    <p:extLst>
      <p:ext uri="{BB962C8B-B14F-4D97-AF65-F5344CB8AC3E}">
        <p14:creationId xmlns:p14="http://schemas.microsoft.com/office/powerpoint/2010/main" val="29884333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p:cSld>
    <p:bg bwMode="auto">
      <p:bgPr>
        <a:solidFill>
          <a:srgbClr val="FFFFFF"/>
        </a:solidFill>
        <a:effectLst/>
      </p:bgPr>
    </p:bg>
    <p:spTree>
      <p:nvGrpSpPr>
        <p:cNvPr id="1" name=""/>
        <p:cNvGrpSpPr/>
        <p:nvPr/>
      </p:nvGrpSpPr>
      <p:grpSpPr>
        <a:xfrm>
          <a:off x="0" y="0"/>
          <a:ext cx="0" cy="0"/>
          <a:chOff x="0" y="0"/>
          <a:chExt cx="0" cy="0"/>
        </a:xfrm>
      </p:grpSpPr>
      <p:sp>
        <p:nvSpPr>
          <p:cNvPr id="350210" name="幻灯片图像占位符 1"/>
          <p:cNvSpPr>
            <a:spLocks noGrp="1" noRot="1" noChangeAspect="1" noChangeArrowheads="1" noTextEdit="1"/>
          </p:cNvSpPr>
          <p:nvPr>
            <p:ph type="sldImg" idx="4294967295"/>
          </p:nvPr>
        </p:nvSpPr>
        <p:spPr>
          <a:xfrm>
            <a:off x="-2057400" y="0"/>
            <a:ext cx="4318000" cy="2428875"/>
          </a:xfrm>
        </p:spPr>
      </p:sp>
      <p:sp>
        <p:nvSpPr>
          <p:cNvPr id="350211" name="备注占位符 2"/>
          <p:cNvSpPr>
            <a:spLocks noGrp="1" noRot="1" noChangeAspect="1" noChangeArrowheads="1"/>
          </p:cNvSpPr>
          <p:nvPr>
            <p:ph type="body" idx="1"/>
          </p:nvPr>
        </p:nvSpPr>
        <p:spPr bwMode="auto">
          <a:xfrm>
            <a:off x="910168" y="3255170"/>
            <a:ext cx="7317317" cy="3087291"/>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TW" altLang="en-US" dirty="0">
                <a:latin typeface="Arial" charset="0"/>
                <a:ea typeface="宋体" charset="-122"/>
              </a:rPr>
              <a:t>在中国传统的「家」与「家道」观念中，「家」是自己一生的依靠、保障和支持者，也是一个人奋斗进取的后盾。</a:t>
            </a:r>
            <a:endParaRPr lang="zh-CN" altLang="en-US" dirty="0">
              <a:latin typeface="Arial" charset="0"/>
              <a:ea typeface="宋体" charset="-122"/>
            </a:endParaRPr>
          </a:p>
          <a:p>
            <a:endParaRPr lang="zh-CN" altLang="en-US" dirty="0">
              <a:latin typeface="Arial" charset="0"/>
              <a:ea typeface="宋体" charset="-122"/>
            </a:endParaRPr>
          </a:p>
        </p:txBody>
      </p:sp>
      <p:sp>
        <p:nvSpPr>
          <p:cNvPr id="350212" name="灯片编号占位符 3"/>
          <p:cNvSpPr>
            <a:spLocks noGrp="1" noChangeArrowheads="1"/>
          </p:cNvSpPr>
          <p:nvPr/>
        </p:nvSpPr>
        <p:spPr bwMode="auto">
          <a:xfrm>
            <a:off x="5175251" y="6511530"/>
            <a:ext cx="3964516" cy="344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p>
            <a:pPr algn="r" eaLnBrk="0" hangingPunct="0">
              <a:buFont typeface="Arial" charset="0"/>
              <a:buNone/>
            </a:pPr>
            <a:fld id="{247DFCC7-30AD-48BC-AFB6-FD9EA0085006}" type="slidenum">
              <a:rPr lang="zh-CN" altLang="en-US" sz="1000">
                <a:solidFill>
                  <a:srgbClr val="FFFFFF"/>
                </a:solidFill>
                <a:latin typeface="华文楷体"/>
                <a:ea typeface="华文楷体"/>
                <a:sym typeface="宋体" charset="-122"/>
              </a:rPr>
              <a:pPr algn="r" eaLnBrk="0" hangingPunct="0">
                <a:buFont typeface="Arial" charset="0"/>
                <a:buNone/>
              </a:pPr>
              <a:t>8</a:t>
            </a:fld>
            <a:endParaRPr lang="en-US" altLang="zh-CN" sz="1200" dirty="0">
              <a:solidFill>
                <a:srgbClr val="FFFFFF"/>
              </a:solidFill>
              <a:latin typeface="华文楷体"/>
              <a:ea typeface="华文楷体"/>
              <a:sym typeface="宋体" charset="-122"/>
            </a:endParaRPr>
          </a:p>
        </p:txBody>
      </p:sp>
    </p:spTree>
    <p:extLst>
      <p:ext uri="{BB962C8B-B14F-4D97-AF65-F5344CB8AC3E}">
        <p14:creationId xmlns:p14="http://schemas.microsoft.com/office/powerpoint/2010/main" val="2098807836"/>
      </p:ext>
    </p:extLst>
  </p:cSld>
  <p:clrMapOvr>
    <a:overrideClrMapping bg1="dk2" tx1="lt1" bg2="dk1" tx2="lt2" accent1="accent1" accent2="accent2" accent3="accent3" accent4="accent4" accent5="accent5" accent6="accent6" hlink="hlink" folHlink="folHlink"/>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p:cNvSpPr>
          <p:nvPr>
            <p:ph type="sldImg"/>
          </p:nvPr>
        </p:nvSpPr>
        <p:spPr>
          <a:xfrm>
            <a:off x="2516188" y="857250"/>
            <a:ext cx="4114800" cy="2314575"/>
          </a:xfrm>
        </p:spPr>
      </p:sp>
      <p:sp>
        <p:nvSpPr>
          <p:cNvPr id="29699" name="Notes Placeholder 2"/>
          <p:cNvSpPr>
            <a:spLocks noGrp="1"/>
          </p:cNvSpPr>
          <p:nvPr>
            <p:ph type="body" idx="1"/>
          </p:nvPr>
        </p:nvSpPr>
        <p:spPr bwMode="auto">
          <a:xfrm>
            <a:off x="914400" y="3257550"/>
            <a:ext cx="7315200" cy="3086100"/>
          </a:xfrm>
          <a:prstGeom prst="rect">
            <a:avLst/>
          </a:prstGeom>
          <a:noFill/>
        </p:spPr>
        <p:txBody>
          <a:bodyPr/>
          <a:lstStyle/>
          <a:p>
            <a:endParaRPr lang="en-US">
              <a:latin typeface="Arial" charset="0"/>
              <a:ea typeface="宋体" charset="0"/>
              <a:cs typeface="宋体" charset="0"/>
            </a:endParaRPr>
          </a:p>
        </p:txBody>
      </p:sp>
      <p:sp>
        <p:nvSpPr>
          <p:cNvPr id="29700" name="Slide Number Placeholder 3"/>
          <p:cNvSpPr>
            <a:spLocks noGrp="1"/>
          </p:cNvSpPr>
          <p:nvPr>
            <p:ph type="sldNum" sz="quarter" idx="5"/>
          </p:nvPr>
        </p:nvSpPr>
        <p:spPr>
          <a:noFill/>
        </p:spPr>
        <p:txBody>
          <a:bodyPr/>
          <a:lstStyle>
            <a:lvl1pPr>
              <a:defRPr sz="2800">
                <a:solidFill>
                  <a:schemeClr val="tx1"/>
                </a:solidFill>
                <a:latin typeface="Arial" charset="0"/>
                <a:ea typeface="微软雅黑" charset="0"/>
                <a:cs typeface="微软雅黑" charset="0"/>
              </a:defRPr>
            </a:lvl1pPr>
            <a:lvl2pPr marL="37931725" indent="-37474525">
              <a:defRPr sz="2800">
                <a:solidFill>
                  <a:schemeClr val="tx1"/>
                </a:solidFill>
                <a:latin typeface="Arial" charset="0"/>
                <a:ea typeface="微软雅黑" charset="0"/>
                <a:cs typeface="微软雅黑" charset="0"/>
              </a:defRPr>
            </a:lvl2pPr>
            <a:lvl3pPr>
              <a:defRPr sz="2800">
                <a:solidFill>
                  <a:schemeClr val="tx1"/>
                </a:solidFill>
                <a:latin typeface="Arial" charset="0"/>
                <a:ea typeface="微软雅黑" charset="0"/>
                <a:cs typeface="微软雅黑" charset="0"/>
              </a:defRPr>
            </a:lvl3pPr>
            <a:lvl4pPr>
              <a:defRPr sz="2800">
                <a:solidFill>
                  <a:schemeClr val="tx1"/>
                </a:solidFill>
                <a:latin typeface="Arial" charset="0"/>
                <a:ea typeface="微软雅黑" charset="0"/>
                <a:cs typeface="微软雅黑" charset="0"/>
              </a:defRPr>
            </a:lvl4pPr>
            <a:lvl5pPr>
              <a:defRPr sz="2800">
                <a:solidFill>
                  <a:schemeClr val="tx1"/>
                </a:solidFill>
                <a:latin typeface="Arial" charset="0"/>
                <a:ea typeface="微软雅黑" charset="0"/>
                <a:cs typeface="微软雅黑" charset="0"/>
              </a:defRPr>
            </a:lvl5pPr>
            <a:lvl6pPr marL="457200" eaLnBrk="0" fontAlgn="base" hangingPunct="0">
              <a:spcBef>
                <a:spcPct val="0"/>
              </a:spcBef>
              <a:spcAft>
                <a:spcPct val="0"/>
              </a:spcAft>
              <a:defRPr sz="2800">
                <a:solidFill>
                  <a:schemeClr val="tx1"/>
                </a:solidFill>
                <a:latin typeface="Arial" charset="0"/>
                <a:ea typeface="微软雅黑" charset="0"/>
                <a:cs typeface="微软雅黑" charset="0"/>
              </a:defRPr>
            </a:lvl6pPr>
            <a:lvl7pPr marL="914400" eaLnBrk="0" fontAlgn="base" hangingPunct="0">
              <a:spcBef>
                <a:spcPct val="0"/>
              </a:spcBef>
              <a:spcAft>
                <a:spcPct val="0"/>
              </a:spcAft>
              <a:defRPr sz="2800">
                <a:solidFill>
                  <a:schemeClr val="tx1"/>
                </a:solidFill>
                <a:latin typeface="Arial" charset="0"/>
                <a:ea typeface="微软雅黑" charset="0"/>
                <a:cs typeface="微软雅黑" charset="0"/>
              </a:defRPr>
            </a:lvl7pPr>
            <a:lvl8pPr marL="1371600" eaLnBrk="0" fontAlgn="base" hangingPunct="0">
              <a:spcBef>
                <a:spcPct val="0"/>
              </a:spcBef>
              <a:spcAft>
                <a:spcPct val="0"/>
              </a:spcAft>
              <a:defRPr sz="2800">
                <a:solidFill>
                  <a:schemeClr val="tx1"/>
                </a:solidFill>
                <a:latin typeface="Arial" charset="0"/>
                <a:ea typeface="微软雅黑" charset="0"/>
                <a:cs typeface="微软雅黑" charset="0"/>
              </a:defRPr>
            </a:lvl8pPr>
            <a:lvl9pPr marL="1828800" eaLnBrk="0" fontAlgn="base" hangingPunct="0">
              <a:spcBef>
                <a:spcPct val="0"/>
              </a:spcBef>
              <a:spcAft>
                <a:spcPct val="0"/>
              </a:spcAft>
              <a:defRPr sz="2800">
                <a:solidFill>
                  <a:schemeClr val="tx1"/>
                </a:solidFill>
                <a:latin typeface="Arial" charset="0"/>
                <a:ea typeface="微软雅黑" charset="0"/>
                <a:cs typeface="微软雅黑" charset="0"/>
              </a:defRPr>
            </a:lvl9pPr>
          </a:lstStyle>
          <a:p>
            <a:fld id="{0D3D897B-B7AA-3349-BE95-8B0B0F502357}" type="slidenum">
              <a:rPr lang="zh-CN" altLang="en-US" sz="1000">
                <a:ea typeface="宋体" charset="0"/>
                <a:cs typeface="宋体" charset="0"/>
              </a:rPr>
              <a:t>10</a:t>
            </a:fld>
            <a:endParaRPr lang="en-US" altLang="zh-CN" sz="1200">
              <a:ea typeface="宋体" charset="0"/>
              <a:cs typeface="宋体"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4306" name="幻灯片图像占位符 1"/>
          <p:cNvSpPr>
            <a:spLocks noGrp="1" noRot="1" noChangeAspect="1" noTextEdit="1"/>
          </p:cNvSpPr>
          <p:nvPr>
            <p:ph type="sldImg"/>
          </p:nvPr>
        </p:nvSpPr>
        <p:spPr>
          <a:xfrm>
            <a:off x="2516188" y="857250"/>
            <a:ext cx="4114800" cy="2314575"/>
          </a:xfrm>
        </p:spPr>
      </p:sp>
      <p:sp>
        <p:nvSpPr>
          <p:cNvPr id="354307" name="备注占位符 2"/>
          <p:cNvSpPr>
            <a:spLocks noGrp="1"/>
          </p:cNvSpPr>
          <p:nvPr>
            <p:ph type="body" idx="1"/>
          </p:nvPr>
        </p:nvSpPr>
        <p:spPr bwMode="auto">
          <a:xfrm>
            <a:off x="914400" y="3257550"/>
            <a:ext cx="7315200" cy="3086100"/>
          </a:xfrm>
          <a:prstGeom prst="rect">
            <a:avLst/>
          </a:prstGeom>
          <a:noFill/>
        </p:spPr>
        <p:txBody>
          <a:bodyPr/>
          <a:lstStyle/>
          <a:p>
            <a:endParaRPr lang="zh-CN" altLang="en-US" smtClean="0">
              <a:latin typeface="Arial" charset="0"/>
              <a:ea typeface="宋体" charset="-122"/>
            </a:endParaRPr>
          </a:p>
        </p:txBody>
      </p:sp>
      <p:sp>
        <p:nvSpPr>
          <p:cNvPr id="354308" name="灯片编号占位符 3"/>
          <p:cNvSpPr>
            <a:spLocks noGrp="1"/>
          </p:cNvSpPr>
          <p:nvPr>
            <p:ph type="sldNum" sz="quarter" idx="5"/>
          </p:nvPr>
        </p:nvSpPr>
        <p:spPr>
          <a:noFill/>
        </p:spPr>
        <p:txBody>
          <a:bodyPr/>
          <a:lstStyle>
            <a:lvl1pPr eaLnBrk="0" hangingPunct="0">
              <a:defRPr sz="2800">
                <a:solidFill>
                  <a:schemeClr val="tx1"/>
                </a:solidFill>
                <a:latin typeface="Arial" charset="0"/>
                <a:ea typeface="宋体" charset="-122"/>
              </a:defRPr>
            </a:lvl1pPr>
            <a:lvl2pPr marL="742950" indent="-285750" eaLnBrk="0" hangingPunct="0">
              <a:defRPr sz="2800">
                <a:solidFill>
                  <a:schemeClr val="tx1"/>
                </a:solidFill>
                <a:latin typeface="Arial" charset="0"/>
                <a:ea typeface="宋体" charset="-122"/>
              </a:defRPr>
            </a:lvl2pPr>
            <a:lvl3pPr marL="1143000" indent="-228600" eaLnBrk="0" hangingPunct="0">
              <a:defRPr sz="2800">
                <a:solidFill>
                  <a:schemeClr val="tx1"/>
                </a:solidFill>
                <a:latin typeface="Arial" charset="0"/>
                <a:ea typeface="宋体" charset="-122"/>
              </a:defRPr>
            </a:lvl3pPr>
            <a:lvl4pPr marL="1600200" indent="-228600" eaLnBrk="0" hangingPunct="0">
              <a:defRPr sz="2800">
                <a:solidFill>
                  <a:schemeClr val="tx1"/>
                </a:solidFill>
                <a:latin typeface="Arial" charset="0"/>
                <a:ea typeface="宋体" charset="-122"/>
              </a:defRPr>
            </a:lvl4pPr>
            <a:lvl5pPr marL="2057400" indent="-228600" eaLnBrk="0" hangingPunct="0">
              <a:defRPr sz="2800">
                <a:solidFill>
                  <a:schemeClr val="tx1"/>
                </a:solidFill>
                <a:latin typeface="Arial" charset="0"/>
                <a:ea typeface="宋体" charset="-122"/>
              </a:defRPr>
            </a:lvl5pPr>
            <a:lvl6pPr marL="2514600" indent="-228600" eaLnBrk="0" fontAlgn="base" hangingPunct="0">
              <a:spcBef>
                <a:spcPct val="0"/>
              </a:spcBef>
              <a:spcAft>
                <a:spcPct val="0"/>
              </a:spcAft>
              <a:defRPr sz="2800">
                <a:solidFill>
                  <a:schemeClr val="tx1"/>
                </a:solidFill>
                <a:latin typeface="Arial" charset="0"/>
                <a:ea typeface="宋体" charset="-122"/>
              </a:defRPr>
            </a:lvl6pPr>
            <a:lvl7pPr marL="2971800" indent="-228600" eaLnBrk="0" fontAlgn="base" hangingPunct="0">
              <a:spcBef>
                <a:spcPct val="0"/>
              </a:spcBef>
              <a:spcAft>
                <a:spcPct val="0"/>
              </a:spcAft>
              <a:defRPr sz="2800">
                <a:solidFill>
                  <a:schemeClr val="tx1"/>
                </a:solidFill>
                <a:latin typeface="Arial" charset="0"/>
                <a:ea typeface="宋体" charset="-122"/>
              </a:defRPr>
            </a:lvl7pPr>
            <a:lvl8pPr marL="3429000" indent="-228600" eaLnBrk="0" fontAlgn="base" hangingPunct="0">
              <a:spcBef>
                <a:spcPct val="0"/>
              </a:spcBef>
              <a:spcAft>
                <a:spcPct val="0"/>
              </a:spcAft>
              <a:defRPr sz="2800">
                <a:solidFill>
                  <a:schemeClr val="tx1"/>
                </a:solidFill>
                <a:latin typeface="Arial" charset="0"/>
                <a:ea typeface="宋体" charset="-122"/>
              </a:defRPr>
            </a:lvl8pPr>
            <a:lvl9pPr marL="3886200" indent="-228600" eaLnBrk="0" fontAlgn="base" hangingPunct="0">
              <a:spcBef>
                <a:spcPct val="0"/>
              </a:spcBef>
              <a:spcAft>
                <a:spcPct val="0"/>
              </a:spcAft>
              <a:defRPr sz="2800">
                <a:solidFill>
                  <a:schemeClr val="tx1"/>
                </a:solidFill>
                <a:latin typeface="Arial" charset="0"/>
                <a:ea typeface="宋体" charset="-122"/>
              </a:defRPr>
            </a:lvl9pPr>
          </a:lstStyle>
          <a:p>
            <a:fld id="{FDAEBEA4-51FF-4965-B1A9-8B3059E76750}" type="slidenum">
              <a:rPr lang="zh-CN" altLang="en-US" sz="1000" smtClean="0"/>
              <a:t>11</a:t>
            </a:fld>
            <a:endParaRPr lang="en-US" altLang="zh-CN" sz="1200" dirty="0"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p:cSld>
    <p:bg bwMode="auto">
      <p:bgPr>
        <a:solidFill>
          <a:srgbClr val="FFFFFF"/>
        </a:solidFill>
        <a:effectLst/>
      </p:bgPr>
    </p:bg>
    <p:spTree>
      <p:nvGrpSpPr>
        <p:cNvPr id="1" name=""/>
        <p:cNvGrpSpPr/>
        <p:nvPr/>
      </p:nvGrpSpPr>
      <p:grpSpPr>
        <a:xfrm>
          <a:off x="0" y="0"/>
          <a:ext cx="0" cy="0"/>
          <a:chOff x="0" y="0"/>
          <a:chExt cx="0" cy="0"/>
        </a:xfrm>
      </p:grpSpPr>
      <p:sp>
        <p:nvSpPr>
          <p:cNvPr id="40962" name="幻灯片图像占位符 1"/>
          <p:cNvSpPr>
            <a:spLocks noGrp="1" noRot="1" noChangeAspect="1" noChangeArrowheads="1" noTextEdit="1"/>
          </p:cNvSpPr>
          <p:nvPr>
            <p:ph type="sldImg" idx="4294967295"/>
          </p:nvPr>
        </p:nvSpPr>
        <p:spPr>
          <a:xfrm>
            <a:off x="-1128713" y="0"/>
            <a:ext cx="4186238" cy="2355850"/>
          </a:xfrm>
        </p:spPr>
      </p:sp>
      <p:sp>
        <p:nvSpPr>
          <p:cNvPr id="40963" name="备注占位符 2"/>
          <p:cNvSpPr>
            <a:spLocks noGrp="1" noRot="1" noChangeAspect="1" noChangeArrowheads="1"/>
          </p:cNvSpPr>
          <p:nvPr>
            <p:ph type="body" idx="1"/>
          </p:nvPr>
        </p:nvSpPr>
        <p:spPr bwMode="auto">
          <a:xfrm>
            <a:off x="905934" y="3253979"/>
            <a:ext cx="7317317" cy="3084909"/>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CN" altLang="en-US">
                <a:latin typeface="Arial" charset="0"/>
                <a:ea typeface="宋体" charset="0"/>
                <a:cs typeface="宋体" charset="0"/>
              </a:rPr>
              <a:t>每月发放育婴费，孩子满两周岁之后，再回到公司来上班，这一举措的初衷就是考量到童蒙养正，中国古语中：「三岁看到老」，指的是一个人的习性是在其三岁前形成的，孩子的学习对象就是他身边的父母家人。</a:t>
            </a:r>
          </a:p>
        </p:txBody>
      </p:sp>
      <p:sp>
        <p:nvSpPr>
          <p:cNvPr id="40964" name="灯片编号占位符 3"/>
          <p:cNvSpPr>
            <a:spLocks noGrp="1" noChangeArrowheads="1"/>
          </p:cNvSpPr>
          <p:nvPr/>
        </p:nvSpPr>
        <p:spPr bwMode="auto">
          <a:xfrm>
            <a:off x="5171018" y="6510338"/>
            <a:ext cx="3964516" cy="341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p>
            <a:pPr algn="r">
              <a:buFont typeface="Arial" charset="0"/>
              <a:buNone/>
            </a:pPr>
            <a:fld id="{C2CADB22-39EE-6A41-90BF-E9CDE192F25C}" type="slidenum">
              <a:rPr lang="zh-CN" altLang="en-US" sz="1000">
                <a:solidFill>
                  <a:srgbClr val="FFFFFF"/>
                </a:solidFill>
                <a:ea typeface="宋体" charset="0"/>
                <a:cs typeface="宋体" charset="0"/>
                <a:sym typeface="宋体" charset="0"/>
              </a:rPr>
              <a:pPr algn="r">
                <a:buFont typeface="Arial" charset="0"/>
                <a:buNone/>
              </a:pPr>
              <a:t>17</a:t>
            </a:fld>
            <a:endParaRPr lang="en-US" altLang="zh-CN" sz="1200">
              <a:solidFill>
                <a:srgbClr val="FFFFFF"/>
              </a:solidFill>
              <a:ea typeface="宋体" charset="0"/>
              <a:cs typeface="宋体" charset="0"/>
              <a:sym typeface="宋体" charset="0"/>
            </a:endParaRPr>
          </a:p>
        </p:txBody>
      </p:sp>
    </p:spTree>
  </p:cSld>
  <p:clrMapOvr>
    <a:overrideClrMapping bg1="dk2" tx1="lt1" bg2="dk1" tx2="lt2" accent1="accent1" accent2="accent2" accent3="accent3" accent4="accent4" accent5="accent5" accent6="accent6" hlink="hlink" folHlink="folHlink"/>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幻灯片图像占位符 1"/>
          <p:cNvSpPr>
            <a:spLocks noGrp="1" noRot="1" noChangeAspect="1" noTextEdit="1"/>
          </p:cNvSpPr>
          <p:nvPr>
            <p:ph type="sldImg"/>
          </p:nvPr>
        </p:nvSpPr>
        <p:spPr>
          <a:xfrm>
            <a:off x="2516188" y="857250"/>
            <a:ext cx="4114800" cy="2314575"/>
          </a:xfrm>
        </p:spPr>
      </p:sp>
      <p:sp>
        <p:nvSpPr>
          <p:cNvPr id="202755" name="备注占位符 2"/>
          <p:cNvSpPr>
            <a:spLocks noGrp="1"/>
          </p:cNvSpPr>
          <p:nvPr>
            <p:ph type="body" idx="1"/>
          </p:nvPr>
        </p:nvSpPr>
        <p:spPr bwMode="auto">
          <a:xfrm>
            <a:off x="914400" y="3257550"/>
            <a:ext cx="7315200" cy="3086100"/>
          </a:xfrm>
          <a:prstGeom prst="rect">
            <a:avLst/>
          </a:prstGeom>
          <a:noFill/>
        </p:spPr>
        <p:txBody>
          <a:bodyPr/>
          <a:lstStyle/>
          <a:p>
            <a:endParaRPr lang="zh-CN" altLang="en-US" smtClean="0"/>
          </a:p>
        </p:txBody>
      </p:sp>
      <p:sp>
        <p:nvSpPr>
          <p:cNvPr id="202756" name="灯片编号占位符 3"/>
          <p:cNvSpPr>
            <a:spLocks noGrp="1"/>
          </p:cNvSpPr>
          <p:nvPr>
            <p:ph type="sldNum" sz="quarter" idx="5"/>
          </p:nvPr>
        </p:nvSpPr>
        <p:spPr>
          <a:noFill/>
        </p:spPr>
        <p:txBody>
          <a:bodyPr/>
          <a:lstStyle>
            <a:lvl1pPr eaLnBrk="0" hangingPunct="0">
              <a:defRPr sz="2800">
                <a:solidFill>
                  <a:schemeClr val="tx1"/>
                </a:solidFill>
                <a:latin typeface="Arial" pitchFamily="34" charset="0"/>
                <a:ea typeface="宋体" pitchFamily="2" charset="-122"/>
              </a:defRPr>
            </a:lvl1pPr>
            <a:lvl2pPr marL="742950" indent="-285750" eaLnBrk="0" hangingPunct="0">
              <a:defRPr sz="2800">
                <a:solidFill>
                  <a:schemeClr val="tx1"/>
                </a:solidFill>
                <a:latin typeface="Arial" pitchFamily="34" charset="0"/>
                <a:ea typeface="宋体" pitchFamily="2" charset="-122"/>
              </a:defRPr>
            </a:lvl2pPr>
            <a:lvl3pPr marL="1143000" indent="-228600" eaLnBrk="0" hangingPunct="0">
              <a:defRPr sz="2800">
                <a:solidFill>
                  <a:schemeClr val="tx1"/>
                </a:solidFill>
                <a:latin typeface="Arial" pitchFamily="34" charset="0"/>
                <a:ea typeface="宋体" pitchFamily="2" charset="-122"/>
              </a:defRPr>
            </a:lvl3pPr>
            <a:lvl4pPr marL="1600200" indent="-228600" eaLnBrk="0" hangingPunct="0">
              <a:defRPr sz="2800">
                <a:solidFill>
                  <a:schemeClr val="tx1"/>
                </a:solidFill>
                <a:latin typeface="Arial" pitchFamily="34" charset="0"/>
                <a:ea typeface="宋体" pitchFamily="2" charset="-122"/>
              </a:defRPr>
            </a:lvl4pPr>
            <a:lvl5pPr marL="2057400" indent="-228600" eaLnBrk="0" hangingPunct="0">
              <a:defRPr sz="2800">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sz="2800">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sz="2800">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sz="2800">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sz="2800">
                <a:solidFill>
                  <a:schemeClr val="tx1"/>
                </a:solidFill>
                <a:latin typeface="Arial" pitchFamily="34" charset="0"/>
                <a:ea typeface="宋体" pitchFamily="2" charset="-122"/>
              </a:defRPr>
            </a:lvl9pPr>
          </a:lstStyle>
          <a:p>
            <a:pPr>
              <a:buFont typeface="Arial" pitchFamily="34" charset="0"/>
              <a:buNone/>
            </a:pPr>
            <a:fld id="{F5289247-4C92-4F5D-9C2C-61F1DE8C60F9}" type="slidenum">
              <a:rPr lang="zh-CN" altLang="en-US" sz="1000" smtClean="0"/>
              <a:t>19</a:t>
            </a:fld>
            <a:endParaRPr lang="en-US" altLang="zh-CN" sz="1200" dirty="0"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幻灯片图像占位符 1"/>
          <p:cNvSpPr>
            <a:spLocks noGrp="1" noRot="1" noChangeAspect="1" noTextEdit="1"/>
          </p:cNvSpPr>
          <p:nvPr>
            <p:ph type="sldImg"/>
          </p:nvPr>
        </p:nvSpPr>
        <p:spPr>
          <a:xfrm>
            <a:off x="2516188" y="857250"/>
            <a:ext cx="4114800" cy="2314575"/>
          </a:xfrm>
        </p:spPr>
      </p:sp>
      <p:sp>
        <p:nvSpPr>
          <p:cNvPr id="188419" name="备注占位符 2"/>
          <p:cNvSpPr>
            <a:spLocks noGrp="1"/>
          </p:cNvSpPr>
          <p:nvPr>
            <p:ph type="body" idx="1"/>
          </p:nvPr>
        </p:nvSpPr>
        <p:spPr bwMode="auto">
          <a:xfrm>
            <a:off x="914400" y="3257550"/>
            <a:ext cx="7315200" cy="3086100"/>
          </a:xfrm>
          <a:prstGeom prst="rect">
            <a:avLst/>
          </a:prstGeom>
          <a:noFill/>
        </p:spPr>
        <p:txBody>
          <a:bodyPr/>
          <a:lstStyle/>
          <a:p>
            <a:endParaRPr lang="zh-CN" altLang="en-US" dirty="0" smtClean="0"/>
          </a:p>
        </p:txBody>
      </p:sp>
      <p:sp>
        <p:nvSpPr>
          <p:cNvPr id="188420" name="灯片编号占位符 3"/>
          <p:cNvSpPr>
            <a:spLocks noGrp="1"/>
          </p:cNvSpPr>
          <p:nvPr>
            <p:ph type="sldNum" sz="quarter" idx="5"/>
          </p:nvPr>
        </p:nvSpPr>
        <p:spPr>
          <a:noFill/>
        </p:spPr>
        <p:txBody>
          <a:bodyPr/>
          <a:lstStyle>
            <a:lvl1pPr eaLnBrk="0" hangingPunct="0">
              <a:defRPr sz="2800">
                <a:solidFill>
                  <a:schemeClr val="tx1"/>
                </a:solidFill>
                <a:latin typeface="Arial" pitchFamily="34" charset="0"/>
                <a:ea typeface="宋体" pitchFamily="2" charset="-122"/>
              </a:defRPr>
            </a:lvl1pPr>
            <a:lvl2pPr marL="742950" indent="-285750" eaLnBrk="0" hangingPunct="0">
              <a:defRPr sz="2800">
                <a:solidFill>
                  <a:schemeClr val="tx1"/>
                </a:solidFill>
                <a:latin typeface="Arial" pitchFamily="34" charset="0"/>
                <a:ea typeface="宋体" pitchFamily="2" charset="-122"/>
              </a:defRPr>
            </a:lvl2pPr>
            <a:lvl3pPr marL="1143000" indent="-228600" eaLnBrk="0" hangingPunct="0">
              <a:defRPr sz="2800">
                <a:solidFill>
                  <a:schemeClr val="tx1"/>
                </a:solidFill>
                <a:latin typeface="Arial" pitchFamily="34" charset="0"/>
                <a:ea typeface="宋体" pitchFamily="2" charset="-122"/>
              </a:defRPr>
            </a:lvl3pPr>
            <a:lvl4pPr marL="1600200" indent="-228600" eaLnBrk="0" hangingPunct="0">
              <a:defRPr sz="2800">
                <a:solidFill>
                  <a:schemeClr val="tx1"/>
                </a:solidFill>
                <a:latin typeface="Arial" pitchFamily="34" charset="0"/>
                <a:ea typeface="宋体" pitchFamily="2" charset="-122"/>
              </a:defRPr>
            </a:lvl4pPr>
            <a:lvl5pPr marL="2057400" indent="-228600" eaLnBrk="0" hangingPunct="0">
              <a:defRPr sz="2800">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sz="2800">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sz="2800">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sz="2800">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sz="2800">
                <a:solidFill>
                  <a:schemeClr val="tx1"/>
                </a:solidFill>
                <a:latin typeface="Arial" pitchFamily="34" charset="0"/>
                <a:ea typeface="宋体" pitchFamily="2" charset="-122"/>
              </a:defRPr>
            </a:lvl9pPr>
          </a:lstStyle>
          <a:p>
            <a:pPr>
              <a:buFont typeface="Arial" pitchFamily="34" charset="0"/>
              <a:buNone/>
            </a:pPr>
            <a:fld id="{8D022B3F-CC5D-4C6E-90AC-9D7455B3ACDA}" type="slidenum">
              <a:rPr lang="zh-CN" altLang="en-US" sz="1000" smtClean="0"/>
              <a:t>21</a:t>
            </a:fld>
            <a:endParaRPr lang="en-US" altLang="zh-CN" sz="1200" dirty="0"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2516188" y="857250"/>
            <a:ext cx="4114800" cy="2314575"/>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BAE88B44-EB9F-47A9-BCD1-23C5D8AF7ED0}" type="slidenum">
              <a:rPr lang="zh-CN" altLang="en-US" smtClean="0"/>
              <a:t>23</a:t>
            </a:fld>
            <a:endParaRPr lang="zh-CN" alt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2516188" y="857250"/>
            <a:ext cx="4114800" cy="2314575"/>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BAE88B44-EB9F-47A9-BCD1-23C5D8AF7ED0}" type="slidenum">
              <a:rPr lang="zh-CN" altLang="en-US" smtClean="0"/>
              <a:t>26</a:t>
            </a:fld>
            <a:endParaRPr lang="zh-CN" alt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2516188" y="857250"/>
            <a:ext cx="4114800" cy="2314575"/>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BAE88B44-EB9F-47A9-BCD1-23C5D8AF7ED0}" type="slidenum">
              <a:rPr lang="zh-CN" altLang="en-US" smtClean="0"/>
              <a:t>27</a:t>
            </a:fld>
            <a:endParaRPr lang="zh-CN" alt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p:cSld>
    <p:bg bwMode="auto">
      <p:bgPr>
        <a:solidFill>
          <a:srgbClr val="FFFFFF"/>
        </a:solidFill>
        <a:effectLst/>
      </p:bgPr>
    </p:bg>
    <p:spTree>
      <p:nvGrpSpPr>
        <p:cNvPr id="1" name=""/>
        <p:cNvGrpSpPr/>
        <p:nvPr/>
      </p:nvGrpSpPr>
      <p:grpSpPr>
        <a:xfrm>
          <a:off x="0" y="0"/>
          <a:ext cx="0" cy="0"/>
          <a:chOff x="0" y="0"/>
          <a:chExt cx="0" cy="0"/>
        </a:xfrm>
      </p:grpSpPr>
      <p:sp>
        <p:nvSpPr>
          <p:cNvPr id="524290" name="Rectangle 2"/>
          <p:cNvSpPr>
            <a:spLocks noGrp="1" noRot="1" noChangeAspect="1" noChangeArrowheads="1" noTextEdit="1"/>
          </p:cNvSpPr>
          <p:nvPr>
            <p:ph type="sldImg" idx="4294967295"/>
          </p:nvPr>
        </p:nvSpPr>
        <p:spPr>
          <a:xfrm>
            <a:off x="381000" y="682625"/>
            <a:ext cx="6089650" cy="3427413"/>
          </a:xfrm>
          <a:ln>
            <a:solidFill>
              <a:srgbClr val="000000"/>
            </a:solidFill>
            <a:miter lim="800000"/>
          </a:ln>
        </p:spPr>
      </p:sp>
      <p:sp>
        <p:nvSpPr>
          <p:cNvPr id="524291" name="Rectangle 3"/>
          <p:cNvSpPr>
            <a:spLocks noGrp="1" noRot="1" noChangeAspect="1" noChangeArrowheads="1"/>
          </p:cNvSpPr>
          <p:nvPr>
            <p:ph type="body" idx="1"/>
          </p:nvPr>
        </p:nvSpPr>
        <p:spPr bwMode="auto">
          <a:xfrm>
            <a:off x="-444500" y="8205789"/>
            <a:ext cx="6864351" cy="8928100"/>
          </a:xfrm>
          <a:prstGeom prst="rect">
            <a:avLst/>
          </a:prstGeom>
          <a:noFill/>
          <a:ln w="1">
            <a:solidFill>
              <a:schemeClr val="tx1"/>
            </a:solidFill>
            <a:miter lim="800000"/>
          </a:ln>
        </p:spPr>
        <p:txBody>
          <a:bodyPr/>
          <a:lstStyle/>
          <a:p>
            <a:r>
              <a:rPr lang="zh-TW" altLang="en-US" dirty="0" smtClean="0"/>
              <a:t>志工每个月定期打扫三个厂区周边的街道 ，捡拾垃圾，风雨无阻。</a:t>
            </a:r>
            <a:endParaRPr lang="zh-CN" altLang="en-US" dirty="0" smtClean="0"/>
          </a:p>
        </p:txBody>
      </p:sp>
    </p:spTree>
  </p:cSld>
  <p:clrMapOvr>
    <a:overrideClrMapping bg1="dk2" tx1="lt1" bg2="dk1" tx2="lt2" accent1="accent1" accent2="accent2" accent3="accent3" accent4="accent4" accent5="accent5" accent6="accent6" hlink="hlink" folHlink="folHlink"/>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2516188" y="857250"/>
            <a:ext cx="4114800" cy="2314575"/>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BAE88B44-EB9F-47A9-BCD1-23C5D8AF7ED0}" type="slidenum">
              <a:rPr lang="zh-CN" altLang="en-US" smtClean="0"/>
              <a:t>29</a:t>
            </a:fld>
            <a:endParaRPr lang="zh-CN" alt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2516188" y="857250"/>
            <a:ext cx="4114800" cy="2314575"/>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BAE88B44-EB9F-47A9-BCD1-23C5D8AF7ED0}" type="slidenum">
              <a:rPr lang="zh-CN" altLang="en-US" smtClean="0"/>
              <a:t>30</a:t>
            </a:fld>
            <a:endParaRPr lang="zh-CN" alt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2516188" y="857250"/>
            <a:ext cx="4114800" cy="2314575"/>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BAE88B44-EB9F-47A9-BCD1-23C5D8AF7ED0}" type="slidenum">
              <a:rPr lang="zh-CN" altLang="en-US" smtClean="0"/>
              <a:t>31</a:t>
            </a:fld>
            <a:endParaRPr lang="zh-CN" alt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2516188" y="857250"/>
            <a:ext cx="4114800" cy="2314575"/>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BAE88B44-EB9F-47A9-BCD1-23C5D8AF7ED0}" type="slidenum">
              <a:rPr lang="zh-CN" altLang="en-US" smtClean="0"/>
              <a:t>32</a:t>
            </a:fld>
            <a:endParaRPr lang="zh-CN" alt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6188" y="857250"/>
            <a:ext cx="4114800" cy="2314575"/>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AE88B44-EB9F-47A9-BCD1-23C5D8AF7ED0}" type="slidenum">
              <a:rPr lang="zh-CN" altLang="en-US" smtClean="0"/>
              <a:t>37</a:t>
            </a:fld>
            <a:endParaRPr lang="zh-CN" altLang="en-US" dirty="0"/>
          </a:p>
        </p:txBody>
      </p:sp>
    </p:spTree>
    <p:extLst>
      <p:ext uri="{BB962C8B-B14F-4D97-AF65-F5344CB8AC3E}">
        <p14:creationId xmlns:p14="http://schemas.microsoft.com/office/powerpoint/2010/main" val="22957474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2516188" y="857250"/>
            <a:ext cx="4114800" cy="2314575"/>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BAE88B44-EB9F-47A9-BCD1-23C5D8AF7ED0}" type="slidenum">
              <a:rPr lang="zh-CN" altLang="en-US" smtClean="0"/>
              <a:t>41</a:t>
            </a:fld>
            <a:endParaRPr lang="zh-CN" alt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2516188" y="857250"/>
            <a:ext cx="4114800" cy="2314575"/>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BAE88B44-EB9F-47A9-BCD1-23C5D8AF7ED0}" type="slidenum">
              <a:rPr lang="zh-CN" altLang="en-US" smtClean="0"/>
              <a:t>55</a:t>
            </a:fld>
            <a:endParaRPr lang="zh-CN" alt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2516188" y="857250"/>
            <a:ext cx="4114800" cy="2314575"/>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BAE88B44-EB9F-47A9-BCD1-23C5D8AF7ED0}" type="slidenum">
              <a:rPr lang="zh-CN" altLang="en-US" smtClean="0"/>
              <a:t>56</a:t>
            </a:fld>
            <a:endParaRPr lang="zh-CN" alt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6188" y="857250"/>
            <a:ext cx="4114800" cy="2314575"/>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BAE88B44-EB9F-47A9-BCD1-23C5D8AF7ED0}" type="slidenum">
              <a:rPr lang="zh-CN" altLang="en-US" smtClean="0"/>
              <a:t>57</a:t>
            </a:fld>
            <a:endParaRPr lang="zh-CN" alt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6188" y="857250"/>
            <a:ext cx="4114800" cy="2314575"/>
          </a:xfrm>
        </p:spPr>
      </p:sp>
      <p:sp>
        <p:nvSpPr>
          <p:cNvPr id="3" name="Notes Placeholder 2"/>
          <p:cNvSpPr>
            <a:spLocks noGrp="1"/>
          </p:cNvSpPr>
          <p:nvPr>
            <p:ph type="body" idx="1"/>
          </p:nvPr>
        </p:nvSpPr>
        <p:spPr/>
        <p:txBody>
          <a:bodyPr/>
          <a:lstStyle/>
          <a:p>
            <a:r>
              <a:rPr lang="en-US" altLang="zh-CN" dirty="0" smtClean="0">
                <a:latin typeface="微软雅黑" pitchFamily="34" charset="-122"/>
                <a:ea typeface="微软雅黑" pitchFamily="34" charset="-122"/>
              </a:rPr>
              <a:t>2016</a:t>
            </a:r>
            <a:r>
              <a:rPr lang="zh-CN" altLang="en-US" dirty="0" smtClean="0">
                <a:latin typeface="微软雅黑" pitchFamily="34" charset="-122"/>
                <a:ea typeface="微软雅黑" pitchFamily="34" charset="-122"/>
              </a:rPr>
              <a:t>年亏损</a:t>
            </a:r>
            <a:r>
              <a:rPr lang="en-US" altLang="zh-CN" dirty="0" smtClean="0">
                <a:latin typeface="微软雅黑" pitchFamily="34" charset="-122"/>
                <a:ea typeface="微软雅黑" pitchFamily="34" charset="-122"/>
              </a:rPr>
              <a:t>RM8,922,620</a:t>
            </a:r>
          </a:p>
          <a:p>
            <a:r>
              <a:rPr lang="en-US" altLang="zh-CN" dirty="0" smtClean="0">
                <a:latin typeface="微软雅黑" pitchFamily="34" charset="-122"/>
                <a:ea typeface="微软雅黑" pitchFamily="34" charset="-122"/>
              </a:rPr>
              <a:t>2017</a:t>
            </a:r>
            <a:r>
              <a:rPr lang="zh-CN" altLang="en-US" dirty="0" smtClean="0">
                <a:latin typeface="微软雅黑" pitchFamily="34" charset="-122"/>
                <a:ea typeface="微软雅黑" pitchFamily="34" charset="-122"/>
              </a:rPr>
              <a:t>年</a:t>
            </a:r>
            <a:r>
              <a:rPr lang="en-US" altLang="zh-CN" dirty="0" smtClean="0">
                <a:latin typeface="微软雅黑" pitchFamily="34" charset="-122"/>
                <a:ea typeface="微软雅黑" pitchFamily="34" charset="-122"/>
              </a:rPr>
              <a:t>3</a:t>
            </a:r>
            <a:r>
              <a:rPr lang="zh-CN" altLang="en-US" dirty="0" smtClean="0">
                <a:latin typeface="微软雅黑" pitchFamily="34" charset="-122"/>
                <a:ea typeface="微软雅黑" pitchFamily="34" charset="-122"/>
              </a:rPr>
              <a:t>月底完成并购预计亏损</a:t>
            </a:r>
            <a:r>
              <a:rPr lang="en-US" altLang="zh-CN" dirty="0" smtClean="0">
                <a:latin typeface="微软雅黑" pitchFamily="34" charset="-122"/>
                <a:ea typeface="微软雅黑" pitchFamily="34" charset="-122"/>
              </a:rPr>
              <a:t>RM2,729,780</a:t>
            </a:r>
          </a:p>
          <a:p>
            <a:r>
              <a:rPr lang="en-US" altLang="zh-CN" dirty="0" smtClean="0">
                <a:latin typeface="微软雅黑" pitchFamily="34" charset="-122"/>
                <a:ea typeface="微软雅黑" pitchFamily="34" charset="-122"/>
              </a:rPr>
              <a:t>2017</a:t>
            </a:r>
            <a:r>
              <a:rPr lang="zh-CN" altLang="en-US" dirty="0" smtClean="0">
                <a:latin typeface="微软雅黑" pitchFamily="34" charset="-122"/>
                <a:ea typeface="微软雅黑" pitchFamily="34" charset="-122"/>
              </a:rPr>
              <a:t>年</a:t>
            </a:r>
            <a:r>
              <a:rPr lang="en-US" altLang="zh-CN" dirty="0" smtClean="0">
                <a:latin typeface="微软雅黑" pitchFamily="34" charset="-122"/>
                <a:ea typeface="微软雅黑" pitchFamily="34" charset="-122"/>
              </a:rPr>
              <a:t>1~8</a:t>
            </a:r>
            <a:r>
              <a:rPr lang="zh-CN" altLang="en-US" dirty="0" smtClean="0">
                <a:latin typeface="微软雅黑" pitchFamily="34" charset="-122"/>
                <a:ea typeface="微软雅黑" pitchFamily="34" charset="-122"/>
              </a:rPr>
              <a:t>月实际亏损</a:t>
            </a:r>
            <a:r>
              <a:rPr lang="en-US" altLang="zh-CN" dirty="0" smtClean="0">
                <a:latin typeface="微软雅黑" pitchFamily="34" charset="-122"/>
                <a:ea typeface="微软雅黑" pitchFamily="34" charset="-122"/>
              </a:rPr>
              <a:t>RM977</a:t>
            </a:r>
            <a:r>
              <a:rPr lang="zh-CN" altLang="en-US" dirty="0" smtClean="0">
                <a:latin typeface="微软雅黑" pitchFamily="34" charset="-122"/>
                <a:ea typeface="微软雅黑" pitchFamily="34" charset="-122"/>
              </a:rPr>
              <a:t>,</a:t>
            </a:r>
            <a:r>
              <a:rPr lang="en-US" altLang="zh-CN" dirty="0" smtClean="0">
                <a:latin typeface="微软雅黑" pitchFamily="34" charset="-122"/>
                <a:ea typeface="微软雅黑" pitchFamily="34" charset="-122"/>
              </a:rPr>
              <a:t>191</a:t>
            </a:r>
          </a:p>
          <a:p>
            <a:r>
              <a:rPr lang="en-US" altLang="zh-CN" dirty="0" smtClean="0">
                <a:latin typeface="微软雅黑" pitchFamily="34" charset="-122"/>
                <a:ea typeface="微软雅黑" pitchFamily="34" charset="-122"/>
              </a:rPr>
              <a:t>2017</a:t>
            </a:r>
            <a:r>
              <a:rPr lang="zh-CN" altLang="en-US" dirty="0" smtClean="0">
                <a:latin typeface="微软雅黑" pitchFamily="34" charset="-122"/>
                <a:ea typeface="微软雅黑" pitchFamily="34" charset="-122"/>
              </a:rPr>
              <a:t>年</a:t>
            </a:r>
            <a:r>
              <a:rPr lang="en-US" altLang="zh-CN" dirty="0" smtClean="0">
                <a:latin typeface="微软雅黑" pitchFamily="34" charset="-122"/>
                <a:ea typeface="微软雅黑" pitchFamily="34" charset="-122"/>
              </a:rPr>
              <a:t>10</a:t>
            </a:r>
            <a:r>
              <a:rPr lang="zh-CN" altLang="en-US" dirty="0" smtClean="0">
                <a:latin typeface="微软雅黑" pitchFamily="34" charset="-122"/>
                <a:ea typeface="微软雅黑" pitchFamily="34" charset="-122"/>
              </a:rPr>
              <a:t>月预计扭亏为盈</a:t>
            </a:r>
          </a:p>
          <a:p>
            <a:r>
              <a:rPr lang="en-US" altLang="zh-CN" dirty="0" smtClean="0">
                <a:latin typeface="微软雅黑" pitchFamily="34" charset="-122"/>
                <a:ea typeface="微软雅黑" pitchFamily="34" charset="-122"/>
              </a:rPr>
              <a:t>2017</a:t>
            </a:r>
            <a:r>
              <a:rPr lang="zh-CN" altLang="en-US" dirty="0" smtClean="0">
                <a:latin typeface="微软雅黑" pitchFamily="34" charset="-122"/>
                <a:ea typeface="微软雅黑" pitchFamily="34" charset="-122"/>
              </a:rPr>
              <a:t>年</a:t>
            </a:r>
            <a:r>
              <a:rPr lang="en-US" altLang="zh-CN" dirty="0" smtClean="0">
                <a:latin typeface="微软雅黑" pitchFamily="34" charset="-122"/>
                <a:ea typeface="微软雅黑" pitchFamily="34" charset="-122"/>
              </a:rPr>
              <a:t>8</a:t>
            </a:r>
            <a:r>
              <a:rPr lang="zh-CN" altLang="en-US" dirty="0" smtClean="0">
                <a:latin typeface="微软雅黑" pitchFamily="34" charset="-122"/>
                <a:ea typeface="微软雅黑" pitchFamily="34" charset="-122"/>
              </a:rPr>
              <a:t>月就实现了盈利</a:t>
            </a:r>
          </a:p>
          <a:p>
            <a:endParaRPr lang="en-US" dirty="0"/>
          </a:p>
        </p:txBody>
      </p:sp>
      <p:sp>
        <p:nvSpPr>
          <p:cNvPr id="4" name="Slide Number Placeholder 3"/>
          <p:cNvSpPr>
            <a:spLocks noGrp="1"/>
          </p:cNvSpPr>
          <p:nvPr>
            <p:ph type="sldNum" sz="quarter" idx="10"/>
          </p:nvPr>
        </p:nvSpPr>
        <p:spPr/>
        <p:txBody>
          <a:bodyPr/>
          <a:lstStyle/>
          <a:p>
            <a:fld id="{BAE88B44-EB9F-47A9-BCD1-23C5D8AF7ED0}" type="slidenum">
              <a:rPr lang="zh-CN" altLang="en-US" smtClean="0"/>
              <a:t>63</a:t>
            </a:fld>
            <a:endParaRPr lang="zh-CN" alt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6188" y="857250"/>
            <a:ext cx="4114800" cy="23145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E88B44-EB9F-47A9-BCD1-23C5D8AF7ED0}" type="slidenum">
              <a:rPr lang="zh-CN" altLang="en-US" smtClean="0"/>
              <a:t>71</a:t>
            </a:fld>
            <a:endParaRPr lang="zh-CN" altLang="en-US" dirty="0"/>
          </a:p>
        </p:txBody>
      </p:sp>
    </p:spTree>
    <p:extLst>
      <p:ext uri="{BB962C8B-B14F-4D97-AF65-F5344CB8AC3E}">
        <p14:creationId xmlns:p14="http://schemas.microsoft.com/office/powerpoint/2010/main" val="18862357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1" y="2130921"/>
            <a:ext cx="10361851" cy="1470366"/>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828562" y="3887100"/>
            <a:ext cx="8533290"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E594AC40-AA0A-E341-B9D6-9B4F117F3E97}" type="datetime1">
              <a:rPr lang="en-US" altLang="zh-CN" smtClean="0"/>
              <a:t>10/26/18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9B5AA9E-1DF2-4BC3-9C41-85EBD50BCD50}" type="slidenum">
              <a:rPr lang="zh-CN" altLang="en-US" smtClean="0"/>
              <a:t>‹#›</a:t>
            </a:fld>
            <a:endParaRPr lang="zh-CN" altLang="en-US"/>
          </a:p>
        </p:txBody>
      </p:sp>
      <p:sp>
        <p:nvSpPr>
          <p:cNvPr id="9" name="内容占位符 8"/>
          <p:cNvSpPr>
            <a:spLocks noGrp="1"/>
          </p:cNvSpPr>
          <p:nvPr>
            <p:ph sz="quarter" idx="13"/>
          </p:nvPr>
        </p:nvSpPr>
        <p:spPr>
          <a:xfrm>
            <a:off x="911226" y="838200"/>
            <a:ext cx="914400" cy="9144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00D673DF-7740-DF42-83B9-47DD89C70DDE}" type="datetime1">
              <a:rPr lang="en-US" altLang="zh-CN" smtClean="0"/>
              <a:t>10/26/18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9B5AA9E-1DF2-4BC3-9C41-85EBD50BCD50}"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0" y="4407924"/>
            <a:ext cx="10361851" cy="1362391"/>
          </a:xfrm>
        </p:spPr>
        <p:txBody>
          <a:bodyPr anchor="t"/>
          <a:lstStyle>
            <a:lvl1pPr algn="l">
              <a:defRPr sz="53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962960"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2382A023-F793-3949-B7F9-3D818F2036ED}" type="datetime1">
              <a:rPr lang="en-US" altLang="zh-CN" smtClean="0"/>
              <a:t>10/26/18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9B5AA9E-1DF2-4BC3-9C41-85EBD50BCD50}"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141" y="2134098"/>
            <a:ext cx="4012678" cy="6035485"/>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72992" y="2134098"/>
            <a:ext cx="4012678" cy="6035485"/>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CDD2BE9F-0807-8A44-B42D-46688389DE93}" type="datetime1">
              <a:rPr lang="en-US" altLang="zh-CN" smtClean="0"/>
              <a:t>10/26/18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9B5AA9E-1DF2-4BC3-9C41-85EBD50BCD50}"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609523" y="274702"/>
            <a:ext cx="10971371" cy="1143265"/>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09522" y="1535469"/>
            <a:ext cx="5386217"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smtClean="0"/>
              <a:t>单击此处编辑母版文本样式</a:t>
            </a:r>
          </a:p>
        </p:txBody>
      </p:sp>
      <p:sp>
        <p:nvSpPr>
          <p:cNvPr id="4" name="内容占位符 3"/>
          <p:cNvSpPr>
            <a:spLocks noGrp="1"/>
          </p:cNvSpPr>
          <p:nvPr>
            <p:ph sz="half" idx="2"/>
          </p:nvPr>
        </p:nvSpPr>
        <p:spPr>
          <a:xfrm>
            <a:off x="609522" y="2175379"/>
            <a:ext cx="5386217"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6192566" y="1535469"/>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smtClean="0"/>
              <a:t>单击此处编辑母版文本样式</a:t>
            </a:r>
          </a:p>
        </p:txBody>
      </p:sp>
      <p:sp>
        <p:nvSpPr>
          <p:cNvPr id="6" name="内容占位符 5"/>
          <p:cNvSpPr>
            <a:spLocks noGrp="1"/>
          </p:cNvSpPr>
          <p:nvPr>
            <p:ph sz="quarter" idx="4"/>
          </p:nvPr>
        </p:nvSpPr>
        <p:spPr>
          <a:xfrm>
            <a:off x="6192566" y="2175379"/>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391D0775-0A51-C743-A04D-9ED1BDC28257}" type="datetime1">
              <a:rPr lang="en-US" altLang="zh-CN" smtClean="0"/>
              <a:t>10/26/18</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A9B5AA9E-1DF2-4BC3-9C41-85EBD50BCD50}"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7CCCDBD0-C299-0C43-A66C-153D41EE852F}" type="datetime1">
              <a:rPr lang="en-US" altLang="zh-CN" smtClean="0"/>
              <a:t>10/26/18</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A9B5AA9E-1DF2-4BC3-9C41-85EBD50BCD50}"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1C2731A-47A2-E449-A17C-C07E2F73EFD3}" type="datetime1">
              <a:rPr lang="en-US" altLang="zh-CN" smtClean="0"/>
              <a:t>10/26/18</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A9B5AA9E-1DF2-4BC3-9C41-85EBD50BCD50}"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6" y="273115"/>
            <a:ext cx="4010562" cy="1162320"/>
          </a:xfrm>
        </p:spPr>
        <p:txBody>
          <a:bodyPr anchor="b"/>
          <a:lstStyle>
            <a:lvl1pPr algn="l">
              <a:defRPr sz="27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4766117" y="273117"/>
            <a:ext cx="6814781"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609526"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99D9708D-C59F-2248-AAEE-B1106346CE7D}" type="datetime1">
              <a:rPr lang="en-US" altLang="zh-CN" smtClean="0"/>
              <a:t>10/26/18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9B5AA9E-1DF2-4BC3-9C41-85EBD50BCD50}" type="slidenum">
              <a:rPr lang="zh-CN" altLang="en-US" smtClean="0"/>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7" y="4801713"/>
            <a:ext cx="7314248" cy="566870"/>
          </a:xfrm>
        </p:spPr>
        <p:txBody>
          <a:bodyPr anchor="b"/>
          <a:lstStyle>
            <a:lvl1pPr algn="l">
              <a:defRPr sz="27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2389407" y="612916"/>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7" y="5368583"/>
            <a:ext cx="7314248" cy="805048"/>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BE055E27-BE00-5C46-905A-5D2D35D57CD7}" type="datetime1">
              <a:rPr lang="en-US" altLang="zh-CN" smtClean="0"/>
              <a:t>10/26/18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9B5AA9E-1DF2-4BC3-9C41-85EBD50BCD50}"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F4E01157-EBDF-1A40-B5AB-D4D759E2BAFF}" type="datetime1">
              <a:rPr lang="en-US" altLang="zh-CN" smtClean="0"/>
              <a:t>10/26/18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9B5AA9E-1DF2-4BC3-9C41-85EBD50BCD50}" type="slidenum">
              <a:rPr lang="zh-CN" altLang="en-US" smtClean="0"/>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628539" y="366798"/>
            <a:ext cx="2057133" cy="7802782"/>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146" y="366798"/>
            <a:ext cx="5968225" cy="7802782"/>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02C32BA3-4BA5-964D-B298-8949B15DE8A8}" type="datetime1">
              <a:rPr lang="en-US" altLang="zh-CN" smtClean="0"/>
              <a:t>10/26/18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9B5AA9E-1DF2-4BC3-9C41-85EBD50BCD50}" type="slidenum">
              <a:rPr lang="zh-CN" altLang="en-US" smtClean="0"/>
              <a:t>‹#›</a:t>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281" y="2130919"/>
            <a:ext cx="10361851" cy="1470365"/>
          </a:xfrm>
        </p:spPr>
        <p:txBody>
          <a:bodyPr/>
          <a:lstStyle/>
          <a:p>
            <a:r>
              <a:rPr lang="en-GB" smtClean="0"/>
              <a:t>Click to edit Master title style</a:t>
            </a:r>
            <a:endParaRPr lang="en-US"/>
          </a:p>
        </p:txBody>
      </p:sp>
      <p:sp>
        <p:nvSpPr>
          <p:cNvPr id="3" name="Subtitle 2"/>
          <p:cNvSpPr>
            <a:spLocks noGrp="1"/>
          </p:cNvSpPr>
          <p:nvPr>
            <p:ph type="subTitle" idx="1"/>
          </p:nvPr>
        </p:nvSpPr>
        <p:spPr>
          <a:xfrm>
            <a:off x="1828562" y="3887100"/>
            <a:ext cx="8533289" cy="1753006"/>
          </a:xfrm>
        </p:spPr>
        <p:txBody>
          <a:bodyPr/>
          <a:lstStyle>
            <a:lvl1pPr marL="0" indent="0" algn="ctr">
              <a:buNone/>
              <a:defRPr>
                <a:solidFill>
                  <a:schemeClr val="tx1">
                    <a:tint val="75000"/>
                  </a:schemeClr>
                </a:solidFill>
              </a:defRPr>
            </a:lvl1pPr>
            <a:lvl2pPr marL="544251" indent="0" algn="ctr">
              <a:buNone/>
              <a:defRPr>
                <a:solidFill>
                  <a:schemeClr val="tx1">
                    <a:tint val="75000"/>
                  </a:schemeClr>
                </a:solidFill>
              </a:defRPr>
            </a:lvl2pPr>
            <a:lvl3pPr marL="1088502" indent="0" algn="ctr">
              <a:buNone/>
              <a:defRPr>
                <a:solidFill>
                  <a:schemeClr val="tx1">
                    <a:tint val="75000"/>
                  </a:schemeClr>
                </a:solidFill>
              </a:defRPr>
            </a:lvl3pPr>
            <a:lvl4pPr marL="1632753" indent="0" algn="ctr">
              <a:buNone/>
              <a:defRPr>
                <a:solidFill>
                  <a:schemeClr val="tx1">
                    <a:tint val="75000"/>
                  </a:schemeClr>
                </a:solidFill>
              </a:defRPr>
            </a:lvl4pPr>
            <a:lvl5pPr marL="2177004" indent="0" algn="ctr">
              <a:buNone/>
              <a:defRPr>
                <a:solidFill>
                  <a:schemeClr val="tx1">
                    <a:tint val="75000"/>
                  </a:schemeClr>
                </a:solidFill>
              </a:defRPr>
            </a:lvl5pPr>
            <a:lvl6pPr marL="2721254" indent="0" algn="ctr">
              <a:buNone/>
              <a:defRPr>
                <a:solidFill>
                  <a:schemeClr val="tx1">
                    <a:tint val="75000"/>
                  </a:schemeClr>
                </a:solidFill>
              </a:defRPr>
            </a:lvl6pPr>
            <a:lvl7pPr marL="3265505" indent="0" algn="ctr">
              <a:buNone/>
              <a:defRPr>
                <a:solidFill>
                  <a:schemeClr val="tx1">
                    <a:tint val="75000"/>
                  </a:schemeClr>
                </a:solidFill>
              </a:defRPr>
            </a:lvl7pPr>
            <a:lvl8pPr marL="3809756" indent="0" algn="ctr">
              <a:buNone/>
              <a:defRPr>
                <a:solidFill>
                  <a:schemeClr val="tx1">
                    <a:tint val="75000"/>
                  </a:schemeClr>
                </a:solidFill>
              </a:defRPr>
            </a:lvl8pPr>
            <a:lvl9pPr marL="4354007"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29E10676-D3E3-F944-82F2-B93182458152}" type="datetimeFigureOut">
              <a:rPr lang="en-US" smtClean="0"/>
              <a:t>10/26/18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BC09BA-A64C-A04E-934D-3DD81D86904B}" type="slidenum">
              <a:rPr lang="en-US" smtClean="0"/>
              <a:t>‹#›</a:t>
            </a:fld>
            <a:endParaRPr lang="en-US"/>
          </a:p>
        </p:txBody>
      </p:sp>
    </p:spTree>
    <p:extLst>
      <p:ext uri="{BB962C8B-B14F-4D97-AF65-F5344CB8AC3E}">
        <p14:creationId xmlns:p14="http://schemas.microsoft.com/office/powerpoint/2010/main" val="333784677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9E10676-D3E3-F944-82F2-B93182458152}" type="datetimeFigureOut">
              <a:rPr lang="en-US" smtClean="0"/>
              <a:t>10/26/18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BC09BA-A64C-A04E-934D-3DD81D86904B}" type="slidenum">
              <a:rPr lang="en-US" smtClean="0"/>
              <a:t>‹#›</a:t>
            </a:fld>
            <a:endParaRPr lang="en-US"/>
          </a:p>
        </p:txBody>
      </p:sp>
    </p:spTree>
    <p:extLst>
      <p:ext uri="{BB962C8B-B14F-4D97-AF65-F5344CB8AC3E}">
        <p14:creationId xmlns:p14="http://schemas.microsoft.com/office/powerpoint/2010/main" val="372252973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2959" y="4407921"/>
            <a:ext cx="10361851" cy="1362390"/>
          </a:xfrm>
        </p:spPr>
        <p:txBody>
          <a:bodyPr anchor="t"/>
          <a:lstStyle>
            <a:lvl1pPr algn="l">
              <a:defRPr sz="4800" b="1" cap="all"/>
            </a:lvl1pPr>
          </a:lstStyle>
          <a:p>
            <a:r>
              <a:rPr lang="en-GB" smtClean="0"/>
              <a:t>Click to edit Master title style</a:t>
            </a:r>
            <a:endParaRPr lang="en-US"/>
          </a:p>
        </p:txBody>
      </p:sp>
      <p:sp>
        <p:nvSpPr>
          <p:cNvPr id="3" name="Text Placeholder 2"/>
          <p:cNvSpPr>
            <a:spLocks noGrp="1"/>
          </p:cNvSpPr>
          <p:nvPr>
            <p:ph type="body" idx="1"/>
          </p:nvPr>
        </p:nvSpPr>
        <p:spPr>
          <a:xfrm>
            <a:off x="962959" y="2907387"/>
            <a:ext cx="10361851" cy="1500534"/>
          </a:xfrm>
        </p:spPr>
        <p:txBody>
          <a:bodyPr anchor="b"/>
          <a:lstStyle>
            <a:lvl1pPr marL="0" indent="0">
              <a:buNone/>
              <a:defRPr sz="2400">
                <a:solidFill>
                  <a:schemeClr val="tx1">
                    <a:tint val="75000"/>
                  </a:schemeClr>
                </a:solidFill>
              </a:defRPr>
            </a:lvl1pPr>
            <a:lvl2pPr marL="544251" indent="0">
              <a:buNone/>
              <a:defRPr sz="2100">
                <a:solidFill>
                  <a:schemeClr val="tx1">
                    <a:tint val="75000"/>
                  </a:schemeClr>
                </a:solidFill>
              </a:defRPr>
            </a:lvl2pPr>
            <a:lvl3pPr marL="1088502" indent="0">
              <a:buNone/>
              <a:defRPr sz="1900">
                <a:solidFill>
                  <a:schemeClr val="tx1">
                    <a:tint val="75000"/>
                  </a:schemeClr>
                </a:solidFill>
              </a:defRPr>
            </a:lvl3pPr>
            <a:lvl4pPr marL="1632753" indent="0">
              <a:buNone/>
              <a:defRPr sz="1700">
                <a:solidFill>
                  <a:schemeClr val="tx1">
                    <a:tint val="75000"/>
                  </a:schemeClr>
                </a:solidFill>
              </a:defRPr>
            </a:lvl4pPr>
            <a:lvl5pPr marL="2177004" indent="0">
              <a:buNone/>
              <a:defRPr sz="1700">
                <a:solidFill>
                  <a:schemeClr val="tx1">
                    <a:tint val="75000"/>
                  </a:schemeClr>
                </a:solidFill>
              </a:defRPr>
            </a:lvl5pPr>
            <a:lvl6pPr marL="2721254" indent="0">
              <a:buNone/>
              <a:defRPr sz="1700">
                <a:solidFill>
                  <a:schemeClr val="tx1">
                    <a:tint val="75000"/>
                  </a:schemeClr>
                </a:solidFill>
              </a:defRPr>
            </a:lvl6pPr>
            <a:lvl7pPr marL="3265505" indent="0">
              <a:buNone/>
              <a:defRPr sz="1700">
                <a:solidFill>
                  <a:schemeClr val="tx1">
                    <a:tint val="75000"/>
                  </a:schemeClr>
                </a:solidFill>
              </a:defRPr>
            </a:lvl7pPr>
            <a:lvl8pPr marL="3809756" indent="0">
              <a:buNone/>
              <a:defRPr sz="1700">
                <a:solidFill>
                  <a:schemeClr val="tx1">
                    <a:tint val="75000"/>
                  </a:schemeClr>
                </a:solidFill>
              </a:defRPr>
            </a:lvl8pPr>
            <a:lvl9pPr marL="4354007" indent="0">
              <a:buNone/>
              <a:defRPr sz="17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9E10676-D3E3-F944-82F2-B93182458152}" type="datetimeFigureOut">
              <a:rPr lang="en-US" smtClean="0"/>
              <a:t>10/26/18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BC09BA-A64C-A04E-934D-3DD81D86904B}" type="slidenum">
              <a:rPr lang="en-US" smtClean="0"/>
              <a:t>‹#›</a:t>
            </a:fld>
            <a:endParaRPr lang="en-US"/>
          </a:p>
        </p:txBody>
      </p:sp>
    </p:spTree>
    <p:extLst>
      <p:ext uri="{BB962C8B-B14F-4D97-AF65-F5344CB8AC3E}">
        <p14:creationId xmlns:p14="http://schemas.microsoft.com/office/powerpoint/2010/main" val="178162720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609521" y="1600571"/>
            <a:ext cx="5384099" cy="4527011"/>
          </a:xfrm>
        </p:spPr>
        <p:txBody>
          <a:bodyPr/>
          <a:lstStyle>
            <a:lvl1pPr>
              <a:defRPr sz="3300"/>
            </a:lvl1pPr>
            <a:lvl2pPr>
              <a:defRPr sz="2900"/>
            </a:lvl2pPr>
            <a:lvl3pPr>
              <a:defRPr sz="2400"/>
            </a:lvl3pPr>
            <a:lvl4pPr>
              <a:defRPr sz="2100"/>
            </a:lvl4pPr>
            <a:lvl5pPr>
              <a:defRPr sz="2100"/>
            </a:lvl5pPr>
            <a:lvl6pPr>
              <a:defRPr sz="2100"/>
            </a:lvl6pPr>
            <a:lvl7pPr>
              <a:defRPr sz="2100"/>
            </a:lvl7pPr>
            <a:lvl8pPr>
              <a:defRPr sz="2100"/>
            </a:lvl8pPr>
            <a:lvl9pPr>
              <a:defRPr sz="21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6793" y="1600571"/>
            <a:ext cx="5384099" cy="4527011"/>
          </a:xfrm>
        </p:spPr>
        <p:txBody>
          <a:bodyPr/>
          <a:lstStyle>
            <a:lvl1pPr>
              <a:defRPr sz="3300"/>
            </a:lvl1pPr>
            <a:lvl2pPr>
              <a:defRPr sz="2900"/>
            </a:lvl2pPr>
            <a:lvl3pPr>
              <a:defRPr sz="2400"/>
            </a:lvl3pPr>
            <a:lvl4pPr>
              <a:defRPr sz="2100"/>
            </a:lvl4pPr>
            <a:lvl5pPr>
              <a:defRPr sz="2100"/>
            </a:lvl5pPr>
            <a:lvl6pPr>
              <a:defRPr sz="2100"/>
            </a:lvl6pPr>
            <a:lvl7pPr>
              <a:defRPr sz="2100"/>
            </a:lvl7pPr>
            <a:lvl8pPr>
              <a:defRPr sz="2100"/>
            </a:lvl8pPr>
            <a:lvl9pPr>
              <a:defRPr sz="21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29E10676-D3E3-F944-82F2-B93182458152}" type="datetimeFigureOut">
              <a:rPr lang="en-US" smtClean="0"/>
              <a:t>10/26/18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BC09BA-A64C-A04E-934D-3DD81D86904B}" type="slidenum">
              <a:rPr lang="en-US" smtClean="0"/>
              <a:t>‹#›</a:t>
            </a:fld>
            <a:endParaRPr lang="en-US"/>
          </a:p>
        </p:txBody>
      </p:sp>
    </p:spTree>
    <p:extLst>
      <p:ext uri="{BB962C8B-B14F-4D97-AF65-F5344CB8AC3E}">
        <p14:creationId xmlns:p14="http://schemas.microsoft.com/office/powerpoint/2010/main" val="111836230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609521" y="1535469"/>
            <a:ext cx="5386216" cy="639910"/>
          </a:xfrm>
        </p:spPr>
        <p:txBody>
          <a:bodyPr anchor="b"/>
          <a:lstStyle>
            <a:lvl1pPr marL="0" indent="0">
              <a:buNone/>
              <a:defRPr sz="2900" b="1"/>
            </a:lvl1pPr>
            <a:lvl2pPr marL="544251" indent="0">
              <a:buNone/>
              <a:defRPr sz="2400" b="1"/>
            </a:lvl2pPr>
            <a:lvl3pPr marL="1088502" indent="0">
              <a:buNone/>
              <a:defRPr sz="2100" b="1"/>
            </a:lvl3pPr>
            <a:lvl4pPr marL="1632753" indent="0">
              <a:buNone/>
              <a:defRPr sz="1900" b="1"/>
            </a:lvl4pPr>
            <a:lvl5pPr marL="2177004" indent="0">
              <a:buNone/>
              <a:defRPr sz="1900" b="1"/>
            </a:lvl5pPr>
            <a:lvl6pPr marL="2721254" indent="0">
              <a:buNone/>
              <a:defRPr sz="1900" b="1"/>
            </a:lvl6pPr>
            <a:lvl7pPr marL="3265505" indent="0">
              <a:buNone/>
              <a:defRPr sz="1900" b="1"/>
            </a:lvl7pPr>
            <a:lvl8pPr marL="3809756" indent="0">
              <a:buNone/>
              <a:defRPr sz="1900" b="1"/>
            </a:lvl8pPr>
            <a:lvl9pPr marL="4354007" indent="0">
              <a:buNone/>
              <a:defRPr sz="1900" b="1"/>
            </a:lvl9pPr>
          </a:lstStyle>
          <a:p>
            <a:pPr lvl="0"/>
            <a:r>
              <a:rPr lang="en-GB" smtClean="0"/>
              <a:t>Click to edit Master text styles</a:t>
            </a:r>
          </a:p>
        </p:txBody>
      </p:sp>
      <p:sp>
        <p:nvSpPr>
          <p:cNvPr id="4" name="Content Placeholder 3"/>
          <p:cNvSpPr>
            <a:spLocks noGrp="1"/>
          </p:cNvSpPr>
          <p:nvPr>
            <p:ph sz="half" idx="2"/>
          </p:nvPr>
        </p:nvSpPr>
        <p:spPr>
          <a:xfrm>
            <a:off x="609521" y="2175379"/>
            <a:ext cx="5386216" cy="3952203"/>
          </a:xfrm>
        </p:spPr>
        <p:txBody>
          <a:bodyPr/>
          <a:lstStyle>
            <a:lvl1pPr>
              <a:defRPr sz="2900"/>
            </a:lvl1pPr>
            <a:lvl2pPr>
              <a:defRPr sz="2400"/>
            </a:lvl2pPr>
            <a:lvl3pPr>
              <a:defRPr sz="2100"/>
            </a:lvl3pPr>
            <a:lvl4pPr>
              <a:defRPr sz="1900"/>
            </a:lvl4pPr>
            <a:lvl5pPr>
              <a:defRPr sz="1900"/>
            </a:lvl5pPr>
            <a:lvl6pPr>
              <a:defRPr sz="1900"/>
            </a:lvl6pPr>
            <a:lvl7pPr>
              <a:defRPr sz="1900"/>
            </a:lvl7pPr>
            <a:lvl8pPr>
              <a:defRPr sz="1900"/>
            </a:lvl8pPr>
            <a:lvl9pPr>
              <a:defRPr sz="19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6192561" y="1535469"/>
            <a:ext cx="5388332" cy="639910"/>
          </a:xfrm>
        </p:spPr>
        <p:txBody>
          <a:bodyPr anchor="b"/>
          <a:lstStyle>
            <a:lvl1pPr marL="0" indent="0">
              <a:buNone/>
              <a:defRPr sz="2900" b="1"/>
            </a:lvl1pPr>
            <a:lvl2pPr marL="544251" indent="0">
              <a:buNone/>
              <a:defRPr sz="2400" b="1"/>
            </a:lvl2pPr>
            <a:lvl3pPr marL="1088502" indent="0">
              <a:buNone/>
              <a:defRPr sz="2100" b="1"/>
            </a:lvl3pPr>
            <a:lvl4pPr marL="1632753" indent="0">
              <a:buNone/>
              <a:defRPr sz="1900" b="1"/>
            </a:lvl4pPr>
            <a:lvl5pPr marL="2177004" indent="0">
              <a:buNone/>
              <a:defRPr sz="1900" b="1"/>
            </a:lvl5pPr>
            <a:lvl6pPr marL="2721254" indent="0">
              <a:buNone/>
              <a:defRPr sz="1900" b="1"/>
            </a:lvl6pPr>
            <a:lvl7pPr marL="3265505" indent="0">
              <a:buNone/>
              <a:defRPr sz="1900" b="1"/>
            </a:lvl7pPr>
            <a:lvl8pPr marL="3809756" indent="0">
              <a:buNone/>
              <a:defRPr sz="1900" b="1"/>
            </a:lvl8pPr>
            <a:lvl9pPr marL="4354007" indent="0">
              <a:buNone/>
              <a:defRPr sz="1900" b="1"/>
            </a:lvl9pPr>
          </a:lstStyle>
          <a:p>
            <a:pPr lvl="0"/>
            <a:r>
              <a:rPr lang="en-GB" smtClean="0"/>
              <a:t>Click to edit Master text styles</a:t>
            </a:r>
          </a:p>
        </p:txBody>
      </p:sp>
      <p:sp>
        <p:nvSpPr>
          <p:cNvPr id="6" name="Content Placeholder 5"/>
          <p:cNvSpPr>
            <a:spLocks noGrp="1"/>
          </p:cNvSpPr>
          <p:nvPr>
            <p:ph sz="quarter" idx="4"/>
          </p:nvPr>
        </p:nvSpPr>
        <p:spPr>
          <a:xfrm>
            <a:off x="6192561" y="2175379"/>
            <a:ext cx="5388332" cy="3952203"/>
          </a:xfrm>
        </p:spPr>
        <p:txBody>
          <a:bodyPr/>
          <a:lstStyle>
            <a:lvl1pPr>
              <a:defRPr sz="2900"/>
            </a:lvl1pPr>
            <a:lvl2pPr>
              <a:defRPr sz="2400"/>
            </a:lvl2pPr>
            <a:lvl3pPr>
              <a:defRPr sz="2100"/>
            </a:lvl3pPr>
            <a:lvl4pPr>
              <a:defRPr sz="1900"/>
            </a:lvl4pPr>
            <a:lvl5pPr>
              <a:defRPr sz="1900"/>
            </a:lvl5pPr>
            <a:lvl6pPr>
              <a:defRPr sz="1900"/>
            </a:lvl6pPr>
            <a:lvl7pPr>
              <a:defRPr sz="1900"/>
            </a:lvl7pPr>
            <a:lvl8pPr>
              <a:defRPr sz="1900"/>
            </a:lvl8pPr>
            <a:lvl9pPr>
              <a:defRPr sz="19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29E10676-D3E3-F944-82F2-B93182458152}" type="datetimeFigureOut">
              <a:rPr lang="en-US" smtClean="0"/>
              <a:t>10/26/18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BBC09BA-A64C-A04E-934D-3DD81D86904B}" type="slidenum">
              <a:rPr lang="en-US" smtClean="0"/>
              <a:t>‹#›</a:t>
            </a:fld>
            <a:endParaRPr lang="en-US"/>
          </a:p>
        </p:txBody>
      </p:sp>
    </p:spTree>
    <p:extLst>
      <p:ext uri="{BB962C8B-B14F-4D97-AF65-F5344CB8AC3E}">
        <p14:creationId xmlns:p14="http://schemas.microsoft.com/office/powerpoint/2010/main" val="873444169"/>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29E10676-D3E3-F944-82F2-B93182458152}" type="datetimeFigureOut">
              <a:rPr lang="en-US" smtClean="0"/>
              <a:t>10/26/18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BBC09BA-A64C-A04E-934D-3DD81D86904B}" type="slidenum">
              <a:rPr lang="en-US" smtClean="0"/>
              <a:t>‹#›</a:t>
            </a:fld>
            <a:endParaRPr lang="en-US"/>
          </a:p>
        </p:txBody>
      </p:sp>
    </p:spTree>
    <p:extLst>
      <p:ext uri="{BB962C8B-B14F-4D97-AF65-F5344CB8AC3E}">
        <p14:creationId xmlns:p14="http://schemas.microsoft.com/office/powerpoint/2010/main" val="2189054684"/>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E10676-D3E3-F944-82F2-B93182458152}" type="datetimeFigureOut">
              <a:rPr lang="en-US" smtClean="0"/>
              <a:t>10/26/18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BBC09BA-A64C-A04E-934D-3DD81D86904B}" type="slidenum">
              <a:rPr lang="en-US" smtClean="0"/>
              <a:t>‹#›</a:t>
            </a:fld>
            <a:endParaRPr lang="en-US"/>
          </a:p>
        </p:txBody>
      </p:sp>
    </p:spTree>
    <p:extLst>
      <p:ext uri="{BB962C8B-B14F-4D97-AF65-F5344CB8AC3E}">
        <p14:creationId xmlns:p14="http://schemas.microsoft.com/office/powerpoint/2010/main" val="3000122571"/>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21" y="273113"/>
            <a:ext cx="4010562" cy="1162319"/>
          </a:xfrm>
        </p:spPr>
        <p:txBody>
          <a:bodyPr anchor="b"/>
          <a:lstStyle>
            <a:lvl1pPr algn="l">
              <a:defRPr sz="2400" b="1"/>
            </a:lvl1pPr>
          </a:lstStyle>
          <a:p>
            <a:r>
              <a:rPr lang="en-GB" smtClean="0"/>
              <a:t>Click to edit Master title style</a:t>
            </a:r>
            <a:endParaRPr lang="en-US"/>
          </a:p>
        </p:txBody>
      </p:sp>
      <p:sp>
        <p:nvSpPr>
          <p:cNvPr id="3" name="Content Placeholder 2"/>
          <p:cNvSpPr>
            <a:spLocks noGrp="1"/>
          </p:cNvSpPr>
          <p:nvPr>
            <p:ph idx="1"/>
          </p:nvPr>
        </p:nvSpPr>
        <p:spPr>
          <a:xfrm>
            <a:off x="4766113" y="273114"/>
            <a:ext cx="6814779" cy="5854468"/>
          </a:xfrm>
        </p:spPr>
        <p:txBody>
          <a:bodyPr/>
          <a:lstStyle>
            <a:lvl1pPr>
              <a:defRPr sz="3800"/>
            </a:lvl1pPr>
            <a:lvl2pPr>
              <a:defRPr sz="3300"/>
            </a:lvl2pPr>
            <a:lvl3pPr>
              <a:defRPr sz="2900"/>
            </a:lvl3pPr>
            <a:lvl4pPr>
              <a:defRPr sz="2400"/>
            </a:lvl4pPr>
            <a:lvl5pPr>
              <a:defRPr sz="2400"/>
            </a:lvl5pPr>
            <a:lvl6pPr>
              <a:defRPr sz="2400"/>
            </a:lvl6pPr>
            <a:lvl7pPr>
              <a:defRPr sz="2400"/>
            </a:lvl7pPr>
            <a:lvl8pPr>
              <a:defRPr sz="2400"/>
            </a:lvl8pPr>
            <a:lvl9pPr>
              <a:defRPr sz="24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09521" y="1435433"/>
            <a:ext cx="4010562" cy="4692149"/>
          </a:xfrm>
        </p:spPr>
        <p:txBody>
          <a:bodyPr/>
          <a:lstStyle>
            <a:lvl1pPr marL="0" indent="0">
              <a:buNone/>
              <a:defRPr sz="1700"/>
            </a:lvl1pPr>
            <a:lvl2pPr marL="544251" indent="0">
              <a:buNone/>
              <a:defRPr sz="1400"/>
            </a:lvl2pPr>
            <a:lvl3pPr marL="1088502" indent="0">
              <a:buNone/>
              <a:defRPr sz="1200"/>
            </a:lvl3pPr>
            <a:lvl4pPr marL="1632753" indent="0">
              <a:buNone/>
              <a:defRPr sz="1100"/>
            </a:lvl4pPr>
            <a:lvl5pPr marL="2177004" indent="0">
              <a:buNone/>
              <a:defRPr sz="1100"/>
            </a:lvl5pPr>
            <a:lvl6pPr marL="2721254" indent="0">
              <a:buNone/>
              <a:defRPr sz="1100"/>
            </a:lvl6pPr>
            <a:lvl7pPr marL="3265505" indent="0">
              <a:buNone/>
              <a:defRPr sz="1100"/>
            </a:lvl7pPr>
            <a:lvl8pPr marL="3809756" indent="0">
              <a:buNone/>
              <a:defRPr sz="1100"/>
            </a:lvl8pPr>
            <a:lvl9pPr marL="4354007" indent="0">
              <a:buNone/>
              <a:defRPr sz="11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9E10676-D3E3-F944-82F2-B93182458152}" type="datetimeFigureOut">
              <a:rPr lang="en-US" smtClean="0"/>
              <a:t>10/26/18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BC09BA-A64C-A04E-934D-3DD81D86904B}" type="slidenum">
              <a:rPr lang="en-US" smtClean="0"/>
              <a:t>‹#›</a:t>
            </a:fld>
            <a:endParaRPr lang="en-US"/>
          </a:p>
        </p:txBody>
      </p:sp>
    </p:spTree>
    <p:extLst>
      <p:ext uri="{BB962C8B-B14F-4D97-AF65-F5344CB8AC3E}">
        <p14:creationId xmlns:p14="http://schemas.microsoft.com/office/powerpoint/2010/main" val="703463272"/>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406" y="4801712"/>
            <a:ext cx="7314248" cy="566869"/>
          </a:xfrm>
        </p:spPr>
        <p:txBody>
          <a:bodyPr anchor="b"/>
          <a:lstStyle>
            <a:lvl1pPr algn="l">
              <a:defRPr sz="2400" b="1"/>
            </a:lvl1pPr>
          </a:lstStyle>
          <a:p>
            <a:r>
              <a:rPr lang="en-GB" smtClean="0"/>
              <a:t>Click to edit Master title style</a:t>
            </a:r>
            <a:endParaRPr lang="en-US"/>
          </a:p>
        </p:txBody>
      </p:sp>
      <p:sp>
        <p:nvSpPr>
          <p:cNvPr id="3" name="Picture Placeholder 2"/>
          <p:cNvSpPr>
            <a:spLocks noGrp="1"/>
          </p:cNvSpPr>
          <p:nvPr>
            <p:ph type="pic" idx="1"/>
          </p:nvPr>
        </p:nvSpPr>
        <p:spPr>
          <a:xfrm>
            <a:off x="2389406" y="612917"/>
            <a:ext cx="7314248" cy="4115753"/>
          </a:xfrm>
        </p:spPr>
        <p:txBody>
          <a:bodyPr/>
          <a:lstStyle>
            <a:lvl1pPr marL="0" indent="0">
              <a:buNone/>
              <a:defRPr sz="3800"/>
            </a:lvl1pPr>
            <a:lvl2pPr marL="544251" indent="0">
              <a:buNone/>
              <a:defRPr sz="3300"/>
            </a:lvl2pPr>
            <a:lvl3pPr marL="1088502" indent="0">
              <a:buNone/>
              <a:defRPr sz="2900"/>
            </a:lvl3pPr>
            <a:lvl4pPr marL="1632753" indent="0">
              <a:buNone/>
              <a:defRPr sz="2400"/>
            </a:lvl4pPr>
            <a:lvl5pPr marL="2177004" indent="0">
              <a:buNone/>
              <a:defRPr sz="2400"/>
            </a:lvl5pPr>
            <a:lvl6pPr marL="2721254" indent="0">
              <a:buNone/>
              <a:defRPr sz="2400"/>
            </a:lvl6pPr>
            <a:lvl7pPr marL="3265505" indent="0">
              <a:buNone/>
              <a:defRPr sz="2400"/>
            </a:lvl7pPr>
            <a:lvl8pPr marL="3809756" indent="0">
              <a:buNone/>
              <a:defRPr sz="2400"/>
            </a:lvl8pPr>
            <a:lvl9pPr marL="4354007" indent="0">
              <a:buNone/>
              <a:defRPr sz="2400"/>
            </a:lvl9pPr>
          </a:lstStyle>
          <a:p>
            <a:endParaRPr lang="en-US"/>
          </a:p>
        </p:txBody>
      </p:sp>
      <p:sp>
        <p:nvSpPr>
          <p:cNvPr id="4" name="Text Placeholder 3"/>
          <p:cNvSpPr>
            <a:spLocks noGrp="1"/>
          </p:cNvSpPr>
          <p:nvPr>
            <p:ph type="body" sz="half" idx="2"/>
          </p:nvPr>
        </p:nvSpPr>
        <p:spPr>
          <a:xfrm>
            <a:off x="2389406" y="5368581"/>
            <a:ext cx="7314248" cy="805048"/>
          </a:xfrm>
        </p:spPr>
        <p:txBody>
          <a:bodyPr/>
          <a:lstStyle>
            <a:lvl1pPr marL="0" indent="0">
              <a:buNone/>
              <a:defRPr sz="1700"/>
            </a:lvl1pPr>
            <a:lvl2pPr marL="544251" indent="0">
              <a:buNone/>
              <a:defRPr sz="1400"/>
            </a:lvl2pPr>
            <a:lvl3pPr marL="1088502" indent="0">
              <a:buNone/>
              <a:defRPr sz="1200"/>
            </a:lvl3pPr>
            <a:lvl4pPr marL="1632753" indent="0">
              <a:buNone/>
              <a:defRPr sz="1100"/>
            </a:lvl4pPr>
            <a:lvl5pPr marL="2177004" indent="0">
              <a:buNone/>
              <a:defRPr sz="1100"/>
            </a:lvl5pPr>
            <a:lvl6pPr marL="2721254" indent="0">
              <a:buNone/>
              <a:defRPr sz="1100"/>
            </a:lvl6pPr>
            <a:lvl7pPr marL="3265505" indent="0">
              <a:buNone/>
              <a:defRPr sz="1100"/>
            </a:lvl7pPr>
            <a:lvl8pPr marL="3809756" indent="0">
              <a:buNone/>
              <a:defRPr sz="1100"/>
            </a:lvl8pPr>
            <a:lvl9pPr marL="4354007" indent="0">
              <a:buNone/>
              <a:defRPr sz="11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9E10676-D3E3-F944-82F2-B93182458152}" type="datetimeFigureOut">
              <a:rPr lang="en-US" smtClean="0"/>
              <a:t>10/26/18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BC09BA-A64C-A04E-934D-3DD81D86904B}" type="slidenum">
              <a:rPr lang="en-US" smtClean="0"/>
              <a:t>‹#›</a:t>
            </a:fld>
            <a:endParaRPr lang="en-US"/>
          </a:p>
        </p:txBody>
      </p:sp>
    </p:spTree>
    <p:extLst>
      <p:ext uri="{BB962C8B-B14F-4D97-AF65-F5344CB8AC3E}">
        <p14:creationId xmlns:p14="http://schemas.microsoft.com/office/powerpoint/2010/main" val="365943825"/>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9E10676-D3E3-F944-82F2-B93182458152}" type="datetimeFigureOut">
              <a:rPr lang="en-US" smtClean="0"/>
              <a:t>10/26/18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BC09BA-A64C-A04E-934D-3DD81D86904B}" type="slidenum">
              <a:rPr lang="en-US" smtClean="0"/>
              <a:t>‹#›</a:t>
            </a:fld>
            <a:endParaRPr lang="en-US"/>
          </a:p>
        </p:txBody>
      </p:sp>
    </p:spTree>
    <p:extLst>
      <p:ext uri="{BB962C8B-B14F-4D97-AF65-F5344CB8AC3E}">
        <p14:creationId xmlns:p14="http://schemas.microsoft.com/office/powerpoint/2010/main" val="1573385029"/>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8049" y="274702"/>
            <a:ext cx="2742843" cy="5852880"/>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609521" y="274702"/>
            <a:ext cx="8025355" cy="585288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9E10676-D3E3-F944-82F2-B93182458152}" type="datetimeFigureOut">
              <a:rPr lang="en-US" smtClean="0"/>
              <a:t>10/26/18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BC09BA-A64C-A04E-934D-3DD81D86904B}" type="slidenum">
              <a:rPr lang="en-US" smtClean="0"/>
              <a:t>‹#›</a:t>
            </a:fld>
            <a:endParaRPr lang="en-US"/>
          </a:p>
        </p:txBody>
      </p:sp>
    </p:spTree>
    <p:extLst>
      <p:ext uri="{BB962C8B-B14F-4D97-AF65-F5344CB8AC3E}">
        <p14:creationId xmlns:p14="http://schemas.microsoft.com/office/powerpoint/2010/main" val="345320302"/>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标题幻灯片">
    <p:spTree>
      <p:nvGrpSpPr>
        <p:cNvPr id="1" name=""/>
        <p:cNvGrpSpPr/>
        <p:nvPr/>
      </p:nvGrpSpPr>
      <p:grpSpPr>
        <a:xfrm>
          <a:off x="0" y="0"/>
          <a:ext cx="0" cy="0"/>
          <a:chOff x="0" y="0"/>
          <a:chExt cx="0" cy="0"/>
        </a:xfrm>
      </p:grpSpPr>
      <p:sp>
        <p:nvSpPr>
          <p:cNvPr id="10" name="矩形 9"/>
          <p:cNvSpPr/>
          <p:nvPr userDrawn="1"/>
        </p:nvSpPr>
        <p:spPr>
          <a:xfrm>
            <a:off x="0" y="0"/>
            <a:ext cx="12190413" cy="6859588"/>
          </a:xfrm>
          <a:prstGeom prst="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标题 1"/>
          <p:cNvSpPr>
            <a:spLocks noGrp="1"/>
          </p:cNvSpPr>
          <p:nvPr>
            <p:ph type="ctrTitle"/>
          </p:nvPr>
        </p:nvSpPr>
        <p:spPr>
          <a:xfrm>
            <a:off x="914281" y="2130921"/>
            <a:ext cx="10361851" cy="1470366"/>
          </a:xfrm>
          <a:prstGeom prst="rect">
            <a:avLst/>
          </a:prstGeo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828562" y="3887100"/>
            <a:ext cx="8533290" cy="1753006"/>
          </a:xfrm>
          <a:prstGeom prst="rect">
            <a:avLst/>
          </a:prstGeo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a:xfrm>
            <a:off x="609521" y="6357824"/>
            <a:ext cx="2844431" cy="365210"/>
          </a:xfrm>
          <a:prstGeom prst="rect">
            <a:avLst/>
          </a:prstGeom>
        </p:spPr>
        <p:txBody>
          <a:bodyPr/>
          <a:lstStyle/>
          <a:p>
            <a:fld id="{870FF685-C02E-204D-A70F-23876447A07C}" type="datetime1">
              <a:rPr lang="en-US" altLang="zh-CN" smtClean="0"/>
              <a:t>10/26/18</a:t>
            </a:fld>
            <a:endParaRPr lang="zh-CN" altLang="en-US"/>
          </a:p>
        </p:txBody>
      </p:sp>
      <p:sp>
        <p:nvSpPr>
          <p:cNvPr id="5" name="页脚占位符 4"/>
          <p:cNvSpPr>
            <a:spLocks noGrp="1"/>
          </p:cNvSpPr>
          <p:nvPr>
            <p:ph type="ftr" sz="quarter" idx="11"/>
          </p:nvPr>
        </p:nvSpPr>
        <p:spPr>
          <a:xfrm>
            <a:off x="4165059" y="6357824"/>
            <a:ext cx="3860298" cy="365210"/>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736463" y="6357824"/>
            <a:ext cx="2844431" cy="365210"/>
          </a:xfrm>
          <a:prstGeom prst="rect">
            <a:avLst/>
          </a:prstGeom>
        </p:spPr>
        <p:txBody>
          <a:bodyPr/>
          <a:lstStyle/>
          <a:p>
            <a:fld id="{A9B5AA9E-1DF2-4BC3-9C41-85EBD50BCD50}" type="slidenum">
              <a:rPr lang="zh-CN" altLang="en-US" smtClean="0"/>
              <a:t>‹#›</a:t>
            </a:fld>
            <a:endParaRPr lang="zh-CN" altLang="en-US"/>
          </a:p>
        </p:txBody>
      </p:sp>
      <p:sp>
        <p:nvSpPr>
          <p:cNvPr id="9" name="内容占位符 8"/>
          <p:cNvSpPr>
            <a:spLocks noGrp="1"/>
          </p:cNvSpPr>
          <p:nvPr>
            <p:ph sz="quarter" idx="13"/>
          </p:nvPr>
        </p:nvSpPr>
        <p:spPr>
          <a:xfrm>
            <a:off x="911226" y="838200"/>
            <a:ext cx="914400" cy="914400"/>
          </a:xfrm>
          <a:prstGeom prst="rect">
            <a:avLst/>
          </a:prstGeo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theme" Target="../theme/theme2.xml"/><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3" y="274702"/>
            <a:ext cx="10971371" cy="1143265"/>
          </a:xfrm>
          <a:prstGeom prst="rect">
            <a:avLst/>
          </a:prstGeom>
        </p:spPr>
        <p:txBody>
          <a:bodyPr vert="horz" lIns="121917" tIns="60958" rIns="121917" bIns="60958"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09523" y="1600573"/>
            <a:ext cx="10971371" cy="4527011"/>
          </a:xfrm>
          <a:prstGeom prst="rect">
            <a:avLst/>
          </a:prstGeom>
        </p:spPr>
        <p:txBody>
          <a:bodyPr vert="horz" lIns="121917" tIns="60958" rIns="121917" bIns="60958"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609521" y="6357824"/>
            <a:ext cx="2844431"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3DC28DD9-00D4-5B45-8050-1DE30594F494}" type="datetime1">
              <a:rPr lang="en-US" altLang="zh-CN" smtClean="0"/>
              <a:t>10/26/18</a:t>
            </a:fld>
            <a:endParaRPr lang="zh-CN" altLang="en-US"/>
          </a:p>
        </p:txBody>
      </p:sp>
      <p:sp>
        <p:nvSpPr>
          <p:cNvPr id="5" name="页脚占位符 4"/>
          <p:cNvSpPr>
            <a:spLocks noGrp="1"/>
          </p:cNvSpPr>
          <p:nvPr>
            <p:ph type="ftr" sz="quarter" idx="3"/>
          </p:nvPr>
        </p:nvSpPr>
        <p:spPr>
          <a:xfrm>
            <a:off x="4165059" y="6357824"/>
            <a:ext cx="3860298"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736463" y="6357824"/>
            <a:ext cx="2844431" cy="365210"/>
          </a:xfrm>
          <a:prstGeom prst="rect">
            <a:avLst/>
          </a:prstGeom>
        </p:spPr>
        <p:txBody>
          <a:bodyPr vert="horz" lIns="121917" tIns="60958" rIns="121917" bIns="60958" rtlCol="0" anchor="ctr"/>
          <a:lstStyle>
            <a:lvl1pPr algn="r">
              <a:defRPr sz="1600">
                <a:solidFill>
                  <a:schemeClr val="tx1">
                    <a:tint val="75000"/>
                  </a:schemeClr>
                </a:solidFill>
              </a:defRPr>
            </a:lvl1pPr>
          </a:lstStyle>
          <a:p>
            <a:fld id="{A9B5AA9E-1DF2-4BC3-9C41-85EBD50BCD50}" type="slidenum">
              <a:rPr lang="zh-CN" altLang="en-US" smtClean="0"/>
              <a:t>‹#›</a:t>
            </a:fld>
            <a:endParaRPr lang="zh-CN" altLang="en-US"/>
          </a:p>
        </p:txBody>
      </p:sp>
      <p:sp>
        <p:nvSpPr>
          <p:cNvPr id="7" name="矩形 6"/>
          <p:cNvSpPr/>
          <p:nvPr userDrawn="1"/>
        </p:nvSpPr>
        <p:spPr>
          <a:xfrm>
            <a:off x="0" y="0"/>
            <a:ext cx="12190413" cy="6859588"/>
          </a:xfrm>
          <a:prstGeom prst="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ctr" defTabSz="1218565"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8565" rtl="0" eaLnBrk="1" latinLnBrk="0" hangingPunct="1">
        <a:spcBef>
          <a:spcPct val="20000"/>
        </a:spcBef>
        <a:buFont typeface="Arial" pitchFamily="34" charset="0"/>
        <a:buChar char="•"/>
        <a:defRPr sz="4300" kern="1200">
          <a:solidFill>
            <a:schemeClr val="tx1"/>
          </a:solidFill>
          <a:latin typeface="+mn-lt"/>
          <a:ea typeface="+mn-ea"/>
          <a:cs typeface="+mn-cs"/>
        </a:defRPr>
      </a:lvl1pPr>
      <a:lvl2pPr marL="990600" indent="-381000" algn="l" defTabSz="1218565" rtl="0" eaLnBrk="1" latinLnBrk="0" hangingPunct="1">
        <a:spcBef>
          <a:spcPct val="20000"/>
        </a:spcBef>
        <a:buFont typeface="Arial" pitchFamily="34" charset="0"/>
        <a:buChar char="–"/>
        <a:defRPr sz="3700" kern="1200">
          <a:solidFill>
            <a:schemeClr val="tx1"/>
          </a:solidFill>
          <a:latin typeface="+mn-lt"/>
          <a:ea typeface="+mn-ea"/>
          <a:cs typeface="+mn-cs"/>
        </a:defRPr>
      </a:lvl2pPr>
      <a:lvl3pPr marL="1524000" indent="-304800" algn="l" defTabSz="1218565"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4pPr>
      <a:lvl5pPr marL="27432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5pPr>
      <a:lvl6pPr marL="33528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521" y="274701"/>
            <a:ext cx="10971372" cy="1143265"/>
          </a:xfrm>
          <a:prstGeom prst="rect">
            <a:avLst/>
          </a:prstGeom>
        </p:spPr>
        <p:txBody>
          <a:bodyPr vert="horz" lIns="108850" tIns="54425" rIns="108850" bIns="54425"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609521" y="1600571"/>
            <a:ext cx="10971372" cy="4527011"/>
          </a:xfrm>
          <a:prstGeom prst="rect">
            <a:avLst/>
          </a:prstGeom>
        </p:spPr>
        <p:txBody>
          <a:bodyPr vert="horz" lIns="108850" tIns="54425" rIns="108850" bIns="54425"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609521" y="6357822"/>
            <a:ext cx="2844430" cy="365210"/>
          </a:xfrm>
          <a:prstGeom prst="rect">
            <a:avLst/>
          </a:prstGeom>
        </p:spPr>
        <p:txBody>
          <a:bodyPr vert="horz" lIns="108850" tIns="54425" rIns="108850" bIns="54425" rtlCol="0" anchor="ctr"/>
          <a:lstStyle>
            <a:lvl1pPr algn="l">
              <a:defRPr sz="1400">
                <a:solidFill>
                  <a:schemeClr val="tx1">
                    <a:tint val="75000"/>
                  </a:schemeClr>
                </a:solidFill>
              </a:defRPr>
            </a:lvl1pPr>
          </a:lstStyle>
          <a:p>
            <a:fld id="{29E10676-D3E3-F944-82F2-B93182458152}" type="datetimeFigureOut">
              <a:rPr lang="en-US" smtClean="0"/>
              <a:t>10/26/18</a:t>
            </a:fld>
            <a:endParaRPr lang="en-US"/>
          </a:p>
        </p:txBody>
      </p:sp>
      <p:sp>
        <p:nvSpPr>
          <p:cNvPr id="5" name="Footer Placeholder 4"/>
          <p:cNvSpPr>
            <a:spLocks noGrp="1"/>
          </p:cNvSpPr>
          <p:nvPr>
            <p:ph type="ftr" sz="quarter" idx="3"/>
          </p:nvPr>
        </p:nvSpPr>
        <p:spPr>
          <a:xfrm>
            <a:off x="4165058" y="6357822"/>
            <a:ext cx="3860297" cy="365210"/>
          </a:xfrm>
          <a:prstGeom prst="rect">
            <a:avLst/>
          </a:prstGeom>
        </p:spPr>
        <p:txBody>
          <a:bodyPr vert="horz" lIns="108850" tIns="54425" rIns="108850" bIns="54425" rtlCol="0" anchor="ctr"/>
          <a:lstStyle>
            <a:lvl1pPr algn="ctr">
              <a:defRPr sz="14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6463" y="6357822"/>
            <a:ext cx="2844430" cy="365210"/>
          </a:xfrm>
          <a:prstGeom prst="rect">
            <a:avLst/>
          </a:prstGeom>
        </p:spPr>
        <p:txBody>
          <a:bodyPr vert="horz" lIns="108850" tIns="54425" rIns="108850" bIns="54425" rtlCol="0" anchor="ctr"/>
          <a:lstStyle>
            <a:lvl1pPr algn="r">
              <a:defRPr sz="1400">
                <a:solidFill>
                  <a:schemeClr val="tx1">
                    <a:tint val="75000"/>
                  </a:schemeClr>
                </a:solidFill>
              </a:defRPr>
            </a:lvl1pPr>
          </a:lstStyle>
          <a:p>
            <a:fld id="{1BBC09BA-A64C-A04E-934D-3DD81D86904B}" type="slidenum">
              <a:rPr lang="en-US" smtClean="0"/>
              <a:t>‹#›</a:t>
            </a:fld>
            <a:endParaRPr lang="en-US"/>
          </a:p>
        </p:txBody>
      </p:sp>
      <p:sp>
        <p:nvSpPr>
          <p:cNvPr id="7" name="矩形 9"/>
          <p:cNvSpPr/>
          <p:nvPr userDrawn="1"/>
        </p:nvSpPr>
        <p:spPr>
          <a:xfrm>
            <a:off x="0" y="0"/>
            <a:ext cx="12190413" cy="6859588"/>
          </a:xfrm>
          <a:prstGeom prst="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26075542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hf sldNum="0" hdr="0" ftr="0" dt="0"/>
  <p:txStyles>
    <p:titleStyle>
      <a:lvl1pPr algn="ctr" defTabSz="544251" rtl="0" eaLnBrk="1" latinLnBrk="0" hangingPunct="1">
        <a:spcBef>
          <a:spcPct val="0"/>
        </a:spcBef>
        <a:buNone/>
        <a:defRPr sz="5200" kern="1200">
          <a:solidFill>
            <a:schemeClr val="tx1"/>
          </a:solidFill>
          <a:latin typeface="+mj-lt"/>
          <a:ea typeface="+mj-ea"/>
          <a:cs typeface="+mj-cs"/>
        </a:defRPr>
      </a:lvl1pPr>
    </p:titleStyle>
    <p:bodyStyle>
      <a:lvl1pPr marL="408188" indent="-408188" algn="l" defTabSz="544251" rtl="0" eaLnBrk="1" latinLnBrk="0" hangingPunct="1">
        <a:spcBef>
          <a:spcPct val="20000"/>
        </a:spcBef>
        <a:buFont typeface="Arial"/>
        <a:buChar char="•"/>
        <a:defRPr sz="3800" kern="1200">
          <a:solidFill>
            <a:schemeClr val="tx1"/>
          </a:solidFill>
          <a:latin typeface="+mn-lt"/>
          <a:ea typeface="+mn-ea"/>
          <a:cs typeface="+mn-cs"/>
        </a:defRPr>
      </a:lvl1pPr>
      <a:lvl2pPr marL="884408" indent="-340157" algn="l" defTabSz="544251" rtl="0" eaLnBrk="1" latinLnBrk="0" hangingPunct="1">
        <a:spcBef>
          <a:spcPct val="20000"/>
        </a:spcBef>
        <a:buFont typeface="Arial"/>
        <a:buChar char="–"/>
        <a:defRPr sz="3300" kern="1200">
          <a:solidFill>
            <a:schemeClr val="tx1"/>
          </a:solidFill>
          <a:latin typeface="+mn-lt"/>
          <a:ea typeface="+mn-ea"/>
          <a:cs typeface="+mn-cs"/>
        </a:defRPr>
      </a:lvl2pPr>
      <a:lvl3pPr marL="1360627" indent="-272125" algn="l" defTabSz="544251" rtl="0" eaLnBrk="1" latinLnBrk="0" hangingPunct="1">
        <a:spcBef>
          <a:spcPct val="20000"/>
        </a:spcBef>
        <a:buFont typeface="Arial"/>
        <a:buChar char="•"/>
        <a:defRPr sz="2900" kern="1200">
          <a:solidFill>
            <a:schemeClr val="tx1"/>
          </a:solidFill>
          <a:latin typeface="+mn-lt"/>
          <a:ea typeface="+mn-ea"/>
          <a:cs typeface="+mn-cs"/>
        </a:defRPr>
      </a:lvl3pPr>
      <a:lvl4pPr marL="1904878" indent="-272125" algn="l" defTabSz="544251" rtl="0" eaLnBrk="1" latinLnBrk="0" hangingPunct="1">
        <a:spcBef>
          <a:spcPct val="20000"/>
        </a:spcBef>
        <a:buFont typeface="Arial"/>
        <a:buChar char="–"/>
        <a:defRPr sz="2400" kern="1200">
          <a:solidFill>
            <a:schemeClr val="tx1"/>
          </a:solidFill>
          <a:latin typeface="+mn-lt"/>
          <a:ea typeface="+mn-ea"/>
          <a:cs typeface="+mn-cs"/>
        </a:defRPr>
      </a:lvl4pPr>
      <a:lvl5pPr marL="2449129" indent="-272125" algn="l" defTabSz="544251" rtl="0" eaLnBrk="1" latinLnBrk="0" hangingPunct="1">
        <a:spcBef>
          <a:spcPct val="20000"/>
        </a:spcBef>
        <a:buFont typeface="Arial"/>
        <a:buChar char="»"/>
        <a:defRPr sz="2400" kern="1200">
          <a:solidFill>
            <a:schemeClr val="tx1"/>
          </a:solidFill>
          <a:latin typeface="+mn-lt"/>
          <a:ea typeface="+mn-ea"/>
          <a:cs typeface="+mn-cs"/>
        </a:defRPr>
      </a:lvl5pPr>
      <a:lvl6pPr marL="2993380" indent="-272125" algn="l" defTabSz="544251" rtl="0" eaLnBrk="1" latinLnBrk="0" hangingPunct="1">
        <a:spcBef>
          <a:spcPct val="20000"/>
        </a:spcBef>
        <a:buFont typeface="Arial"/>
        <a:buChar char="•"/>
        <a:defRPr sz="2400" kern="1200">
          <a:solidFill>
            <a:schemeClr val="tx1"/>
          </a:solidFill>
          <a:latin typeface="+mn-lt"/>
          <a:ea typeface="+mn-ea"/>
          <a:cs typeface="+mn-cs"/>
        </a:defRPr>
      </a:lvl6pPr>
      <a:lvl7pPr marL="3537631" indent="-272125" algn="l" defTabSz="544251" rtl="0" eaLnBrk="1" latinLnBrk="0" hangingPunct="1">
        <a:spcBef>
          <a:spcPct val="20000"/>
        </a:spcBef>
        <a:buFont typeface="Arial"/>
        <a:buChar char="•"/>
        <a:defRPr sz="2400" kern="1200">
          <a:solidFill>
            <a:schemeClr val="tx1"/>
          </a:solidFill>
          <a:latin typeface="+mn-lt"/>
          <a:ea typeface="+mn-ea"/>
          <a:cs typeface="+mn-cs"/>
        </a:defRPr>
      </a:lvl7pPr>
      <a:lvl8pPr marL="4081882" indent="-272125" algn="l" defTabSz="544251" rtl="0" eaLnBrk="1" latinLnBrk="0" hangingPunct="1">
        <a:spcBef>
          <a:spcPct val="20000"/>
        </a:spcBef>
        <a:buFont typeface="Arial"/>
        <a:buChar char="•"/>
        <a:defRPr sz="2400" kern="1200">
          <a:solidFill>
            <a:schemeClr val="tx1"/>
          </a:solidFill>
          <a:latin typeface="+mn-lt"/>
          <a:ea typeface="+mn-ea"/>
          <a:cs typeface="+mn-cs"/>
        </a:defRPr>
      </a:lvl8pPr>
      <a:lvl9pPr marL="4626132" indent="-272125" algn="l" defTabSz="544251" rtl="0" eaLnBrk="1" latinLnBrk="0" hangingPunct="1">
        <a:spcBef>
          <a:spcPct val="20000"/>
        </a:spcBef>
        <a:buFont typeface="Arial"/>
        <a:buChar char="•"/>
        <a:defRPr sz="2400" kern="1200">
          <a:solidFill>
            <a:schemeClr val="tx1"/>
          </a:solidFill>
          <a:latin typeface="+mn-lt"/>
          <a:ea typeface="+mn-ea"/>
          <a:cs typeface="+mn-cs"/>
        </a:defRPr>
      </a:lvl9pPr>
    </p:bodyStyle>
    <p:otherStyle>
      <a:defPPr>
        <a:defRPr lang="en-US"/>
      </a:defPPr>
      <a:lvl1pPr marL="0" algn="l" defTabSz="544251" rtl="0" eaLnBrk="1" latinLnBrk="0" hangingPunct="1">
        <a:defRPr sz="2100" kern="1200">
          <a:solidFill>
            <a:schemeClr val="tx1"/>
          </a:solidFill>
          <a:latin typeface="+mn-lt"/>
          <a:ea typeface="+mn-ea"/>
          <a:cs typeface="+mn-cs"/>
        </a:defRPr>
      </a:lvl1pPr>
      <a:lvl2pPr marL="544251" algn="l" defTabSz="544251" rtl="0" eaLnBrk="1" latinLnBrk="0" hangingPunct="1">
        <a:defRPr sz="2100" kern="1200">
          <a:solidFill>
            <a:schemeClr val="tx1"/>
          </a:solidFill>
          <a:latin typeface="+mn-lt"/>
          <a:ea typeface="+mn-ea"/>
          <a:cs typeface="+mn-cs"/>
        </a:defRPr>
      </a:lvl2pPr>
      <a:lvl3pPr marL="1088502" algn="l" defTabSz="544251" rtl="0" eaLnBrk="1" latinLnBrk="0" hangingPunct="1">
        <a:defRPr sz="2100" kern="1200">
          <a:solidFill>
            <a:schemeClr val="tx1"/>
          </a:solidFill>
          <a:latin typeface="+mn-lt"/>
          <a:ea typeface="+mn-ea"/>
          <a:cs typeface="+mn-cs"/>
        </a:defRPr>
      </a:lvl3pPr>
      <a:lvl4pPr marL="1632753" algn="l" defTabSz="544251" rtl="0" eaLnBrk="1" latinLnBrk="0" hangingPunct="1">
        <a:defRPr sz="2100" kern="1200">
          <a:solidFill>
            <a:schemeClr val="tx1"/>
          </a:solidFill>
          <a:latin typeface="+mn-lt"/>
          <a:ea typeface="+mn-ea"/>
          <a:cs typeface="+mn-cs"/>
        </a:defRPr>
      </a:lvl4pPr>
      <a:lvl5pPr marL="2177004" algn="l" defTabSz="544251" rtl="0" eaLnBrk="1" latinLnBrk="0" hangingPunct="1">
        <a:defRPr sz="2100" kern="1200">
          <a:solidFill>
            <a:schemeClr val="tx1"/>
          </a:solidFill>
          <a:latin typeface="+mn-lt"/>
          <a:ea typeface="+mn-ea"/>
          <a:cs typeface="+mn-cs"/>
        </a:defRPr>
      </a:lvl5pPr>
      <a:lvl6pPr marL="2721254" algn="l" defTabSz="544251" rtl="0" eaLnBrk="1" latinLnBrk="0" hangingPunct="1">
        <a:defRPr sz="2100" kern="1200">
          <a:solidFill>
            <a:schemeClr val="tx1"/>
          </a:solidFill>
          <a:latin typeface="+mn-lt"/>
          <a:ea typeface="+mn-ea"/>
          <a:cs typeface="+mn-cs"/>
        </a:defRPr>
      </a:lvl6pPr>
      <a:lvl7pPr marL="3265505" algn="l" defTabSz="544251" rtl="0" eaLnBrk="1" latinLnBrk="0" hangingPunct="1">
        <a:defRPr sz="2100" kern="1200">
          <a:solidFill>
            <a:schemeClr val="tx1"/>
          </a:solidFill>
          <a:latin typeface="+mn-lt"/>
          <a:ea typeface="+mn-ea"/>
          <a:cs typeface="+mn-cs"/>
        </a:defRPr>
      </a:lvl7pPr>
      <a:lvl8pPr marL="3809756" algn="l" defTabSz="544251" rtl="0" eaLnBrk="1" latinLnBrk="0" hangingPunct="1">
        <a:defRPr sz="2100" kern="1200">
          <a:solidFill>
            <a:schemeClr val="tx1"/>
          </a:solidFill>
          <a:latin typeface="+mn-lt"/>
          <a:ea typeface="+mn-ea"/>
          <a:cs typeface="+mn-cs"/>
        </a:defRPr>
      </a:lvl8pPr>
      <a:lvl9pPr marL="4354007" algn="l" defTabSz="544251" rtl="0" eaLnBrk="1" latinLnBrk="0" hangingPunct="1">
        <a:defRPr sz="21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jpeg"/><Relationship Id="rId1" Type="http://schemas.openxmlformats.org/officeDocument/2006/relationships/slideLayout" Target="../slideLayouts/slideLayout2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4" Type="http://schemas.microsoft.com/office/2007/relationships/hdphoto" Target="../media/hdphoto1.wdp"/><Relationship Id="rId5" Type="http://schemas.openxmlformats.org/officeDocument/2006/relationships/image" Target="../media/image6.png"/><Relationship Id="rId1" Type="http://schemas.openxmlformats.org/officeDocument/2006/relationships/slideLayout" Target="../slideLayouts/slideLayout2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4" Type="http://schemas.microsoft.com/office/2007/relationships/hdphoto" Target="../media/hdphoto2.wdp"/><Relationship Id="rId1" Type="http://schemas.openxmlformats.org/officeDocument/2006/relationships/slideLayout" Target="../slideLayouts/slideLayout2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Relationship Id="rId3" Type="http://schemas.openxmlformats.org/officeDocument/2006/relationships/image" Target="../media/image8.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9.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7.xml"/><Relationship Id="rId3" Type="http://schemas.openxmlformats.org/officeDocument/2006/relationships/image" Target="../media/image10.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1.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8.xml"/><Relationship Id="rId3" Type="http://schemas.openxmlformats.org/officeDocument/2006/relationships/image" Target="../media/image1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18.jpeg"/><Relationship Id="rId1" Type="http://schemas.openxmlformats.org/officeDocument/2006/relationships/slideLayout" Target="../slideLayouts/slideLayout18.xml"/><Relationship Id="rId2" Type="http://schemas.openxmlformats.org/officeDocument/2006/relationships/image" Target="../media/image13.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19.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20.jpeg"/><Relationship Id="rId3" Type="http://schemas.openxmlformats.org/officeDocument/2006/relationships/image" Target="../media/image21.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4" Type="http://schemas.openxmlformats.org/officeDocument/2006/relationships/image" Target="../media/image24.jpeg"/><Relationship Id="rId5" Type="http://schemas.openxmlformats.org/officeDocument/2006/relationships/image" Target="../media/image25.jpeg"/><Relationship Id="rId6" Type="http://schemas.openxmlformats.org/officeDocument/2006/relationships/image" Target="../media/image26.jpeg"/><Relationship Id="rId1" Type="http://schemas.openxmlformats.org/officeDocument/2006/relationships/slideLayout" Target="../slideLayouts/slideLayout18.xml"/><Relationship Id="rId2" Type="http://schemas.openxmlformats.org/officeDocument/2006/relationships/notesSlide" Target="../notesSlides/notesSlide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27.jpeg"/><Relationship Id="rId3" Type="http://schemas.microsoft.com/office/2007/relationships/hdphoto" Target="../media/hdphoto3.wdp"/></Relationships>
</file>

<file path=ppt/slides/_rels/slide19.xml.rels><?xml version="1.0" encoding="UTF-8" standalone="yes"?>
<Relationships xmlns="http://schemas.openxmlformats.org/package/2006/relationships"><Relationship Id="rId3" Type="http://schemas.openxmlformats.org/officeDocument/2006/relationships/image" Target="../media/image28.jpeg"/><Relationship Id="rId4" Type="http://schemas.openxmlformats.org/officeDocument/2006/relationships/image" Target="../media/image29.jpeg"/><Relationship Id="rId5" Type="http://schemas.openxmlformats.org/officeDocument/2006/relationships/image" Target="../media/image30.jpeg"/><Relationship Id="rId6" Type="http://schemas.openxmlformats.org/officeDocument/2006/relationships/image" Target="../media/image31.jpeg"/><Relationship Id="rId7" Type="http://schemas.openxmlformats.org/officeDocument/2006/relationships/image" Target="../media/image32.jpeg"/><Relationship Id="rId8" Type="http://schemas.openxmlformats.org/officeDocument/2006/relationships/image" Target="../media/image33.jpeg"/><Relationship Id="rId1" Type="http://schemas.openxmlformats.org/officeDocument/2006/relationships/slideLayout" Target="../slideLayouts/slideLayout18.xml"/><Relationship Id="rId2" Type="http://schemas.openxmlformats.org/officeDocument/2006/relationships/notesSlide" Target="../notesSlides/notesSlide11.xml"/></Relationships>
</file>

<file path=ppt/slides/_rels/slide20.xml.rels><?xml version="1.0" encoding="UTF-8" standalone="yes"?>
<Relationships xmlns="http://schemas.openxmlformats.org/package/2006/relationships"><Relationship Id="rId3" Type="http://schemas.openxmlformats.org/officeDocument/2006/relationships/image" Target="../media/image35.jpeg"/><Relationship Id="rId4" Type="http://schemas.openxmlformats.org/officeDocument/2006/relationships/image" Target="../media/image36.jpeg"/><Relationship Id="rId5" Type="http://schemas.openxmlformats.org/officeDocument/2006/relationships/image" Target="../media/image37.jpeg"/><Relationship Id="rId6" Type="http://schemas.openxmlformats.org/officeDocument/2006/relationships/image" Target="../media/image38.jpeg"/><Relationship Id="rId7" Type="http://schemas.openxmlformats.org/officeDocument/2006/relationships/image" Target="../media/image39.jpeg"/><Relationship Id="rId1" Type="http://schemas.openxmlformats.org/officeDocument/2006/relationships/slideLayout" Target="../slideLayouts/slideLayout18.xml"/><Relationship Id="rId2" Type="http://schemas.openxmlformats.org/officeDocument/2006/relationships/image" Target="../media/image34.jpeg"/></Relationships>
</file>

<file path=ppt/slides/_rels/slide21.xml.rels><?xml version="1.0" encoding="UTF-8" standalone="yes"?>
<Relationships xmlns="http://schemas.openxmlformats.org/package/2006/relationships"><Relationship Id="rId3" Type="http://schemas.openxmlformats.org/officeDocument/2006/relationships/image" Target="../media/image40.jpeg"/><Relationship Id="rId4" Type="http://schemas.openxmlformats.org/officeDocument/2006/relationships/image" Target="../media/image41.jpeg"/><Relationship Id="rId5" Type="http://schemas.openxmlformats.org/officeDocument/2006/relationships/image" Target="../media/image42.jpeg"/><Relationship Id="rId6" Type="http://schemas.openxmlformats.org/officeDocument/2006/relationships/image" Target="../media/image43.jpeg"/><Relationship Id="rId7" Type="http://schemas.openxmlformats.org/officeDocument/2006/relationships/image" Target="../media/image44.jpeg"/><Relationship Id="rId8" Type="http://schemas.openxmlformats.org/officeDocument/2006/relationships/image" Target="../media/image45.jpeg"/><Relationship Id="rId1" Type="http://schemas.openxmlformats.org/officeDocument/2006/relationships/slideLayout" Target="../slideLayouts/slideLayout18.xml"/><Relationship Id="rId2" Type="http://schemas.openxmlformats.org/officeDocument/2006/relationships/notesSlide" Target="../notesSlides/notesSlide12.xml"/></Relationships>
</file>

<file path=ppt/slides/_rels/slide22.xml.rels><?xml version="1.0" encoding="UTF-8" standalone="yes"?>
<Relationships xmlns="http://schemas.openxmlformats.org/package/2006/relationships"><Relationship Id="rId3" Type="http://schemas.openxmlformats.org/officeDocument/2006/relationships/image" Target="../media/image47.jpeg"/><Relationship Id="rId4" Type="http://schemas.openxmlformats.org/officeDocument/2006/relationships/image" Target="../media/image48.jpeg"/><Relationship Id="rId5" Type="http://schemas.openxmlformats.org/officeDocument/2006/relationships/image" Target="../media/image49.jpeg"/><Relationship Id="rId6" Type="http://schemas.openxmlformats.org/officeDocument/2006/relationships/image" Target="../media/image50.jpeg"/><Relationship Id="rId7" Type="http://schemas.openxmlformats.org/officeDocument/2006/relationships/image" Target="../media/image51.jpeg"/><Relationship Id="rId1" Type="http://schemas.openxmlformats.org/officeDocument/2006/relationships/slideLayout" Target="../slideLayouts/slideLayout18.xml"/><Relationship Id="rId2" Type="http://schemas.openxmlformats.org/officeDocument/2006/relationships/image" Target="../media/image46.jpeg"/></Relationships>
</file>

<file path=ppt/slides/_rels/slide23.xml.rels><?xml version="1.0" encoding="UTF-8" standalone="yes"?>
<Relationships xmlns="http://schemas.openxmlformats.org/package/2006/relationships"><Relationship Id="rId3" Type="http://schemas.openxmlformats.org/officeDocument/2006/relationships/image" Target="../media/image52.jpeg"/><Relationship Id="rId4" Type="http://schemas.openxmlformats.org/officeDocument/2006/relationships/image" Target="../media/image53.jpeg"/><Relationship Id="rId5" Type="http://schemas.openxmlformats.org/officeDocument/2006/relationships/image" Target="../media/image54.jpeg"/><Relationship Id="rId6" Type="http://schemas.openxmlformats.org/officeDocument/2006/relationships/image" Target="../media/image55.jpeg"/><Relationship Id="rId7" Type="http://schemas.openxmlformats.org/officeDocument/2006/relationships/image" Target="../media/image56.png"/><Relationship Id="rId8" Type="http://schemas.openxmlformats.org/officeDocument/2006/relationships/image" Target="../media/image57.jpeg"/><Relationship Id="rId1" Type="http://schemas.openxmlformats.org/officeDocument/2006/relationships/slideLayout" Target="../slideLayouts/slideLayout18.xml"/><Relationship Id="rId2" Type="http://schemas.openxmlformats.org/officeDocument/2006/relationships/notesSlide" Target="../notesSlides/notesSlide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58.jpeg"/></Relationships>
</file>

<file path=ppt/slides/_rels/slide25.xml.rels><?xml version="1.0" encoding="UTF-8" standalone="yes"?>
<Relationships xmlns="http://schemas.openxmlformats.org/package/2006/relationships"><Relationship Id="rId3" Type="http://schemas.openxmlformats.org/officeDocument/2006/relationships/image" Target="../media/image60.png"/><Relationship Id="rId4" Type="http://schemas.openxmlformats.org/officeDocument/2006/relationships/image" Target="../media/image61.jpeg"/><Relationship Id="rId5" Type="http://schemas.openxmlformats.org/officeDocument/2006/relationships/image" Target="../media/image62.jpeg"/><Relationship Id="rId6" Type="http://schemas.openxmlformats.org/officeDocument/2006/relationships/image" Target="../media/image63.png"/><Relationship Id="rId7" Type="http://schemas.openxmlformats.org/officeDocument/2006/relationships/image" Target="../media/image64.png"/><Relationship Id="rId1" Type="http://schemas.openxmlformats.org/officeDocument/2006/relationships/slideLayout" Target="../slideLayouts/slideLayout18.xml"/><Relationship Id="rId2" Type="http://schemas.openxmlformats.org/officeDocument/2006/relationships/image" Target="../media/image59.jpeg"/></Relationships>
</file>

<file path=ppt/slides/_rels/slide26.xml.rels><?xml version="1.0" encoding="UTF-8" standalone="yes"?>
<Relationships xmlns="http://schemas.openxmlformats.org/package/2006/relationships"><Relationship Id="rId3" Type="http://schemas.openxmlformats.org/officeDocument/2006/relationships/image" Target="../media/image65.jpeg"/><Relationship Id="rId4" Type="http://schemas.openxmlformats.org/officeDocument/2006/relationships/image" Target="../media/image66.png"/><Relationship Id="rId5" Type="http://schemas.openxmlformats.org/officeDocument/2006/relationships/image" Target="../media/image67.jpeg"/><Relationship Id="rId6" Type="http://schemas.openxmlformats.org/officeDocument/2006/relationships/image" Target="../media/image68.jpeg"/><Relationship Id="rId1" Type="http://schemas.openxmlformats.org/officeDocument/2006/relationships/slideLayout" Target="../slideLayouts/slideLayout18.xml"/><Relationship Id="rId2" Type="http://schemas.openxmlformats.org/officeDocument/2006/relationships/notesSlide" Target="../notesSlides/notesSlide14.xml"/></Relationships>
</file>

<file path=ppt/slides/_rels/slide27.xml.rels><?xml version="1.0" encoding="UTF-8" standalone="yes"?>
<Relationships xmlns="http://schemas.openxmlformats.org/package/2006/relationships"><Relationship Id="rId3" Type="http://schemas.openxmlformats.org/officeDocument/2006/relationships/image" Target="../media/image69.jpeg"/><Relationship Id="rId4" Type="http://schemas.openxmlformats.org/officeDocument/2006/relationships/image" Target="../media/image70.jpeg"/><Relationship Id="rId5" Type="http://schemas.openxmlformats.org/officeDocument/2006/relationships/image" Target="../media/image71.jpeg"/><Relationship Id="rId6" Type="http://schemas.openxmlformats.org/officeDocument/2006/relationships/image" Target="../media/image72.jpg"/><Relationship Id="rId7" Type="http://schemas.openxmlformats.org/officeDocument/2006/relationships/image" Target="../media/image73.jpeg"/><Relationship Id="rId8" Type="http://schemas.microsoft.com/office/2007/relationships/hdphoto" Target="../media/hdphoto4.wdp"/><Relationship Id="rId9" Type="http://schemas.openxmlformats.org/officeDocument/2006/relationships/image" Target="../media/image74.jpeg"/><Relationship Id="rId10" Type="http://schemas.openxmlformats.org/officeDocument/2006/relationships/image" Target="../media/image75.png"/><Relationship Id="rId1" Type="http://schemas.openxmlformats.org/officeDocument/2006/relationships/slideLayout" Target="../slideLayouts/slideLayout18.xml"/><Relationship Id="rId2" Type="http://schemas.openxmlformats.org/officeDocument/2006/relationships/notesSlide" Target="../notesSlides/notesSlide15.xml"/></Relationships>
</file>

<file path=ppt/slides/_rels/slide28.xml.rels><?xml version="1.0" encoding="UTF-8" standalone="yes"?>
<Relationships xmlns="http://schemas.openxmlformats.org/package/2006/relationships"><Relationship Id="rId3" Type="http://schemas.openxmlformats.org/officeDocument/2006/relationships/image" Target="../media/image76.jpeg"/><Relationship Id="rId4" Type="http://schemas.openxmlformats.org/officeDocument/2006/relationships/image" Target="../media/image77.jpeg"/><Relationship Id="rId5" Type="http://schemas.openxmlformats.org/officeDocument/2006/relationships/image" Target="../media/image78.jpeg"/><Relationship Id="rId6" Type="http://schemas.openxmlformats.org/officeDocument/2006/relationships/image" Target="../media/image79.png"/><Relationship Id="rId7" Type="http://schemas.openxmlformats.org/officeDocument/2006/relationships/image" Target="../media/image80.jpeg"/><Relationship Id="rId8" Type="http://schemas.openxmlformats.org/officeDocument/2006/relationships/image" Target="../media/image81.jpeg"/><Relationship Id="rId9" Type="http://schemas.microsoft.com/office/2007/relationships/hdphoto" Target="../media/hdphoto5.wdp"/><Relationship Id="rId1" Type="http://schemas.openxmlformats.org/officeDocument/2006/relationships/slideLayout" Target="../slideLayouts/slideLayout18.xml"/><Relationship Id="rId2" Type="http://schemas.openxmlformats.org/officeDocument/2006/relationships/notesSlide" Target="../notesSlides/notesSlide16.xml"/></Relationships>
</file>

<file path=ppt/slides/_rels/slide29.xml.rels><?xml version="1.0" encoding="UTF-8" standalone="yes"?>
<Relationships xmlns="http://schemas.openxmlformats.org/package/2006/relationships"><Relationship Id="rId3" Type="http://schemas.openxmlformats.org/officeDocument/2006/relationships/image" Target="../media/image82.jpeg"/><Relationship Id="rId4" Type="http://schemas.openxmlformats.org/officeDocument/2006/relationships/image" Target="../media/image83.jpeg"/><Relationship Id="rId5" Type="http://schemas.openxmlformats.org/officeDocument/2006/relationships/image" Target="../media/image84.jpeg"/><Relationship Id="rId6" Type="http://schemas.openxmlformats.org/officeDocument/2006/relationships/image" Target="../media/image85.jpeg"/><Relationship Id="rId7" Type="http://schemas.openxmlformats.org/officeDocument/2006/relationships/image" Target="../media/image86.jpeg"/><Relationship Id="rId8" Type="http://schemas.microsoft.com/office/2007/relationships/hdphoto" Target="../media/hdphoto6.wdp"/><Relationship Id="rId9" Type="http://schemas.openxmlformats.org/officeDocument/2006/relationships/image" Target="../media/image87.png"/><Relationship Id="rId1" Type="http://schemas.openxmlformats.org/officeDocument/2006/relationships/slideLayout" Target="../slideLayouts/slideLayout18.xml"/><Relationship Id="rId2" Type="http://schemas.openxmlformats.org/officeDocument/2006/relationships/notesSlide" Target="../notesSlides/notesSlide17.xml"/></Relationships>
</file>

<file path=ppt/slides/_rels/slide30.xml.rels><?xml version="1.0" encoding="UTF-8" standalone="yes"?>
<Relationships xmlns="http://schemas.openxmlformats.org/package/2006/relationships"><Relationship Id="rId11" Type="http://schemas.openxmlformats.org/officeDocument/2006/relationships/image" Target="../media/image96.jpeg"/><Relationship Id="rId12" Type="http://schemas.microsoft.com/office/2007/relationships/hdphoto" Target="../media/hdphoto7.wdp"/><Relationship Id="rId13" Type="http://schemas.openxmlformats.org/officeDocument/2006/relationships/image" Target="../media/image97.jpeg"/><Relationship Id="rId1" Type="http://schemas.openxmlformats.org/officeDocument/2006/relationships/slideLayout" Target="../slideLayouts/slideLayout18.xml"/><Relationship Id="rId2" Type="http://schemas.openxmlformats.org/officeDocument/2006/relationships/notesSlide" Target="../notesSlides/notesSlide18.xml"/><Relationship Id="rId3" Type="http://schemas.openxmlformats.org/officeDocument/2006/relationships/image" Target="../media/image88.jpeg"/><Relationship Id="rId4" Type="http://schemas.openxmlformats.org/officeDocument/2006/relationships/image" Target="../media/image89.jpeg"/><Relationship Id="rId5" Type="http://schemas.openxmlformats.org/officeDocument/2006/relationships/image" Target="../media/image90.jpeg"/><Relationship Id="rId6" Type="http://schemas.openxmlformats.org/officeDocument/2006/relationships/image" Target="../media/image91.GIF"/><Relationship Id="rId7" Type="http://schemas.openxmlformats.org/officeDocument/2006/relationships/image" Target="../media/image92.jpeg"/><Relationship Id="rId8" Type="http://schemas.openxmlformats.org/officeDocument/2006/relationships/image" Target="../media/image93.jpeg"/><Relationship Id="rId9" Type="http://schemas.openxmlformats.org/officeDocument/2006/relationships/image" Target="../media/image94.jpeg"/><Relationship Id="rId10" Type="http://schemas.openxmlformats.org/officeDocument/2006/relationships/image" Target="../media/image95.jpeg"/></Relationships>
</file>

<file path=ppt/slides/_rels/slide31.xml.rels><?xml version="1.0" encoding="UTF-8" standalone="yes"?>
<Relationships xmlns="http://schemas.openxmlformats.org/package/2006/relationships"><Relationship Id="rId3" Type="http://schemas.openxmlformats.org/officeDocument/2006/relationships/image" Target="../media/image98.jpeg"/><Relationship Id="rId4" Type="http://schemas.openxmlformats.org/officeDocument/2006/relationships/image" Target="../media/image99.jpeg"/><Relationship Id="rId5" Type="http://schemas.openxmlformats.org/officeDocument/2006/relationships/image" Target="../media/image100.jpeg"/><Relationship Id="rId6" Type="http://schemas.openxmlformats.org/officeDocument/2006/relationships/image" Target="../media/image101.jpeg"/><Relationship Id="rId7" Type="http://schemas.openxmlformats.org/officeDocument/2006/relationships/image" Target="../media/image102.png"/><Relationship Id="rId8" Type="http://schemas.openxmlformats.org/officeDocument/2006/relationships/image" Target="../media/image103.png"/><Relationship Id="rId1" Type="http://schemas.openxmlformats.org/officeDocument/2006/relationships/slideLayout" Target="../slideLayouts/slideLayout18.xml"/><Relationship Id="rId2" Type="http://schemas.openxmlformats.org/officeDocument/2006/relationships/notesSlide" Target="../notesSlides/notesSlide19.xml"/></Relationships>
</file>

<file path=ppt/slides/_rels/slide32.xml.rels><?xml version="1.0" encoding="UTF-8" standalone="yes"?>
<Relationships xmlns="http://schemas.openxmlformats.org/package/2006/relationships"><Relationship Id="rId3" Type="http://schemas.openxmlformats.org/officeDocument/2006/relationships/image" Target="../media/image104.jpeg"/><Relationship Id="rId4" Type="http://schemas.openxmlformats.org/officeDocument/2006/relationships/image" Target="../media/image105.jpeg"/><Relationship Id="rId5" Type="http://schemas.openxmlformats.org/officeDocument/2006/relationships/image" Target="../media/image106.jpeg"/><Relationship Id="rId6" Type="http://schemas.openxmlformats.org/officeDocument/2006/relationships/image" Target="../media/image107.jpeg"/><Relationship Id="rId7" Type="http://schemas.openxmlformats.org/officeDocument/2006/relationships/image" Target="../media/image108.jpeg"/><Relationship Id="rId8" Type="http://schemas.openxmlformats.org/officeDocument/2006/relationships/image" Target="../media/image109.jpeg"/><Relationship Id="rId1" Type="http://schemas.openxmlformats.org/officeDocument/2006/relationships/slideLayout" Target="../slideLayouts/slideLayout18.xml"/><Relationship Id="rId2" Type="http://schemas.openxmlformats.org/officeDocument/2006/relationships/notesSlide" Target="../notesSlides/notesSlide2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image" Target="../media/image110.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image" Target="../media/image111.jpeg"/><Relationship Id="rId3" Type="http://schemas.openxmlformats.org/officeDocument/2006/relationships/image" Target="cid:image001.jpg@01D2A8A2.A1AC07E0"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cid:image004.jpg@01D2A8A2.A1AC07E0" TargetMode="External"/><Relationship Id="rId4" Type="http://schemas.openxmlformats.org/officeDocument/2006/relationships/image" Target="../media/image113.png"/><Relationship Id="rId5" Type="http://schemas.openxmlformats.org/officeDocument/2006/relationships/image" Target="cid:image005.png@01D2A8A2.A1AC07E0" TargetMode="External"/><Relationship Id="rId6" Type="http://schemas.openxmlformats.org/officeDocument/2006/relationships/image" Target="../media/image114.png"/><Relationship Id="rId1" Type="http://schemas.openxmlformats.org/officeDocument/2006/relationships/slideLayout" Target="../slideLayouts/slideLayout23.xml"/><Relationship Id="rId2" Type="http://schemas.openxmlformats.org/officeDocument/2006/relationships/image" Target="../media/image112.jpeg"/></Relationships>
</file>

<file path=ppt/slides/_rels/slide36.xml.rels><?xml version="1.0" encoding="UTF-8" standalone="yes"?>
<Relationships xmlns="http://schemas.openxmlformats.org/package/2006/relationships"><Relationship Id="rId3" Type="http://schemas.openxmlformats.org/officeDocument/2006/relationships/image" Target="../media/image116.jpeg"/><Relationship Id="rId4" Type="http://schemas.openxmlformats.org/officeDocument/2006/relationships/image" Target="../media/image114.png"/><Relationship Id="rId1" Type="http://schemas.openxmlformats.org/officeDocument/2006/relationships/slideLayout" Target="../slideLayouts/slideLayout23.xml"/><Relationship Id="rId2" Type="http://schemas.openxmlformats.org/officeDocument/2006/relationships/image" Target="../media/image115.jpeg"/></Relationships>
</file>

<file path=ppt/slides/_rels/slide37.xml.rels><?xml version="1.0" encoding="UTF-8" standalone="yes"?>
<Relationships xmlns="http://schemas.openxmlformats.org/package/2006/relationships"><Relationship Id="rId11" Type="http://schemas.microsoft.com/office/2007/relationships/hdphoto" Target="../media/hdphoto9.wdp"/><Relationship Id="rId12" Type="http://schemas.openxmlformats.org/officeDocument/2006/relationships/image" Target="../media/image122.jpeg"/><Relationship Id="rId1" Type="http://schemas.openxmlformats.org/officeDocument/2006/relationships/slideLayout" Target="../slideLayouts/slideLayout23.xml"/><Relationship Id="rId2" Type="http://schemas.openxmlformats.org/officeDocument/2006/relationships/notesSlide" Target="../notesSlides/notesSlide21.xml"/><Relationship Id="rId3" Type="http://schemas.openxmlformats.org/officeDocument/2006/relationships/image" Target="../media/image114.png"/><Relationship Id="rId4" Type="http://schemas.openxmlformats.org/officeDocument/2006/relationships/image" Target="../media/image117.jpeg"/><Relationship Id="rId5" Type="http://schemas.microsoft.com/office/2007/relationships/hdphoto" Target="../media/hdphoto8.wdp"/><Relationship Id="rId6" Type="http://schemas.openxmlformats.org/officeDocument/2006/relationships/image" Target="../media/image118.jpeg"/><Relationship Id="rId7" Type="http://schemas.openxmlformats.org/officeDocument/2006/relationships/image" Target="../media/image119.jpeg"/><Relationship Id="rId8" Type="http://schemas.openxmlformats.org/officeDocument/2006/relationships/image" Target="../media/image120.jpeg"/><Relationship Id="rId9" Type="http://schemas.openxmlformats.org/officeDocument/2006/relationships/image" Target="cid:image012.jpg@01D2A8A2.A1AC07E0" TargetMode="External"/><Relationship Id="rId10" Type="http://schemas.openxmlformats.org/officeDocument/2006/relationships/image" Target="../media/image121.jpeg"/></Relationships>
</file>

<file path=ppt/slides/_rels/slide38.xml.rels><?xml version="1.0" encoding="UTF-8" standalone="yes"?>
<Relationships xmlns="http://schemas.openxmlformats.org/package/2006/relationships"><Relationship Id="rId3" Type="http://schemas.openxmlformats.org/officeDocument/2006/relationships/image" Target="../media/image123.jpe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jpeg"/><Relationship Id="rId8" Type="http://schemas.openxmlformats.org/officeDocument/2006/relationships/image" Target="../media/image128.png"/><Relationship Id="rId1" Type="http://schemas.openxmlformats.org/officeDocument/2006/relationships/slideLayout" Target="../slideLayouts/slideLayout23.xml"/><Relationship Id="rId2" Type="http://schemas.openxmlformats.org/officeDocument/2006/relationships/image" Target="../media/image114.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image" Target="../media/image129.png"/><Relationship Id="rId3" Type="http://schemas.openxmlformats.org/officeDocument/2006/relationships/image" Target="../media/image114.png"/></Relationships>
</file>

<file path=ppt/slides/_rels/slide40.xml.rels><?xml version="1.0" encoding="UTF-8" standalone="yes"?>
<Relationships xmlns="http://schemas.openxmlformats.org/package/2006/relationships"><Relationship Id="rId3" Type="http://schemas.openxmlformats.org/officeDocument/2006/relationships/image" Target="../media/image131.jpeg"/><Relationship Id="rId4" Type="http://schemas.openxmlformats.org/officeDocument/2006/relationships/image" Target="../media/image114.png"/><Relationship Id="rId1" Type="http://schemas.openxmlformats.org/officeDocument/2006/relationships/slideLayout" Target="../slideLayouts/slideLayout23.xml"/><Relationship Id="rId2" Type="http://schemas.openxmlformats.org/officeDocument/2006/relationships/image" Target="../media/image130.jpeg"/></Relationships>
</file>

<file path=ppt/slides/_rels/slide41.xml.rels><?xml version="1.0" encoding="UTF-8" standalone="yes"?>
<Relationships xmlns="http://schemas.openxmlformats.org/package/2006/relationships"><Relationship Id="rId3" Type="http://schemas.openxmlformats.org/officeDocument/2006/relationships/image" Target="../media/image114.png"/><Relationship Id="rId4" Type="http://schemas.openxmlformats.org/officeDocument/2006/relationships/image" Target="../media/image132.png"/><Relationship Id="rId5" Type="http://schemas.openxmlformats.org/officeDocument/2006/relationships/image" Target="../media/image133.png"/><Relationship Id="rId6" Type="http://schemas.openxmlformats.org/officeDocument/2006/relationships/image" Target="../media/image134.png"/><Relationship Id="rId7" Type="http://schemas.openxmlformats.org/officeDocument/2006/relationships/image" Target="../media/image135.jpeg"/><Relationship Id="rId1" Type="http://schemas.openxmlformats.org/officeDocument/2006/relationships/slideLayout" Target="../slideLayouts/slideLayout23.xml"/><Relationship Id="rId2" Type="http://schemas.openxmlformats.org/officeDocument/2006/relationships/notesSlide" Target="../notesSlides/notesSlide22.xml"/></Relationships>
</file>

<file path=ppt/slides/_rels/slide42.xml.rels><?xml version="1.0" encoding="UTF-8" standalone="yes"?>
<Relationships xmlns="http://schemas.openxmlformats.org/package/2006/relationships"><Relationship Id="rId3" Type="http://schemas.openxmlformats.org/officeDocument/2006/relationships/image" Target="../media/image137.png"/><Relationship Id="rId4" Type="http://schemas.openxmlformats.org/officeDocument/2006/relationships/image" Target="../media/image138.jpeg"/><Relationship Id="rId5" Type="http://schemas.openxmlformats.org/officeDocument/2006/relationships/image" Target="../media/image139.png"/><Relationship Id="rId6" Type="http://schemas.openxmlformats.org/officeDocument/2006/relationships/image" Target="../media/image140.png"/><Relationship Id="rId7" Type="http://schemas.openxmlformats.org/officeDocument/2006/relationships/image" Target="../media/image141.png"/><Relationship Id="rId8" Type="http://schemas.openxmlformats.org/officeDocument/2006/relationships/image" Target="../media/image142.png"/><Relationship Id="rId9" Type="http://schemas.openxmlformats.org/officeDocument/2006/relationships/image" Target="../media/image114.png"/><Relationship Id="rId1" Type="http://schemas.openxmlformats.org/officeDocument/2006/relationships/slideLayout" Target="../slideLayouts/slideLayout23.xml"/><Relationship Id="rId2" Type="http://schemas.openxmlformats.org/officeDocument/2006/relationships/image" Target="../media/image136.png"/></Relationships>
</file>

<file path=ppt/slides/_rels/slide43.xml.rels><?xml version="1.0" encoding="UTF-8" standalone="yes"?>
<Relationships xmlns="http://schemas.openxmlformats.org/package/2006/relationships"><Relationship Id="rId3" Type="http://schemas.openxmlformats.org/officeDocument/2006/relationships/image" Target="../media/image144.png"/><Relationship Id="rId4" Type="http://schemas.openxmlformats.org/officeDocument/2006/relationships/image" Target="../media/image145.png"/><Relationship Id="rId5" Type="http://schemas.openxmlformats.org/officeDocument/2006/relationships/image" Target="../media/image146.png"/><Relationship Id="rId6" Type="http://schemas.openxmlformats.org/officeDocument/2006/relationships/image" Target="../media/image147.png"/><Relationship Id="rId7" Type="http://schemas.openxmlformats.org/officeDocument/2006/relationships/image" Target="../media/image148.jpeg"/><Relationship Id="rId8" Type="http://schemas.openxmlformats.org/officeDocument/2006/relationships/image" Target="../media/image114.png"/><Relationship Id="rId1" Type="http://schemas.openxmlformats.org/officeDocument/2006/relationships/slideLayout" Target="../slideLayouts/slideLayout23.xml"/><Relationship Id="rId2" Type="http://schemas.openxmlformats.org/officeDocument/2006/relationships/image" Target="../media/image143.png"/></Relationships>
</file>

<file path=ppt/slides/_rels/slide44.xml.rels><?xml version="1.0" encoding="UTF-8" standalone="yes"?>
<Relationships xmlns="http://schemas.openxmlformats.org/package/2006/relationships"><Relationship Id="rId3" Type="http://schemas.openxmlformats.org/officeDocument/2006/relationships/image" Target="../media/image150.png"/><Relationship Id="rId4" Type="http://schemas.openxmlformats.org/officeDocument/2006/relationships/image" Target="../media/image151.png"/><Relationship Id="rId1" Type="http://schemas.openxmlformats.org/officeDocument/2006/relationships/slideLayout" Target="../slideLayouts/slideLayout23.xml"/><Relationship Id="rId2" Type="http://schemas.openxmlformats.org/officeDocument/2006/relationships/image" Target="../media/image149.png"/></Relationships>
</file>

<file path=ppt/slides/_rels/slide45.xml.rels><?xml version="1.0" encoding="UTF-8" standalone="yes"?>
<Relationships xmlns="http://schemas.openxmlformats.org/package/2006/relationships"><Relationship Id="rId3" Type="http://schemas.openxmlformats.org/officeDocument/2006/relationships/image" Target="../media/image152.png"/><Relationship Id="rId4" Type="http://schemas.openxmlformats.org/officeDocument/2006/relationships/image" Target="../media/image153.png"/><Relationship Id="rId1" Type="http://schemas.openxmlformats.org/officeDocument/2006/relationships/slideLayout" Target="../slideLayouts/slideLayout23.xml"/><Relationship Id="rId2" Type="http://schemas.openxmlformats.org/officeDocument/2006/relationships/image" Target="../media/image151.png"/></Relationships>
</file>

<file path=ppt/slides/_rels/slide46.xml.rels><?xml version="1.0" encoding="UTF-8" standalone="yes"?>
<Relationships xmlns="http://schemas.openxmlformats.org/package/2006/relationships"><Relationship Id="rId3" Type="http://schemas.openxmlformats.org/officeDocument/2006/relationships/image" Target="../media/image155.jpeg"/><Relationship Id="rId4" Type="http://schemas.openxmlformats.org/officeDocument/2006/relationships/image" Target="../media/image151.png"/><Relationship Id="rId1" Type="http://schemas.openxmlformats.org/officeDocument/2006/relationships/slideLayout" Target="../slideLayouts/slideLayout23.xml"/><Relationship Id="rId2" Type="http://schemas.openxmlformats.org/officeDocument/2006/relationships/image" Target="../media/image154.jpeg"/></Relationships>
</file>

<file path=ppt/slides/_rels/slide47.xml.rels><?xml version="1.0" encoding="UTF-8" standalone="yes"?>
<Relationships xmlns="http://schemas.openxmlformats.org/package/2006/relationships"><Relationship Id="rId3" Type="http://schemas.openxmlformats.org/officeDocument/2006/relationships/image" Target="../media/image156.jpeg"/><Relationship Id="rId4" Type="http://schemas.openxmlformats.org/officeDocument/2006/relationships/image" Target="../media/image157.png"/><Relationship Id="rId1" Type="http://schemas.openxmlformats.org/officeDocument/2006/relationships/slideLayout" Target="../slideLayouts/slideLayout23.xml"/><Relationship Id="rId2" Type="http://schemas.openxmlformats.org/officeDocument/2006/relationships/image" Target="../media/image151.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51.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image" Target="../media/image158.png"/><Relationship Id="rId3" Type="http://schemas.openxmlformats.org/officeDocument/2006/relationships/image" Target="../media/image114.png"/></Relationships>
</file>

<file path=ppt/slides/_rels/slide50.xml.rels><?xml version="1.0" encoding="UTF-8" standalone="yes"?>
<Relationships xmlns="http://schemas.openxmlformats.org/package/2006/relationships"><Relationship Id="rId3" Type="http://schemas.openxmlformats.org/officeDocument/2006/relationships/image" Target="../media/image160.jpeg"/><Relationship Id="rId4" Type="http://schemas.openxmlformats.org/officeDocument/2006/relationships/image" Target="../media/image161.jpeg"/><Relationship Id="rId5" Type="http://schemas.openxmlformats.org/officeDocument/2006/relationships/image" Target="../media/image162.jpeg"/><Relationship Id="rId6" Type="http://schemas.openxmlformats.org/officeDocument/2006/relationships/image" Target="../media/image114.png"/><Relationship Id="rId1" Type="http://schemas.openxmlformats.org/officeDocument/2006/relationships/slideLayout" Target="../slideLayouts/slideLayout23.xml"/><Relationship Id="rId2" Type="http://schemas.openxmlformats.org/officeDocument/2006/relationships/image" Target="../media/image159.jpeg"/></Relationships>
</file>

<file path=ppt/slides/_rels/slide51.xml.rels><?xml version="1.0" encoding="UTF-8" standalone="yes"?>
<Relationships xmlns="http://schemas.openxmlformats.org/package/2006/relationships"><Relationship Id="rId3" Type="http://schemas.openxmlformats.org/officeDocument/2006/relationships/image" Target="../media/image164.jpeg"/><Relationship Id="rId4" Type="http://schemas.microsoft.com/office/2007/relationships/hdphoto" Target="../media/hdphoto10.wdp"/><Relationship Id="rId5" Type="http://schemas.openxmlformats.org/officeDocument/2006/relationships/image" Target="../media/image165.jpeg"/><Relationship Id="rId6" Type="http://schemas.openxmlformats.org/officeDocument/2006/relationships/image" Target="../media/image166.jpg"/><Relationship Id="rId7" Type="http://schemas.openxmlformats.org/officeDocument/2006/relationships/image" Target="../media/image167.jpeg"/><Relationship Id="rId8" Type="http://schemas.openxmlformats.org/officeDocument/2006/relationships/image" Target="../media/image168.jpg"/><Relationship Id="rId9" Type="http://schemas.openxmlformats.org/officeDocument/2006/relationships/image" Target="../media/image169.jpg"/><Relationship Id="rId1" Type="http://schemas.openxmlformats.org/officeDocument/2006/relationships/slideLayout" Target="../slideLayouts/slideLayout23.xml"/><Relationship Id="rId2" Type="http://schemas.openxmlformats.org/officeDocument/2006/relationships/image" Target="../media/image163.jpeg"/></Relationships>
</file>

<file path=ppt/slides/_rels/slide52.xml.rels><?xml version="1.0" encoding="UTF-8" standalone="yes"?>
<Relationships xmlns="http://schemas.openxmlformats.org/package/2006/relationships"><Relationship Id="rId3" Type="http://schemas.openxmlformats.org/officeDocument/2006/relationships/image" Target="../media/image171.png"/><Relationship Id="rId4" Type="http://schemas.openxmlformats.org/officeDocument/2006/relationships/image" Target="../media/image172.png"/><Relationship Id="rId5" Type="http://schemas.openxmlformats.org/officeDocument/2006/relationships/image" Target="../media/image173.jpeg"/><Relationship Id="rId6" Type="http://schemas.openxmlformats.org/officeDocument/2006/relationships/image" Target="../media/image114.png"/><Relationship Id="rId1" Type="http://schemas.openxmlformats.org/officeDocument/2006/relationships/slideLayout" Target="../slideLayouts/slideLayout23.xml"/><Relationship Id="rId2" Type="http://schemas.openxmlformats.org/officeDocument/2006/relationships/image" Target="../media/image170.jpeg"/></Relationships>
</file>

<file path=ppt/slides/_rels/slide53.xml.rels><?xml version="1.0" encoding="UTF-8" standalone="yes"?>
<Relationships xmlns="http://schemas.openxmlformats.org/package/2006/relationships"><Relationship Id="rId3" Type="http://schemas.openxmlformats.org/officeDocument/2006/relationships/image" Target="../media/image174.jpeg"/><Relationship Id="rId4" Type="http://schemas.openxmlformats.org/officeDocument/2006/relationships/image" Target="../media/image175.png"/><Relationship Id="rId5" Type="http://schemas.openxmlformats.org/officeDocument/2006/relationships/image" Target="../media/image176.jpeg"/><Relationship Id="rId6" Type="http://schemas.openxmlformats.org/officeDocument/2006/relationships/image" Target="../media/image177.jpeg"/><Relationship Id="rId1" Type="http://schemas.openxmlformats.org/officeDocument/2006/relationships/slideLayout" Target="../slideLayouts/slideLayout23.xml"/><Relationship Id="rId2" Type="http://schemas.openxmlformats.org/officeDocument/2006/relationships/image" Target="../media/image114.png"/></Relationships>
</file>

<file path=ppt/slides/_rels/slide54.xml.rels><?xml version="1.0" encoding="UTF-8" standalone="yes"?>
<Relationships xmlns="http://schemas.openxmlformats.org/package/2006/relationships"><Relationship Id="rId3" Type="http://schemas.openxmlformats.org/officeDocument/2006/relationships/image" Target="../media/image178.jpeg"/><Relationship Id="rId4" Type="http://schemas.microsoft.com/office/2007/relationships/hdphoto" Target="../media/hdphoto11.wdp"/><Relationship Id="rId5" Type="http://schemas.openxmlformats.org/officeDocument/2006/relationships/image" Target="../media/image179.jpeg"/><Relationship Id="rId6" Type="http://schemas.microsoft.com/office/2007/relationships/hdphoto" Target="../media/hdphoto12.wdp"/><Relationship Id="rId7" Type="http://schemas.openxmlformats.org/officeDocument/2006/relationships/image" Target="../media/image180.png"/><Relationship Id="rId8" Type="http://schemas.openxmlformats.org/officeDocument/2006/relationships/image" Target="../media/image181.jpeg"/><Relationship Id="rId9" Type="http://schemas.microsoft.com/office/2007/relationships/hdphoto" Target="../media/hdphoto13.wdp"/><Relationship Id="rId1" Type="http://schemas.openxmlformats.org/officeDocument/2006/relationships/slideLayout" Target="../slideLayouts/slideLayout23.xml"/><Relationship Id="rId2" Type="http://schemas.openxmlformats.org/officeDocument/2006/relationships/image" Target="../media/image114.png"/></Relationships>
</file>

<file path=ppt/slides/_rels/slide55.xml.rels><?xml version="1.0" encoding="UTF-8" standalone="yes"?>
<Relationships xmlns="http://schemas.openxmlformats.org/package/2006/relationships"><Relationship Id="rId3" Type="http://schemas.openxmlformats.org/officeDocument/2006/relationships/image" Target="../media/image182.jpeg"/><Relationship Id="rId4" Type="http://schemas.openxmlformats.org/officeDocument/2006/relationships/image" Target="../media/image183.jpeg"/><Relationship Id="rId5" Type="http://schemas.openxmlformats.org/officeDocument/2006/relationships/image" Target="../media/image184.png"/><Relationship Id="rId6" Type="http://schemas.openxmlformats.org/officeDocument/2006/relationships/image" Target="../media/image185.jpeg"/><Relationship Id="rId7" Type="http://schemas.openxmlformats.org/officeDocument/2006/relationships/image" Target="../media/image186.jpeg"/><Relationship Id="rId8" Type="http://schemas.openxmlformats.org/officeDocument/2006/relationships/image" Target="../media/image187.jpeg"/><Relationship Id="rId9" Type="http://schemas.openxmlformats.org/officeDocument/2006/relationships/image" Target="../media/image114.png"/><Relationship Id="rId1" Type="http://schemas.openxmlformats.org/officeDocument/2006/relationships/slideLayout" Target="../slideLayouts/slideLayout23.xml"/><Relationship Id="rId2" Type="http://schemas.openxmlformats.org/officeDocument/2006/relationships/notesSlide" Target="../notesSlides/notesSlide23.xml"/></Relationships>
</file>

<file path=ppt/slides/_rels/slide56.xml.rels><?xml version="1.0" encoding="UTF-8" standalone="yes"?>
<Relationships xmlns="http://schemas.openxmlformats.org/package/2006/relationships"><Relationship Id="rId3" Type="http://schemas.openxmlformats.org/officeDocument/2006/relationships/image" Target="../media/image188.jpeg"/><Relationship Id="rId4" Type="http://schemas.openxmlformats.org/officeDocument/2006/relationships/image" Target="../media/image189.jpeg"/><Relationship Id="rId5" Type="http://schemas.openxmlformats.org/officeDocument/2006/relationships/image" Target="../media/image190.jpeg"/><Relationship Id="rId6" Type="http://schemas.openxmlformats.org/officeDocument/2006/relationships/image" Target="../media/image191.png"/><Relationship Id="rId7" Type="http://schemas.openxmlformats.org/officeDocument/2006/relationships/image" Target="../media/image192.png"/><Relationship Id="rId8" Type="http://schemas.openxmlformats.org/officeDocument/2006/relationships/image" Target="../media/image193.jpeg"/><Relationship Id="rId9" Type="http://schemas.openxmlformats.org/officeDocument/2006/relationships/image" Target="../media/image114.png"/><Relationship Id="rId1" Type="http://schemas.openxmlformats.org/officeDocument/2006/relationships/slideLayout" Target="../slideLayouts/slideLayout23.xml"/><Relationship Id="rId2" Type="http://schemas.openxmlformats.org/officeDocument/2006/relationships/notesSlide" Target="../notesSlides/notesSlide24.xml"/></Relationships>
</file>

<file path=ppt/slides/_rels/slide57.xml.rels><?xml version="1.0" encoding="UTF-8" standalone="yes"?>
<Relationships xmlns="http://schemas.openxmlformats.org/package/2006/relationships"><Relationship Id="rId3" Type="http://schemas.openxmlformats.org/officeDocument/2006/relationships/image" Target="../media/image114.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1" Type="http://schemas.openxmlformats.org/officeDocument/2006/relationships/slideLayout" Target="../slideLayouts/slideLayout23.xml"/><Relationship Id="rId2" Type="http://schemas.openxmlformats.org/officeDocument/2006/relationships/notesSlide" Target="../notesSlides/notesSlide25.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image" Target="../media/image198.png"/><Relationship Id="rId3" Type="http://schemas.openxmlformats.org/officeDocument/2006/relationships/image" Target="../media/image114.png"/></Relationships>
</file>

<file path=ppt/slides/_rels/slide59.xml.rels><?xml version="1.0" encoding="UTF-8" standalone="yes"?>
<Relationships xmlns="http://schemas.openxmlformats.org/package/2006/relationships"><Relationship Id="rId3" Type="http://schemas.openxmlformats.org/officeDocument/2006/relationships/image" Target="../media/image199.jpeg"/><Relationship Id="rId4" Type="http://schemas.openxmlformats.org/officeDocument/2006/relationships/image" Target="../media/image200.jpeg"/><Relationship Id="rId5" Type="http://schemas.openxmlformats.org/officeDocument/2006/relationships/image" Target="../media/image201.png"/><Relationship Id="rId6" Type="http://schemas.openxmlformats.org/officeDocument/2006/relationships/image" Target="../media/image202.jpeg"/><Relationship Id="rId7" Type="http://schemas.openxmlformats.org/officeDocument/2006/relationships/image" Target="../media/image203.jpg"/><Relationship Id="rId8" Type="http://schemas.openxmlformats.org/officeDocument/2006/relationships/image" Target="../media/image204.png"/><Relationship Id="rId1" Type="http://schemas.openxmlformats.org/officeDocument/2006/relationships/slideLayout" Target="../slideLayouts/slideLayout23.xml"/><Relationship Id="rId2" Type="http://schemas.openxmlformats.org/officeDocument/2006/relationships/image" Target="../media/image114.png"/></Relationships>
</file>

<file path=ppt/slides/_rels/slide60.xml.rels><?xml version="1.0" encoding="UTF-8" standalone="yes"?>
<Relationships xmlns="http://schemas.openxmlformats.org/package/2006/relationships"><Relationship Id="rId3" Type="http://schemas.openxmlformats.org/officeDocument/2006/relationships/image" Target="../media/image206.png"/><Relationship Id="rId4" Type="http://schemas.openxmlformats.org/officeDocument/2006/relationships/image" Target="../media/image114.png"/><Relationship Id="rId5" Type="http://schemas.openxmlformats.org/officeDocument/2006/relationships/image" Target="../media/image207.png"/><Relationship Id="rId1" Type="http://schemas.openxmlformats.org/officeDocument/2006/relationships/slideLayout" Target="../slideLayouts/slideLayout23.xml"/><Relationship Id="rId2" Type="http://schemas.openxmlformats.org/officeDocument/2006/relationships/image" Target="../media/image205.png"/></Relationships>
</file>

<file path=ppt/slides/_rels/slide61.xml.rels><?xml version="1.0" encoding="UTF-8" standalone="yes"?>
<Relationships xmlns="http://schemas.openxmlformats.org/package/2006/relationships"><Relationship Id="rId3" Type="http://schemas.openxmlformats.org/officeDocument/2006/relationships/image" Target="../media/image208.png"/><Relationship Id="rId4" Type="http://schemas.openxmlformats.org/officeDocument/2006/relationships/image" Target="../media/image209.png"/><Relationship Id="rId5" Type="http://schemas.openxmlformats.org/officeDocument/2006/relationships/image" Target="../media/image210.png"/><Relationship Id="rId6" Type="http://schemas.openxmlformats.org/officeDocument/2006/relationships/image" Target="../media/image211.png"/><Relationship Id="rId1" Type="http://schemas.openxmlformats.org/officeDocument/2006/relationships/slideLayout" Target="../slideLayouts/slideLayout23.xml"/><Relationship Id="rId2" Type="http://schemas.openxmlformats.org/officeDocument/2006/relationships/image" Target="../media/image114.png"/></Relationships>
</file>

<file path=ppt/slides/_rels/slide62.xml.rels><?xml version="1.0" encoding="UTF-8" standalone="yes"?>
<Relationships xmlns="http://schemas.openxmlformats.org/package/2006/relationships"><Relationship Id="rId3" Type="http://schemas.openxmlformats.org/officeDocument/2006/relationships/image" Target="../media/image212.png"/><Relationship Id="rId4" Type="http://schemas.openxmlformats.org/officeDocument/2006/relationships/image" Target="../media/image213.jpeg"/><Relationship Id="rId5" Type="http://schemas.openxmlformats.org/officeDocument/2006/relationships/image" Target="../media/image214.jpeg"/><Relationship Id="rId6" Type="http://schemas.openxmlformats.org/officeDocument/2006/relationships/image" Target="../media/image215.png"/><Relationship Id="rId7" Type="http://schemas.openxmlformats.org/officeDocument/2006/relationships/image" Target="../media/image216.png"/><Relationship Id="rId8" Type="http://schemas.openxmlformats.org/officeDocument/2006/relationships/image" Target="../media/image217.png"/><Relationship Id="rId9" Type="http://schemas.openxmlformats.org/officeDocument/2006/relationships/image" Target="../media/image218.png"/><Relationship Id="rId1" Type="http://schemas.openxmlformats.org/officeDocument/2006/relationships/slideLayout" Target="../slideLayouts/slideLayout23.xml"/><Relationship Id="rId2" Type="http://schemas.openxmlformats.org/officeDocument/2006/relationships/image" Target="../media/image114.png"/></Relationships>
</file>

<file path=ppt/slides/_rels/slide63.xml.rels><?xml version="1.0" encoding="UTF-8" standalone="yes"?>
<Relationships xmlns="http://schemas.openxmlformats.org/package/2006/relationships"><Relationship Id="rId3" Type="http://schemas.openxmlformats.org/officeDocument/2006/relationships/image" Target="../media/image219.png"/><Relationship Id="rId4" Type="http://schemas.openxmlformats.org/officeDocument/2006/relationships/image" Target="../media/image114.png"/><Relationship Id="rId1" Type="http://schemas.openxmlformats.org/officeDocument/2006/relationships/slideLayout" Target="../slideLayouts/slideLayout23.xml"/><Relationship Id="rId2" Type="http://schemas.openxmlformats.org/officeDocument/2006/relationships/notesSlide" Target="../notesSlides/notesSlide26.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image" Target="../media/image220.jpeg"/></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13.xml"/><Relationship Id="rId4" Type="http://schemas.openxmlformats.org/officeDocument/2006/relationships/image" Target="../media/image221.png"/><Relationship Id="rId5" Type="http://schemas.openxmlformats.org/officeDocument/2006/relationships/hyperlink" Target="AIC%20%E5%93%A1%E5%B7%A5%E5%88%86%E4%BA%AB.wmv" TargetMode="External"/><Relationship Id="rId1" Type="http://schemas.microsoft.com/office/2007/relationships/media" Target="file://localhost/Users/songpohlan/Documents/%E5%9B%BA%E9%8D%80/%E5%90%B3%E8%91%A3%E8%81%AF%E5%90%88%E5%9C%8B%E6%A2%B5%E5%B8%9D%E5%B2%A1/%E9%A6%AC%E4%BE%86%E5%93%A1%E5%B7%A5%E5%BF%83%E5%BE%97.mp4" TargetMode="External"/><Relationship Id="rId2" Type="http://schemas.openxmlformats.org/officeDocument/2006/relationships/video" Target="file://localhost/Users/songpohlan/Documents/%E5%9B%BA%E9%8D%80/%E5%90%B3%E8%91%A3%E8%81%AF%E5%90%88%E5%9C%8B%E6%A2%B5%E5%B8%9D%E5%B2%A1/%E9%A6%AC%E4%BE%86%E5%93%A1%E5%B7%A5%E5%BF%83%E5%BE%97.mp4" TargetMode="Externa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image" Target="../media/image222.jpeg"/></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image" Target="../media/image2.png"/></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image" Target="../media/image2.pn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pn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image" Target="../media/image223.jpeg"/></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7.xml"/><Relationship Id="rId3"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 name="直接连接符 2"/>
          <p:cNvCxnSpPr/>
          <p:nvPr/>
        </p:nvCxnSpPr>
        <p:spPr>
          <a:xfrm>
            <a:off x="2566815" y="4437906"/>
            <a:ext cx="7751391" cy="0"/>
          </a:xfrm>
          <a:prstGeom prst="line">
            <a:avLst/>
          </a:prstGeom>
          <a:ln w="28575">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3142878" y="4581922"/>
            <a:ext cx="5400599" cy="2146228"/>
          </a:xfrm>
          <a:prstGeom prst="rect">
            <a:avLst/>
          </a:prstGeom>
          <a:noFill/>
        </p:spPr>
        <p:txBody>
          <a:bodyPr wrap="square" rtlCol="0">
            <a:spAutoFit/>
          </a:bodyPr>
          <a:lstStyle/>
          <a:p>
            <a:pPr algn="ctr">
              <a:lnSpc>
                <a:spcPct val="120000"/>
              </a:lnSpc>
            </a:pPr>
            <a:r>
              <a:rPr lang="en-US" altLang="zh-TW" sz="2800" dirty="0" err="1" smtClean="0">
                <a:latin typeface="+mj-lt"/>
                <a:ea typeface="微软雅黑" panose="020B0503020204020204" pitchFamily="34" charset="-122"/>
              </a:rPr>
              <a:t>Nianbo</a:t>
            </a:r>
            <a:r>
              <a:rPr lang="zh-TW" altLang="en-US" sz="2800" dirty="0" smtClean="0">
                <a:latin typeface="+mj-lt"/>
                <a:ea typeface="微软雅黑" panose="020B0503020204020204" pitchFamily="34" charset="-122"/>
              </a:rPr>
              <a:t> </a:t>
            </a:r>
            <a:r>
              <a:rPr lang="en-US" altLang="zh-TW" sz="2800" dirty="0" smtClean="0">
                <a:latin typeface="+mj-lt"/>
                <a:ea typeface="微软雅黑" panose="020B0503020204020204" pitchFamily="34" charset="-122"/>
              </a:rPr>
              <a:t>Wu</a:t>
            </a:r>
          </a:p>
          <a:p>
            <a:pPr algn="ctr">
              <a:lnSpc>
                <a:spcPct val="120000"/>
              </a:lnSpc>
            </a:pPr>
            <a:r>
              <a:rPr lang="en-US" altLang="zh-TW" sz="2800" dirty="0" smtClean="0">
                <a:latin typeface="+mj-lt"/>
                <a:ea typeface="微软雅黑" panose="020B0503020204020204" pitchFamily="34" charset="-122"/>
              </a:rPr>
              <a:t>Pontifical</a:t>
            </a:r>
            <a:r>
              <a:rPr lang="zh-TW" altLang="en-US" sz="2800" dirty="0" smtClean="0">
                <a:latin typeface="+mj-lt"/>
                <a:ea typeface="微软雅黑" panose="020B0503020204020204" pitchFamily="34" charset="-122"/>
              </a:rPr>
              <a:t> </a:t>
            </a:r>
            <a:r>
              <a:rPr lang="en-US" altLang="zh-TW" sz="2800" dirty="0" smtClean="0">
                <a:latin typeface="+mj-lt"/>
                <a:ea typeface="微软雅黑" panose="020B0503020204020204" pitchFamily="34" charset="-122"/>
              </a:rPr>
              <a:t>Academy</a:t>
            </a:r>
            <a:r>
              <a:rPr lang="zh-TW" altLang="en-US" sz="2800" dirty="0" smtClean="0">
                <a:latin typeface="+mj-lt"/>
                <a:ea typeface="微软雅黑" panose="020B0503020204020204" pitchFamily="34" charset="-122"/>
              </a:rPr>
              <a:t> </a:t>
            </a:r>
            <a:r>
              <a:rPr lang="en-US" altLang="zh-TW" sz="2800" dirty="0" smtClean="0">
                <a:latin typeface="+mj-lt"/>
                <a:ea typeface="微软雅黑" panose="020B0503020204020204" pitchFamily="34" charset="-122"/>
              </a:rPr>
              <a:t>of</a:t>
            </a:r>
            <a:r>
              <a:rPr lang="zh-TW" altLang="en-US" sz="2800" dirty="0" smtClean="0">
                <a:latin typeface="+mj-lt"/>
                <a:ea typeface="微软雅黑" panose="020B0503020204020204" pitchFamily="34" charset="-122"/>
              </a:rPr>
              <a:t> </a:t>
            </a:r>
            <a:r>
              <a:rPr lang="en-US" altLang="zh-TW" sz="2800" dirty="0" smtClean="0">
                <a:latin typeface="+mj-lt"/>
                <a:ea typeface="微软雅黑" panose="020B0503020204020204" pitchFamily="34" charset="-122"/>
              </a:rPr>
              <a:t>Sciences</a:t>
            </a:r>
            <a:r>
              <a:rPr lang="zh-TW" altLang="en-US" sz="2800" dirty="0" smtClean="0">
                <a:latin typeface="+mj-lt"/>
                <a:ea typeface="微软雅黑" panose="020B0503020204020204" pitchFamily="34" charset="-122"/>
              </a:rPr>
              <a:t> </a:t>
            </a:r>
            <a:r>
              <a:rPr lang="en-US" altLang="zh-TW" sz="2800" dirty="0" smtClean="0">
                <a:latin typeface="+mj-lt"/>
                <a:ea typeface="微软雅黑" panose="020B0503020204020204" pitchFamily="34" charset="-122"/>
              </a:rPr>
              <a:t>Vatican</a:t>
            </a:r>
            <a:r>
              <a:rPr lang="zh-TW" altLang="en-US" sz="2800" dirty="0" smtClean="0">
                <a:latin typeface="+mj-lt"/>
                <a:ea typeface="微软雅黑" panose="020B0503020204020204" pitchFamily="34" charset="-122"/>
              </a:rPr>
              <a:t> </a:t>
            </a:r>
            <a:r>
              <a:rPr lang="en-US" altLang="zh-TW" sz="2800" dirty="0" smtClean="0">
                <a:latin typeface="+mj-lt"/>
                <a:ea typeface="微软雅黑" panose="020B0503020204020204" pitchFamily="34" charset="-122"/>
              </a:rPr>
              <a:t>City</a:t>
            </a:r>
          </a:p>
          <a:p>
            <a:pPr algn="ctr">
              <a:lnSpc>
                <a:spcPct val="120000"/>
              </a:lnSpc>
            </a:pPr>
            <a:r>
              <a:rPr lang="en-US" altLang="zh-TW" sz="2800" dirty="0">
                <a:latin typeface="+mj-lt"/>
                <a:ea typeface="微软雅黑" panose="020B0503020204020204" pitchFamily="34" charset="-122"/>
              </a:rPr>
              <a:t>1</a:t>
            </a:r>
            <a:r>
              <a:rPr lang="en-US" altLang="zh-TW" sz="2800" dirty="0" smtClean="0">
                <a:latin typeface="+mj-lt"/>
                <a:ea typeface="微软雅黑" panose="020B0503020204020204" pitchFamily="34" charset="-122"/>
              </a:rPr>
              <a:t>6 October</a:t>
            </a:r>
            <a:r>
              <a:rPr lang="zh-TW" altLang="en-US" sz="2800" dirty="0" smtClean="0">
                <a:latin typeface="+mj-lt"/>
                <a:ea typeface="微软雅黑" panose="020B0503020204020204" pitchFamily="34" charset="-122"/>
              </a:rPr>
              <a:t> </a:t>
            </a:r>
            <a:r>
              <a:rPr lang="en-US" altLang="zh-TW" sz="2800" dirty="0" smtClean="0">
                <a:latin typeface="+mj-lt"/>
                <a:ea typeface="微软雅黑" panose="020B0503020204020204" pitchFamily="34" charset="-122"/>
              </a:rPr>
              <a:t>2017</a:t>
            </a:r>
            <a:endParaRPr lang="en-US" altLang="zh-CN" sz="2800" dirty="0" smtClean="0">
              <a:latin typeface="+mj-lt"/>
              <a:ea typeface="微软雅黑" panose="020B0503020204020204" pitchFamily="34" charset="-122"/>
            </a:endParaRPr>
          </a:p>
        </p:txBody>
      </p:sp>
      <p:pic>
        <p:nvPicPr>
          <p:cNvPr id="5" name="图片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473" y="909514"/>
            <a:ext cx="1156487" cy="5256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054646" y="981522"/>
            <a:ext cx="10873208" cy="2862322"/>
          </a:xfrm>
          <a:prstGeom prst="rect">
            <a:avLst/>
          </a:prstGeom>
          <a:noFill/>
        </p:spPr>
        <p:txBody>
          <a:bodyPr wrap="square" rtlCol="0">
            <a:spAutoFit/>
          </a:bodyPr>
          <a:lstStyle/>
          <a:p>
            <a:pPr algn="ctr"/>
            <a:r>
              <a:rPr lang="en-US" sz="6000" b="1" cap="all" dirty="0" smtClean="0">
                <a:ln w="9000" cmpd="sng">
                  <a:solidFill>
                    <a:schemeClr val="accent4">
                      <a:shade val="50000"/>
                      <a:satMod val="120000"/>
                    </a:schemeClr>
                  </a:solidFill>
                  <a:prstDash val="solid"/>
                </a:ln>
                <a:solidFill>
                  <a:srgbClr val="000000"/>
                </a:solidFill>
                <a:effectLst>
                  <a:reflection blurRad="12700" stA="28000" endPos="45000" dist="1000" dir="5400000" sy="-100000" algn="bl" rotWithShape="0"/>
                </a:effectLst>
              </a:rPr>
              <a:t>The </a:t>
            </a:r>
            <a:r>
              <a:rPr lang="en-US" sz="6000" b="1" cap="all" dirty="0">
                <a:ln w="9000" cmpd="sng">
                  <a:solidFill>
                    <a:schemeClr val="accent4">
                      <a:shade val="50000"/>
                      <a:satMod val="120000"/>
                    </a:schemeClr>
                  </a:solidFill>
                  <a:prstDash val="solid"/>
                </a:ln>
                <a:solidFill>
                  <a:srgbClr val="000000"/>
                </a:solidFill>
                <a:effectLst>
                  <a:reflection blurRad="12700" stA="28000" endPos="45000" dist="1000" dir="5400000" sy="-100000" algn="bl" rotWithShape="0"/>
                </a:effectLst>
              </a:rPr>
              <a:t>return of ancient wisdom—virtue education in the workplace </a:t>
            </a:r>
            <a:r>
              <a:rPr lang="en-US" sz="6000" b="1" cap="all" dirty="0" smtClean="0">
                <a:ln w="9000" cmpd="sng">
                  <a:solidFill>
                    <a:schemeClr val="accent4">
                      <a:shade val="50000"/>
                      <a:satMod val="120000"/>
                    </a:schemeClr>
                  </a:solidFill>
                  <a:prstDash val="solid"/>
                </a:ln>
                <a:solidFill>
                  <a:srgbClr val="000000"/>
                </a:solidFill>
                <a:effectLst>
                  <a:reflection blurRad="12700" stA="28000" endPos="45000" dist="1000" dir="5400000" sy="-100000" algn="bl" rotWithShape="0"/>
                </a:effectLst>
              </a:rPr>
              <a:t>.</a:t>
            </a:r>
            <a:endParaRPr lang="en-US" sz="6000" b="1" cap="all" dirty="0">
              <a:ln w="9000" cmpd="sng">
                <a:solidFill>
                  <a:schemeClr val="accent4">
                    <a:shade val="50000"/>
                    <a:satMod val="120000"/>
                  </a:schemeClr>
                </a:solidFill>
                <a:prstDash val="solid"/>
              </a:ln>
              <a:solidFill>
                <a:srgbClr val="000000"/>
              </a:solidFill>
              <a:effectLst>
                <a:reflection blurRad="12700" stA="28000" endPos="45000" dist="1000" dir="5400000" sy="-100000" algn="bl" rotWithShape="0"/>
              </a:effectLst>
            </a:endParaRPr>
          </a:p>
        </p:txBody>
      </p:sp>
    </p:spTree>
    <p:extLst>
      <p:ext uri="{BB962C8B-B14F-4D97-AF65-F5344CB8AC3E}">
        <p14:creationId xmlns:p14="http://schemas.microsoft.com/office/powerpoint/2010/main" val="1986809356"/>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6023198" y="1100956"/>
            <a:ext cx="23465" cy="5758632"/>
          </a:xfrm>
          <a:prstGeom prst="line">
            <a:avLst/>
          </a:prstGeom>
          <a:ln w="381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pic>
        <p:nvPicPr>
          <p:cNvPr id="2" name="图片 1"/>
          <p:cNvPicPr>
            <a:picLocks noChangeAspect="1"/>
          </p:cNvPicPr>
          <p:nvPr/>
        </p:nvPicPr>
        <p:blipFill rotWithShape="1">
          <a:blip r:embed="rId3" cstate="print">
            <a:extLst>
              <a:ext uri="{28A0092B-C50C-407E-A947-70E740481C1C}">
                <a14:useLocalDpi xmlns:a14="http://schemas.microsoft.com/office/drawing/2010/main" val="0"/>
              </a:ext>
            </a:extLst>
          </a:blip>
          <a:srcRect/>
          <a:stretch>
            <a:fillRect/>
          </a:stretch>
        </p:blipFill>
        <p:spPr>
          <a:xfrm>
            <a:off x="262558" y="909514"/>
            <a:ext cx="5976664" cy="5771813"/>
          </a:xfrm>
          <a:prstGeom prst="rect">
            <a:avLst/>
          </a:prstGeom>
        </p:spPr>
      </p:pic>
      <p:sp>
        <p:nvSpPr>
          <p:cNvPr id="3" name="矩形 2"/>
          <p:cNvSpPr/>
          <p:nvPr/>
        </p:nvSpPr>
        <p:spPr>
          <a:xfrm>
            <a:off x="2566814" y="261442"/>
            <a:ext cx="8712968" cy="1015663"/>
          </a:xfrm>
          <a:prstGeom prst="rect">
            <a:avLst/>
          </a:prstGeom>
        </p:spPr>
        <p:txBody>
          <a:bodyPr wrap="square">
            <a:spAutoFit/>
          </a:bodyPr>
          <a:lstStyle/>
          <a:p>
            <a:r>
              <a:rPr lang="en-US" altLang="zh-CN" sz="3600" dirty="0" smtClean="0">
                <a:latin typeface="微软雅黑" pitchFamily="34" charset="-122"/>
                <a:ea typeface="微软雅黑" pitchFamily="34" charset="-122"/>
              </a:rPr>
              <a:t>Sustainable </a:t>
            </a:r>
            <a:r>
              <a:rPr lang="en-US" altLang="zh-CN" sz="3600" dirty="0">
                <a:latin typeface="微软雅黑" pitchFamily="34" charset="-122"/>
                <a:ea typeface="微软雅黑" pitchFamily="34" charset="-122"/>
              </a:rPr>
              <a:t>Development </a:t>
            </a:r>
            <a:r>
              <a:rPr lang="en-US" altLang="zh-CN" sz="3600" dirty="0" smtClean="0">
                <a:latin typeface="微软雅黑" pitchFamily="34" charset="-122"/>
                <a:ea typeface="微软雅黑" pitchFamily="34" charset="-122"/>
              </a:rPr>
              <a:t>Go</a:t>
            </a:r>
            <a:r>
              <a:rPr lang="en-US" altLang="zh-TW" sz="3600" dirty="0" smtClean="0">
                <a:latin typeface="微软雅黑" pitchFamily="34" charset="-122"/>
                <a:ea typeface="微软雅黑" pitchFamily="34" charset="-122"/>
              </a:rPr>
              <a:t>a</a:t>
            </a:r>
            <a:r>
              <a:rPr lang="en-US" altLang="zh-CN" sz="3600" dirty="0" smtClean="0">
                <a:latin typeface="微软雅黑" pitchFamily="34" charset="-122"/>
                <a:ea typeface="微软雅黑" pitchFamily="34" charset="-122"/>
              </a:rPr>
              <a:t>ls</a:t>
            </a:r>
            <a:r>
              <a:rPr lang="zh-TW" altLang="en-US" sz="3600" dirty="0" smtClean="0">
                <a:latin typeface="微软雅黑" pitchFamily="34" charset="-122"/>
                <a:ea typeface="微软雅黑" pitchFamily="34" charset="-122"/>
              </a:rPr>
              <a:t> </a:t>
            </a:r>
            <a:r>
              <a:rPr lang="en-US" altLang="zh-TW" sz="3600" dirty="0" smtClean="0">
                <a:latin typeface="微软雅黑" pitchFamily="34" charset="-122"/>
                <a:ea typeface="微软雅黑" pitchFamily="34" charset="-122"/>
              </a:rPr>
              <a:t>(SDGs)</a:t>
            </a:r>
            <a:endParaRPr lang="zh-CN" altLang="en-US" sz="3600" dirty="0">
              <a:latin typeface="微软雅黑" pitchFamily="34" charset="-122"/>
              <a:ea typeface="微软雅黑" pitchFamily="34" charset="-122"/>
            </a:endParaRPr>
          </a:p>
          <a:p>
            <a:endParaRPr lang="en-US" altLang="zh-TW" dirty="0">
              <a:latin typeface="微软雅黑" pitchFamily="34" charset="-122"/>
              <a:ea typeface="微软雅黑" pitchFamily="34" charset="-122"/>
            </a:endParaRPr>
          </a:p>
        </p:txBody>
      </p:sp>
      <p:pic>
        <p:nvPicPr>
          <p:cNvPr id="14"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0180" t="28831" r="3817" b="17559"/>
          <a:stretch/>
        </p:blipFill>
        <p:spPr bwMode="auto">
          <a:xfrm>
            <a:off x="6455246" y="981522"/>
            <a:ext cx="5328592" cy="33843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6671270" y="5013970"/>
            <a:ext cx="5112568" cy="1077218"/>
          </a:xfrm>
          <a:prstGeom prst="rect">
            <a:avLst/>
          </a:prstGeom>
          <a:noFill/>
        </p:spPr>
        <p:txBody>
          <a:bodyPr wrap="square" rtlCol="0">
            <a:spAutoFit/>
          </a:bodyPr>
          <a:lstStyle/>
          <a:p>
            <a:r>
              <a:rPr lang="en-US" altLang="zh-TW" sz="3200" dirty="0" smtClean="0"/>
              <a:t>#4.</a:t>
            </a:r>
            <a:r>
              <a:rPr lang="zh-TW" altLang="en-US" sz="3200" dirty="0" smtClean="0"/>
              <a:t> </a:t>
            </a:r>
            <a:r>
              <a:rPr lang="en-US" altLang="zh-TW" sz="3200" dirty="0" smtClean="0"/>
              <a:t>Quality</a:t>
            </a:r>
            <a:r>
              <a:rPr lang="zh-TW" altLang="en-US" sz="3200" dirty="0" smtClean="0"/>
              <a:t> </a:t>
            </a:r>
            <a:r>
              <a:rPr lang="en-US" altLang="zh-TW" sz="3200" dirty="0" smtClean="0"/>
              <a:t>Education</a:t>
            </a:r>
            <a:r>
              <a:rPr lang="en-US" altLang="zh-TW" sz="3200" dirty="0" smtClean="0">
                <a:sym typeface="Wingdings"/>
              </a:rPr>
              <a:t></a:t>
            </a:r>
          </a:p>
          <a:p>
            <a:r>
              <a:rPr lang="en-US" altLang="zh-TW" sz="3200" dirty="0">
                <a:sym typeface="Wingdings"/>
              </a:rPr>
              <a:t>	</a:t>
            </a:r>
            <a:r>
              <a:rPr lang="en-US" altLang="zh-TW" sz="3200" dirty="0" smtClean="0">
                <a:sym typeface="Wingdings"/>
              </a:rPr>
              <a:t>Virtue</a:t>
            </a:r>
            <a:r>
              <a:rPr lang="zh-TW" altLang="en-US" sz="3200" dirty="0" smtClean="0">
                <a:sym typeface="Wingdings"/>
              </a:rPr>
              <a:t> </a:t>
            </a:r>
            <a:r>
              <a:rPr lang="en-US" altLang="zh-TW" sz="3200" dirty="0" smtClean="0">
                <a:sym typeface="Wingdings"/>
              </a:rPr>
              <a:t>Education</a:t>
            </a:r>
            <a:endParaRPr lang="en-US" sz="3200" dirty="0"/>
          </a:p>
        </p:txBody>
      </p:sp>
    </p:spTree>
    <p:extLst>
      <p:ext uri="{BB962C8B-B14F-4D97-AF65-F5344CB8AC3E}">
        <p14:creationId xmlns:p14="http://schemas.microsoft.com/office/powerpoint/2010/main" val="383218114"/>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8037611" y="3205823"/>
            <a:ext cx="1371770" cy="1384045"/>
            <a:chOff x="2329805" y="2913843"/>
            <a:chExt cx="1371770" cy="1384045"/>
          </a:xfrm>
        </p:grpSpPr>
        <p:pic>
          <p:nvPicPr>
            <p:cNvPr id="27" name="图片 26" descr="未标题-1.png"/>
            <p:cNvPicPr>
              <a:picLocks noChangeAspect="1" noChangeArrowheads="1"/>
            </p:cNvPicPr>
            <p:nvPr/>
          </p:nvPicPr>
          <p:blipFill>
            <a:blip r:embed="rId3">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val="0"/>
                </a:ext>
              </a:extLst>
            </a:blip>
            <a:srcRect/>
            <a:stretch>
              <a:fillRect/>
            </a:stretch>
          </p:blipFill>
          <p:spPr bwMode="auto">
            <a:xfrm>
              <a:off x="2329805" y="2913843"/>
              <a:ext cx="1371770" cy="1384045"/>
            </a:xfrm>
            <a:prstGeom prst="rect">
              <a:avLst/>
            </a:prstGeom>
            <a:noFill/>
            <a:ln>
              <a:noFill/>
            </a:ln>
          </p:spPr>
        </p:pic>
        <p:sp>
          <p:nvSpPr>
            <p:cNvPr id="3" name="TextBox 2"/>
            <p:cNvSpPr txBox="1"/>
            <p:nvPr/>
          </p:nvSpPr>
          <p:spPr>
            <a:xfrm>
              <a:off x="2413181" y="2959529"/>
              <a:ext cx="1210588" cy="1323439"/>
            </a:xfrm>
            <a:prstGeom prst="rect">
              <a:avLst/>
            </a:prstGeom>
            <a:noFill/>
          </p:spPr>
          <p:txBody>
            <a:bodyPr wrap="none" rtlCol="0">
              <a:spAutoFit/>
            </a:bodyPr>
            <a:lstStyle/>
            <a:p>
              <a:r>
                <a:rPr lang="zh-CN" altLang="en-US" sz="4000" b="1" dirty="0" smtClean="0">
                  <a:latin typeface="微软雅黑" pitchFamily="34" charset="-122"/>
                  <a:ea typeface="微软雅黑" pitchFamily="34" charset="-122"/>
                </a:rPr>
                <a:t>道德</a:t>
              </a:r>
              <a:endParaRPr lang="en-US" altLang="zh-CN" sz="4000" b="1" dirty="0" smtClean="0">
                <a:latin typeface="微软雅黑" pitchFamily="34" charset="-122"/>
                <a:ea typeface="微软雅黑" pitchFamily="34" charset="-122"/>
              </a:endParaRPr>
            </a:p>
            <a:p>
              <a:r>
                <a:rPr lang="zh-CN" altLang="en-US" sz="4000" b="1" dirty="0" smtClean="0">
                  <a:latin typeface="微软雅黑" pitchFamily="34" charset="-122"/>
                  <a:ea typeface="微软雅黑" pitchFamily="34" charset="-122"/>
                </a:rPr>
                <a:t>教育</a:t>
              </a:r>
              <a:endParaRPr lang="zh-CN" altLang="en-US" sz="4000" b="1" i="1" dirty="0">
                <a:latin typeface="微软雅黑" pitchFamily="34" charset="-122"/>
                <a:ea typeface="微软雅黑" pitchFamily="34" charset="-122"/>
              </a:endParaRPr>
            </a:p>
          </p:txBody>
        </p:sp>
      </p:grpSp>
      <p:cxnSp>
        <p:nvCxnSpPr>
          <p:cNvPr id="85" name="直接连接符 84"/>
          <p:cNvCxnSpPr/>
          <p:nvPr/>
        </p:nvCxnSpPr>
        <p:spPr>
          <a:xfrm>
            <a:off x="5159102" y="572670"/>
            <a:ext cx="15627" cy="5950074"/>
          </a:xfrm>
          <a:prstGeom prst="line">
            <a:avLst/>
          </a:prstGeom>
          <a:ln w="381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5591150" y="333450"/>
            <a:ext cx="5976664" cy="646331"/>
          </a:xfrm>
          <a:prstGeom prst="rect">
            <a:avLst/>
          </a:prstGeom>
          <a:noFill/>
        </p:spPr>
        <p:txBody>
          <a:bodyPr wrap="square" rtlCol="0">
            <a:spAutoFit/>
          </a:bodyPr>
          <a:lstStyle/>
          <a:p>
            <a:pPr algn="ctr"/>
            <a:r>
              <a:rPr lang="en-US" altLang="zh-TW" sz="3600" b="1" dirty="0" smtClean="0">
                <a:latin typeface="微软雅黑" pitchFamily="34" charset="-122"/>
                <a:ea typeface="微软雅黑" pitchFamily="34" charset="-122"/>
              </a:rPr>
              <a:t> TRUE</a:t>
            </a:r>
            <a:r>
              <a:rPr lang="zh-TW" altLang="en-US" sz="3600" b="1" dirty="0" smtClean="0">
                <a:latin typeface="微软雅黑" pitchFamily="34" charset="-122"/>
                <a:ea typeface="微软雅黑" pitchFamily="34" charset="-122"/>
              </a:rPr>
              <a:t> </a:t>
            </a:r>
            <a:r>
              <a:rPr lang="en-US" altLang="zh-TW" sz="3600" b="1" dirty="0" smtClean="0">
                <a:latin typeface="微软雅黑" pitchFamily="34" charset="-122"/>
                <a:ea typeface="微软雅黑" pitchFamily="34" charset="-122"/>
              </a:rPr>
              <a:t>LOVE</a:t>
            </a:r>
            <a:r>
              <a:rPr lang="zh-TW" altLang="en-US" sz="3600" b="1" dirty="0" smtClean="0">
                <a:latin typeface="微软雅黑" pitchFamily="34" charset="-122"/>
                <a:ea typeface="微软雅黑" pitchFamily="34" charset="-122"/>
              </a:rPr>
              <a:t> </a:t>
            </a:r>
            <a:r>
              <a:rPr lang="en-US" altLang="zh-TW" sz="3600" b="1" dirty="0" smtClean="0">
                <a:latin typeface="微软雅黑" pitchFamily="34" charset="-122"/>
                <a:ea typeface="微软雅黑" pitchFamily="34" charset="-122"/>
              </a:rPr>
              <a:t>Education</a:t>
            </a:r>
            <a:endParaRPr lang="zh-CN" altLang="en-US" sz="3600" b="1" dirty="0">
              <a:latin typeface="微软雅黑" pitchFamily="34" charset="-122"/>
              <a:ea typeface="微软雅黑" pitchFamily="34" charset="-122"/>
            </a:endParaRPr>
          </a:p>
        </p:txBody>
      </p:sp>
      <p:sp>
        <p:nvSpPr>
          <p:cNvPr id="10" name="TextBox 9"/>
          <p:cNvSpPr txBox="1"/>
          <p:nvPr/>
        </p:nvSpPr>
        <p:spPr>
          <a:xfrm>
            <a:off x="550590" y="1197546"/>
            <a:ext cx="3744416" cy="1938992"/>
          </a:xfrm>
          <a:prstGeom prst="rect">
            <a:avLst/>
          </a:prstGeom>
          <a:noFill/>
        </p:spPr>
        <p:txBody>
          <a:bodyPr wrap="square" rtlCol="0">
            <a:spAutoFit/>
          </a:bodyPr>
          <a:lstStyle/>
          <a:p>
            <a:r>
              <a:rPr lang="en-US" altLang="zh-TW" sz="4000" dirty="0" smtClean="0"/>
              <a:t>Morals,</a:t>
            </a:r>
            <a:r>
              <a:rPr lang="zh-TW" altLang="en-US" sz="4000" dirty="0" smtClean="0"/>
              <a:t> </a:t>
            </a:r>
            <a:r>
              <a:rPr lang="en-US" altLang="zh-TW" sz="4000" dirty="0" smtClean="0"/>
              <a:t>Ethics,</a:t>
            </a:r>
            <a:r>
              <a:rPr lang="zh-TW" altLang="en-US" sz="4000" dirty="0" smtClean="0"/>
              <a:t> </a:t>
            </a:r>
            <a:r>
              <a:rPr lang="en-US" altLang="zh-TW" sz="4000" dirty="0" smtClean="0"/>
              <a:t>The</a:t>
            </a:r>
            <a:r>
              <a:rPr lang="zh-TW" altLang="en-US" sz="4000" dirty="0" smtClean="0"/>
              <a:t> </a:t>
            </a:r>
            <a:r>
              <a:rPr lang="en-US" altLang="zh-TW" sz="4000" dirty="0" smtClean="0"/>
              <a:t>Law</a:t>
            </a:r>
            <a:r>
              <a:rPr lang="zh-TW" altLang="en-US" sz="4000" dirty="0" smtClean="0"/>
              <a:t> </a:t>
            </a:r>
            <a:r>
              <a:rPr lang="en-US" altLang="zh-TW" sz="4000" dirty="0" smtClean="0"/>
              <a:t>of</a:t>
            </a:r>
            <a:r>
              <a:rPr lang="zh-TW" altLang="en-US" sz="4000" dirty="0" smtClean="0"/>
              <a:t> </a:t>
            </a:r>
            <a:r>
              <a:rPr lang="en-US" altLang="zh-TW" sz="4000" dirty="0" smtClean="0"/>
              <a:t>Cause</a:t>
            </a:r>
            <a:r>
              <a:rPr lang="zh-TW" altLang="en-US" sz="4000" dirty="0" smtClean="0"/>
              <a:t> </a:t>
            </a:r>
            <a:r>
              <a:rPr lang="en-US" altLang="zh-TW" sz="4000" dirty="0" smtClean="0"/>
              <a:t>and</a:t>
            </a:r>
            <a:r>
              <a:rPr lang="zh-TW" altLang="en-US" sz="4000" dirty="0" smtClean="0"/>
              <a:t> </a:t>
            </a:r>
            <a:r>
              <a:rPr lang="en-US" altLang="zh-TW" sz="4000" dirty="0" smtClean="0"/>
              <a:t>Effect</a:t>
            </a:r>
            <a:endParaRPr lang="en-US" sz="4000" dirty="0"/>
          </a:p>
        </p:txBody>
      </p:sp>
      <p:sp>
        <p:nvSpPr>
          <p:cNvPr id="12" name="TextBox 11"/>
          <p:cNvSpPr txBox="1"/>
          <p:nvPr/>
        </p:nvSpPr>
        <p:spPr>
          <a:xfrm>
            <a:off x="118542" y="3501802"/>
            <a:ext cx="4824536" cy="1754327"/>
          </a:xfrm>
          <a:prstGeom prst="rect">
            <a:avLst/>
          </a:prstGeom>
          <a:noFill/>
        </p:spPr>
        <p:txBody>
          <a:bodyPr wrap="square" rtlCol="0">
            <a:spAutoFit/>
          </a:bodyPr>
          <a:lstStyle/>
          <a:p>
            <a:r>
              <a:rPr lang="en-US" altLang="zh-TW" sz="3600" dirty="0" smtClean="0"/>
              <a:t>	-Words    </a:t>
            </a:r>
            <a:r>
              <a:rPr lang="zh-TW" altLang="en-US" sz="3600" dirty="0" smtClean="0"/>
              <a:t> </a:t>
            </a:r>
            <a:endParaRPr lang="en-US" altLang="zh-TW" sz="3600" dirty="0"/>
          </a:p>
          <a:p>
            <a:r>
              <a:rPr lang="zh-TW" altLang="en-US" sz="3600" dirty="0" smtClean="0"/>
              <a:t>         </a:t>
            </a:r>
            <a:r>
              <a:rPr lang="en-US" altLang="zh-TW" sz="3600" dirty="0" smtClean="0"/>
              <a:t>	-Deeds  </a:t>
            </a:r>
            <a:r>
              <a:rPr lang="zh-TW" altLang="en-US" sz="3600" dirty="0" smtClean="0"/>
              <a:t>  </a:t>
            </a:r>
            <a:r>
              <a:rPr lang="en-US" altLang="zh-TW" sz="3600" dirty="0" smtClean="0"/>
              <a:t>	</a:t>
            </a:r>
          </a:p>
          <a:p>
            <a:r>
              <a:rPr lang="en-US" altLang="zh-TW" sz="3600" dirty="0"/>
              <a:t>	</a:t>
            </a:r>
            <a:r>
              <a:rPr lang="en-US" altLang="zh-TW" sz="3600" dirty="0" smtClean="0"/>
              <a:t>-Environmental</a:t>
            </a:r>
            <a:r>
              <a:rPr lang="zh-TW" altLang="en-US" sz="3600" dirty="0" smtClean="0"/>
              <a:t>      </a:t>
            </a:r>
            <a:endParaRPr lang="en-US" sz="3600" dirty="0"/>
          </a:p>
        </p:txBody>
      </p:sp>
      <p:grpSp>
        <p:nvGrpSpPr>
          <p:cNvPr id="33" name="组合 5"/>
          <p:cNvGrpSpPr/>
          <p:nvPr/>
        </p:nvGrpSpPr>
        <p:grpSpPr>
          <a:xfrm>
            <a:off x="5879182" y="1125538"/>
            <a:ext cx="5544616" cy="5544616"/>
            <a:chOff x="5375126" y="189434"/>
            <a:chExt cx="6182763" cy="6192688"/>
          </a:xfrm>
        </p:grpSpPr>
        <p:pic>
          <p:nvPicPr>
            <p:cNvPr id="34" name="Picture 3" descr="C:\Users\bobo.jiang\Desktop\Backup_of_Backup_of_未命名 -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75126" y="189434"/>
              <a:ext cx="6182763" cy="6192688"/>
            </a:xfrm>
            <a:prstGeom prst="rect">
              <a:avLst/>
            </a:prstGeom>
            <a:noFill/>
          </p:spPr>
        </p:pic>
        <p:cxnSp>
          <p:nvCxnSpPr>
            <p:cNvPr id="35" name="直接箭头连接符 4"/>
            <p:cNvCxnSpPr/>
            <p:nvPr/>
          </p:nvCxnSpPr>
          <p:spPr>
            <a:xfrm flipH="1" flipV="1">
              <a:off x="7624616" y="1617699"/>
              <a:ext cx="342798" cy="581088"/>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
          <p:nvSpPr>
            <p:cNvPr id="36" name="椭圆 1"/>
            <p:cNvSpPr/>
            <p:nvPr/>
          </p:nvSpPr>
          <p:spPr>
            <a:xfrm>
              <a:off x="7275893" y="2084063"/>
              <a:ext cx="2381227" cy="2381227"/>
            </a:xfrm>
            <a:prstGeom prst="ellipse">
              <a:avLst/>
            </a:prstGeom>
            <a:noFill/>
            <a:ln w="762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37" name="直接箭头连接符 8"/>
            <p:cNvCxnSpPr/>
            <p:nvPr/>
          </p:nvCxnSpPr>
          <p:spPr>
            <a:xfrm flipH="1" flipV="1">
              <a:off x="6995306" y="2084063"/>
              <a:ext cx="540061" cy="46974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38" name="直接箭头连接符 17"/>
            <p:cNvCxnSpPr/>
            <p:nvPr/>
          </p:nvCxnSpPr>
          <p:spPr>
            <a:xfrm flipH="1" flipV="1">
              <a:off x="6671270" y="2805831"/>
              <a:ext cx="648074" cy="108012"/>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39" name="直接箭头连接符 19"/>
            <p:cNvCxnSpPr>
              <a:stCxn id="36" idx="2"/>
            </p:cNvCxnSpPr>
            <p:nvPr/>
          </p:nvCxnSpPr>
          <p:spPr>
            <a:xfrm flipH="1">
              <a:off x="6599263" y="3274677"/>
              <a:ext cx="676630" cy="11941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40" name="直接箭头连接符 21"/>
            <p:cNvCxnSpPr/>
            <p:nvPr/>
          </p:nvCxnSpPr>
          <p:spPr>
            <a:xfrm flipH="1">
              <a:off x="6743278" y="3777939"/>
              <a:ext cx="648072" cy="288032"/>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41" name="直接箭头连接符 23"/>
            <p:cNvCxnSpPr>
              <a:stCxn id="36" idx="3"/>
            </p:cNvCxnSpPr>
            <p:nvPr/>
          </p:nvCxnSpPr>
          <p:spPr>
            <a:xfrm flipH="1">
              <a:off x="7175326" y="4116567"/>
              <a:ext cx="449290" cy="525468"/>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42" name="直接箭头连接符 25"/>
            <p:cNvCxnSpPr/>
            <p:nvPr/>
          </p:nvCxnSpPr>
          <p:spPr>
            <a:xfrm flipH="1">
              <a:off x="7751390" y="4426011"/>
              <a:ext cx="288032" cy="610369"/>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43" name="直接箭头连接符 2066"/>
            <p:cNvCxnSpPr/>
            <p:nvPr/>
          </p:nvCxnSpPr>
          <p:spPr>
            <a:xfrm>
              <a:off x="8466506" y="4465290"/>
              <a:ext cx="0" cy="680801"/>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44" name="直接箭头连接符 2068"/>
            <p:cNvCxnSpPr/>
            <p:nvPr/>
          </p:nvCxnSpPr>
          <p:spPr>
            <a:xfrm>
              <a:off x="8903518" y="4354003"/>
              <a:ext cx="288032" cy="696358"/>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45" name="直接箭头连接符 2070"/>
            <p:cNvCxnSpPr/>
            <p:nvPr/>
          </p:nvCxnSpPr>
          <p:spPr>
            <a:xfrm>
              <a:off x="9335566" y="4116567"/>
              <a:ext cx="432048" cy="525468"/>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46" name="直接箭头连接符 2072"/>
            <p:cNvCxnSpPr/>
            <p:nvPr/>
          </p:nvCxnSpPr>
          <p:spPr>
            <a:xfrm>
              <a:off x="9551590" y="3777939"/>
              <a:ext cx="648072" cy="338628"/>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47" name="直接箭头连接符 2074"/>
            <p:cNvCxnSpPr/>
            <p:nvPr/>
          </p:nvCxnSpPr>
          <p:spPr>
            <a:xfrm flipV="1">
              <a:off x="9479582" y="2198787"/>
              <a:ext cx="576064" cy="355016"/>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48" name="直接箭头连接符 2076"/>
            <p:cNvCxnSpPr/>
            <p:nvPr/>
          </p:nvCxnSpPr>
          <p:spPr>
            <a:xfrm flipV="1">
              <a:off x="8759502" y="1473683"/>
              <a:ext cx="144016" cy="61038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49" name="直接箭头连接符 2078"/>
            <p:cNvCxnSpPr/>
            <p:nvPr/>
          </p:nvCxnSpPr>
          <p:spPr>
            <a:xfrm flipH="1" flipV="1">
              <a:off x="8255446" y="1401675"/>
              <a:ext cx="72008" cy="682388"/>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50" name="直接箭头连接符 2081"/>
            <p:cNvCxnSpPr/>
            <p:nvPr/>
          </p:nvCxnSpPr>
          <p:spPr>
            <a:xfrm flipV="1">
              <a:off x="9071801" y="1689707"/>
              <a:ext cx="479789" cy="576064"/>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51" name="直接箭头连接符 2084"/>
            <p:cNvCxnSpPr/>
            <p:nvPr/>
          </p:nvCxnSpPr>
          <p:spPr>
            <a:xfrm flipH="1">
              <a:off x="9389907" y="2843443"/>
              <a:ext cx="1055635" cy="250085"/>
            </a:xfrm>
            <a:prstGeom prst="straightConnector1">
              <a:avLst/>
            </a:prstGeom>
            <a:ln w="57150">
              <a:solidFill>
                <a:srgbClr val="C21E32"/>
              </a:solidFill>
              <a:tailEnd type="arrow"/>
            </a:ln>
          </p:spPr>
          <p:style>
            <a:lnRef idx="1">
              <a:schemeClr val="accent1"/>
            </a:lnRef>
            <a:fillRef idx="0">
              <a:schemeClr val="accent1"/>
            </a:fillRef>
            <a:effectRef idx="0">
              <a:schemeClr val="accent1"/>
            </a:effectRef>
            <a:fontRef idx="minor">
              <a:schemeClr val="tx1"/>
            </a:fontRef>
          </p:style>
        </p:cxnSp>
        <p:cxnSp>
          <p:nvCxnSpPr>
            <p:cNvPr id="52" name="直接箭头连接符 2086"/>
            <p:cNvCxnSpPr/>
            <p:nvPr/>
          </p:nvCxnSpPr>
          <p:spPr>
            <a:xfrm>
              <a:off x="9623598" y="3394087"/>
              <a:ext cx="758566" cy="9582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grpSp>
      <p:sp>
        <p:nvSpPr>
          <p:cNvPr id="5" name="Oval 4"/>
          <p:cNvSpPr/>
          <p:nvPr/>
        </p:nvSpPr>
        <p:spPr>
          <a:xfrm>
            <a:off x="7823398" y="3069754"/>
            <a:ext cx="1728192" cy="1656184"/>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TextBox 5"/>
          <p:cNvSpPr txBox="1"/>
          <p:nvPr/>
        </p:nvSpPr>
        <p:spPr>
          <a:xfrm>
            <a:off x="7895406" y="3501802"/>
            <a:ext cx="1584176" cy="830997"/>
          </a:xfrm>
          <a:prstGeom prst="rect">
            <a:avLst/>
          </a:prstGeom>
          <a:noFill/>
        </p:spPr>
        <p:txBody>
          <a:bodyPr wrap="square" rtlCol="0">
            <a:spAutoFit/>
          </a:bodyPr>
          <a:lstStyle/>
          <a:p>
            <a:pPr algn="ctr"/>
            <a:r>
              <a:rPr lang="en-US" altLang="zh-TW" dirty="0" smtClean="0">
                <a:solidFill>
                  <a:schemeClr val="bg1"/>
                </a:solidFill>
              </a:rPr>
              <a:t>Virtue</a:t>
            </a:r>
            <a:r>
              <a:rPr lang="zh-TW" altLang="en-US" dirty="0" smtClean="0">
                <a:solidFill>
                  <a:schemeClr val="bg1"/>
                </a:solidFill>
              </a:rPr>
              <a:t> </a:t>
            </a:r>
            <a:r>
              <a:rPr lang="en-US" altLang="zh-TW" dirty="0" smtClean="0">
                <a:solidFill>
                  <a:schemeClr val="bg1"/>
                </a:solidFill>
              </a:rPr>
              <a:t>Education</a:t>
            </a:r>
            <a:r>
              <a:rPr lang="zh-TW" altLang="en-US" dirty="0" smtClean="0">
                <a:solidFill>
                  <a:schemeClr val="bg1"/>
                </a:solidFill>
              </a:rPr>
              <a:t> </a:t>
            </a:r>
            <a:endParaRPr lang="en-US" dirty="0">
              <a:solidFill>
                <a:schemeClr val="bg1"/>
              </a:solidFill>
            </a:endParaRPr>
          </a:p>
        </p:txBody>
      </p:sp>
    </p:spTree>
    <p:extLst>
      <p:ext uri="{BB962C8B-B14F-4D97-AF65-F5344CB8AC3E}">
        <p14:creationId xmlns:p14="http://schemas.microsoft.com/office/powerpoint/2010/main" val="4214121976"/>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30000" contrast="-2000"/>
                    </a14:imgEffect>
                  </a14:imgLayer>
                </a14:imgProps>
              </a:ext>
              <a:ext uri="{28A0092B-C50C-407E-A947-70E740481C1C}">
                <a14:useLocalDpi xmlns:a14="http://schemas.microsoft.com/office/drawing/2010/main" val="0"/>
              </a:ext>
            </a:extLst>
          </a:blip>
          <a:srcRect b="12117"/>
          <a:stretch>
            <a:fillRect/>
          </a:stretch>
        </p:blipFill>
        <p:spPr>
          <a:xfrm>
            <a:off x="0" y="1"/>
            <a:ext cx="12190413" cy="6858794"/>
          </a:xfrm>
          <a:prstGeom prst="rect">
            <a:avLst/>
          </a:prstGeom>
        </p:spPr>
      </p:pic>
      <p:sp>
        <p:nvSpPr>
          <p:cNvPr id="2" name="TextBox 1"/>
          <p:cNvSpPr txBox="1"/>
          <p:nvPr/>
        </p:nvSpPr>
        <p:spPr>
          <a:xfrm>
            <a:off x="1990750" y="1413570"/>
            <a:ext cx="9505056" cy="4154983"/>
          </a:xfrm>
          <a:prstGeom prst="rect">
            <a:avLst/>
          </a:prstGeom>
          <a:noFill/>
        </p:spPr>
        <p:txBody>
          <a:bodyPr wrap="square" rtlCol="0">
            <a:spAutoFit/>
          </a:bodyPr>
          <a:lstStyle/>
          <a:p>
            <a:r>
              <a:rPr lang="en-US" altLang="zh-TW" sz="6600" dirty="0" smtClean="0">
                <a:solidFill>
                  <a:schemeClr val="bg1"/>
                </a:solidFill>
              </a:rPr>
              <a:t>TRUE</a:t>
            </a:r>
            <a:r>
              <a:rPr lang="zh-TW" altLang="en-US" sz="6600" dirty="0" smtClean="0">
                <a:solidFill>
                  <a:schemeClr val="bg1"/>
                </a:solidFill>
              </a:rPr>
              <a:t> </a:t>
            </a:r>
            <a:r>
              <a:rPr lang="en-US" altLang="zh-TW" sz="6600" dirty="0" smtClean="0">
                <a:solidFill>
                  <a:schemeClr val="bg1"/>
                </a:solidFill>
              </a:rPr>
              <a:t>LOVE</a:t>
            </a:r>
            <a:r>
              <a:rPr lang="zh-TW" altLang="en-US" sz="6600" dirty="0" smtClean="0">
                <a:solidFill>
                  <a:schemeClr val="bg1"/>
                </a:solidFill>
              </a:rPr>
              <a:t> </a:t>
            </a:r>
            <a:endParaRPr lang="en-US" altLang="zh-TW" sz="6600" dirty="0" smtClean="0">
              <a:solidFill>
                <a:schemeClr val="bg1"/>
              </a:solidFill>
            </a:endParaRPr>
          </a:p>
          <a:p>
            <a:r>
              <a:rPr lang="en-US" altLang="zh-TW" sz="6600" dirty="0" smtClean="0">
                <a:solidFill>
                  <a:schemeClr val="bg1"/>
                </a:solidFill>
              </a:rPr>
              <a:t>is</a:t>
            </a:r>
            <a:r>
              <a:rPr lang="zh-TW" altLang="en-US" sz="6600" dirty="0" smtClean="0">
                <a:solidFill>
                  <a:schemeClr val="bg1"/>
                </a:solidFill>
              </a:rPr>
              <a:t> </a:t>
            </a:r>
            <a:r>
              <a:rPr lang="en-US" altLang="zh-TW" sz="6600" dirty="0" smtClean="0">
                <a:solidFill>
                  <a:schemeClr val="bg1"/>
                </a:solidFill>
              </a:rPr>
              <a:t>the</a:t>
            </a:r>
            <a:r>
              <a:rPr lang="zh-TW" altLang="en-US" sz="6600" dirty="0" smtClean="0">
                <a:solidFill>
                  <a:schemeClr val="bg1"/>
                </a:solidFill>
              </a:rPr>
              <a:t> </a:t>
            </a:r>
            <a:r>
              <a:rPr lang="en-US" altLang="zh-TW" sz="6600" dirty="0" smtClean="0">
                <a:solidFill>
                  <a:schemeClr val="bg1"/>
                </a:solidFill>
              </a:rPr>
              <a:t>Unconditional</a:t>
            </a:r>
            <a:r>
              <a:rPr lang="zh-TW" altLang="en-US" sz="6600" dirty="0" smtClean="0">
                <a:solidFill>
                  <a:schemeClr val="bg1"/>
                </a:solidFill>
              </a:rPr>
              <a:t> </a:t>
            </a:r>
            <a:r>
              <a:rPr lang="en-US" altLang="zh-TW" sz="6600" dirty="0" smtClean="0">
                <a:solidFill>
                  <a:schemeClr val="bg1"/>
                </a:solidFill>
              </a:rPr>
              <a:t>Love</a:t>
            </a:r>
            <a:r>
              <a:rPr lang="zh-TW" altLang="en-US" sz="6600" dirty="0" smtClean="0">
                <a:solidFill>
                  <a:schemeClr val="bg1"/>
                </a:solidFill>
              </a:rPr>
              <a:t> </a:t>
            </a:r>
            <a:r>
              <a:rPr lang="en-US" altLang="zh-TW" sz="6600" dirty="0" smtClean="0">
                <a:solidFill>
                  <a:schemeClr val="bg1"/>
                </a:solidFill>
              </a:rPr>
              <a:t>for</a:t>
            </a:r>
            <a:r>
              <a:rPr lang="zh-TW" altLang="en-US" sz="6600" dirty="0" smtClean="0">
                <a:solidFill>
                  <a:schemeClr val="bg1"/>
                </a:solidFill>
              </a:rPr>
              <a:t> </a:t>
            </a:r>
            <a:r>
              <a:rPr lang="en-US" altLang="zh-TW" sz="6600" dirty="0" smtClean="0">
                <a:solidFill>
                  <a:schemeClr val="bg1"/>
                </a:solidFill>
              </a:rPr>
              <a:t>all</a:t>
            </a:r>
            <a:r>
              <a:rPr lang="zh-TW" altLang="en-US" sz="6600" dirty="0" smtClean="0">
                <a:solidFill>
                  <a:schemeClr val="bg1"/>
                </a:solidFill>
              </a:rPr>
              <a:t> </a:t>
            </a:r>
            <a:r>
              <a:rPr lang="en-US" altLang="zh-TW" sz="6600" dirty="0" smtClean="0">
                <a:solidFill>
                  <a:schemeClr val="bg1"/>
                </a:solidFill>
              </a:rPr>
              <a:t>things</a:t>
            </a:r>
            <a:r>
              <a:rPr lang="zh-TW" altLang="en-US" sz="6600" dirty="0" smtClean="0">
                <a:solidFill>
                  <a:schemeClr val="bg1"/>
                </a:solidFill>
              </a:rPr>
              <a:t> </a:t>
            </a:r>
            <a:r>
              <a:rPr lang="en-US" altLang="zh-TW" sz="6600" dirty="0" smtClean="0">
                <a:solidFill>
                  <a:schemeClr val="bg1"/>
                </a:solidFill>
              </a:rPr>
              <a:t>in</a:t>
            </a:r>
            <a:r>
              <a:rPr lang="zh-TW" altLang="en-US" sz="6600" dirty="0" smtClean="0">
                <a:solidFill>
                  <a:schemeClr val="bg1"/>
                </a:solidFill>
              </a:rPr>
              <a:t> </a:t>
            </a:r>
            <a:r>
              <a:rPr lang="en-US" altLang="zh-TW" sz="6600" dirty="0" smtClean="0">
                <a:solidFill>
                  <a:schemeClr val="bg1"/>
                </a:solidFill>
              </a:rPr>
              <a:t>the</a:t>
            </a:r>
            <a:r>
              <a:rPr lang="zh-TW" altLang="en-US" sz="6600" dirty="0" smtClean="0">
                <a:solidFill>
                  <a:schemeClr val="bg1"/>
                </a:solidFill>
              </a:rPr>
              <a:t> </a:t>
            </a:r>
            <a:r>
              <a:rPr lang="en-US" altLang="zh-TW" sz="6600" dirty="0" smtClean="0">
                <a:solidFill>
                  <a:schemeClr val="bg1"/>
                </a:solidFill>
              </a:rPr>
              <a:t>universe</a:t>
            </a:r>
            <a:endParaRPr lang="en-US" sz="6600" dirty="0">
              <a:solidFill>
                <a:schemeClr val="bg1"/>
              </a:solidFill>
            </a:endParaRPr>
          </a:p>
        </p:txBody>
      </p:sp>
    </p:spTree>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右箭头 1"/>
          <p:cNvSpPr/>
          <p:nvPr/>
        </p:nvSpPr>
        <p:spPr>
          <a:xfrm flipH="1">
            <a:off x="910631" y="2813075"/>
            <a:ext cx="4500500" cy="2088232"/>
          </a:xfrm>
          <a:prstGeom prst="rightArrow">
            <a:avLst/>
          </a:prstGeom>
          <a:effectLst>
            <a:outerShdw blurRad="50800" dist="38100" dir="2700000">
              <a:srgbClr val="FFFF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4000" b="1" dirty="0" smtClean="0">
                <a:solidFill>
                  <a:schemeClr val="bg1"/>
                </a:solidFill>
                <a:latin typeface="微软雅黑" pitchFamily="34" charset="-122"/>
                <a:ea typeface="微软雅黑" pitchFamily="34" charset="-122"/>
              </a:rPr>
              <a:t>Selfishness</a:t>
            </a:r>
          </a:p>
        </p:txBody>
      </p:sp>
      <p:sp>
        <p:nvSpPr>
          <p:cNvPr id="4" name="右箭头 3"/>
          <p:cNvSpPr/>
          <p:nvPr/>
        </p:nvSpPr>
        <p:spPr>
          <a:xfrm>
            <a:off x="6743279" y="2813075"/>
            <a:ext cx="4644515" cy="20882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4000" b="1" dirty="0" smtClean="0">
                <a:solidFill>
                  <a:schemeClr val="bg1"/>
                </a:solidFill>
                <a:latin typeface="微软雅黑" pitchFamily="34" charset="-122"/>
                <a:ea typeface="微软雅黑" pitchFamily="34" charset="-122"/>
              </a:rPr>
              <a:t>Benevolence</a:t>
            </a:r>
          </a:p>
        </p:txBody>
      </p:sp>
      <p:sp>
        <p:nvSpPr>
          <p:cNvPr id="5" name="矩形 4"/>
          <p:cNvSpPr/>
          <p:nvPr/>
        </p:nvSpPr>
        <p:spPr>
          <a:xfrm>
            <a:off x="1126655" y="1485578"/>
            <a:ext cx="4727376" cy="1631216"/>
          </a:xfrm>
          <a:prstGeom prst="rect">
            <a:avLst/>
          </a:prstGeom>
          <a:effectLst/>
        </p:spPr>
        <p:txBody>
          <a:bodyPr wrap="square">
            <a:spAutoFit/>
          </a:bodyPr>
          <a:lstStyle/>
          <a:p>
            <a:pPr marL="0" lvl="1" algn="ctr"/>
            <a:r>
              <a:rPr lang="en-US" altLang="zh-TW" sz="4000" b="1" dirty="0" smtClean="0">
                <a:solidFill>
                  <a:srgbClr val="FF0000"/>
                </a:solidFill>
                <a:latin typeface="微软雅黑" pitchFamily="34" charset="-122"/>
                <a:ea typeface="微软雅黑" pitchFamily="34" charset="-122"/>
              </a:rPr>
              <a:t>The</a:t>
            </a:r>
            <a:r>
              <a:rPr lang="zh-TW" altLang="en-US" sz="4000" b="1" dirty="0" smtClean="0">
                <a:solidFill>
                  <a:srgbClr val="FF0000"/>
                </a:solidFill>
                <a:latin typeface="微软雅黑" pitchFamily="34" charset="-122"/>
                <a:ea typeface="微软雅黑" pitchFamily="34" charset="-122"/>
              </a:rPr>
              <a:t> </a:t>
            </a:r>
            <a:r>
              <a:rPr lang="en-US" altLang="zh-TW" sz="4000" b="1" dirty="0" smtClean="0">
                <a:solidFill>
                  <a:srgbClr val="FF0000"/>
                </a:solidFill>
                <a:latin typeface="微软雅黑" pitchFamily="34" charset="-122"/>
                <a:ea typeface="微软雅黑" pitchFamily="34" charset="-122"/>
              </a:rPr>
              <a:t>Root</a:t>
            </a:r>
            <a:r>
              <a:rPr lang="zh-TW" altLang="en-US" sz="4000" b="1" dirty="0" smtClean="0">
                <a:solidFill>
                  <a:srgbClr val="FF0000"/>
                </a:solidFill>
                <a:latin typeface="微软雅黑" pitchFamily="34" charset="-122"/>
                <a:ea typeface="微软雅黑" pitchFamily="34" charset="-122"/>
              </a:rPr>
              <a:t> </a:t>
            </a:r>
            <a:r>
              <a:rPr lang="en-US" altLang="zh-TW" sz="4000" b="1" dirty="0" smtClean="0">
                <a:solidFill>
                  <a:srgbClr val="FF0000"/>
                </a:solidFill>
                <a:latin typeface="微软雅黑" pitchFamily="34" charset="-122"/>
                <a:ea typeface="微软雅黑" pitchFamily="34" charset="-122"/>
              </a:rPr>
              <a:t>Cause</a:t>
            </a:r>
            <a:r>
              <a:rPr lang="zh-TW" altLang="en-US" sz="4000" b="1" dirty="0" smtClean="0">
                <a:solidFill>
                  <a:srgbClr val="FF0000"/>
                </a:solidFill>
                <a:latin typeface="微软雅黑" pitchFamily="34" charset="-122"/>
                <a:ea typeface="微软雅黑" pitchFamily="34" charset="-122"/>
              </a:rPr>
              <a:t> </a:t>
            </a:r>
            <a:r>
              <a:rPr lang="en-US" altLang="zh-TW" sz="4000" b="1" dirty="0" smtClean="0">
                <a:solidFill>
                  <a:srgbClr val="FF0000"/>
                </a:solidFill>
                <a:latin typeface="微软雅黑" pitchFamily="34" charset="-122"/>
                <a:ea typeface="微软雅黑" pitchFamily="34" charset="-122"/>
              </a:rPr>
              <a:t>of</a:t>
            </a:r>
            <a:r>
              <a:rPr lang="zh-TW" altLang="en-US" sz="4000" b="1" dirty="0" smtClean="0">
                <a:solidFill>
                  <a:srgbClr val="FF0000"/>
                </a:solidFill>
                <a:latin typeface="微软雅黑" pitchFamily="34" charset="-122"/>
                <a:ea typeface="微软雅黑" pitchFamily="34" charset="-122"/>
              </a:rPr>
              <a:t> </a:t>
            </a:r>
            <a:r>
              <a:rPr lang="en-US" altLang="zh-TW" sz="4000" b="1" dirty="0" smtClean="0">
                <a:solidFill>
                  <a:srgbClr val="FF0000"/>
                </a:solidFill>
                <a:latin typeface="微软雅黑" pitchFamily="34" charset="-122"/>
                <a:ea typeface="微软雅黑" pitchFamily="34" charset="-122"/>
              </a:rPr>
              <a:t>Conflicts</a:t>
            </a:r>
          </a:p>
          <a:p>
            <a:pPr marL="0" lvl="1" algn="ctr"/>
            <a:endParaRPr lang="en-US" altLang="zh-CN" sz="2000" b="1" dirty="0" smtClean="0">
              <a:solidFill>
                <a:srgbClr val="FF0000"/>
              </a:solidFill>
              <a:latin typeface="微软雅黑" pitchFamily="34" charset="-122"/>
              <a:ea typeface="微软雅黑" pitchFamily="34" charset="-122"/>
            </a:endParaRPr>
          </a:p>
        </p:txBody>
      </p:sp>
      <p:sp>
        <p:nvSpPr>
          <p:cNvPr id="7" name="矩形 6"/>
          <p:cNvSpPr/>
          <p:nvPr/>
        </p:nvSpPr>
        <p:spPr>
          <a:xfrm>
            <a:off x="6239223" y="1568799"/>
            <a:ext cx="4727376" cy="1292662"/>
          </a:xfrm>
          <a:prstGeom prst="rect">
            <a:avLst/>
          </a:prstGeom>
          <a:effectLst/>
        </p:spPr>
        <p:txBody>
          <a:bodyPr wrap="square">
            <a:spAutoFit/>
          </a:bodyPr>
          <a:lstStyle/>
          <a:p>
            <a:pPr marL="0" lvl="1" algn="ctr"/>
            <a:r>
              <a:rPr lang="en-US" altLang="zh-TW" sz="5400" b="1" dirty="0" smtClean="0">
                <a:solidFill>
                  <a:srgbClr val="FF0000"/>
                </a:solidFill>
                <a:latin typeface="微软雅黑" pitchFamily="34" charset="-122"/>
                <a:ea typeface="微软雅黑" pitchFamily="34" charset="-122"/>
              </a:rPr>
              <a:t>Solution</a:t>
            </a:r>
          </a:p>
          <a:p>
            <a:pPr marL="0" lvl="1" algn="ctr"/>
            <a:endParaRPr lang="en-US" altLang="zh-CN" b="1" dirty="0" smtClean="0">
              <a:solidFill>
                <a:srgbClr val="FF0000"/>
              </a:solidFill>
              <a:latin typeface="微软雅黑" pitchFamily="34" charset="-122"/>
              <a:ea typeface="微软雅黑" pitchFamily="34" charset="-122"/>
            </a:endParaRPr>
          </a:p>
        </p:txBody>
      </p:sp>
      <p:sp>
        <p:nvSpPr>
          <p:cNvPr id="3" name="矩形 2"/>
          <p:cNvSpPr/>
          <p:nvPr/>
        </p:nvSpPr>
        <p:spPr>
          <a:xfrm>
            <a:off x="3358902" y="4941962"/>
            <a:ext cx="5417006" cy="1446550"/>
          </a:xfrm>
          <a:prstGeom prst="rect">
            <a:avLst/>
          </a:prstGeom>
        </p:spPr>
        <p:txBody>
          <a:bodyPr wrap="square">
            <a:spAutoFit/>
          </a:bodyPr>
          <a:lstStyle/>
          <a:p>
            <a:pPr algn="ctr"/>
            <a:r>
              <a:rPr lang="en-US" altLang="zh-TW" sz="4400" b="1" dirty="0" smtClean="0">
                <a:latin typeface="微软雅黑" pitchFamily="34" charset="-122"/>
                <a:ea typeface="微软雅黑" pitchFamily="34" charset="-122"/>
              </a:rPr>
              <a:t>Use</a:t>
            </a:r>
            <a:r>
              <a:rPr lang="zh-TW" altLang="en-US" sz="4400" b="1" dirty="0" smtClean="0">
                <a:latin typeface="微软雅黑" pitchFamily="34" charset="-122"/>
                <a:ea typeface="微软雅黑" pitchFamily="34" charset="-122"/>
              </a:rPr>
              <a:t> </a:t>
            </a:r>
            <a:r>
              <a:rPr lang="en-US" altLang="zh-TW" sz="4400" b="1" dirty="0" smtClean="0">
                <a:latin typeface="微软雅黑" pitchFamily="34" charset="-122"/>
                <a:ea typeface="微软雅黑" pitchFamily="34" charset="-122"/>
              </a:rPr>
              <a:t>True</a:t>
            </a:r>
            <a:r>
              <a:rPr lang="zh-TW" altLang="en-US" sz="4400" b="1" dirty="0" smtClean="0">
                <a:latin typeface="微软雅黑" pitchFamily="34" charset="-122"/>
                <a:ea typeface="微软雅黑" pitchFamily="34" charset="-122"/>
              </a:rPr>
              <a:t> </a:t>
            </a:r>
            <a:r>
              <a:rPr lang="en-US" altLang="zh-TW" sz="4400" b="1" dirty="0" smtClean="0">
                <a:latin typeface="微软雅黑" pitchFamily="34" charset="-122"/>
                <a:ea typeface="微软雅黑" pitchFamily="34" charset="-122"/>
              </a:rPr>
              <a:t>Love</a:t>
            </a:r>
            <a:r>
              <a:rPr lang="zh-TW" altLang="en-US" sz="4400" b="1" dirty="0" smtClean="0">
                <a:latin typeface="微软雅黑" pitchFamily="34" charset="-122"/>
                <a:ea typeface="微软雅黑" pitchFamily="34" charset="-122"/>
              </a:rPr>
              <a:t> </a:t>
            </a:r>
            <a:r>
              <a:rPr lang="en-US" altLang="zh-TW" sz="4400" b="1" dirty="0" smtClean="0">
                <a:latin typeface="微软雅黑" pitchFamily="34" charset="-122"/>
                <a:ea typeface="微软雅黑" pitchFamily="34" charset="-122"/>
              </a:rPr>
              <a:t>to</a:t>
            </a:r>
            <a:r>
              <a:rPr lang="zh-TW" altLang="en-US" sz="4400" b="1" dirty="0" smtClean="0">
                <a:latin typeface="微软雅黑" pitchFamily="34" charset="-122"/>
                <a:ea typeface="微软雅黑" pitchFamily="34" charset="-122"/>
              </a:rPr>
              <a:t> </a:t>
            </a:r>
            <a:r>
              <a:rPr lang="en-US" altLang="zh-TW" sz="4400" b="1" dirty="0" smtClean="0">
                <a:latin typeface="微软雅黑" pitchFamily="34" charset="-122"/>
                <a:ea typeface="微软雅黑" pitchFamily="34" charset="-122"/>
              </a:rPr>
              <a:t>love</a:t>
            </a:r>
            <a:r>
              <a:rPr lang="zh-TW" altLang="en-US" sz="4400" b="1" dirty="0" smtClean="0">
                <a:latin typeface="微软雅黑" pitchFamily="34" charset="-122"/>
                <a:ea typeface="微软雅黑" pitchFamily="34" charset="-122"/>
              </a:rPr>
              <a:t> </a:t>
            </a:r>
            <a:r>
              <a:rPr lang="en-US" altLang="zh-TW" sz="4400" b="1" dirty="0" smtClean="0">
                <a:latin typeface="微软雅黑" pitchFamily="34" charset="-122"/>
                <a:ea typeface="微软雅黑" pitchFamily="34" charset="-122"/>
              </a:rPr>
              <a:t>the</a:t>
            </a:r>
            <a:r>
              <a:rPr lang="zh-TW" altLang="en-US" sz="4400" b="1" dirty="0" smtClean="0">
                <a:latin typeface="微软雅黑" pitchFamily="34" charset="-122"/>
                <a:ea typeface="微软雅黑" pitchFamily="34" charset="-122"/>
              </a:rPr>
              <a:t> </a:t>
            </a:r>
            <a:r>
              <a:rPr lang="en-US" altLang="zh-TW" sz="4400" b="1" dirty="0" smtClean="0">
                <a:latin typeface="微软雅黑" pitchFamily="34" charset="-122"/>
                <a:ea typeface="微软雅黑" pitchFamily="34" charset="-122"/>
              </a:rPr>
              <a:t>universe</a:t>
            </a:r>
            <a:endParaRPr lang="zh-CN" altLang="en-US" sz="4400" b="1" dirty="0">
              <a:latin typeface="微软雅黑" pitchFamily="34" charset="-122"/>
              <a:ea typeface="微软雅黑" pitchFamily="34" charset="-122"/>
            </a:endParaRPr>
          </a:p>
        </p:txBody>
      </p:sp>
    </p:spTree>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rotWithShape="1">
          <a:blip r:embed="rId3" cstate="email"/>
          <a:srcRect l="5794" t="16870" r="8095" b="775"/>
          <a:stretch>
            <a:fillRect/>
          </a:stretch>
        </p:blipFill>
        <p:spPr>
          <a:xfrm>
            <a:off x="2206776" y="1413570"/>
            <a:ext cx="7927068" cy="5256584"/>
          </a:xfrm>
          <a:prstGeom prst="rect">
            <a:avLst/>
          </a:prstGeom>
          <a:ln>
            <a:noFill/>
          </a:ln>
          <a:effectLst>
            <a:softEdge rad="112500"/>
          </a:effectLst>
        </p:spPr>
      </p:pic>
      <p:sp>
        <p:nvSpPr>
          <p:cNvPr id="2" name="TextBox 1"/>
          <p:cNvSpPr txBox="1"/>
          <p:nvPr/>
        </p:nvSpPr>
        <p:spPr>
          <a:xfrm>
            <a:off x="982638" y="189434"/>
            <a:ext cx="9937104" cy="1323439"/>
          </a:xfrm>
          <a:prstGeom prst="rect">
            <a:avLst/>
          </a:prstGeom>
          <a:noFill/>
        </p:spPr>
        <p:txBody>
          <a:bodyPr wrap="square" rtlCol="0">
            <a:spAutoFit/>
          </a:bodyPr>
          <a:lstStyle/>
          <a:p>
            <a:r>
              <a:rPr lang="en-US" altLang="zh-TW" sz="4000" dirty="0" smtClean="0"/>
              <a:t>Pour</a:t>
            </a:r>
            <a:r>
              <a:rPr lang="zh-TW" altLang="en-US" sz="4000" dirty="0" smtClean="0"/>
              <a:t> </a:t>
            </a:r>
            <a:r>
              <a:rPr lang="en-US" altLang="zh-TW" sz="4000" dirty="0" smtClean="0"/>
              <a:t>ancient</a:t>
            </a:r>
            <a:r>
              <a:rPr lang="zh-TW" altLang="en-US" sz="4000" dirty="0" smtClean="0"/>
              <a:t> </a:t>
            </a:r>
            <a:r>
              <a:rPr lang="en-US" altLang="zh-TW" sz="4000" dirty="0" smtClean="0"/>
              <a:t>wisdom</a:t>
            </a:r>
            <a:r>
              <a:rPr lang="zh-TW" altLang="en-US" sz="4000" dirty="0" smtClean="0"/>
              <a:t> </a:t>
            </a:r>
            <a:r>
              <a:rPr lang="en-US" altLang="zh-TW" sz="4000" dirty="0" smtClean="0"/>
              <a:t>into</a:t>
            </a:r>
            <a:r>
              <a:rPr lang="zh-TW" altLang="en-US" sz="4000" dirty="0" smtClean="0"/>
              <a:t> </a:t>
            </a:r>
            <a:r>
              <a:rPr lang="en-US" altLang="zh-TW" sz="4000" dirty="0" smtClean="0"/>
              <a:t>a</a:t>
            </a:r>
            <a:r>
              <a:rPr lang="zh-TW" altLang="en-US" sz="4000" dirty="0" smtClean="0"/>
              <a:t> </a:t>
            </a:r>
            <a:r>
              <a:rPr lang="en-US" altLang="zh-TW" sz="4000" dirty="0" smtClean="0"/>
              <a:t>new</a:t>
            </a:r>
            <a:r>
              <a:rPr lang="zh-TW" altLang="en-US" sz="4000" dirty="0" smtClean="0"/>
              <a:t> </a:t>
            </a:r>
            <a:r>
              <a:rPr lang="en-US" altLang="zh-TW" sz="4000" dirty="0" smtClean="0"/>
              <a:t>bottle,</a:t>
            </a:r>
          </a:p>
          <a:p>
            <a:r>
              <a:rPr lang="en-US" altLang="zh-TW" sz="4000" dirty="0" smtClean="0"/>
              <a:t>		Establish</a:t>
            </a:r>
            <a:r>
              <a:rPr lang="zh-TW" altLang="en-US" sz="4000" dirty="0" smtClean="0"/>
              <a:t> </a:t>
            </a:r>
            <a:r>
              <a:rPr lang="en-US" altLang="zh-TW" sz="4000" dirty="0" smtClean="0"/>
              <a:t>a</a:t>
            </a:r>
            <a:r>
              <a:rPr lang="zh-TW" altLang="en-US" sz="4000" dirty="0" smtClean="0"/>
              <a:t> </a:t>
            </a:r>
            <a:r>
              <a:rPr lang="en-US" altLang="zh-TW" sz="4000" dirty="0" smtClean="0"/>
              <a:t>role</a:t>
            </a:r>
            <a:r>
              <a:rPr lang="zh-TW" altLang="en-US" sz="4000" dirty="0" smtClean="0"/>
              <a:t> </a:t>
            </a:r>
            <a:r>
              <a:rPr lang="en-US" altLang="zh-TW" sz="4000" dirty="0" smtClean="0"/>
              <a:t>model</a:t>
            </a:r>
            <a:r>
              <a:rPr lang="zh-TW" altLang="en-US" sz="4000" dirty="0" smtClean="0"/>
              <a:t> </a:t>
            </a:r>
            <a:r>
              <a:rPr lang="en-US" altLang="zh-TW" sz="4000" dirty="0" smtClean="0"/>
              <a:t>to</a:t>
            </a:r>
            <a:r>
              <a:rPr lang="zh-TW" altLang="en-US" sz="4000" dirty="0" smtClean="0"/>
              <a:t> </a:t>
            </a:r>
            <a:r>
              <a:rPr lang="en-US" altLang="zh-TW" sz="4000" dirty="0" smtClean="0"/>
              <a:t>gain</a:t>
            </a:r>
            <a:r>
              <a:rPr lang="zh-TW" altLang="en-US" sz="4000" dirty="0" smtClean="0"/>
              <a:t> </a:t>
            </a:r>
            <a:r>
              <a:rPr lang="en-US" altLang="zh-TW" sz="4000" dirty="0" smtClean="0"/>
              <a:t>trust</a:t>
            </a:r>
            <a:endParaRPr lang="en-US" sz="4000" dirty="0"/>
          </a:p>
        </p:txBody>
      </p:sp>
    </p:spTree>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Desktop\20130329 吴董深圳行需要照片\20130321_130416.jpg"/>
          <p:cNvPicPr>
            <a:picLocks noChangeAspect="1" noChangeArrowheads="1"/>
          </p:cNvPicPr>
          <p:nvPr/>
        </p:nvPicPr>
        <p:blipFill>
          <a:blip r:embed="rId2">
            <a:extLst>
              <a:ext uri="{28A0092B-C50C-407E-A947-70E740481C1C}">
                <a14:useLocalDpi xmlns:a14="http://schemas.microsoft.com/office/drawing/2010/main" val="0"/>
              </a:ext>
            </a:extLst>
          </a:blip>
          <a:srcRect t="2287"/>
          <a:stretch>
            <a:fillRect/>
          </a:stretch>
        </p:blipFill>
        <p:spPr bwMode="auto">
          <a:xfrm>
            <a:off x="0" y="-62420"/>
            <a:ext cx="12190413" cy="6922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1126654" y="765498"/>
            <a:ext cx="4544633" cy="830997"/>
          </a:xfrm>
          <a:prstGeom prst="rect">
            <a:avLst/>
          </a:prstGeom>
          <a:noFill/>
        </p:spPr>
        <p:txBody>
          <a:bodyPr wrap="none" rtlCol="0">
            <a:spAutoFit/>
          </a:bodyPr>
          <a:lstStyle/>
          <a:p>
            <a:r>
              <a:rPr lang="en-US" altLang="zh-TW" sz="4800" dirty="0" smtClean="0"/>
              <a:t>Suzhou</a:t>
            </a:r>
            <a:r>
              <a:rPr lang="zh-TW" altLang="en-US" sz="4800" dirty="0" smtClean="0"/>
              <a:t> </a:t>
            </a:r>
            <a:r>
              <a:rPr lang="en-US" altLang="zh-TW" sz="4800" dirty="0" smtClean="0"/>
              <a:t>Good-Ark</a:t>
            </a:r>
            <a:r>
              <a:rPr lang="zh-TW" altLang="en-US" sz="4800" dirty="0" smtClean="0"/>
              <a:t> </a:t>
            </a:r>
            <a:endParaRPr lang="en-US" sz="4800" dirty="0"/>
          </a:p>
        </p:txBody>
      </p:sp>
    </p:spTree>
    <p:extLst>
      <p:ext uri="{BB962C8B-B14F-4D97-AF65-F5344CB8AC3E}">
        <p14:creationId xmlns:p14="http://schemas.microsoft.com/office/powerpoint/2010/main" val="184304889"/>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2016年回顾片制作\5. 脚本各模块素材（2016年）\8. 片尾\家 2.jpg"/>
          <p:cNvPicPr>
            <a:picLocks noChangeAspect="1" noChangeArrowheads="1"/>
          </p:cNvPicPr>
          <p:nvPr/>
        </p:nvPicPr>
        <p:blipFill>
          <a:blip r:embed="rId3">
            <a:alphaModFix amt="79000"/>
            <a:extLst>
              <a:ext uri="{28A0092B-C50C-407E-A947-70E740481C1C}">
                <a14:useLocalDpi xmlns:a14="http://schemas.microsoft.com/office/drawing/2010/main" val="0"/>
              </a:ext>
            </a:extLst>
          </a:blip>
          <a:srcRect/>
          <a:stretch>
            <a:fillRect/>
          </a:stretch>
        </p:blipFill>
        <p:spPr bwMode="auto">
          <a:xfrm>
            <a:off x="-19789" y="-20997"/>
            <a:ext cx="12242094" cy="688617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1"/>
          <p:cNvSpPr txBox="1"/>
          <p:nvPr/>
        </p:nvSpPr>
        <p:spPr>
          <a:xfrm>
            <a:off x="8141646" y="0"/>
            <a:ext cx="4032448" cy="1446550"/>
          </a:xfrm>
          <a:prstGeom prst="rect">
            <a:avLst/>
          </a:prstGeom>
          <a:noFill/>
        </p:spPr>
        <p:txBody>
          <a:bodyPr wrap="square" rtlCol="0">
            <a:spAutoFit/>
          </a:bodyPr>
          <a:lstStyle/>
          <a:p>
            <a:r>
              <a:rPr lang="en-US" altLang="zh-TW" sz="8800" b="1" dirty="0" smtClean="0">
                <a:ln w="17780" cmpd="sng">
                  <a:solidFill>
                    <a:srgbClr val="FFFFFF"/>
                  </a:solidFill>
                  <a:prstDash val="solid"/>
                  <a:miter lim="800000"/>
                </a:ln>
                <a:effectLst>
                  <a:outerShdw blurRad="50800" algn="tl" rotWithShape="0">
                    <a:srgbClr val="000000"/>
                  </a:outerShdw>
                </a:effectLst>
              </a:rPr>
              <a:t>FAMILY</a:t>
            </a:r>
            <a:endParaRPr lang="en-US" sz="8800" b="1" dirty="0">
              <a:ln w="17780" cmpd="sng">
                <a:solidFill>
                  <a:srgbClr val="FFFFFF"/>
                </a:solidFill>
                <a:prstDash val="solid"/>
                <a:miter lim="800000"/>
              </a:ln>
              <a:effectLst>
                <a:outerShdw blurRad="50800" algn="tl" rotWithShape="0">
                  <a:srgbClr val="000000"/>
                </a:outerShdw>
              </a:effectLst>
            </a:endParaRPr>
          </a:p>
        </p:txBody>
      </p:sp>
    </p:spTree>
    <p:extLst>
      <p:ext uri="{BB962C8B-B14F-4D97-AF65-F5344CB8AC3E}">
        <p14:creationId xmlns:p14="http://schemas.microsoft.com/office/powerpoint/2010/main" val="254676195"/>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1"/>
          <p:cNvSpPr txBox="1">
            <a:spLocks noChangeArrowheads="1"/>
          </p:cNvSpPr>
          <p:nvPr/>
        </p:nvSpPr>
        <p:spPr>
          <a:xfrm>
            <a:off x="4698182" y="610394"/>
            <a:ext cx="7416824" cy="6172994"/>
          </a:xfrm>
          <a:prstGeom prst="rect">
            <a:avLst/>
          </a:prstGeom>
        </p:spPr>
        <p:txBody>
          <a:bodyPr vert="horz" lIns="121917" tIns="60958" rIns="121917" bIns="60958" rtlCol="0" anchor="ctr">
            <a:noAutofit/>
          </a:bodyPr>
          <a:lstStyle>
            <a:lvl1pPr algn="ctr" defTabSz="1218565" rtl="0" eaLnBrk="1" latinLnBrk="0" hangingPunct="1">
              <a:spcBef>
                <a:spcPct val="0"/>
              </a:spcBef>
              <a:buNone/>
              <a:defRPr sz="5900" kern="1200">
                <a:solidFill>
                  <a:schemeClr val="tx1"/>
                </a:solidFill>
                <a:latin typeface="+mj-lt"/>
                <a:ea typeface="+mj-ea"/>
                <a:cs typeface="+mj-cs"/>
              </a:defRPr>
            </a:lvl1pPr>
          </a:lstStyle>
          <a:p>
            <a:pPr marL="457200" indent="-457200" algn="l">
              <a:buFont typeface="Arial"/>
              <a:buChar char="•"/>
            </a:pPr>
            <a:r>
              <a:rPr lang="en-US" altLang="zh-TW" sz="3200" b="1" dirty="0" smtClean="0">
                <a:solidFill>
                  <a:schemeClr val="tx1">
                    <a:lumMod val="85000"/>
                    <a:lumOff val="15000"/>
                  </a:schemeClr>
                </a:solidFill>
                <a:latin typeface="微软雅黑" pitchFamily="34" charset="-122"/>
                <a:ea typeface="微软雅黑" pitchFamily="34" charset="-122"/>
              </a:rPr>
              <a:t>Family</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is</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the</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place</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closest</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to</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true</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love</a:t>
            </a:r>
          </a:p>
          <a:p>
            <a:pPr marL="457200" indent="-457200" algn="l">
              <a:buFont typeface="Arial"/>
              <a:buChar char="•"/>
            </a:pPr>
            <a:r>
              <a:rPr lang="en-US" altLang="zh-TW" sz="3200" b="1" dirty="0" smtClean="0">
                <a:solidFill>
                  <a:schemeClr val="tx1">
                    <a:lumMod val="85000"/>
                    <a:lumOff val="15000"/>
                  </a:schemeClr>
                </a:solidFill>
                <a:latin typeface="微软雅黑" pitchFamily="34" charset="-122"/>
                <a:ea typeface="微软雅黑" pitchFamily="34" charset="-122"/>
              </a:rPr>
              <a:t>It</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is</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the</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place</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that</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provides</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the</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most</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trustworthy</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and</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all</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rounded</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upbringing</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for</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a</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child</a:t>
            </a:r>
            <a:endParaRPr lang="zh-CN" altLang="en-US" sz="3200" b="1" dirty="0" smtClean="0">
              <a:solidFill>
                <a:schemeClr val="tx1">
                  <a:lumMod val="85000"/>
                  <a:lumOff val="15000"/>
                </a:schemeClr>
              </a:solidFill>
              <a:latin typeface="微软雅黑" pitchFamily="34" charset="-122"/>
              <a:ea typeface="微软雅黑" pitchFamily="34" charset="-122"/>
            </a:endParaRPr>
          </a:p>
          <a:p>
            <a:pPr marL="457200" indent="-457200" algn="l">
              <a:buFont typeface="Arial"/>
              <a:buChar char="•"/>
            </a:pPr>
            <a:r>
              <a:rPr lang="en-US" altLang="zh-TW" sz="3200" b="1" dirty="0" smtClean="0">
                <a:solidFill>
                  <a:schemeClr val="tx1">
                    <a:lumMod val="85000"/>
                    <a:lumOff val="15000"/>
                  </a:schemeClr>
                </a:solidFill>
                <a:latin typeface="微软雅黑" pitchFamily="34" charset="-122"/>
                <a:ea typeface="微软雅黑" pitchFamily="34" charset="-122"/>
              </a:rPr>
              <a:t>The</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management</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cost</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is</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the</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lowest</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and</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most</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effective</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amongst</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all</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other</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management</a:t>
            </a:r>
            <a:r>
              <a:rPr lang="zh-TW" altLang="en-US" sz="3200" b="1" dirty="0" smtClean="0">
                <a:solidFill>
                  <a:schemeClr val="tx1">
                    <a:lumMod val="85000"/>
                    <a:lumOff val="15000"/>
                  </a:schemeClr>
                </a:solidFill>
                <a:latin typeface="微软雅黑" pitchFamily="34" charset="-122"/>
                <a:ea typeface="微软雅黑" pitchFamily="34" charset="-122"/>
              </a:rPr>
              <a:t> </a:t>
            </a:r>
            <a:r>
              <a:rPr lang="en-US" altLang="zh-TW" sz="3200" b="1" dirty="0" smtClean="0">
                <a:solidFill>
                  <a:schemeClr val="tx1">
                    <a:lumMod val="85000"/>
                    <a:lumOff val="15000"/>
                  </a:schemeClr>
                </a:solidFill>
                <a:latin typeface="微软雅黑" pitchFamily="34" charset="-122"/>
                <a:ea typeface="微软雅黑" pitchFamily="34" charset="-122"/>
              </a:rPr>
              <a:t>methods</a:t>
            </a:r>
            <a:endParaRPr lang="en-US" altLang="zh-CN" sz="3200" b="1" dirty="0" smtClean="0">
              <a:solidFill>
                <a:schemeClr val="tx1">
                  <a:lumMod val="85000"/>
                  <a:lumOff val="15000"/>
                </a:schemeClr>
              </a:solidFill>
              <a:latin typeface="微软雅黑" pitchFamily="34" charset="-122"/>
              <a:ea typeface="微软雅黑" pitchFamily="34" charset="-122"/>
            </a:endParaRPr>
          </a:p>
          <a:p>
            <a:pPr algn="l">
              <a:lnSpc>
                <a:spcPts val="5500"/>
              </a:lnSpc>
            </a:pPr>
            <a:endParaRPr lang="zh-CN" altLang="en-US" sz="3200" b="1" dirty="0" smtClean="0">
              <a:solidFill>
                <a:schemeClr val="tx1">
                  <a:lumMod val="85000"/>
                  <a:lumOff val="15000"/>
                </a:schemeClr>
              </a:solidFill>
              <a:latin typeface="微软雅黑" pitchFamily="34" charset="-122"/>
              <a:ea typeface="微软雅黑" pitchFamily="34" charset="-122"/>
            </a:endParaRPr>
          </a:p>
        </p:txBody>
      </p:sp>
      <p:pic>
        <p:nvPicPr>
          <p:cNvPr id="4" name="Picture 2" descr="D:\Desktop\2012.12.13\结尾.bmp"/>
          <p:cNvPicPr>
            <a:picLocks noChangeAspect="1" noChangeArrowheads="1"/>
          </p:cNvPicPr>
          <p:nvPr/>
        </p:nvPicPr>
        <p:blipFill>
          <a:blip r:embed="rId2">
            <a:extLst>
              <a:ext uri="{28A0092B-C50C-407E-A947-70E740481C1C}">
                <a14:useLocalDpi xmlns:a14="http://schemas.microsoft.com/office/drawing/2010/main" val="0"/>
              </a:ext>
            </a:extLst>
          </a:blip>
          <a:srcRect l="1331" r="1331" b="539"/>
          <a:stretch>
            <a:fillRect/>
          </a:stretch>
        </p:blipFill>
        <p:spPr bwMode="auto">
          <a:xfrm>
            <a:off x="406575" y="1413570"/>
            <a:ext cx="4155656" cy="4096512"/>
          </a:xfrm>
          <a:prstGeom prst="rect">
            <a:avLst/>
          </a:prstGeom>
          <a:noFill/>
          <a:ln>
            <a:noFill/>
          </a:ln>
        </p:spPr>
      </p:pic>
    </p:spTree>
    <p:extLst>
      <p:ext uri="{BB962C8B-B14F-4D97-AF65-F5344CB8AC3E}">
        <p14:creationId xmlns:p14="http://schemas.microsoft.com/office/powerpoint/2010/main" val="1269550297"/>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1"/>
          <p:cNvSpPr>
            <a:spLocks noChangeArrowheads="1"/>
          </p:cNvSpPr>
          <p:nvPr/>
        </p:nvSpPr>
        <p:spPr bwMode="auto">
          <a:xfrm>
            <a:off x="5879182" y="1269554"/>
            <a:ext cx="4032449" cy="4104456"/>
          </a:xfrm>
          <a:prstGeom prst="rect">
            <a:avLst/>
          </a:prstGeom>
          <a:solidFill>
            <a:schemeClr val="bg1">
              <a:lumMod val="65000"/>
            </a:schemeClr>
          </a:solidFill>
          <a:ln>
            <a:solidFill>
              <a:schemeClr val="tx1"/>
            </a:solidFill>
          </a:ln>
        </p:spPr>
        <p:txBody>
          <a:bodyPr wrap="none" lIns="193538" tIns="96770" rIns="193538" bIns="96770" anchor="ctr"/>
          <a:lstStyle/>
          <a:p>
            <a:pPr>
              <a:lnSpc>
                <a:spcPct val="140000"/>
              </a:lnSpc>
              <a:buFont typeface="Arial"/>
              <a:buChar char="•"/>
            </a:pPr>
            <a:r>
              <a:rPr lang="en-US" altLang="zh-TW" sz="3000" dirty="0" smtClean="0">
                <a:ea typeface="微软雅黑 Light" charset="0"/>
                <a:cs typeface="微软雅黑 Light" charset="0"/>
              </a:rPr>
              <a:t>Documentation</a:t>
            </a:r>
          </a:p>
          <a:p>
            <a:pPr>
              <a:lnSpc>
                <a:spcPct val="140000"/>
              </a:lnSpc>
              <a:buFont typeface="Arial" charset="0"/>
              <a:buChar char="•"/>
            </a:pPr>
            <a:r>
              <a:rPr lang="en-US" altLang="zh-CN" sz="3000" dirty="0" smtClean="0">
                <a:ea typeface="微软雅黑 Light" charset="0"/>
                <a:cs typeface="微软雅黑 Light" charset="0"/>
              </a:rPr>
              <a:t>Volunteer </a:t>
            </a:r>
            <a:r>
              <a:rPr lang="en-US" altLang="zh-CN" sz="3000" dirty="0">
                <a:ea typeface="微软雅黑 Light" charset="0"/>
                <a:cs typeface="微软雅黑 Light" charset="0"/>
              </a:rPr>
              <a:t>Programs</a:t>
            </a:r>
          </a:p>
          <a:p>
            <a:pPr>
              <a:lnSpc>
                <a:spcPct val="140000"/>
              </a:lnSpc>
              <a:buFont typeface="Arial" charset="0"/>
              <a:buChar char="•"/>
            </a:pPr>
            <a:r>
              <a:rPr lang="en-US" altLang="zh-CN" sz="3000" dirty="0">
                <a:ea typeface="微软雅黑 Light" charset="0"/>
                <a:cs typeface="微软雅黑 Light" charset="0"/>
              </a:rPr>
              <a:t>Charities</a:t>
            </a:r>
          </a:p>
          <a:p>
            <a:pPr>
              <a:lnSpc>
                <a:spcPct val="140000"/>
              </a:lnSpc>
              <a:buFont typeface="Arial" charset="0"/>
              <a:buChar char="•"/>
            </a:pPr>
            <a:r>
              <a:rPr lang="en-US" altLang="zh-CN" sz="3000" dirty="0">
                <a:ea typeface="微软雅黑 Light" charset="0"/>
                <a:cs typeface="微软雅黑 Light" charset="0"/>
              </a:rPr>
              <a:t>Health Maintenance</a:t>
            </a:r>
          </a:p>
          <a:p>
            <a:pPr>
              <a:lnSpc>
                <a:spcPct val="140000"/>
              </a:lnSpc>
              <a:buFont typeface="Arial" charset="0"/>
              <a:buChar char="•"/>
            </a:pPr>
            <a:r>
              <a:rPr lang="en-US" altLang="zh-CN" sz="3000" dirty="0">
                <a:ea typeface="微软雅黑 Light" charset="0"/>
                <a:cs typeface="微软雅黑 Light" charset="0"/>
              </a:rPr>
              <a:t>Green Enterprise</a:t>
            </a:r>
          </a:p>
          <a:p>
            <a:pPr>
              <a:lnSpc>
                <a:spcPct val="140000"/>
              </a:lnSpc>
              <a:buFont typeface="Arial" charset="0"/>
              <a:buChar char="•"/>
            </a:pPr>
            <a:r>
              <a:rPr lang="en-US" altLang="zh-TW" sz="3000" dirty="0" smtClean="0">
                <a:ea typeface="微软雅黑 Light" charset="0"/>
                <a:cs typeface="微软雅黑 Light" charset="0"/>
              </a:rPr>
              <a:t>Humanistic</a:t>
            </a:r>
            <a:r>
              <a:rPr lang="zh-TW" altLang="en-US" sz="3000" dirty="0" smtClean="0">
                <a:ea typeface="微软雅黑 Light" charset="0"/>
                <a:cs typeface="微软雅黑 Light" charset="0"/>
              </a:rPr>
              <a:t> </a:t>
            </a:r>
            <a:r>
              <a:rPr lang="en-US" altLang="zh-CN" sz="3000" dirty="0" smtClean="0">
                <a:ea typeface="微软雅黑 Light" charset="0"/>
                <a:cs typeface="微软雅黑 Light" charset="0"/>
              </a:rPr>
              <a:t>Care </a:t>
            </a:r>
            <a:endParaRPr lang="en-US" altLang="zh-CN" sz="3000" dirty="0">
              <a:ea typeface="微软雅黑 Light" charset="0"/>
              <a:cs typeface="微软雅黑 Light" charset="0"/>
            </a:endParaRPr>
          </a:p>
        </p:txBody>
      </p:sp>
      <p:cxnSp>
        <p:nvCxnSpPr>
          <p:cNvPr id="43" name="Straight Arrow Connector 42"/>
          <p:cNvCxnSpPr/>
          <p:nvPr/>
        </p:nvCxnSpPr>
        <p:spPr bwMode="auto">
          <a:xfrm>
            <a:off x="4367015" y="2493690"/>
            <a:ext cx="1219042" cy="1219482"/>
          </a:xfrm>
          <a:prstGeom prst="straightConnector1">
            <a:avLst/>
          </a:prstGeom>
          <a:noFill/>
          <a:ln>
            <a:noFill/>
            <a:tailEnd type="arrow"/>
          </a:ln>
          <a:effectLst>
            <a:outerShdw dist="53882" dir="13500000" algn="ctr" rotWithShape="0">
              <a:schemeClr val="bg2">
                <a:alpha val="50000"/>
              </a:schemeClr>
            </a:outerShdw>
          </a:effectLst>
        </p:spPr>
      </p:cxnSp>
      <p:pic>
        <p:nvPicPr>
          <p:cNvPr id="28676" name="Picture 21" descr="tree_branches_and_root_01r.png"/>
          <p:cNvPicPr>
            <a:picLocks noChangeAspect="1"/>
          </p:cNvPicPr>
          <p:nvPr/>
        </p:nvPicPr>
        <p:blipFill rotWithShape="1">
          <a:blip r:embed="rId3">
            <a:extLst>
              <a:ext uri="{28A0092B-C50C-407E-A947-70E740481C1C}">
                <a14:useLocalDpi xmlns:a14="http://schemas.microsoft.com/office/drawing/2010/main" val="0"/>
              </a:ext>
            </a:extLst>
          </a:blip>
          <a:srcRect l="10008" r="1408"/>
          <a:stretch>
            <a:fillRect/>
          </a:stretch>
        </p:blipFill>
        <p:spPr bwMode="auto">
          <a:xfrm>
            <a:off x="0" y="0"/>
            <a:ext cx="5669281" cy="6859588"/>
          </a:xfrm>
          <a:prstGeom prst="rect">
            <a:avLst/>
          </a:prstGeom>
          <a:solidFill>
            <a:schemeClr val="bg1">
              <a:lumMod val="85000"/>
            </a:schemeClr>
          </a:solidFill>
          <a:ln>
            <a:noFill/>
          </a:ln>
        </p:spPr>
      </p:pic>
      <p:sp>
        <p:nvSpPr>
          <p:cNvPr id="28681" name="Rectangle 12"/>
          <p:cNvSpPr>
            <a:spLocks noChangeArrowheads="1"/>
          </p:cNvSpPr>
          <p:nvPr/>
        </p:nvSpPr>
        <p:spPr bwMode="auto">
          <a:xfrm>
            <a:off x="5879182" y="477467"/>
            <a:ext cx="4032449" cy="613975"/>
          </a:xfrm>
          <a:prstGeom prst="rect">
            <a:avLst/>
          </a:prstGeom>
          <a:solidFill>
            <a:schemeClr val="bg1">
              <a:lumMod val="75000"/>
            </a:schemeClr>
          </a:solidFill>
          <a:ln>
            <a:solidFill>
              <a:schemeClr val="tx1"/>
            </a:solidFill>
          </a:ln>
        </p:spPr>
        <p:txBody>
          <a:bodyPr wrap="none" lIns="193538" tIns="96770" rIns="193538" bIns="96770" anchor="ctr"/>
          <a:lstStyle/>
          <a:p>
            <a:pPr>
              <a:buFont typeface="Arial" charset="0"/>
              <a:buNone/>
            </a:pPr>
            <a:r>
              <a:rPr lang="en-US" altLang="zh-CN" sz="3000" dirty="0">
                <a:ea typeface="微软雅黑 Light" charset="0"/>
                <a:cs typeface="微软雅黑 Light" charset="0"/>
              </a:rPr>
              <a:t>Fulfilling Responsibilities</a:t>
            </a:r>
            <a:endParaRPr lang="zh-CN" altLang="en-US" sz="3000" dirty="0">
              <a:ea typeface="微软雅黑 Light" charset="0"/>
              <a:cs typeface="微软雅黑 Light" charset="0"/>
            </a:endParaRPr>
          </a:p>
        </p:txBody>
      </p:sp>
      <p:sp>
        <p:nvSpPr>
          <p:cNvPr id="28683" name="Rectangle 20"/>
          <p:cNvSpPr>
            <a:spLocks noChangeArrowheads="1"/>
          </p:cNvSpPr>
          <p:nvPr/>
        </p:nvSpPr>
        <p:spPr bwMode="auto">
          <a:xfrm>
            <a:off x="5879183" y="5590034"/>
            <a:ext cx="3960439" cy="613975"/>
          </a:xfrm>
          <a:prstGeom prst="rect">
            <a:avLst/>
          </a:prstGeom>
          <a:solidFill>
            <a:schemeClr val="bg1">
              <a:lumMod val="75000"/>
            </a:schemeClr>
          </a:solidFill>
          <a:ln>
            <a:solidFill>
              <a:schemeClr val="tx1"/>
            </a:solidFill>
          </a:ln>
        </p:spPr>
        <p:txBody>
          <a:bodyPr wrap="none" lIns="193538" tIns="96770" rIns="193538" bIns="96770" anchor="ctr"/>
          <a:lstStyle/>
          <a:p>
            <a:r>
              <a:rPr lang="en-US" altLang="zh-TW" sz="3200" dirty="0" smtClean="0">
                <a:ea typeface="微软雅黑 Light" charset="0"/>
                <a:cs typeface="微软雅黑 Light" charset="0"/>
              </a:rPr>
              <a:t>Humanistic</a:t>
            </a:r>
            <a:r>
              <a:rPr lang="zh-TW" altLang="en-US" sz="3200" dirty="0" smtClean="0">
                <a:ea typeface="微软雅黑 Light" charset="0"/>
                <a:cs typeface="微软雅黑 Light" charset="0"/>
              </a:rPr>
              <a:t> </a:t>
            </a:r>
            <a:r>
              <a:rPr lang="en-US" altLang="zh-CN" sz="3200" dirty="0" smtClean="0">
                <a:ea typeface="微软雅黑 Light" charset="0"/>
                <a:cs typeface="微软雅黑 Light" charset="0"/>
              </a:rPr>
              <a:t>Education</a:t>
            </a:r>
            <a:endParaRPr lang="zh-CN" altLang="en-US" sz="3200" dirty="0">
              <a:ea typeface="微软雅黑 Light" charset="0"/>
              <a:cs typeface="微软雅黑 Light" charset="0"/>
            </a:endParaRPr>
          </a:p>
        </p:txBody>
      </p:sp>
      <p:sp>
        <p:nvSpPr>
          <p:cNvPr id="20" name="Oval 19"/>
          <p:cNvSpPr/>
          <p:nvPr/>
        </p:nvSpPr>
        <p:spPr bwMode="auto">
          <a:xfrm>
            <a:off x="3210568" y="1687376"/>
            <a:ext cx="1096291" cy="1096687"/>
          </a:xfrm>
          <a:prstGeom prst="ellipse">
            <a:avLst/>
          </a:prstGeom>
          <a:noFill/>
          <a:ln>
            <a:noFill/>
          </a:ln>
          <a:effectLst>
            <a:outerShdw dist="53882" dir="13500000" algn="ctr" rotWithShape="0">
              <a:schemeClr val="bg2">
                <a:alpha val="50000"/>
              </a:schemeClr>
            </a:outerShdw>
          </a:effectLst>
        </p:spPr>
      </p:sp>
      <p:sp>
        <p:nvSpPr>
          <p:cNvPr id="21" name="Oval 20"/>
          <p:cNvSpPr/>
          <p:nvPr/>
        </p:nvSpPr>
        <p:spPr bwMode="auto">
          <a:xfrm>
            <a:off x="3758712" y="2311935"/>
            <a:ext cx="1219042" cy="1219482"/>
          </a:xfrm>
          <a:prstGeom prst="ellipse">
            <a:avLst/>
          </a:prstGeom>
          <a:noFill/>
          <a:ln>
            <a:noFill/>
          </a:ln>
          <a:effectLst>
            <a:outerShdw dist="53882" dir="13500000" algn="ctr" rotWithShape="0">
              <a:schemeClr val="bg2">
                <a:alpha val="50000"/>
              </a:schemeClr>
            </a:outerShdw>
          </a:effectLst>
        </p:spPr>
        <p:txBody>
          <a:bodyPr wrap="none" lIns="193538" tIns="96770" rIns="193538" bIns="96770" anchor="ctr"/>
          <a:lstStyle/>
          <a:p>
            <a:pPr>
              <a:buFont typeface="Arial" pitchFamily="34" charset="0"/>
              <a:buNone/>
              <a:defRPr/>
            </a:pPr>
            <a:endParaRPr lang="en-US">
              <a:latin typeface="Arial" pitchFamily="34" charset="0"/>
              <a:ea typeface="微软雅黑" pitchFamily="34" charset="-122"/>
              <a:cs typeface="微软雅黑" pitchFamily="34" charset="-122"/>
            </a:endParaRPr>
          </a:p>
        </p:txBody>
      </p:sp>
      <p:sp>
        <p:nvSpPr>
          <p:cNvPr id="22" name="Oval 21"/>
          <p:cNvSpPr/>
          <p:nvPr/>
        </p:nvSpPr>
        <p:spPr bwMode="auto">
          <a:xfrm>
            <a:off x="1991526" y="1484129"/>
            <a:ext cx="1096291" cy="1096687"/>
          </a:xfrm>
          <a:prstGeom prst="ellipse">
            <a:avLst/>
          </a:prstGeom>
          <a:noFill/>
          <a:ln>
            <a:noFill/>
          </a:ln>
          <a:effectLst>
            <a:outerShdw dist="53882" dir="13500000" algn="ctr" rotWithShape="0">
              <a:schemeClr val="bg2">
                <a:alpha val="50000"/>
              </a:schemeClr>
            </a:outerShdw>
          </a:effectLst>
        </p:spPr>
      </p:sp>
      <p:sp>
        <p:nvSpPr>
          <p:cNvPr id="28" name="Oval 27"/>
          <p:cNvSpPr/>
          <p:nvPr/>
        </p:nvSpPr>
        <p:spPr bwMode="auto">
          <a:xfrm>
            <a:off x="1414686" y="1341562"/>
            <a:ext cx="507934" cy="508118"/>
          </a:xfrm>
          <a:prstGeom prst="ellipse">
            <a:avLst/>
          </a:prstGeom>
          <a:solidFill>
            <a:srgbClr val="FF6600"/>
          </a:solidFill>
          <a:ln>
            <a:noFill/>
          </a:ln>
          <a:effectLst>
            <a:outerShdw dist="53882" dir="13500000" algn="ctr" rotWithShape="0">
              <a:schemeClr val="bg2">
                <a:alpha val="50000"/>
              </a:schemeClr>
            </a:outerShdw>
            <a:softEdge rad="38100"/>
          </a:effectLst>
        </p:spPr>
      </p:sp>
      <p:cxnSp>
        <p:nvCxnSpPr>
          <p:cNvPr id="31" name="Straight Connector 30"/>
          <p:cNvCxnSpPr/>
          <p:nvPr/>
        </p:nvCxnSpPr>
        <p:spPr bwMode="auto">
          <a:xfrm>
            <a:off x="7607375" y="333451"/>
            <a:ext cx="1096291" cy="1096687"/>
          </a:xfrm>
          <a:prstGeom prst="line">
            <a:avLst/>
          </a:prstGeom>
          <a:noFill/>
          <a:ln>
            <a:noFill/>
            <a:tailEnd type="triangle" w="lg"/>
          </a:ln>
          <a:effectLst>
            <a:outerShdw dist="53882" dir="13500000" algn="ctr" rotWithShape="0">
              <a:schemeClr val="bg2">
                <a:alpha val="50000"/>
              </a:schemeClr>
            </a:outerShdw>
          </a:effectLst>
        </p:spPr>
      </p:cxnSp>
      <p:cxnSp>
        <p:nvCxnSpPr>
          <p:cNvPr id="33" name="Straight Connector 32"/>
          <p:cNvCxnSpPr/>
          <p:nvPr/>
        </p:nvCxnSpPr>
        <p:spPr bwMode="auto">
          <a:xfrm>
            <a:off x="4260298" y="2110808"/>
            <a:ext cx="1096291" cy="1096687"/>
          </a:xfrm>
          <a:prstGeom prst="line">
            <a:avLst/>
          </a:prstGeom>
          <a:noFill/>
          <a:ln>
            <a:noFill/>
            <a:tailEnd type="triangle" w="lg"/>
          </a:ln>
          <a:effectLst>
            <a:outerShdw dist="53882" dir="13500000" algn="ctr" rotWithShape="0">
              <a:schemeClr val="bg2">
                <a:alpha val="50000"/>
              </a:schemeClr>
            </a:outerShdw>
          </a:effectLst>
        </p:spPr>
      </p:cxnSp>
      <p:sp>
        <p:nvSpPr>
          <p:cNvPr id="47" name="Right Arrow 46"/>
          <p:cNvSpPr/>
          <p:nvPr/>
        </p:nvSpPr>
        <p:spPr bwMode="auto">
          <a:xfrm>
            <a:off x="2422799" y="765498"/>
            <a:ext cx="3407644" cy="144016"/>
          </a:xfrm>
          <a:prstGeom prst="rightArrow">
            <a:avLst/>
          </a:prstGeom>
          <a:solidFill>
            <a:schemeClr val="tx1"/>
          </a:solidFill>
          <a:ln>
            <a:noFill/>
          </a:ln>
          <a:effectLst/>
        </p:spPr>
      </p:sp>
      <p:sp>
        <p:nvSpPr>
          <p:cNvPr id="48" name="Right Arrow 47"/>
          <p:cNvSpPr/>
          <p:nvPr/>
        </p:nvSpPr>
        <p:spPr bwMode="auto">
          <a:xfrm>
            <a:off x="5892035" y="787584"/>
            <a:ext cx="1303697" cy="645733"/>
          </a:xfrm>
          <a:prstGeom prst="rightArrow">
            <a:avLst/>
          </a:prstGeom>
          <a:noFill/>
          <a:ln>
            <a:noFill/>
          </a:ln>
          <a:effectLst>
            <a:outerShdw dist="53882" dir="13500000" algn="ctr" rotWithShape="0">
              <a:schemeClr val="bg2">
                <a:alpha val="50000"/>
              </a:schemeClr>
            </a:outerShdw>
          </a:effectLst>
        </p:spPr>
        <p:txBody>
          <a:bodyPr wrap="none" lIns="193538" tIns="96770" rIns="193538" bIns="96770" anchor="ctr"/>
          <a:lstStyle/>
          <a:p>
            <a:pPr>
              <a:buFont typeface="Arial" pitchFamily="34" charset="0"/>
              <a:buNone/>
              <a:defRPr/>
            </a:pPr>
            <a:endParaRPr lang="en-US">
              <a:latin typeface="Arial" pitchFamily="34" charset="0"/>
              <a:ea typeface="微软雅黑" pitchFamily="34" charset="-122"/>
              <a:cs typeface="微软雅黑" pitchFamily="34" charset="-122"/>
            </a:endParaRPr>
          </a:p>
        </p:txBody>
      </p:sp>
      <p:sp>
        <p:nvSpPr>
          <p:cNvPr id="49" name="Right Arrow 48"/>
          <p:cNvSpPr/>
          <p:nvPr/>
        </p:nvSpPr>
        <p:spPr bwMode="auto">
          <a:xfrm flipV="1">
            <a:off x="2998863" y="2781722"/>
            <a:ext cx="2808312" cy="114400"/>
          </a:xfrm>
          <a:prstGeom prst="rightArrow">
            <a:avLst/>
          </a:prstGeom>
          <a:solidFill>
            <a:srgbClr val="000000"/>
          </a:solidFill>
          <a:ln>
            <a:noFill/>
          </a:ln>
          <a:effectLst/>
        </p:spPr>
      </p:sp>
      <p:sp>
        <p:nvSpPr>
          <p:cNvPr id="50" name="Right Arrow 49"/>
          <p:cNvSpPr/>
          <p:nvPr/>
        </p:nvSpPr>
        <p:spPr bwMode="auto">
          <a:xfrm>
            <a:off x="3934969" y="2349675"/>
            <a:ext cx="1926270" cy="131239"/>
          </a:xfrm>
          <a:prstGeom prst="rightArrow">
            <a:avLst/>
          </a:prstGeom>
          <a:solidFill>
            <a:srgbClr val="000000"/>
          </a:solidFill>
          <a:ln>
            <a:noFill/>
          </a:ln>
          <a:effectLst/>
        </p:spPr>
      </p:sp>
      <p:sp>
        <p:nvSpPr>
          <p:cNvPr id="51" name="Right Arrow 50"/>
          <p:cNvSpPr/>
          <p:nvPr/>
        </p:nvSpPr>
        <p:spPr bwMode="auto">
          <a:xfrm flipV="1">
            <a:off x="2998862" y="5734051"/>
            <a:ext cx="2844431" cy="224419"/>
          </a:xfrm>
          <a:prstGeom prst="rightArrow">
            <a:avLst/>
          </a:prstGeom>
          <a:solidFill>
            <a:srgbClr val="000000"/>
          </a:solidFill>
          <a:ln>
            <a:noFill/>
          </a:ln>
          <a:effectLst/>
        </p:spPr>
      </p:sp>
      <p:sp>
        <p:nvSpPr>
          <p:cNvPr id="34" name="Oval 33"/>
          <p:cNvSpPr/>
          <p:nvPr/>
        </p:nvSpPr>
        <p:spPr bwMode="auto">
          <a:xfrm>
            <a:off x="1990750" y="765498"/>
            <a:ext cx="507934" cy="508118"/>
          </a:xfrm>
          <a:prstGeom prst="ellipse">
            <a:avLst/>
          </a:prstGeom>
          <a:solidFill>
            <a:srgbClr val="FF6600"/>
          </a:solidFill>
          <a:ln>
            <a:noFill/>
          </a:ln>
          <a:effectLst>
            <a:outerShdw dist="53882" dir="13500000" algn="ctr" rotWithShape="0">
              <a:schemeClr val="bg2">
                <a:alpha val="50000"/>
              </a:schemeClr>
            </a:outerShdw>
            <a:softEdge rad="38100"/>
          </a:effectLst>
        </p:spPr>
      </p:sp>
      <p:sp>
        <p:nvSpPr>
          <p:cNvPr id="35" name="Oval 34"/>
          <p:cNvSpPr/>
          <p:nvPr/>
        </p:nvSpPr>
        <p:spPr bwMode="auto">
          <a:xfrm>
            <a:off x="2134765" y="1413570"/>
            <a:ext cx="507934" cy="508118"/>
          </a:xfrm>
          <a:prstGeom prst="ellipse">
            <a:avLst/>
          </a:prstGeom>
          <a:solidFill>
            <a:srgbClr val="FF6600"/>
          </a:solidFill>
          <a:ln>
            <a:noFill/>
          </a:ln>
          <a:effectLst>
            <a:outerShdw dist="53882" dir="13500000" algn="ctr" rotWithShape="0">
              <a:schemeClr val="bg2">
                <a:alpha val="50000"/>
              </a:schemeClr>
            </a:outerShdw>
            <a:softEdge rad="38100"/>
          </a:effectLst>
        </p:spPr>
      </p:sp>
      <p:sp>
        <p:nvSpPr>
          <p:cNvPr id="36" name="Oval 35"/>
          <p:cNvSpPr/>
          <p:nvPr/>
        </p:nvSpPr>
        <p:spPr bwMode="auto">
          <a:xfrm>
            <a:off x="3790950" y="1413570"/>
            <a:ext cx="507934" cy="508118"/>
          </a:xfrm>
          <a:prstGeom prst="ellipse">
            <a:avLst/>
          </a:prstGeom>
          <a:solidFill>
            <a:srgbClr val="FF6600"/>
          </a:solidFill>
          <a:ln>
            <a:noFill/>
          </a:ln>
          <a:effectLst>
            <a:outerShdw dist="53882" dir="13500000" algn="ctr" rotWithShape="0">
              <a:schemeClr val="bg2">
                <a:alpha val="50000"/>
              </a:schemeClr>
            </a:outerShdw>
            <a:softEdge rad="38100"/>
          </a:effectLst>
        </p:spPr>
      </p:sp>
      <p:sp>
        <p:nvSpPr>
          <p:cNvPr id="37" name="Oval 36"/>
          <p:cNvSpPr/>
          <p:nvPr/>
        </p:nvSpPr>
        <p:spPr bwMode="auto">
          <a:xfrm>
            <a:off x="3286894" y="1053530"/>
            <a:ext cx="507934" cy="508118"/>
          </a:xfrm>
          <a:prstGeom prst="ellipse">
            <a:avLst/>
          </a:prstGeom>
          <a:solidFill>
            <a:srgbClr val="FF6600"/>
          </a:solidFill>
          <a:ln>
            <a:noFill/>
          </a:ln>
          <a:effectLst>
            <a:outerShdw dist="53882" dir="13500000" algn="ctr" rotWithShape="0">
              <a:schemeClr val="bg2">
                <a:alpha val="50000"/>
              </a:schemeClr>
            </a:outerShdw>
            <a:softEdge rad="38100"/>
          </a:effectLst>
        </p:spPr>
      </p:sp>
      <p:sp>
        <p:nvSpPr>
          <p:cNvPr id="38" name="Oval 37"/>
          <p:cNvSpPr/>
          <p:nvPr/>
        </p:nvSpPr>
        <p:spPr bwMode="auto">
          <a:xfrm>
            <a:off x="2638821" y="1053530"/>
            <a:ext cx="507934" cy="508118"/>
          </a:xfrm>
          <a:prstGeom prst="ellipse">
            <a:avLst/>
          </a:prstGeom>
          <a:solidFill>
            <a:srgbClr val="FF6600"/>
          </a:solidFill>
          <a:ln>
            <a:noFill/>
          </a:ln>
          <a:effectLst>
            <a:outerShdw dist="53882" dir="13500000" algn="ctr" rotWithShape="0">
              <a:schemeClr val="bg2">
                <a:alpha val="50000"/>
              </a:schemeClr>
            </a:outerShdw>
            <a:softEdge rad="38100"/>
          </a:effectLst>
        </p:spPr>
      </p:sp>
      <p:sp>
        <p:nvSpPr>
          <p:cNvPr id="39" name="Oval 38"/>
          <p:cNvSpPr/>
          <p:nvPr/>
        </p:nvSpPr>
        <p:spPr bwMode="auto">
          <a:xfrm>
            <a:off x="1630709" y="2493690"/>
            <a:ext cx="507934" cy="508118"/>
          </a:xfrm>
          <a:prstGeom prst="ellipse">
            <a:avLst/>
          </a:prstGeom>
          <a:solidFill>
            <a:srgbClr val="FF6600"/>
          </a:solidFill>
          <a:ln>
            <a:noFill/>
          </a:ln>
          <a:effectLst>
            <a:outerShdw dist="53882" dir="13500000" algn="ctr" rotWithShape="0">
              <a:schemeClr val="bg2">
                <a:alpha val="50000"/>
              </a:schemeClr>
            </a:outerShdw>
            <a:softEdge rad="38100"/>
          </a:effectLst>
        </p:spPr>
      </p:sp>
      <p:sp>
        <p:nvSpPr>
          <p:cNvPr id="40" name="Oval 39"/>
          <p:cNvSpPr/>
          <p:nvPr/>
        </p:nvSpPr>
        <p:spPr bwMode="auto">
          <a:xfrm rot="1790227">
            <a:off x="1003368" y="2226331"/>
            <a:ext cx="507934" cy="508118"/>
          </a:xfrm>
          <a:prstGeom prst="ellipse">
            <a:avLst/>
          </a:prstGeom>
          <a:solidFill>
            <a:srgbClr val="FF6600"/>
          </a:solidFill>
          <a:ln>
            <a:noFill/>
          </a:ln>
          <a:effectLst>
            <a:outerShdw dist="53882" dir="13500000" algn="ctr" rotWithShape="0">
              <a:schemeClr val="bg2">
                <a:alpha val="50000"/>
              </a:schemeClr>
            </a:outerShdw>
            <a:softEdge rad="38100"/>
          </a:effectLst>
        </p:spPr>
      </p:sp>
      <p:sp>
        <p:nvSpPr>
          <p:cNvPr id="3" name="TextBox 2"/>
          <p:cNvSpPr txBox="1"/>
          <p:nvPr/>
        </p:nvSpPr>
        <p:spPr>
          <a:xfrm>
            <a:off x="10127654" y="477466"/>
            <a:ext cx="1368152" cy="584776"/>
          </a:xfrm>
          <a:prstGeom prst="rect">
            <a:avLst/>
          </a:prstGeom>
          <a:noFill/>
        </p:spPr>
        <p:txBody>
          <a:bodyPr wrap="square" rtlCol="0">
            <a:spAutoFit/>
          </a:bodyPr>
          <a:lstStyle/>
          <a:p>
            <a:r>
              <a:rPr lang="en-US" sz="3200" b="1" cap="all" dirty="0" smtClean="0">
                <a:ln w="9000" cmpd="sng">
                  <a:solidFill>
                    <a:schemeClr val="accent4">
                      <a:shade val="50000"/>
                      <a:satMod val="120000"/>
                    </a:schemeClr>
                  </a:solidFill>
                  <a:prstDash val="solid"/>
                </a:ln>
                <a:solidFill>
                  <a:srgbClr val="000000"/>
                </a:solidFill>
                <a:effectLst>
                  <a:reflection blurRad="12700" stA="28000" endPos="45000" dist="1000" dir="5400000" sy="-100000" algn="bl" rotWithShape="0"/>
                </a:effectLst>
              </a:rPr>
              <a:t>FRUITS</a:t>
            </a:r>
            <a:endParaRPr lang="en-US" sz="3200" b="1" cap="all" dirty="0">
              <a:ln w="9000" cmpd="sng">
                <a:solidFill>
                  <a:schemeClr val="accent4">
                    <a:shade val="50000"/>
                    <a:satMod val="120000"/>
                  </a:schemeClr>
                </a:solidFill>
                <a:prstDash val="solid"/>
              </a:ln>
              <a:solidFill>
                <a:srgbClr val="000000"/>
              </a:solidFill>
              <a:effectLst>
                <a:reflection blurRad="12700" stA="28000" endPos="45000" dist="1000" dir="5400000" sy="-100000" algn="bl" rotWithShape="0"/>
              </a:effectLst>
            </a:endParaRPr>
          </a:p>
        </p:txBody>
      </p:sp>
      <p:sp>
        <p:nvSpPr>
          <p:cNvPr id="27" name="TextBox 26"/>
          <p:cNvSpPr txBox="1"/>
          <p:nvPr/>
        </p:nvSpPr>
        <p:spPr>
          <a:xfrm>
            <a:off x="10120650" y="2349675"/>
            <a:ext cx="2062760" cy="1477328"/>
          </a:xfrm>
          <a:prstGeom prst="rect">
            <a:avLst/>
          </a:prstGeom>
          <a:noFill/>
        </p:spPr>
        <p:txBody>
          <a:bodyPr wrap="square" rtlCol="0">
            <a:spAutoFit/>
          </a:bodyPr>
          <a:lstStyle/>
          <a:p>
            <a:r>
              <a:rPr lang="en-US" altLang="zh-TW" sz="3000" b="1" cap="all" dirty="0" smtClean="0">
                <a:ln w="9000" cmpd="sng">
                  <a:solidFill>
                    <a:schemeClr val="accent4">
                      <a:shade val="50000"/>
                      <a:satMod val="120000"/>
                    </a:schemeClr>
                  </a:solidFill>
                  <a:prstDash val="solid"/>
                </a:ln>
                <a:solidFill>
                  <a:srgbClr val="000000"/>
                </a:solidFill>
                <a:effectLst>
                  <a:reflection blurRad="12700" stA="28000" endPos="45000" dist="1000" dir="5400000" sy="-100000" algn="bl" rotWithShape="0"/>
                </a:effectLst>
              </a:rPr>
              <a:t>Trunk,</a:t>
            </a:r>
            <a:r>
              <a:rPr lang="zh-TW" altLang="en-US" sz="3000" b="1" cap="all" dirty="0" smtClean="0">
                <a:ln w="9000" cmpd="sng">
                  <a:solidFill>
                    <a:schemeClr val="accent4">
                      <a:shade val="50000"/>
                      <a:satMod val="120000"/>
                    </a:schemeClr>
                  </a:solidFill>
                  <a:prstDash val="solid"/>
                </a:ln>
                <a:solidFill>
                  <a:srgbClr val="000000"/>
                </a:solidFill>
                <a:effectLst>
                  <a:reflection blurRad="12700" stA="28000" endPos="45000" dist="1000" dir="5400000" sy="-100000" algn="bl" rotWithShape="0"/>
                </a:effectLst>
              </a:rPr>
              <a:t> </a:t>
            </a:r>
            <a:r>
              <a:rPr lang="en-US" sz="3000" b="1" cap="all" dirty="0" smtClean="0">
                <a:ln w="9000" cmpd="sng">
                  <a:solidFill>
                    <a:schemeClr val="accent4">
                      <a:shade val="50000"/>
                      <a:satMod val="120000"/>
                    </a:schemeClr>
                  </a:solidFill>
                  <a:prstDash val="solid"/>
                </a:ln>
                <a:solidFill>
                  <a:srgbClr val="000000"/>
                </a:solidFill>
                <a:effectLst>
                  <a:reflection blurRad="12700" stA="28000" endPos="45000" dist="1000" dir="5400000" sy="-100000" algn="bl" rotWithShape="0"/>
                </a:effectLst>
              </a:rPr>
              <a:t>LEAVES</a:t>
            </a:r>
            <a:r>
              <a:rPr lang="zh-TW" altLang="en-US" sz="3000" b="1" cap="all" dirty="0" smtClean="0">
                <a:ln w="9000" cmpd="sng">
                  <a:solidFill>
                    <a:schemeClr val="accent4">
                      <a:shade val="50000"/>
                      <a:satMod val="120000"/>
                    </a:schemeClr>
                  </a:solidFill>
                  <a:prstDash val="solid"/>
                </a:ln>
                <a:solidFill>
                  <a:srgbClr val="000000"/>
                </a:solidFill>
                <a:effectLst>
                  <a:reflection blurRad="12700" stA="28000" endPos="45000" dist="1000" dir="5400000" sy="-100000" algn="bl" rotWithShape="0"/>
                </a:effectLst>
              </a:rPr>
              <a:t> </a:t>
            </a:r>
            <a:r>
              <a:rPr lang="en-US" altLang="zh-TW" sz="3000" b="1" cap="all" dirty="0" smtClean="0">
                <a:ln w="9000" cmpd="sng">
                  <a:solidFill>
                    <a:schemeClr val="accent4">
                      <a:shade val="50000"/>
                      <a:satMod val="120000"/>
                    </a:schemeClr>
                  </a:solidFill>
                  <a:prstDash val="solid"/>
                </a:ln>
                <a:solidFill>
                  <a:srgbClr val="000000"/>
                </a:solidFill>
                <a:effectLst>
                  <a:reflection blurRad="12700" stA="28000" endPos="45000" dist="1000" dir="5400000" sy="-100000" algn="bl" rotWithShape="0"/>
                </a:effectLst>
              </a:rPr>
              <a:t>&amp;</a:t>
            </a:r>
            <a:endParaRPr lang="en-US" sz="3000" b="1" cap="all" dirty="0">
              <a:ln w="9000" cmpd="sng">
                <a:solidFill>
                  <a:schemeClr val="accent4">
                    <a:shade val="50000"/>
                    <a:satMod val="120000"/>
                  </a:schemeClr>
                </a:solidFill>
                <a:prstDash val="solid"/>
              </a:ln>
              <a:solidFill>
                <a:srgbClr val="000000"/>
              </a:solidFill>
              <a:effectLst>
                <a:reflection blurRad="12700" stA="28000" endPos="45000" dist="1000" dir="5400000" sy="-100000" algn="bl" rotWithShape="0"/>
              </a:effectLst>
            </a:endParaRPr>
          </a:p>
          <a:p>
            <a:r>
              <a:rPr lang="en-US" sz="3000" b="1" cap="all" dirty="0" smtClean="0">
                <a:ln w="9000" cmpd="sng">
                  <a:solidFill>
                    <a:schemeClr val="accent4">
                      <a:shade val="50000"/>
                      <a:satMod val="120000"/>
                    </a:schemeClr>
                  </a:solidFill>
                  <a:prstDash val="solid"/>
                </a:ln>
                <a:solidFill>
                  <a:srgbClr val="000000"/>
                </a:solidFill>
                <a:effectLst>
                  <a:reflection blurRad="12700" stA="28000" endPos="45000" dist="1000" dir="5400000" sy="-100000" algn="bl" rotWithShape="0"/>
                </a:effectLst>
              </a:rPr>
              <a:t>BRANCHES</a:t>
            </a:r>
            <a:endParaRPr lang="en-US" sz="3000" b="1" cap="all" dirty="0">
              <a:ln w="9000" cmpd="sng">
                <a:solidFill>
                  <a:schemeClr val="accent4">
                    <a:shade val="50000"/>
                    <a:satMod val="120000"/>
                  </a:schemeClr>
                </a:solidFill>
                <a:prstDash val="solid"/>
              </a:ln>
              <a:solidFill>
                <a:srgbClr val="000000"/>
              </a:solidFill>
              <a:effectLst>
                <a:reflection blurRad="12700" stA="28000" endPos="45000" dist="1000" dir="5400000" sy="-100000" algn="bl" rotWithShape="0"/>
              </a:effectLst>
            </a:endParaRPr>
          </a:p>
        </p:txBody>
      </p:sp>
      <p:sp>
        <p:nvSpPr>
          <p:cNvPr id="29" name="TextBox 28"/>
          <p:cNvSpPr txBox="1"/>
          <p:nvPr/>
        </p:nvSpPr>
        <p:spPr>
          <a:xfrm>
            <a:off x="10199661" y="5518026"/>
            <a:ext cx="1368152" cy="584776"/>
          </a:xfrm>
          <a:prstGeom prst="rect">
            <a:avLst/>
          </a:prstGeom>
          <a:noFill/>
        </p:spPr>
        <p:txBody>
          <a:bodyPr wrap="square" rtlCol="0">
            <a:spAutoFit/>
          </a:bodyPr>
          <a:lstStyle/>
          <a:p>
            <a:r>
              <a:rPr lang="en-US" sz="3200" b="1" cap="all" dirty="0" smtClean="0">
                <a:ln w="9000" cmpd="sng">
                  <a:solidFill>
                    <a:schemeClr val="accent4">
                      <a:shade val="50000"/>
                      <a:satMod val="120000"/>
                    </a:schemeClr>
                  </a:solidFill>
                  <a:prstDash val="solid"/>
                </a:ln>
                <a:solidFill>
                  <a:srgbClr val="000000"/>
                </a:solidFill>
                <a:effectLst>
                  <a:reflection blurRad="12700" stA="28000" endPos="45000" dist="1000" dir="5400000" sy="-100000" algn="bl" rotWithShape="0"/>
                </a:effectLst>
              </a:rPr>
              <a:t>ROOTS</a:t>
            </a:r>
            <a:endParaRPr lang="en-US" sz="3200" b="1" cap="all" dirty="0">
              <a:ln w="9000" cmpd="sng">
                <a:solidFill>
                  <a:schemeClr val="accent4">
                    <a:shade val="50000"/>
                    <a:satMod val="120000"/>
                  </a:schemeClr>
                </a:solidFill>
                <a:prstDash val="solid"/>
              </a:ln>
              <a:solidFill>
                <a:srgbClr val="000000"/>
              </a:solidFill>
              <a:effectLst>
                <a:reflection blurRad="12700" stA="28000" endPos="45000" dist="1000" dir="5400000" sy="-100000" algn="bl" rotWithShape="0"/>
              </a:effectLst>
            </a:endParaRPr>
          </a:p>
        </p:txBody>
      </p:sp>
      <p:sp>
        <p:nvSpPr>
          <p:cNvPr id="30" name="Right Arrow 29"/>
          <p:cNvSpPr/>
          <p:nvPr/>
        </p:nvSpPr>
        <p:spPr bwMode="auto">
          <a:xfrm flipV="1">
            <a:off x="2782838" y="3501802"/>
            <a:ext cx="3024336" cy="114400"/>
          </a:xfrm>
          <a:prstGeom prst="rightArrow">
            <a:avLst/>
          </a:prstGeom>
          <a:solidFill>
            <a:srgbClr val="000000"/>
          </a:solidFill>
          <a:ln>
            <a:noFill/>
          </a:ln>
          <a:effectLst/>
        </p:spPr>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3" name="Line 5"/>
          <p:cNvSpPr>
            <a:spLocks noChangeShapeType="1"/>
          </p:cNvSpPr>
          <p:nvPr/>
        </p:nvSpPr>
        <p:spPr bwMode="auto">
          <a:xfrm>
            <a:off x="7246525" y="5979054"/>
            <a:ext cx="4728018" cy="0"/>
          </a:xfrm>
          <a:prstGeom prst="line">
            <a:avLst/>
          </a:prstGeom>
          <a:noFill/>
          <a:ln w="28575">
            <a:solidFill>
              <a:schemeClr val="tx1">
                <a:lumMod val="85000"/>
                <a:lumOff val="15000"/>
              </a:schemeClr>
            </a:solidFill>
            <a:round/>
          </a:ln>
        </p:spPr>
        <p:txBody>
          <a:bodyPr lIns="121917" tIns="60958" rIns="121917" bIns="60958"/>
          <a:lstStyle/>
          <a:p>
            <a:endParaRPr lang="zh-CN" altLang="en-US"/>
          </a:p>
        </p:txBody>
      </p:sp>
      <p:sp>
        <p:nvSpPr>
          <p:cNvPr id="22534" name="Line 6"/>
          <p:cNvSpPr>
            <a:spLocks noChangeShapeType="1"/>
          </p:cNvSpPr>
          <p:nvPr/>
        </p:nvSpPr>
        <p:spPr bwMode="auto">
          <a:xfrm>
            <a:off x="11568195" y="5305799"/>
            <a:ext cx="4233" cy="1064929"/>
          </a:xfrm>
          <a:prstGeom prst="line">
            <a:avLst/>
          </a:prstGeom>
          <a:noFill/>
          <a:ln w="28575">
            <a:solidFill>
              <a:schemeClr val="tx1">
                <a:lumMod val="85000"/>
                <a:lumOff val="15000"/>
              </a:schemeClr>
            </a:solidFill>
            <a:round/>
          </a:ln>
        </p:spPr>
        <p:txBody>
          <a:bodyPr lIns="121917" tIns="60958" rIns="121917" bIns="60958"/>
          <a:lstStyle/>
          <a:p>
            <a:endParaRPr lang="zh-CN" altLang="en-US"/>
          </a:p>
        </p:txBody>
      </p:sp>
      <p:sp>
        <p:nvSpPr>
          <p:cNvPr id="9" name="Rectangle 3"/>
          <p:cNvSpPr>
            <a:spLocks noChangeArrowheads="1"/>
          </p:cNvSpPr>
          <p:nvPr/>
        </p:nvSpPr>
        <p:spPr bwMode="auto">
          <a:xfrm>
            <a:off x="2638822" y="693490"/>
            <a:ext cx="6912769" cy="1008112"/>
          </a:xfrm>
          <a:prstGeom prst="rect">
            <a:avLst/>
          </a:prstGeom>
          <a:noFill/>
          <a:ln>
            <a:noFill/>
          </a:ln>
        </p:spPr>
        <p:txBody>
          <a:bodyPr wrap="none" lIns="193538" tIns="96770" rIns="193538" bIns="96770" anchor="ctr"/>
          <a:lstStyle/>
          <a:p>
            <a:pPr algn="ctr" eaLnBrk="0" hangingPunct="0">
              <a:buFont typeface="Arial" charset="0"/>
              <a:buNone/>
            </a:pPr>
            <a:r>
              <a:rPr lang="en-US" altLang="zh-TW" sz="4000" dirty="0" smtClean="0">
                <a:solidFill>
                  <a:srgbClr val="262626"/>
                </a:solidFill>
                <a:latin typeface="隶书" panose="02010509060101010101" pitchFamily="49" charset="-122"/>
                <a:ea typeface="隶书" panose="02010509060101010101" pitchFamily="49" charset="-122"/>
              </a:rPr>
              <a:t>The</a:t>
            </a:r>
            <a:r>
              <a:rPr lang="zh-TW" altLang="en-US" sz="4000" dirty="0" smtClean="0">
                <a:solidFill>
                  <a:srgbClr val="262626"/>
                </a:solidFill>
                <a:latin typeface="隶书" panose="02010509060101010101" pitchFamily="49" charset="-122"/>
                <a:ea typeface="隶书" panose="02010509060101010101" pitchFamily="49" charset="-122"/>
              </a:rPr>
              <a:t> </a:t>
            </a:r>
            <a:r>
              <a:rPr lang="en-US" altLang="zh-TW" sz="4000" dirty="0" smtClean="0">
                <a:solidFill>
                  <a:srgbClr val="262626"/>
                </a:solidFill>
                <a:latin typeface="隶书" panose="02010509060101010101" pitchFamily="49" charset="-122"/>
                <a:ea typeface="隶书" panose="02010509060101010101" pitchFamily="49" charset="-122"/>
              </a:rPr>
              <a:t>Standard</a:t>
            </a:r>
            <a:r>
              <a:rPr lang="zh-TW" altLang="en-US" sz="4000" dirty="0" smtClean="0">
                <a:solidFill>
                  <a:srgbClr val="262626"/>
                </a:solidFill>
                <a:latin typeface="隶书" panose="02010509060101010101" pitchFamily="49" charset="-122"/>
                <a:ea typeface="隶书" panose="02010509060101010101" pitchFamily="49" charset="-122"/>
              </a:rPr>
              <a:t> </a:t>
            </a:r>
            <a:r>
              <a:rPr lang="en-US" altLang="zh-TW" sz="4000" dirty="0" smtClean="0">
                <a:solidFill>
                  <a:srgbClr val="262626"/>
                </a:solidFill>
                <a:latin typeface="隶书" panose="02010509060101010101" pitchFamily="49" charset="-122"/>
                <a:ea typeface="隶书" panose="02010509060101010101" pitchFamily="49" charset="-122"/>
              </a:rPr>
              <a:t>of</a:t>
            </a:r>
            <a:r>
              <a:rPr lang="zh-TW" altLang="en-US" sz="4000" dirty="0" smtClean="0">
                <a:solidFill>
                  <a:srgbClr val="262626"/>
                </a:solidFill>
                <a:latin typeface="隶书" panose="02010509060101010101" pitchFamily="49" charset="-122"/>
                <a:ea typeface="隶书" panose="02010509060101010101" pitchFamily="49" charset="-122"/>
              </a:rPr>
              <a:t> </a:t>
            </a:r>
            <a:r>
              <a:rPr lang="en-US" altLang="zh-TW" sz="4000" dirty="0" smtClean="0">
                <a:solidFill>
                  <a:srgbClr val="262626"/>
                </a:solidFill>
                <a:latin typeface="隶书" panose="02010509060101010101" pitchFamily="49" charset="-122"/>
                <a:ea typeface="隶书" panose="02010509060101010101" pitchFamily="49" charset="-122"/>
              </a:rPr>
              <a:t>a</a:t>
            </a:r>
            <a:r>
              <a:rPr lang="zh-TW" altLang="en-US" sz="4000" dirty="0" smtClean="0">
                <a:solidFill>
                  <a:srgbClr val="262626"/>
                </a:solidFill>
                <a:latin typeface="隶书" panose="02010509060101010101" pitchFamily="49" charset="-122"/>
                <a:ea typeface="隶书" panose="02010509060101010101" pitchFamily="49" charset="-122"/>
              </a:rPr>
              <a:t> </a:t>
            </a:r>
            <a:endParaRPr lang="en-US" altLang="zh-TW" sz="4000" dirty="0" smtClean="0">
              <a:solidFill>
                <a:srgbClr val="262626"/>
              </a:solidFill>
              <a:latin typeface="隶书" panose="02010509060101010101" pitchFamily="49" charset="-122"/>
              <a:ea typeface="隶书" panose="02010509060101010101" pitchFamily="49" charset="-122"/>
            </a:endParaRPr>
          </a:p>
          <a:p>
            <a:pPr algn="ctr" eaLnBrk="0" hangingPunct="0">
              <a:buFont typeface="Arial" charset="0"/>
              <a:buNone/>
            </a:pPr>
            <a:r>
              <a:rPr lang="en-US" altLang="zh-TW" sz="4000" dirty="0" smtClean="0">
                <a:solidFill>
                  <a:srgbClr val="262626"/>
                </a:solidFill>
                <a:latin typeface="隶书" panose="02010509060101010101" pitchFamily="49" charset="-122"/>
                <a:ea typeface="隶书" panose="02010509060101010101" pitchFamily="49" charset="-122"/>
              </a:rPr>
              <a:t>Good</a:t>
            </a:r>
            <a:r>
              <a:rPr lang="zh-TW" altLang="en-US" sz="4000" dirty="0" smtClean="0">
                <a:solidFill>
                  <a:srgbClr val="262626"/>
                </a:solidFill>
                <a:latin typeface="隶书" panose="02010509060101010101" pitchFamily="49" charset="-122"/>
                <a:ea typeface="隶书" panose="02010509060101010101" pitchFamily="49" charset="-122"/>
              </a:rPr>
              <a:t> </a:t>
            </a:r>
            <a:r>
              <a:rPr lang="en-US" altLang="zh-TW" sz="4000" dirty="0" smtClean="0">
                <a:solidFill>
                  <a:srgbClr val="262626"/>
                </a:solidFill>
                <a:latin typeface="隶书" panose="02010509060101010101" pitchFamily="49" charset="-122"/>
                <a:ea typeface="隶书" panose="02010509060101010101" pitchFamily="49" charset="-122"/>
              </a:rPr>
              <a:t>Happy</a:t>
            </a:r>
            <a:r>
              <a:rPr lang="zh-TW" altLang="en-US" sz="4000" dirty="0" smtClean="0">
                <a:solidFill>
                  <a:srgbClr val="262626"/>
                </a:solidFill>
                <a:latin typeface="隶书" panose="02010509060101010101" pitchFamily="49" charset="-122"/>
                <a:ea typeface="隶书" panose="02010509060101010101" pitchFamily="49" charset="-122"/>
              </a:rPr>
              <a:t> </a:t>
            </a:r>
            <a:r>
              <a:rPr lang="en-US" altLang="zh-TW" sz="4000" dirty="0" smtClean="0">
                <a:solidFill>
                  <a:srgbClr val="262626"/>
                </a:solidFill>
                <a:latin typeface="隶书" panose="02010509060101010101" pitchFamily="49" charset="-122"/>
                <a:ea typeface="隶书" panose="02010509060101010101" pitchFamily="49" charset="-122"/>
              </a:rPr>
              <a:t>Enterprise</a:t>
            </a:r>
            <a:r>
              <a:rPr lang="zh-TW" altLang="en-US" sz="4000" dirty="0" smtClean="0">
                <a:solidFill>
                  <a:srgbClr val="262626"/>
                </a:solidFill>
                <a:latin typeface="隶书" panose="02010509060101010101" pitchFamily="49" charset="-122"/>
                <a:ea typeface="隶书" panose="02010509060101010101" pitchFamily="49" charset="-122"/>
              </a:rPr>
              <a:t> </a:t>
            </a:r>
            <a:r>
              <a:rPr lang="en-US" altLang="zh-TW" sz="4000" dirty="0" smtClean="0">
                <a:solidFill>
                  <a:srgbClr val="262626"/>
                </a:solidFill>
                <a:latin typeface="隶书" panose="02010509060101010101" pitchFamily="49" charset="-122"/>
                <a:ea typeface="隶书" panose="02010509060101010101" pitchFamily="49" charset="-122"/>
              </a:rPr>
              <a:t>Employee</a:t>
            </a:r>
          </a:p>
          <a:p>
            <a:pPr algn="ctr" eaLnBrk="0" hangingPunct="0">
              <a:buFont typeface="Arial" charset="0"/>
              <a:buNone/>
            </a:pPr>
            <a:endParaRPr lang="en-US" altLang="zh-TW" sz="2000" dirty="0" smtClean="0">
              <a:solidFill>
                <a:srgbClr val="262626"/>
              </a:solidFill>
              <a:latin typeface="隶书" panose="02010509060101010101" pitchFamily="49" charset="-122"/>
              <a:ea typeface="隶书" panose="02010509060101010101" pitchFamily="49" charset="-122"/>
            </a:endParaRPr>
          </a:p>
        </p:txBody>
      </p:sp>
      <p:sp>
        <p:nvSpPr>
          <p:cNvPr id="6" name="Text Box 7"/>
          <p:cNvSpPr txBox="1">
            <a:spLocks noChangeArrowheads="1"/>
          </p:cNvSpPr>
          <p:nvPr/>
        </p:nvSpPr>
        <p:spPr bwMode="auto">
          <a:xfrm>
            <a:off x="2350791" y="2061643"/>
            <a:ext cx="8856984" cy="3696393"/>
          </a:xfrm>
          <a:prstGeom prst="rect">
            <a:avLst/>
          </a:prstGeom>
          <a:noFill/>
          <a:ln>
            <a:noFill/>
          </a:ln>
        </p:spPr>
        <p:txBody>
          <a:bodyPr wrap="square" lIns="121917" tIns="60958" rIns="121917" bIns="60958">
            <a:spAutoFit/>
          </a:bodyPr>
          <a:lstStyle>
            <a:lvl1pPr eaLnBrk="0" hangingPunct="0">
              <a:defRPr sz="2800">
                <a:solidFill>
                  <a:schemeClr val="tx1"/>
                </a:solidFill>
                <a:latin typeface="Arial" charset="0"/>
                <a:ea typeface="宋体" charset="-122"/>
              </a:defRPr>
            </a:lvl1pPr>
            <a:lvl2pPr marL="742950" indent="-285750" eaLnBrk="0" hangingPunct="0">
              <a:defRPr sz="2800">
                <a:solidFill>
                  <a:schemeClr val="tx1"/>
                </a:solidFill>
                <a:latin typeface="Arial" charset="0"/>
                <a:ea typeface="宋体" charset="-122"/>
              </a:defRPr>
            </a:lvl2pPr>
            <a:lvl3pPr marL="1143000" indent="-228600" eaLnBrk="0" hangingPunct="0">
              <a:defRPr sz="2800">
                <a:solidFill>
                  <a:schemeClr val="tx1"/>
                </a:solidFill>
                <a:latin typeface="Arial" charset="0"/>
                <a:ea typeface="宋体" charset="-122"/>
              </a:defRPr>
            </a:lvl3pPr>
            <a:lvl4pPr marL="1600200" indent="-228600" eaLnBrk="0" hangingPunct="0">
              <a:defRPr sz="2800">
                <a:solidFill>
                  <a:schemeClr val="tx1"/>
                </a:solidFill>
                <a:latin typeface="Arial" charset="0"/>
                <a:ea typeface="宋体" charset="-122"/>
              </a:defRPr>
            </a:lvl4pPr>
            <a:lvl5pPr marL="2057400" indent="-228600" eaLnBrk="0" hangingPunct="0">
              <a:defRPr sz="2800">
                <a:solidFill>
                  <a:schemeClr val="tx1"/>
                </a:solidFill>
                <a:latin typeface="Arial" charset="0"/>
                <a:ea typeface="宋体" charset="-122"/>
              </a:defRPr>
            </a:lvl5pPr>
            <a:lvl6pPr marL="2514600" indent="-228600" eaLnBrk="0" fontAlgn="base" hangingPunct="0">
              <a:spcBef>
                <a:spcPct val="0"/>
              </a:spcBef>
              <a:spcAft>
                <a:spcPct val="0"/>
              </a:spcAft>
              <a:defRPr sz="2800">
                <a:solidFill>
                  <a:schemeClr val="tx1"/>
                </a:solidFill>
                <a:latin typeface="Arial" charset="0"/>
                <a:ea typeface="宋体" charset="-122"/>
              </a:defRPr>
            </a:lvl6pPr>
            <a:lvl7pPr marL="2971800" indent="-228600" eaLnBrk="0" fontAlgn="base" hangingPunct="0">
              <a:spcBef>
                <a:spcPct val="0"/>
              </a:spcBef>
              <a:spcAft>
                <a:spcPct val="0"/>
              </a:spcAft>
              <a:defRPr sz="2800">
                <a:solidFill>
                  <a:schemeClr val="tx1"/>
                </a:solidFill>
                <a:latin typeface="Arial" charset="0"/>
                <a:ea typeface="宋体" charset="-122"/>
              </a:defRPr>
            </a:lvl7pPr>
            <a:lvl8pPr marL="3429000" indent="-228600" eaLnBrk="0" fontAlgn="base" hangingPunct="0">
              <a:spcBef>
                <a:spcPct val="0"/>
              </a:spcBef>
              <a:spcAft>
                <a:spcPct val="0"/>
              </a:spcAft>
              <a:defRPr sz="2800">
                <a:solidFill>
                  <a:schemeClr val="tx1"/>
                </a:solidFill>
                <a:latin typeface="Arial" charset="0"/>
                <a:ea typeface="宋体" charset="-122"/>
              </a:defRPr>
            </a:lvl8pPr>
            <a:lvl9pPr marL="3886200" indent="-228600" eaLnBrk="0" fontAlgn="base" hangingPunct="0">
              <a:spcBef>
                <a:spcPct val="0"/>
              </a:spcBef>
              <a:spcAft>
                <a:spcPct val="0"/>
              </a:spcAft>
              <a:defRPr sz="2800">
                <a:solidFill>
                  <a:schemeClr val="tx1"/>
                </a:solidFill>
                <a:latin typeface="Arial" charset="0"/>
                <a:ea typeface="宋体" charset="-122"/>
              </a:defRPr>
            </a:lvl9pPr>
          </a:lstStyle>
          <a:p>
            <a:pPr marL="514350" indent="-514350">
              <a:lnSpc>
                <a:spcPct val="130000"/>
              </a:lnSpc>
              <a:buFont typeface="Arial" charset="0"/>
              <a:buAutoNum type="arabicPlain"/>
            </a:pPr>
            <a:r>
              <a:rPr lang="en-US" altLang="zh-TW" sz="3600" dirty="0" smtClean="0">
                <a:latin typeface="微软雅黑" pitchFamily="34" charset="-122"/>
                <a:ea typeface="微软雅黑" pitchFamily="34" charset="-122"/>
              </a:rPr>
              <a:t>Good</a:t>
            </a:r>
            <a:r>
              <a:rPr lang="zh-TW" altLang="en-US" sz="3600" dirty="0" smtClean="0">
                <a:latin typeface="微软雅黑" pitchFamily="34" charset="-122"/>
                <a:ea typeface="微软雅黑" pitchFamily="34" charset="-122"/>
              </a:rPr>
              <a:t> </a:t>
            </a:r>
            <a:r>
              <a:rPr lang="en-US" altLang="zh-TW" sz="3600" dirty="0" smtClean="0">
                <a:latin typeface="微软雅黑" pitchFamily="34" charset="-122"/>
                <a:ea typeface="微软雅黑" pitchFamily="34" charset="-122"/>
              </a:rPr>
              <a:t>daughter/son</a:t>
            </a:r>
            <a:r>
              <a:rPr lang="zh-TW" altLang="en-US" sz="3600" dirty="0" smtClean="0">
                <a:latin typeface="微软雅黑" pitchFamily="34" charset="-122"/>
                <a:ea typeface="微软雅黑" pitchFamily="34" charset="-122"/>
              </a:rPr>
              <a:t> </a:t>
            </a:r>
            <a:endParaRPr lang="en-US" altLang="zh-TW" sz="3600" dirty="0" smtClean="0">
              <a:latin typeface="微软雅黑" pitchFamily="34" charset="-122"/>
              <a:ea typeface="微软雅黑" pitchFamily="34" charset="-122"/>
            </a:endParaRPr>
          </a:p>
          <a:p>
            <a:pPr marL="514350" indent="-514350">
              <a:lnSpc>
                <a:spcPct val="130000"/>
              </a:lnSpc>
              <a:buFont typeface="Arial" charset="0"/>
              <a:buAutoNum type="arabicPlain"/>
            </a:pPr>
            <a:r>
              <a:rPr lang="en-US" altLang="zh-TW" sz="3600" dirty="0" smtClean="0">
                <a:latin typeface="微软雅黑" pitchFamily="34" charset="-122"/>
                <a:ea typeface="微软雅黑" pitchFamily="34" charset="-122"/>
              </a:rPr>
              <a:t>Good</a:t>
            </a:r>
            <a:r>
              <a:rPr lang="zh-TW" altLang="en-US" sz="3600" dirty="0" smtClean="0">
                <a:latin typeface="微软雅黑" pitchFamily="34" charset="-122"/>
                <a:ea typeface="微软雅黑" pitchFamily="34" charset="-122"/>
              </a:rPr>
              <a:t> </a:t>
            </a:r>
            <a:r>
              <a:rPr lang="en-US" altLang="zh-TW" sz="3600" dirty="0" smtClean="0">
                <a:latin typeface="微软雅黑" pitchFamily="34" charset="-122"/>
                <a:ea typeface="微软雅黑" pitchFamily="34" charset="-122"/>
              </a:rPr>
              <a:t>daughter/son-in</a:t>
            </a:r>
            <a:r>
              <a:rPr lang="zh-TW" altLang="en-US" sz="3600" dirty="0" smtClean="0">
                <a:latin typeface="微软雅黑" pitchFamily="34" charset="-122"/>
                <a:ea typeface="微软雅黑" pitchFamily="34" charset="-122"/>
              </a:rPr>
              <a:t> </a:t>
            </a:r>
            <a:r>
              <a:rPr lang="en-US" altLang="zh-TW" sz="3600" dirty="0" smtClean="0">
                <a:latin typeface="微软雅黑" pitchFamily="34" charset="-122"/>
                <a:ea typeface="微软雅黑" pitchFamily="34" charset="-122"/>
              </a:rPr>
              <a:t>law </a:t>
            </a:r>
          </a:p>
          <a:p>
            <a:pPr marL="514350" indent="-514350">
              <a:lnSpc>
                <a:spcPct val="130000"/>
              </a:lnSpc>
              <a:buFont typeface="Arial" charset="0"/>
              <a:buAutoNum type="arabicPlain"/>
            </a:pPr>
            <a:r>
              <a:rPr lang="en-US" altLang="zh-TW" sz="3600" dirty="0" smtClean="0">
                <a:latin typeface="微软雅黑" pitchFamily="34" charset="-122"/>
                <a:ea typeface="微软雅黑" pitchFamily="34" charset="-122"/>
              </a:rPr>
              <a:t>Good</a:t>
            </a:r>
            <a:r>
              <a:rPr lang="zh-TW" altLang="en-US" sz="3600" dirty="0" smtClean="0">
                <a:latin typeface="微软雅黑" pitchFamily="34" charset="-122"/>
                <a:ea typeface="微软雅黑" pitchFamily="34" charset="-122"/>
              </a:rPr>
              <a:t> </a:t>
            </a:r>
            <a:r>
              <a:rPr lang="en-US" altLang="zh-TW" sz="3600" dirty="0" smtClean="0">
                <a:latin typeface="微软雅黑" pitchFamily="34" charset="-122"/>
                <a:ea typeface="微软雅黑" pitchFamily="34" charset="-122"/>
              </a:rPr>
              <a:t>wife/husband</a:t>
            </a:r>
            <a:r>
              <a:rPr lang="zh-TW" altLang="en-US" sz="3600" dirty="0" smtClean="0">
                <a:latin typeface="微软雅黑" pitchFamily="34" charset="-122"/>
                <a:ea typeface="微软雅黑" pitchFamily="34" charset="-122"/>
              </a:rPr>
              <a:t>  </a:t>
            </a:r>
            <a:endParaRPr lang="en-US" altLang="zh-TW" sz="3600" dirty="0" smtClean="0">
              <a:latin typeface="微软雅黑" pitchFamily="34" charset="-122"/>
              <a:ea typeface="微软雅黑" pitchFamily="34" charset="-122"/>
            </a:endParaRPr>
          </a:p>
          <a:p>
            <a:pPr marL="514350" indent="-514350">
              <a:lnSpc>
                <a:spcPct val="130000"/>
              </a:lnSpc>
              <a:buFont typeface="Arial" charset="0"/>
              <a:buAutoNum type="arabicPlain"/>
            </a:pPr>
            <a:r>
              <a:rPr lang="en-US" altLang="zh-TW" sz="3600" dirty="0" smtClean="0">
                <a:latin typeface="微软雅黑" pitchFamily="34" charset="-122"/>
                <a:ea typeface="微软雅黑" pitchFamily="34" charset="-122"/>
              </a:rPr>
              <a:t>Good</a:t>
            </a:r>
            <a:r>
              <a:rPr lang="zh-TW" altLang="en-US" sz="3600" dirty="0" smtClean="0">
                <a:latin typeface="微软雅黑" pitchFamily="34" charset="-122"/>
                <a:ea typeface="微软雅黑" pitchFamily="34" charset="-122"/>
              </a:rPr>
              <a:t> </a:t>
            </a:r>
            <a:r>
              <a:rPr lang="en-US" altLang="zh-TW" sz="3600" dirty="0" smtClean="0">
                <a:latin typeface="微软雅黑" pitchFamily="34" charset="-122"/>
                <a:ea typeface="微软雅黑" pitchFamily="34" charset="-122"/>
              </a:rPr>
              <a:t>mother/father</a:t>
            </a:r>
            <a:r>
              <a:rPr lang="zh-TW" altLang="en-US" sz="3600" dirty="0" smtClean="0">
                <a:latin typeface="微软雅黑" pitchFamily="34" charset="-122"/>
                <a:ea typeface="微软雅黑" pitchFamily="34" charset="-122"/>
              </a:rPr>
              <a:t> </a:t>
            </a:r>
            <a:endParaRPr lang="en-US" altLang="zh-TW" sz="3600" dirty="0" smtClean="0">
              <a:latin typeface="微软雅黑" pitchFamily="34" charset="-122"/>
              <a:ea typeface="微软雅黑" pitchFamily="34" charset="-122"/>
            </a:endParaRPr>
          </a:p>
          <a:p>
            <a:pPr marL="514350" indent="-514350">
              <a:lnSpc>
                <a:spcPct val="130000"/>
              </a:lnSpc>
              <a:buFont typeface="Arial" charset="0"/>
              <a:buAutoNum type="arabicPlain"/>
            </a:pPr>
            <a:r>
              <a:rPr lang="en-US" altLang="zh-TW" sz="3600" dirty="0" smtClean="0">
                <a:latin typeface="微软雅黑" pitchFamily="34" charset="-122"/>
                <a:ea typeface="微软雅黑" pitchFamily="34" charset="-122"/>
              </a:rPr>
              <a:t>Good</a:t>
            </a:r>
            <a:r>
              <a:rPr lang="zh-TW" altLang="en-US" sz="3600" dirty="0" smtClean="0">
                <a:latin typeface="微软雅黑" pitchFamily="34" charset="-122"/>
                <a:ea typeface="微软雅黑" pitchFamily="34" charset="-122"/>
              </a:rPr>
              <a:t> </a:t>
            </a:r>
            <a:r>
              <a:rPr lang="en-US" altLang="zh-TW" sz="3600" dirty="0" smtClean="0">
                <a:latin typeface="微软雅黑" pitchFamily="34" charset="-122"/>
                <a:ea typeface="微软雅黑" pitchFamily="34" charset="-122"/>
              </a:rPr>
              <a:t>worker/manager/volunteer</a:t>
            </a:r>
            <a:endParaRPr lang="zh-CN" altLang="en-US" sz="3600" dirty="0">
              <a:latin typeface="微软雅黑" pitchFamily="34" charset="-122"/>
              <a:ea typeface="微软雅黑" pitchFamily="34" charset="-122"/>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473" y="1068461"/>
            <a:ext cx="1156487" cy="5256584"/>
          </a:xfrm>
          <a:prstGeom prst="rect">
            <a:avLst/>
          </a:prstGeom>
          <a:noFill/>
          <a:ln>
            <a:noFill/>
          </a:ln>
        </p:spPr>
      </p:pic>
      <p:sp>
        <p:nvSpPr>
          <p:cNvPr id="5" name="TextBox 4"/>
          <p:cNvSpPr txBox="1"/>
          <p:nvPr/>
        </p:nvSpPr>
        <p:spPr>
          <a:xfrm>
            <a:off x="1774726" y="1701602"/>
            <a:ext cx="9793088" cy="2554545"/>
          </a:xfrm>
          <a:prstGeom prst="rect">
            <a:avLst/>
          </a:prstGeom>
          <a:noFill/>
        </p:spPr>
        <p:txBody>
          <a:bodyPr wrap="square" rtlCol="0">
            <a:spAutoFit/>
          </a:bodyPr>
          <a:lstStyle/>
          <a:p>
            <a:r>
              <a:rPr lang="en-US" altLang="zh-TW" sz="8000"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A</a:t>
            </a:r>
            <a:r>
              <a:rPr lang="zh-TW" altLang="en-US" sz="8000"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 </a:t>
            </a:r>
            <a:r>
              <a:rPr lang="en-US" altLang="zh-TW" sz="8000"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Harmonious</a:t>
            </a:r>
            <a:r>
              <a:rPr lang="zh-TW" altLang="en-US" sz="8000"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 </a:t>
            </a:r>
            <a:r>
              <a:rPr lang="en-US" altLang="zh-TW" sz="8000"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Family</a:t>
            </a:r>
            <a:r>
              <a:rPr lang="zh-TW" altLang="en-US" sz="8000"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 </a:t>
            </a:r>
            <a:r>
              <a:rPr lang="en-US" altLang="zh-TW" sz="8000"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Breeds</a:t>
            </a:r>
            <a:r>
              <a:rPr lang="zh-TW" altLang="en-US" sz="8000"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 </a:t>
            </a:r>
            <a:r>
              <a:rPr lang="en-US" altLang="zh-TW" sz="8000"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Prosperity</a:t>
            </a:r>
            <a:endParaRPr lang="en-US" sz="8000" b="1" dirty="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endParaRPr>
          </a:p>
        </p:txBody>
      </p:sp>
    </p:spTree>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9" descr="H:\2016年回顾片制作\5. 脚本各模块素材（2016年）\6. 慈善公益、志工拓展\20160701 竹筒岁月回娘家\20160701 竹筒岁月回娘家 · 合影 1.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5780" t="13421" r="4534" b="4608"/>
          <a:stretch>
            <a:fillRect/>
          </a:stretch>
        </p:blipFill>
        <p:spPr bwMode="auto">
          <a:xfrm>
            <a:off x="-25473" y="4517543"/>
            <a:ext cx="3744416" cy="2152612"/>
          </a:xfrm>
          <a:prstGeom prst="rect">
            <a:avLst/>
          </a:prstGeom>
          <a:noFill/>
          <a:ln>
            <a:noFill/>
          </a:ln>
        </p:spPr>
      </p:pic>
      <p:sp>
        <p:nvSpPr>
          <p:cNvPr id="14" name="Rectangle 2"/>
          <p:cNvSpPr txBox="1">
            <a:spLocks noChangeArrowheads="1"/>
          </p:cNvSpPr>
          <p:nvPr/>
        </p:nvSpPr>
        <p:spPr bwMode="auto">
          <a:xfrm>
            <a:off x="180714" y="477466"/>
            <a:ext cx="12009699" cy="1151099"/>
          </a:xfrm>
          <a:prstGeom prst="rect">
            <a:avLst/>
          </a:prstGeom>
          <a:noFill/>
        </p:spPr>
        <p:txBody>
          <a:bodyPr anchor="ctr"/>
          <a:lstStyle>
            <a:lvl1pPr algn="ctr" defTabSz="1218565" rtl="0" eaLnBrk="1" latinLnBrk="0" hangingPunct="1">
              <a:spcBef>
                <a:spcPct val="0"/>
              </a:spcBef>
              <a:buNone/>
              <a:defRPr sz="5900" kern="1200">
                <a:solidFill>
                  <a:schemeClr val="tx1"/>
                </a:solidFill>
                <a:latin typeface="+mj-lt"/>
                <a:ea typeface="+mj-ea"/>
                <a:cs typeface="+mj-cs"/>
              </a:defRPr>
            </a:lvl1pPr>
          </a:lstStyle>
          <a:p>
            <a:pPr algn="l"/>
            <a:r>
              <a:rPr lang="zh-CN" altLang="en-US" sz="3200" dirty="0" smtClean="0">
                <a:solidFill>
                  <a:srgbClr val="262626"/>
                </a:solidFill>
                <a:latin typeface="微软雅黑" pitchFamily="34" charset="-122"/>
                <a:ea typeface="微软雅黑" pitchFamily="34" charset="-122"/>
              </a:rPr>
              <a:t> </a:t>
            </a:r>
            <a:r>
              <a:rPr lang="en-US" altLang="zh-TW" sz="3200" dirty="0" smtClean="0">
                <a:solidFill>
                  <a:srgbClr val="262626"/>
                </a:solidFill>
                <a:latin typeface="微软雅黑" pitchFamily="34" charset="-122"/>
                <a:ea typeface="微软雅黑" pitchFamily="34" charset="-122"/>
              </a:rPr>
              <a:t>Caring</a:t>
            </a:r>
            <a:r>
              <a:rPr lang="zh-TW" altLang="en-US" sz="3200" dirty="0" smtClean="0">
                <a:solidFill>
                  <a:srgbClr val="262626"/>
                </a:solidFill>
                <a:latin typeface="微软雅黑" pitchFamily="34" charset="-122"/>
                <a:ea typeface="微软雅黑" pitchFamily="34" charset="-122"/>
              </a:rPr>
              <a:t> </a:t>
            </a:r>
            <a:r>
              <a:rPr lang="en-US" altLang="zh-TW" sz="3200" dirty="0" smtClean="0">
                <a:solidFill>
                  <a:srgbClr val="262626"/>
                </a:solidFill>
                <a:latin typeface="微软雅黑" pitchFamily="34" charset="-122"/>
                <a:ea typeface="微软雅黑" pitchFamily="34" charset="-122"/>
              </a:rPr>
              <a:t>that</a:t>
            </a:r>
            <a:r>
              <a:rPr lang="zh-TW" altLang="en-US" sz="3200" dirty="0" smtClean="0">
                <a:solidFill>
                  <a:srgbClr val="262626"/>
                </a:solidFill>
                <a:latin typeface="微软雅黑" pitchFamily="34" charset="-122"/>
                <a:ea typeface="微软雅黑" pitchFamily="34" charset="-122"/>
              </a:rPr>
              <a:t> </a:t>
            </a:r>
            <a:r>
              <a:rPr lang="en-US" altLang="zh-TW" sz="3200" dirty="0" smtClean="0">
                <a:solidFill>
                  <a:srgbClr val="262626"/>
                </a:solidFill>
                <a:latin typeface="微软雅黑" pitchFamily="34" charset="-122"/>
                <a:ea typeface="微软雅黑" pitchFamily="34" charset="-122"/>
              </a:rPr>
              <a:t>is</a:t>
            </a:r>
            <a:r>
              <a:rPr lang="zh-TW" altLang="en-US" sz="3200" dirty="0" smtClean="0">
                <a:solidFill>
                  <a:srgbClr val="262626"/>
                </a:solidFill>
                <a:latin typeface="微软雅黑" pitchFamily="34" charset="-122"/>
                <a:ea typeface="微软雅黑" pitchFamily="34" charset="-122"/>
              </a:rPr>
              <a:t> </a:t>
            </a:r>
            <a:r>
              <a:rPr lang="en-US" altLang="zh-TW" sz="3200" dirty="0" smtClean="0">
                <a:solidFill>
                  <a:srgbClr val="262626"/>
                </a:solidFill>
                <a:latin typeface="微软雅黑" pitchFamily="34" charset="-122"/>
                <a:ea typeface="微软雅黑" pitchFamily="34" charset="-122"/>
              </a:rPr>
              <a:t>educational</a:t>
            </a:r>
            <a:r>
              <a:rPr lang="zh-TW" altLang="en-US" sz="3200" dirty="0" smtClean="0">
                <a:solidFill>
                  <a:srgbClr val="262626"/>
                </a:solidFill>
                <a:latin typeface="微软雅黑" pitchFamily="34" charset="-122"/>
                <a:ea typeface="微软雅黑" pitchFamily="34" charset="-122"/>
              </a:rPr>
              <a:t> </a:t>
            </a:r>
            <a:r>
              <a:rPr lang="en-US" altLang="zh-TW" sz="3200" dirty="0" smtClean="0">
                <a:solidFill>
                  <a:srgbClr val="262626"/>
                </a:solidFill>
                <a:latin typeface="微软雅黑" pitchFamily="34" charset="-122"/>
                <a:ea typeface="微软雅黑" pitchFamily="34" charset="-122"/>
              </a:rPr>
              <a:t>not</a:t>
            </a:r>
            <a:r>
              <a:rPr lang="zh-TW" altLang="en-US" sz="3200" dirty="0" smtClean="0">
                <a:solidFill>
                  <a:srgbClr val="262626"/>
                </a:solidFill>
                <a:latin typeface="微软雅黑" pitchFamily="34" charset="-122"/>
                <a:ea typeface="微软雅黑" pitchFamily="34" charset="-122"/>
              </a:rPr>
              <a:t> </a:t>
            </a:r>
            <a:r>
              <a:rPr lang="en-US" altLang="zh-TW" sz="3200" dirty="0" smtClean="0">
                <a:solidFill>
                  <a:srgbClr val="262626"/>
                </a:solidFill>
                <a:latin typeface="微软雅黑" pitchFamily="34" charset="-122"/>
                <a:ea typeface="微软雅黑" pitchFamily="34" charset="-122"/>
              </a:rPr>
              <a:t>only</a:t>
            </a:r>
            <a:r>
              <a:rPr lang="zh-TW" altLang="en-US" sz="3200" dirty="0" smtClean="0">
                <a:solidFill>
                  <a:srgbClr val="262626"/>
                </a:solidFill>
                <a:latin typeface="微软雅黑" pitchFamily="34" charset="-122"/>
                <a:ea typeface="微软雅黑" pitchFamily="34" charset="-122"/>
              </a:rPr>
              <a:t> </a:t>
            </a:r>
            <a:r>
              <a:rPr lang="en-US" altLang="zh-TW" sz="3200" dirty="0" smtClean="0">
                <a:solidFill>
                  <a:srgbClr val="262626"/>
                </a:solidFill>
                <a:latin typeface="微软雅黑" pitchFamily="34" charset="-122"/>
                <a:ea typeface="微软雅黑" pitchFamily="34" charset="-122"/>
              </a:rPr>
              <a:t>makes</a:t>
            </a:r>
            <a:r>
              <a:rPr lang="zh-TW" altLang="en-US" sz="3200" dirty="0" smtClean="0">
                <a:solidFill>
                  <a:srgbClr val="262626"/>
                </a:solidFill>
                <a:latin typeface="微软雅黑" pitchFamily="34" charset="-122"/>
                <a:ea typeface="微软雅黑" pitchFamily="34" charset="-122"/>
              </a:rPr>
              <a:t> </a:t>
            </a:r>
            <a:r>
              <a:rPr lang="en-US" altLang="zh-TW" sz="3200" dirty="0" smtClean="0">
                <a:solidFill>
                  <a:srgbClr val="262626"/>
                </a:solidFill>
                <a:latin typeface="微软雅黑" pitchFamily="34" charset="-122"/>
                <a:ea typeface="微软雅黑" pitchFamily="34" charset="-122"/>
              </a:rPr>
              <a:t>people</a:t>
            </a:r>
            <a:r>
              <a:rPr lang="zh-TW" altLang="en-US" sz="3200" dirty="0" smtClean="0">
                <a:solidFill>
                  <a:srgbClr val="262626"/>
                </a:solidFill>
                <a:latin typeface="微软雅黑" pitchFamily="34" charset="-122"/>
                <a:ea typeface="微软雅黑" pitchFamily="34" charset="-122"/>
              </a:rPr>
              <a:t> </a:t>
            </a:r>
            <a:r>
              <a:rPr lang="en-US" altLang="zh-TW" sz="3200" dirty="0" smtClean="0">
                <a:solidFill>
                  <a:srgbClr val="262626"/>
                </a:solidFill>
                <a:latin typeface="微软雅黑" pitchFamily="34" charset="-122"/>
                <a:ea typeface="微软雅黑" pitchFamily="34" charset="-122"/>
              </a:rPr>
              <a:t>feel</a:t>
            </a:r>
            <a:r>
              <a:rPr lang="zh-TW" altLang="en-US" sz="3200" dirty="0" smtClean="0">
                <a:solidFill>
                  <a:srgbClr val="262626"/>
                </a:solidFill>
                <a:latin typeface="微软雅黑" pitchFamily="34" charset="-122"/>
                <a:ea typeface="微软雅黑" pitchFamily="34" charset="-122"/>
              </a:rPr>
              <a:t> </a:t>
            </a:r>
            <a:r>
              <a:rPr lang="en-US" altLang="zh-TW" sz="3200" dirty="0" smtClean="0">
                <a:solidFill>
                  <a:srgbClr val="262626"/>
                </a:solidFill>
                <a:latin typeface="微软雅黑" pitchFamily="34" charset="-122"/>
                <a:ea typeface="微软雅黑" pitchFamily="34" charset="-122"/>
              </a:rPr>
              <a:t>loved,</a:t>
            </a:r>
            <a:r>
              <a:rPr lang="zh-TW" altLang="en-US" sz="3200" dirty="0" smtClean="0">
                <a:solidFill>
                  <a:srgbClr val="262626"/>
                </a:solidFill>
                <a:latin typeface="微软雅黑" pitchFamily="34" charset="-122"/>
                <a:ea typeface="微软雅黑" pitchFamily="34" charset="-122"/>
              </a:rPr>
              <a:t> </a:t>
            </a:r>
            <a:r>
              <a:rPr lang="en-US" altLang="zh-TW" sz="3200" dirty="0" smtClean="0">
                <a:solidFill>
                  <a:srgbClr val="262626"/>
                </a:solidFill>
                <a:latin typeface="微软雅黑" pitchFamily="34" charset="-122"/>
                <a:ea typeface="微软雅黑" pitchFamily="34" charset="-122"/>
              </a:rPr>
              <a:t>but</a:t>
            </a:r>
            <a:r>
              <a:rPr lang="zh-TW" altLang="en-US" sz="3200" dirty="0" smtClean="0">
                <a:solidFill>
                  <a:srgbClr val="262626"/>
                </a:solidFill>
                <a:latin typeface="微软雅黑" pitchFamily="34" charset="-122"/>
                <a:ea typeface="微软雅黑" pitchFamily="34" charset="-122"/>
              </a:rPr>
              <a:t> </a:t>
            </a:r>
            <a:r>
              <a:rPr lang="en-US" altLang="zh-TW" sz="3200" dirty="0" smtClean="0">
                <a:solidFill>
                  <a:srgbClr val="262626"/>
                </a:solidFill>
                <a:latin typeface="微软雅黑" pitchFamily="34" charset="-122"/>
                <a:ea typeface="微软雅黑" pitchFamily="34" charset="-122"/>
              </a:rPr>
              <a:t>also</a:t>
            </a:r>
            <a:r>
              <a:rPr lang="zh-TW" altLang="en-US" sz="3200" dirty="0" smtClean="0">
                <a:solidFill>
                  <a:srgbClr val="262626"/>
                </a:solidFill>
                <a:latin typeface="微软雅黑" pitchFamily="34" charset="-122"/>
                <a:ea typeface="微软雅黑" pitchFamily="34" charset="-122"/>
              </a:rPr>
              <a:t> </a:t>
            </a:r>
            <a:r>
              <a:rPr lang="en-US" altLang="zh-TW" sz="3200" dirty="0" smtClean="0">
                <a:solidFill>
                  <a:srgbClr val="262626"/>
                </a:solidFill>
                <a:latin typeface="微软雅黑" pitchFamily="34" charset="-122"/>
                <a:ea typeface="微软雅黑" pitchFamily="34" charset="-122"/>
              </a:rPr>
              <a:t>puts</a:t>
            </a:r>
            <a:r>
              <a:rPr lang="zh-TW" altLang="en-US" sz="3200" dirty="0" smtClean="0">
                <a:solidFill>
                  <a:srgbClr val="262626"/>
                </a:solidFill>
                <a:latin typeface="微软雅黑" pitchFamily="34" charset="-122"/>
                <a:ea typeface="微软雅黑" pitchFamily="34" charset="-122"/>
              </a:rPr>
              <a:t> </a:t>
            </a:r>
            <a:r>
              <a:rPr lang="en-US" altLang="zh-TW" sz="3200" dirty="0" smtClean="0">
                <a:solidFill>
                  <a:srgbClr val="262626"/>
                </a:solidFill>
                <a:latin typeface="微软雅黑" pitchFamily="34" charset="-122"/>
                <a:ea typeface="微软雅黑" pitchFamily="34" charset="-122"/>
              </a:rPr>
              <a:t>love,</a:t>
            </a:r>
            <a:r>
              <a:rPr lang="zh-TW" altLang="en-US" sz="3200" dirty="0" smtClean="0">
                <a:solidFill>
                  <a:srgbClr val="262626"/>
                </a:solidFill>
                <a:latin typeface="微软雅黑" pitchFamily="34" charset="-122"/>
                <a:ea typeface="微软雅黑" pitchFamily="34" charset="-122"/>
              </a:rPr>
              <a:t> </a:t>
            </a:r>
            <a:r>
              <a:rPr lang="en-US" altLang="zh-TW" sz="3200" dirty="0" smtClean="0">
                <a:solidFill>
                  <a:srgbClr val="262626"/>
                </a:solidFill>
                <a:latin typeface="微软雅黑" pitchFamily="34" charset="-122"/>
                <a:ea typeface="微软雅黑" pitchFamily="34" charset="-122"/>
              </a:rPr>
              <a:t>respect,</a:t>
            </a:r>
            <a:r>
              <a:rPr lang="zh-TW" altLang="en-US" sz="3200" dirty="0" smtClean="0">
                <a:solidFill>
                  <a:srgbClr val="262626"/>
                </a:solidFill>
                <a:latin typeface="微软雅黑" pitchFamily="34" charset="-122"/>
                <a:ea typeface="微软雅黑" pitchFamily="34" charset="-122"/>
              </a:rPr>
              <a:t> </a:t>
            </a:r>
            <a:r>
              <a:rPr lang="en-US" altLang="zh-TW" sz="3200" dirty="0" smtClean="0">
                <a:solidFill>
                  <a:srgbClr val="262626"/>
                </a:solidFill>
                <a:latin typeface="微软雅黑" pitchFamily="34" charset="-122"/>
                <a:ea typeface="微软雅黑" pitchFamily="34" charset="-122"/>
              </a:rPr>
              <a:t>helpfulness</a:t>
            </a:r>
            <a:r>
              <a:rPr lang="zh-TW" altLang="en-US" sz="3200" dirty="0" smtClean="0">
                <a:solidFill>
                  <a:srgbClr val="262626"/>
                </a:solidFill>
                <a:latin typeface="微软雅黑" pitchFamily="34" charset="-122"/>
                <a:ea typeface="微软雅黑" pitchFamily="34" charset="-122"/>
              </a:rPr>
              <a:t> </a:t>
            </a:r>
            <a:r>
              <a:rPr lang="en-US" altLang="zh-TW" sz="3200" dirty="0" smtClean="0">
                <a:solidFill>
                  <a:srgbClr val="262626"/>
                </a:solidFill>
                <a:latin typeface="微软雅黑" pitchFamily="34" charset="-122"/>
                <a:ea typeface="微软雅黑" pitchFamily="34" charset="-122"/>
              </a:rPr>
              <a:t>and</a:t>
            </a:r>
            <a:r>
              <a:rPr lang="zh-TW" altLang="en-US" sz="3200" dirty="0" smtClean="0">
                <a:solidFill>
                  <a:srgbClr val="262626"/>
                </a:solidFill>
                <a:latin typeface="微软雅黑" pitchFamily="34" charset="-122"/>
                <a:ea typeface="微软雅黑" pitchFamily="34" charset="-122"/>
              </a:rPr>
              <a:t> </a:t>
            </a:r>
            <a:r>
              <a:rPr lang="en-US" altLang="zh-TW" sz="3200" dirty="0" smtClean="0">
                <a:solidFill>
                  <a:srgbClr val="262626"/>
                </a:solidFill>
                <a:latin typeface="微软雅黑" pitchFamily="34" charset="-122"/>
                <a:ea typeface="微软雅黑" pitchFamily="34" charset="-122"/>
              </a:rPr>
              <a:t>humility</a:t>
            </a:r>
            <a:r>
              <a:rPr lang="zh-TW" altLang="en-US" sz="3200" dirty="0" smtClean="0">
                <a:solidFill>
                  <a:srgbClr val="262626"/>
                </a:solidFill>
                <a:latin typeface="微软雅黑" pitchFamily="34" charset="-122"/>
                <a:ea typeface="微软雅黑" pitchFamily="34" charset="-122"/>
              </a:rPr>
              <a:t> </a:t>
            </a:r>
            <a:r>
              <a:rPr lang="en-US" altLang="zh-TW" sz="3200" dirty="0" smtClean="0">
                <a:solidFill>
                  <a:srgbClr val="262626"/>
                </a:solidFill>
                <a:latin typeface="微软雅黑" pitchFamily="34" charset="-122"/>
                <a:ea typeface="微软雅黑" pitchFamily="34" charset="-122"/>
              </a:rPr>
              <a:t>in</a:t>
            </a:r>
            <a:r>
              <a:rPr lang="zh-TW" altLang="en-US" sz="3200" dirty="0" smtClean="0">
                <a:solidFill>
                  <a:srgbClr val="262626"/>
                </a:solidFill>
                <a:latin typeface="微软雅黑" pitchFamily="34" charset="-122"/>
                <a:ea typeface="微软雅黑" pitchFamily="34" charset="-122"/>
              </a:rPr>
              <a:t> </a:t>
            </a:r>
            <a:r>
              <a:rPr lang="en-US" altLang="zh-TW" sz="3200" dirty="0" smtClean="0">
                <a:solidFill>
                  <a:srgbClr val="262626"/>
                </a:solidFill>
                <a:latin typeface="微软雅黑" pitchFamily="34" charset="-122"/>
                <a:ea typeface="微软雅黑" pitchFamily="34" charset="-122"/>
              </a:rPr>
              <a:t>their</a:t>
            </a:r>
            <a:r>
              <a:rPr lang="zh-TW" altLang="en-US" sz="3200" dirty="0" smtClean="0">
                <a:solidFill>
                  <a:srgbClr val="262626"/>
                </a:solidFill>
                <a:latin typeface="微软雅黑" pitchFamily="34" charset="-122"/>
                <a:ea typeface="微软雅黑" pitchFamily="34" charset="-122"/>
              </a:rPr>
              <a:t> </a:t>
            </a:r>
            <a:r>
              <a:rPr lang="en-US" altLang="zh-TW" sz="3200" dirty="0" smtClean="0">
                <a:solidFill>
                  <a:srgbClr val="262626"/>
                </a:solidFill>
                <a:latin typeface="微软雅黑" pitchFamily="34" charset="-122"/>
                <a:ea typeface="微软雅黑" pitchFamily="34" charset="-122"/>
              </a:rPr>
              <a:t>hearts.</a:t>
            </a:r>
            <a:r>
              <a:rPr lang="zh-TW" altLang="en-US" sz="3200" dirty="0" smtClean="0">
                <a:solidFill>
                  <a:srgbClr val="262626"/>
                </a:solidFill>
                <a:latin typeface="微软雅黑" pitchFamily="34" charset="-122"/>
                <a:ea typeface="微软雅黑" pitchFamily="34" charset="-122"/>
              </a:rPr>
              <a:t> </a:t>
            </a:r>
            <a:endParaRPr lang="en-US" altLang="zh-TW" sz="3200" dirty="0" smtClean="0">
              <a:solidFill>
                <a:srgbClr val="262626"/>
              </a:solidFill>
              <a:latin typeface="微软雅黑" pitchFamily="34" charset="-122"/>
              <a:ea typeface="微软雅黑" pitchFamily="34" charset="-122"/>
            </a:endParaRPr>
          </a:p>
          <a:p>
            <a:pPr algn="l"/>
            <a:endParaRPr lang="zh-CN" altLang="en-US" sz="3200" dirty="0" smtClean="0">
              <a:solidFill>
                <a:srgbClr val="262626"/>
              </a:solidFill>
              <a:latin typeface="微软雅黑" pitchFamily="34" charset="-122"/>
              <a:ea typeface="微软雅黑" pitchFamily="34" charset="-122"/>
            </a:endParaRPr>
          </a:p>
        </p:txBody>
      </p:sp>
      <p:pic>
        <p:nvPicPr>
          <p:cNvPr id="15" name="Picture 8" descr="H:\2015年回顾片制作\3. 脚本各模块素材\2. 人文关怀\1. 关怀开头\DSC01145.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831" t="36364" b="11429"/>
          <a:stretch>
            <a:fillRect/>
          </a:stretch>
        </p:blipFill>
        <p:spPr bwMode="auto">
          <a:xfrm>
            <a:off x="3862958" y="4509914"/>
            <a:ext cx="5400599" cy="2152611"/>
          </a:xfrm>
          <a:prstGeom prst="rect">
            <a:avLst/>
          </a:prstGeom>
          <a:noFill/>
          <a:ln>
            <a:noFill/>
          </a:ln>
        </p:spPr>
      </p:pic>
      <p:pic>
        <p:nvPicPr>
          <p:cNvPr id="8" name="内容占位符 3" descr="父母是孩子最好的老师.bmp"/>
          <p:cNvPicPr>
            <a:picLocks noChangeAspect="1" noChangeArrowheads="1"/>
          </p:cNvPicPr>
          <p:nvPr/>
        </p:nvPicPr>
        <p:blipFill rotWithShape="1">
          <a:blip r:embed="rId4">
            <a:extLst>
              <a:ext uri="{28A0092B-C50C-407E-A947-70E740481C1C}">
                <a14:useLocalDpi xmlns:a14="http://schemas.microsoft.com/office/drawing/2010/main" val="0"/>
              </a:ext>
            </a:extLst>
          </a:blip>
          <a:srcRect t="18301" b="5426"/>
          <a:stretch>
            <a:fillRect/>
          </a:stretch>
        </p:blipFill>
        <p:spPr bwMode="auto">
          <a:xfrm>
            <a:off x="9338269" y="4509914"/>
            <a:ext cx="2821122" cy="2152610"/>
          </a:xfrm>
          <a:prstGeom prst="rect">
            <a:avLst/>
          </a:prstGeom>
          <a:noFill/>
          <a:ln>
            <a:noFill/>
          </a:ln>
        </p:spPr>
      </p:pic>
      <p:pic>
        <p:nvPicPr>
          <p:cNvPr id="4098" name="Picture 2"/>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5621" t="12773" r="8844"/>
          <a:stretch>
            <a:fillRect/>
          </a:stretch>
        </p:blipFill>
        <p:spPr bwMode="auto">
          <a:xfrm>
            <a:off x="4583039" y="1845619"/>
            <a:ext cx="3744636" cy="2576143"/>
          </a:xfrm>
          <a:prstGeom prst="rect">
            <a:avLst/>
          </a:prstGeom>
          <a:noFill/>
          <a:ln>
            <a:noFill/>
          </a:ln>
          <a:effectLst/>
        </p:spPr>
      </p:pic>
      <p:pic>
        <p:nvPicPr>
          <p:cNvPr id="4099" name="Picture 3"/>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r="3596"/>
          <a:stretch>
            <a:fillRect/>
          </a:stretch>
        </p:blipFill>
        <p:spPr bwMode="auto">
          <a:xfrm>
            <a:off x="8471470" y="1845619"/>
            <a:ext cx="3744416" cy="2576143"/>
          </a:xfrm>
          <a:prstGeom prst="rect">
            <a:avLst/>
          </a:prstGeom>
          <a:noFill/>
          <a:ln>
            <a:noFill/>
          </a:ln>
          <a:effectLst/>
        </p:spPr>
      </p:pic>
      <p:pic>
        <p:nvPicPr>
          <p:cNvPr id="17" name="Picture 2" descr="E:\My Documents\Desktop\DSC_0048.JPG"/>
          <p:cNvPicPr>
            <a:picLocks noChangeAspect="1" noChangeArrowheads="1"/>
          </p:cNvPicPr>
          <p:nvPr/>
        </p:nvPicPr>
        <p:blipFill rotWithShape="1">
          <a:blip r:embed="rId7">
            <a:extLst>
              <a:ext uri="{28A0092B-C50C-407E-A947-70E740481C1C}">
                <a14:useLocalDpi xmlns:a14="http://schemas.microsoft.com/office/drawing/2010/main" val="0"/>
              </a:ext>
            </a:extLst>
          </a:blip>
          <a:srcRect l="5468" t="15165" b="7613"/>
          <a:stretch>
            <a:fillRect/>
          </a:stretch>
        </p:blipFill>
        <p:spPr bwMode="auto">
          <a:xfrm>
            <a:off x="-25473" y="1845618"/>
            <a:ext cx="4536505" cy="2585120"/>
          </a:xfrm>
          <a:prstGeom prst="rect">
            <a:avLst/>
          </a:prstGeom>
          <a:noFill/>
          <a:ln>
            <a:noFill/>
          </a:ln>
        </p:spPr>
      </p:pic>
    </p:spTree>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1558702" y="621482"/>
            <a:ext cx="9865097" cy="1401409"/>
          </a:xfrm>
          <a:prstGeom prst="rect">
            <a:avLst/>
          </a:prstGeom>
        </p:spPr>
        <p:txBody>
          <a:bodyPr wrap="square">
            <a:spAutoFit/>
          </a:bodyPr>
          <a:lstStyle/>
          <a:p>
            <a:pPr algn="ctr">
              <a:lnSpc>
                <a:spcPct val="120000"/>
              </a:lnSpc>
            </a:pPr>
            <a:r>
              <a:rPr lang="en-US" altLang="zh-CN" sz="3200" dirty="0" smtClean="0">
                <a:latin typeface="微软雅黑" pitchFamily="34" charset="-122"/>
                <a:ea typeface="微软雅黑" pitchFamily="34" charset="-122"/>
                <a:sym typeface="华文楷体" pitchFamily="2" charset="-122"/>
              </a:rPr>
              <a:t>Follow the example of Fan </a:t>
            </a:r>
            <a:r>
              <a:rPr lang="en-US" altLang="zh-CN" sz="3200" dirty="0" err="1" smtClean="0">
                <a:latin typeface="微软雅黑" pitchFamily="34" charset="-122"/>
                <a:ea typeface="微软雅黑" pitchFamily="34" charset="-122"/>
                <a:sym typeface="华文楷体" pitchFamily="2" charset="-122"/>
              </a:rPr>
              <a:t>Zhongyan</a:t>
            </a:r>
            <a:endParaRPr lang="en-US" altLang="zh-CN" sz="3200" dirty="0" smtClean="0">
              <a:latin typeface="微软雅黑" pitchFamily="34" charset="-122"/>
              <a:ea typeface="微软雅黑" pitchFamily="34" charset="-122"/>
              <a:sym typeface="华文楷体" pitchFamily="2" charset="-122"/>
            </a:endParaRPr>
          </a:p>
          <a:p>
            <a:pPr>
              <a:lnSpc>
                <a:spcPct val="120000"/>
              </a:lnSpc>
            </a:pPr>
            <a:r>
              <a:rPr lang="en-US" altLang="zh-CN" sz="4000" b="1" dirty="0" smtClean="0">
                <a:latin typeface="微软雅黑" pitchFamily="34" charset="-122"/>
                <a:ea typeface="微软雅黑" pitchFamily="34" charset="-122"/>
                <a:sym typeface="华文楷体" pitchFamily="2" charset="-122"/>
              </a:rPr>
              <a:t>Set up 50m</a:t>
            </a:r>
            <a:r>
              <a:rPr lang="en-US" altLang="zh-CN" dirty="0" smtClean="0">
                <a:latin typeface="微软雅黑" pitchFamily="34" charset="-122"/>
                <a:ea typeface="微软雅黑" pitchFamily="34" charset="-122"/>
                <a:sym typeface="华文楷体" pitchFamily="2" charset="-122"/>
              </a:rPr>
              <a:t>(RMB)</a:t>
            </a:r>
            <a:r>
              <a:rPr lang="en-US" altLang="zh-CN" sz="4000" b="1" dirty="0" smtClean="0">
                <a:latin typeface="微软雅黑" pitchFamily="34" charset="-122"/>
                <a:ea typeface="微软雅黑" pitchFamily="34" charset="-122"/>
                <a:sym typeface="华文楷体" pitchFamily="2" charset="-122"/>
              </a:rPr>
              <a:t> Family Charity Fund</a:t>
            </a:r>
            <a:endParaRPr lang="zh-CN" altLang="en-US" sz="4000" b="1" dirty="0">
              <a:latin typeface="微软雅黑" pitchFamily="34" charset="-122"/>
              <a:ea typeface="微软雅黑" pitchFamily="34" charset="-122"/>
            </a:endParaRPr>
          </a:p>
        </p:txBody>
      </p:sp>
      <p:sp>
        <p:nvSpPr>
          <p:cNvPr id="6" name="TextBox 5"/>
          <p:cNvSpPr txBox="1"/>
          <p:nvPr/>
        </p:nvSpPr>
        <p:spPr>
          <a:xfrm>
            <a:off x="5303118" y="3069755"/>
            <a:ext cx="2403222" cy="2277547"/>
          </a:xfrm>
          <a:prstGeom prst="rect">
            <a:avLst/>
          </a:prstGeom>
          <a:noFill/>
        </p:spPr>
        <p:txBody>
          <a:bodyPr wrap="none" rtlCol="0">
            <a:spAutoFit/>
          </a:bodyPr>
          <a:lstStyle/>
          <a:p>
            <a:pPr marL="571500" indent="-571500">
              <a:spcAft>
                <a:spcPts val="1200"/>
              </a:spcAft>
              <a:buFont typeface="Arial"/>
              <a:buChar char="•"/>
            </a:pPr>
            <a:r>
              <a:rPr lang="en-US" altLang="zh-TW" sz="2800" dirty="0" smtClean="0">
                <a:latin typeface="微软雅黑" pitchFamily="34" charset="-122"/>
                <a:ea typeface="微软雅黑" pitchFamily="34" charset="-122"/>
              </a:rPr>
              <a:t>Marriage</a:t>
            </a:r>
          </a:p>
          <a:p>
            <a:pPr marL="571500" indent="-571500">
              <a:spcAft>
                <a:spcPts val="1200"/>
              </a:spcAft>
              <a:buFont typeface="Arial"/>
              <a:buChar char="•"/>
            </a:pPr>
            <a:r>
              <a:rPr lang="en-US" altLang="zh-TW" sz="2800" dirty="0" smtClean="0">
                <a:latin typeface="微软雅黑" pitchFamily="34" charset="-122"/>
                <a:ea typeface="微软雅黑" pitchFamily="34" charset="-122"/>
              </a:rPr>
              <a:t>Childbirth</a:t>
            </a:r>
            <a:endParaRPr lang="en-US" altLang="zh-TW" sz="2800" dirty="0">
              <a:latin typeface="微软雅黑" pitchFamily="34" charset="-122"/>
              <a:ea typeface="微软雅黑" pitchFamily="34" charset="-122"/>
            </a:endParaRPr>
          </a:p>
          <a:p>
            <a:pPr marL="571500" indent="-571500">
              <a:spcAft>
                <a:spcPts val="1200"/>
              </a:spcAft>
              <a:buFont typeface="Arial"/>
              <a:buChar char="•"/>
            </a:pPr>
            <a:r>
              <a:rPr lang="en-US" altLang="zh-TW" sz="2800" dirty="0" smtClean="0">
                <a:latin typeface="微软雅黑" pitchFamily="34" charset="-122"/>
                <a:ea typeface="微软雅黑" pitchFamily="34" charset="-122"/>
              </a:rPr>
              <a:t>Homecare</a:t>
            </a:r>
            <a:endParaRPr lang="zh-TW" altLang="en-US" sz="2800" dirty="0">
              <a:latin typeface="微软雅黑" pitchFamily="34" charset="-122"/>
              <a:ea typeface="微软雅黑" pitchFamily="34" charset="-122"/>
            </a:endParaRPr>
          </a:p>
          <a:p>
            <a:pPr marL="571500" indent="-571500">
              <a:spcAft>
                <a:spcPts val="1200"/>
              </a:spcAft>
              <a:buFont typeface="Arial"/>
              <a:buChar char="•"/>
            </a:pPr>
            <a:r>
              <a:rPr lang="en-US" altLang="zh-TW" sz="2800" dirty="0" smtClean="0">
                <a:latin typeface="微软雅黑" pitchFamily="34" charset="-122"/>
                <a:ea typeface="微软雅黑" pitchFamily="34" charset="-122"/>
              </a:rPr>
              <a:t>Schooling</a:t>
            </a:r>
            <a:endParaRPr lang="en-US" altLang="zh-TW" sz="2800" dirty="0">
              <a:latin typeface="微软雅黑" pitchFamily="34" charset="-122"/>
              <a:ea typeface="微软雅黑" pitchFamily="34" charset="-122"/>
            </a:endParaRPr>
          </a:p>
        </p:txBody>
      </p:sp>
      <p:sp>
        <p:nvSpPr>
          <p:cNvPr id="2" name="TextBox 1"/>
          <p:cNvSpPr txBox="1"/>
          <p:nvPr/>
        </p:nvSpPr>
        <p:spPr>
          <a:xfrm>
            <a:off x="8327454" y="3069755"/>
            <a:ext cx="2664297" cy="2277547"/>
          </a:xfrm>
          <a:prstGeom prst="rect">
            <a:avLst/>
          </a:prstGeom>
          <a:noFill/>
        </p:spPr>
        <p:txBody>
          <a:bodyPr wrap="square" rtlCol="0">
            <a:spAutoFit/>
          </a:bodyPr>
          <a:lstStyle/>
          <a:p>
            <a:pPr marL="571500" indent="-571500">
              <a:spcAft>
                <a:spcPts val="1200"/>
              </a:spcAft>
              <a:buFont typeface="Arial"/>
              <a:buChar char="•"/>
            </a:pPr>
            <a:r>
              <a:rPr lang="en-US" altLang="zh-TW" sz="2800" dirty="0">
                <a:latin typeface="微软雅黑" pitchFamily="34" charset="-122"/>
                <a:ea typeface="微软雅黑" pitchFamily="34" charset="-122"/>
              </a:rPr>
              <a:t>Retirement</a:t>
            </a:r>
            <a:endParaRPr lang="zh-TW" altLang="en-US" sz="2800" dirty="0">
              <a:latin typeface="微软雅黑" pitchFamily="34" charset="-122"/>
              <a:ea typeface="微软雅黑" pitchFamily="34" charset="-122"/>
            </a:endParaRPr>
          </a:p>
          <a:p>
            <a:pPr marL="571500" indent="-571500">
              <a:spcAft>
                <a:spcPts val="1200"/>
              </a:spcAft>
              <a:buFont typeface="Arial"/>
              <a:buChar char="•"/>
            </a:pPr>
            <a:r>
              <a:rPr lang="en-US" altLang="zh-TW" sz="2800" dirty="0">
                <a:latin typeface="微软雅黑" pitchFamily="34" charset="-122"/>
                <a:ea typeface="微软雅黑" pitchFamily="34" charset="-122"/>
              </a:rPr>
              <a:t>Death</a:t>
            </a:r>
          </a:p>
          <a:p>
            <a:pPr marL="571500" indent="-571500">
              <a:spcAft>
                <a:spcPts val="1200"/>
              </a:spcAft>
              <a:buFont typeface="Arial"/>
              <a:buChar char="•"/>
            </a:pPr>
            <a:r>
              <a:rPr lang="en-US" sz="2800" dirty="0">
                <a:latin typeface="微软雅黑" pitchFamily="34" charset="-122"/>
                <a:ea typeface="微软雅黑" pitchFamily="34" charset="-122"/>
              </a:rPr>
              <a:t>Emergency</a:t>
            </a:r>
          </a:p>
          <a:p>
            <a:endParaRPr lang="en-US" sz="2800" dirty="0"/>
          </a:p>
        </p:txBody>
      </p:sp>
      <p:pic>
        <p:nvPicPr>
          <p:cNvPr id="10" name="Picture 3" descr="2"/>
          <p:cNvPicPr>
            <a:picLocks noChangeAspect="1" noChangeArrowheads="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r="26337" b="7919"/>
          <a:stretch>
            <a:fillRect/>
          </a:stretch>
        </p:blipFill>
        <p:spPr bwMode="auto">
          <a:xfrm>
            <a:off x="1" y="2925739"/>
            <a:ext cx="4913748" cy="3456383"/>
          </a:xfrm>
          <a:prstGeom prst="rect">
            <a:avLst/>
          </a:prstGeom>
          <a:noFill/>
          <a:ln>
            <a:noFill/>
          </a:ln>
        </p:spPr>
      </p:pic>
    </p:spTree>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3" descr="J:\精选\打卡机\打卡机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0817" y="844485"/>
            <a:ext cx="3096345" cy="2664337"/>
          </a:xfrm>
          <a:prstGeom prst="rect">
            <a:avLst/>
          </a:prstGeom>
          <a:solidFill>
            <a:srgbClr val="EDEDED"/>
          </a:solidFill>
          <a:ln>
            <a:noFill/>
          </a:ln>
        </p:spPr>
      </p:pic>
      <p:pic>
        <p:nvPicPr>
          <p:cNvPr id="47107" name="Picture 4" descr="J:\精选\打卡机\DSC_0731.jpg"/>
          <p:cNvPicPr>
            <a:picLocks noChangeAspect="1" noChangeArrowheads="1"/>
          </p:cNvPicPr>
          <p:nvPr/>
        </p:nvPicPr>
        <p:blipFill>
          <a:blip r:embed="rId3">
            <a:extLst>
              <a:ext uri="{28A0092B-C50C-407E-A947-70E740481C1C}">
                <a14:useLocalDpi xmlns:a14="http://schemas.microsoft.com/office/drawing/2010/main" val="0"/>
              </a:ext>
            </a:extLst>
          </a:blip>
          <a:srcRect l="1790" r="22298"/>
          <a:stretch>
            <a:fillRect/>
          </a:stretch>
        </p:blipFill>
        <p:spPr bwMode="auto">
          <a:xfrm>
            <a:off x="4719117" y="586431"/>
            <a:ext cx="4536505" cy="2929540"/>
          </a:xfrm>
          <a:prstGeom prst="rect">
            <a:avLst/>
          </a:prstGeom>
          <a:solidFill>
            <a:srgbClr val="EDEDED"/>
          </a:solidFill>
          <a:ln>
            <a:noFill/>
          </a:ln>
        </p:spPr>
      </p:pic>
      <p:grpSp>
        <p:nvGrpSpPr>
          <p:cNvPr id="3" name="Group 2"/>
          <p:cNvGrpSpPr/>
          <p:nvPr/>
        </p:nvGrpSpPr>
        <p:grpSpPr>
          <a:xfrm>
            <a:off x="5159101" y="4365898"/>
            <a:ext cx="4464497" cy="2205811"/>
            <a:chOff x="3286894" y="4293890"/>
            <a:chExt cx="4464496" cy="2205811"/>
          </a:xfrm>
        </p:grpSpPr>
        <p:sp>
          <p:nvSpPr>
            <p:cNvPr id="6" name="AutoShape 4"/>
            <p:cNvSpPr>
              <a:spLocks noChangeArrowheads="1"/>
            </p:cNvSpPr>
            <p:nvPr/>
          </p:nvSpPr>
          <p:spPr bwMode="auto">
            <a:xfrm>
              <a:off x="3530952" y="4293890"/>
              <a:ext cx="3935662" cy="653044"/>
            </a:xfrm>
            <a:prstGeom prst="roundRect">
              <a:avLst>
                <a:gd name="adj" fmla="val 16667"/>
              </a:avLst>
            </a:prstGeom>
            <a:solidFill>
              <a:srgbClr val="343D4A"/>
            </a:solidFill>
            <a:ln>
              <a:noFill/>
            </a:ln>
          </p:spPr>
          <p:txBody>
            <a:bodyPr wrap="none" lIns="121917" tIns="60958" rIns="121917" bIns="60958" anchor="ctr"/>
            <a:lstStyle/>
            <a:p>
              <a:pPr algn="ctr">
                <a:buFont typeface="Arial" charset="0"/>
                <a:buNone/>
              </a:pPr>
              <a:r>
                <a:rPr lang="en-US" altLang="zh-TW" sz="3600" dirty="0" smtClean="0">
                  <a:solidFill>
                    <a:schemeClr val="bg1"/>
                  </a:solidFill>
                  <a:latin typeface="微软雅黑" pitchFamily="34" charset="-122"/>
                  <a:ea typeface="微软雅黑" pitchFamily="34" charset="-122"/>
                </a:rPr>
                <a:t>Hourly</a:t>
              </a:r>
              <a:r>
                <a:rPr lang="zh-TW" altLang="en-US" sz="3600" dirty="0" smtClean="0">
                  <a:solidFill>
                    <a:schemeClr val="bg1"/>
                  </a:solidFill>
                  <a:latin typeface="微软雅黑" pitchFamily="34" charset="-122"/>
                  <a:ea typeface="微软雅黑" pitchFamily="34" charset="-122"/>
                </a:rPr>
                <a:t> </a:t>
              </a:r>
              <a:r>
                <a:rPr lang="en-US" altLang="zh-TW" sz="3600" dirty="0" smtClean="0">
                  <a:solidFill>
                    <a:schemeClr val="bg1"/>
                  </a:solidFill>
                  <a:latin typeface="微软雅黑" pitchFamily="34" charset="-122"/>
                  <a:ea typeface="微软雅黑" pitchFamily="34" charset="-122"/>
                </a:rPr>
                <a:t>rate</a:t>
              </a:r>
              <a:endParaRPr lang="zh-CN" altLang="en-US" sz="3600" dirty="0">
                <a:solidFill>
                  <a:schemeClr val="bg1"/>
                </a:solidFill>
                <a:latin typeface="微软雅黑" pitchFamily="34" charset="-122"/>
                <a:ea typeface="微软雅黑" pitchFamily="34" charset="-122"/>
              </a:endParaRPr>
            </a:p>
          </p:txBody>
        </p:sp>
        <p:sp>
          <p:nvSpPr>
            <p:cNvPr id="7" name="AutoShape 5"/>
            <p:cNvSpPr>
              <a:spLocks noChangeArrowheads="1"/>
            </p:cNvSpPr>
            <p:nvPr/>
          </p:nvSpPr>
          <p:spPr bwMode="auto">
            <a:xfrm>
              <a:off x="3574926" y="5806058"/>
              <a:ext cx="3935662" cy="693643"/>
            </a:xfrm>
            <a:prstGeom prst="roundRect">
              <a:avLst>
                <a:gd name="adj" fmla="val 16667"/>
              </a:avLst>
            </a:prstGeom>
            <a:solidFill>
              <a:srgbClr val="969696"/>
            </a:solidFill>
            <a:ln>
              <a:noFill/>
            </a:ln>
          </p:spPr>
          <p:txBody>
            <a:bodyPr wrap="none" lIns="121917" tIns="60958" rIns="121917" bIns="60958" anchor="ctr"/>
            <a:lstStyle/>
            <a:p>
              <a:pPr algn="ctr">
                <a:buFont typeface="Arial" charset="0"/>
                <a:buNone/>
              </a:pPr>
              <a:r>
                <a:rPr lang="en-US" altLang="zh-TW" sz="3600" dirty="0" smtClean="0">
                  <a:solidFill>
                    <a:srgbClr val="262626"/>
                  </a:solidFill>
                  <a:latin typeface="隶书" panose="02010509060101010101" pitchFamily="49" charset="-122"/>
                  <a:ea typeface="微软雅黑" pitchFamily="34" charset="-122"/>
                  <a:sym typeface="微软雅黑" pitchFamily="34" charset="-122"/>
                </a:rPr>
                <a:t>Piece</a:t>
              </a:r>
              <a:r>
                <a:rPr lang="zh-TW" altLang="en-US" sz="3600" dirty="0" smtClean="0">
                  <a:solidFill>
                    <a:srgbClr val="262626"/>
                  </a:solidFill>
                  <a:latin typeface="隶书" panose="02010509060101010101" pitchFamily="49" charset="-122"/>
                  <a:ea typeface="微软雅黑" pitchFamily="34" charset="-122"/>
                  <a:sym typeface="微软雅黑" pitchFamily="34" charset="-122"/>
                </a:rPr>
                <a:t> </a:t>
              </a:r>
              <a:r>
                <a:rPr lang="en-US" altLang="zh-TW" sz="3600" dirty="0" smtClean="0">
                  <a:solidFill>
                    <a:srgbClr val="262626"/>
                  </a:solidFill>
                  <a:latin typeface="隶书" panose="02010509060101010101" pitchFamily="49" charset="-122"/>
                  <a:ea typeface="微软雅黑" pitchFamily="34" charset="-122"/>
                  <a:sym typeface="微软雅黑" pitchFamily="34" charset="-122"/>
                </a:rPr>
                <a:t>rate</a:t>
              </a:r>
              <a:endParaRPr lang="zh-CN" altLang="en-US" sz="3600" b="1" dirty="0">
                <a:latin typeface="微软雅黑" pitchFamily="34" charset="-122"/>
                <a:ea typeface="微软雅黑" pitchFamily="34" charset="-122"/>
              </a:endParaRPr>
            </a:p>
          </p:txBody>
        </p:sp>
        <p:sp>
          <p:nvSpPr>
            <p:cNvPr id="8" name="Up Arrow 7"/>
            <p:cNvSpPr/>
            <p:nvPr/>
          </p:nvSpPr>
          <p:spPr bwMode="auto">
            <a:xfrm>
              <a:off x="5163962" y="5004015"/>
              <a:ext cx="594529" cy="779477"/>
            </a:xfrm>
            <a:prstGeom prst="upArrow">
              <a:avLst/>
            </a:prstGeom>
            <a:solidFill>
              <a:schemeClr val="accent6">
                <a:lumMod val="75000"/>
              </a:schemeClr>
            </a:solidFill>
            <a:ln>
              <a:noFill/>
            </a:ln>
            <a:effectLst/>
          </p:spPr>
          <p:txBody>
            <a:bodyPr lIns="121917" tIns="60958" rIns="121917" bIns="60958"/>
            <a:lstStyle/>
            <a:p>
              <a:pPr>
                <a:defRPr/>
              </a:pPr>
              <a:endParaRPr lang="en-US">
                <a:latin typeface="Arial" pitchFamily="34" charset="0"/>
                <a:ea typeface="微软雅黑" pitchFamily="34" charset="-122"/>
              </a:endParaRPr>
            </a:p>
          </p:txBody>
        </p:sp>
        <p:sp>
          <p:nvSpPr>
            <p:cNvPr id="9" name="Up Arrow 9"/>
            <p:cNvSpPr>
              <a:spLocks noChangeArrowheads="1"/>
            </p:cNvSpPr>
            <p:nvPr/>
          </p:nvSpPr>
          <p:spPr bwMode="auto">
            <a:xfrm>
              <a:off x="5942957" y="5637934"/>
              <a:ext cx="473766" cy="714521"/>
            </a:xfrm>
            <a:prstGeom prst="upArrow">
              <a:avLst>
                <a:gd name="adj1" fmla="val 50000"/>
                <a:gd name="adj2" fmla="val 49833"/>
              </a:avLst>
            </a:prstGeom>
            <a:noFill/>
            <a:ln>
              <a:noFill/>
            </a:ln>
            <a:effectLst>
              <a:outerShdw dist="53882" dir="13500000" algn="ctr" rotWithShape="0">
                <a:schemeClr val="bg2">
                  <a:alpha val="50000"/>
                </a:schemeClr>
              </a:outerShdw>
            </a:effectLst>
          </p:spPr>
          <p:txBody>
            <a:bodyPr wrap="none" lIns="193538" tIns="96770" rIns="193538" bIns="96770" anchor="ctr"/>
            <a:lstStyle/>
            <a:p>
              <a:pPr>
                <a:buFont typeface="Arial" charset="0"/>
                <a:buNone/>
              </a:pPr>
              <a:endParaRPr lang="en-US" altLang="zh-CN">
                <a:ea typeface="微软雅黑" pitchFamily="34" charset="-122"/>
              </a:endParaRPr>
            </a:p>
          </p:txBody>
        </p:sp>
        <p:sp>
          <p:nvSpPr>
            <p:cNvPr id="10" name="Line 6"/>
            <p:cNvSpPr>
              <a:spLocks noChangeShapeType="1"/>
            </p:cNvSpPr>
            <p:nvPr/>
          </p:nvSpPr>
          <p:spPr bwMode="auto">
            <a:xfrm flipV="1">
              <a:off x="3286894" y="6166098"/>
              <a:ext cx="4464496" cy="0"/>
            </a:xfrm>
            <a:prstGeom prst="line">
              <a:avLst/>
            </a:prstGeom>
            <a:ln>
              <a:solidFill>
                <a:srgbClr val="FF0000"/>
              </a:solidFill>
            </a:ln>
          </p:spPr>
          <p:style>
            <a:lnRef idx="3">
              <a:schemeClr val="accent2"/>
            </a:lnRef>
            <a:fillRef idx="0">
              <a:schemeClr val="accent2"/>
            </a:fillRef>
            <a:effectRef idx="2">
              <a:schemeClr val="accent2"/>
            </a:effectRef>
            <a:fontRef idx="minor">
              <a:schemeClr val="tx1"/>
            </a:fontRef>
          </p:style>
          <p:txBody>
            <a:bodyPr lIns="121917" tIns="60958" rIns="121917" bIns="60958"/>
            <a:lstStyle/>
            <a:p>
              <a:pPr>
                <a:defRPr/>
              </a:pPr>
              <a:endParaRPr lang="zh-CN" altLang="en-US" dirty="0"/>
            </a:p>
          </p:txBody>
        </p:sp>
      </p:grpSp>
      <p:sp>
        <p:nvSpPr>
          <p:cNvPr id="14" name="Rectangle 8"/>
          <p:cNvSpPr>
            <a:spLocks noChangeArrowheads="1"/>
          </p:cNvSpPr>
          <p:nvPr/>
        </p:nvSpPr>
        <p:spPr bwMode="auto">
          <a:xfrm>
            <a:off x="982639" y="117427"/>
            <a:ext cx="2232248" cy="1039453"/>
          </a:xfrm>
          <a:prstGeom prst="rect">
            <a:avLst/>
          </a:prstGeom>
          <a:noFill/>
          <a:ln>
            <a:noFill/>
          </a:ln>
        </p:spPr>
        <p:txBody>
          <a:bodyPr wrap="none" lIns="145157" tIns="72579" rIns="145157" bIns="72579" anchor="ctr"/>
          <a:lstStyle/>
          <a:p>
            <a:pPr algn="r" eaLnBrk="0" hangingPunct="0">
              <a:buFont typeface="Arial" charset="0"/>
              <a:buNone/>
            </a:pPr>
            <a:r>
              <a:rPr lang="zh-CN" altLang="en-US" sz="1800" dirty="0" smtClean="0">
                <a:solidFill>
                  <a:srgbClr val="262626"/>
                </a:solidFill>
                <a:latin typeface="微软雅黑" pitchFamily="34" charset="-122"/>
                <a:ea typeface="微软雅黑" pitchFamily="34" charset="-122"/>
              </a:rPr>
              <a:t>Humanistic </a:t>
            </a:r>
            <a:r>
              <a:rPr lang="zh-CN" altLang="en-US" sz="1800" dirty="0">
                <a:solidFill>
                  <a:srgbClr val="262626"/>
                </a:solidFill>
                <a:latin typeface="微软雅黑" pitchFamily="34" charset="-122"/>
                <a:ea typeface="微软雅黑" pitchFamily="34" charset="-122"/>
              </a:rPr>
              <a:t>Care</a:t>
            </a:r>
          </a:p>
        </p:txBody>
      </p:sp>
      <p:sp>
        <p:nvSpPr>
          <p:cNvPr id="15" name="Rectangle 6"/>
          <p:cNvSpPr>
            <a:spLocks noChangeArrowheads="1"/>
          </p:cNvSpPr>
          <p:nvPr/>
        </p:nvSpPr>
        <p:spPr bwMode="auto">
          <a:xfrm>
            <a:off x="-25475" y="261443"/>
            <a:ext cx="1224137" cy="695285"/>
          </a:xfrm>
          <a:prstGeom prst="rect">
            <a:avLst/>
          </a:prstGeom>
          <a:solidFill>
            <a:srgbClr val="4D4D4D"/>
          </a:solidFill>
          <a:ln>
            <a:noFill/>
          </a:ln>
        </p:spPr>
        <p:txBody>
          <a:bodyPr wrap="none" lIns="145157" tIns="72579" rIns="145157" bIns="72579" anchor="ctr"/>
          <a:lstStyle/>
          <a:p>
            <a:pPr algn="ctr" eaLnBrk="0" hangingPunct="0">
              <a:buFont typeface="Arial" charset="0"/>
              <a:buNone/>
            </a:pPr>
            <a:r>
              <a:rPr lang="zh-CN" altLang="en-US" sz="3200" dirty="0" smtClean="0">
                <a:solidFill>
                  <a:schemeClr val="bg1"/>
                </a:solidFill>
                <a:latin typeface="微软雅黑" pitchFamily="34" charset="-122"/>
                <a:ea typeface="微软雅黑" pitchFamily="34" charset="-122"/>
              </a:rPr>
              <a:t>Part </a:t>
            </a:r>
            <a:r>
              <a:rPr lang="en-US" altLang="zh-CN" sz="3200" dirty="0" smtClean="0">
                <a:solidFill>
                  <a:schemeClr val="bg1"/>
                </a:solidFill>
                <a:latin typeface="微软雅黑" pitchFamily="34" charset="-122"/>
                <a:ea typeface="微软雅黑" pitchFamily="34" charset="-122"/>
              </a:rPr>
              <a:t>2</a:t>
            </a:r>
            <a:endParaRPr lang="zh-CN" altLang="en-US" sz="3200" dirty="0">
              <a:solidFill>
                <a:schemeClr val="bg1"/>
              </a:solidFill>
              <a:latin typeface="微软雅黑" pitchFamily="34" charset="-122"/>
              <a:ea typeface="微软雅黑" pitchFamily="34" charset="-122"/>
            </a:endParaRPr>
          </a:p>
        </p:txBody>
      </p:sp>
      <p:sp>
        <p:nvSpPr>
          <p:cNvPr id="16" name="TextBox 15"/>
          <p:cNvSpPr txBox="1"/>
          <p:nvPr/>
        </p:nvSpPr>
        <p:spPr>
          <a:xfrm>
            <a:off x="9407574" y="405459"/>
            <a:ext cx="2376264" cy="3570208"/>
          </a:xfrm>
          <a:prstGeom prst="rect">
            <a:avLst/>
          </a:prstGeom>
          <a:noFill/>
        </p:spPr>
        <p:txBody>
          <a:bodyPr wrap="square" rtlCol="0">
            <a:spAutoFit/>
          </a:bodyPr>
          <a:lstStyle/>
          <a:p>
            <a:pPr algn="ctr">
              <a:spcAft>
                <a:spcPts val="1200"/>
              </a:spcAft>
            </a:pPr>
            <a:r>
              <a:rPr lang="en-US" altLang="zh-CN" sz="3600" dirty="0">
                <a:latin typeface="微软雅黑" pitchFamily="34" charset="-122"/>
                <a:ea typeface="微软雅黑" pitchFamily="34" charset="-122"/>
              </a:rPr>
              <a:t>Trust our </a:t>
            </a:r>
            <a:r>
              <a:rPr lang="en-US" altLang="zh-CN" sz="3600" dirty="0" smtClean="0">
                <a:latin typeface="微软雅黑" pitchFamily="34" charset="-122"/>
                <a:ea typeface="微软雅黑" pitchFamily="34" charset="-122"/>
              </a:rPr>
              <a:t>staffs--</a:t>
            </a:r>
            <a:endParaRPr lang="en-US" altLang="zh-CN" sz="3600" dirty="0">
              <a:latin typeface="微软雅黑" pitchFamily="34" charset="-122"/>
              <a:ea typeface="微软雅黑" pitchFamily="34" charset="-122"/>
            </a:endParaRPr>
          </a:p>
          <a:p>
            <a:pPr algn="ctr">
              <a:spcAft>
                <a:spcPts val="1200"/>
              </a:spcAft>
            </a:pPr>
            <a:r>
              <a:rPr lang="en-US" altLang="zh-CN" sz="3600" dirty="0" smtClean="0">
                <a:latin typeface="微软雅黑" pitchFamily="34" charset="-122"/>
                <a:ea typeface="微软雅黑" pitchFamily="34" charset="-122"/>
              </a:rPr>
              <a:t>No more </a:t>
            </a:r>
            <a:r>
              <a:rPr lang="en-US" altLang="zh-TW" sz="3600" dirty="0" smtClean="0">
                <a:latin typeface="微软雅黑" pitchFamily="34" charset="-122"/>
                <a:ea typeface="微软雅黑" pitchFamily="34" charset="-122"/>
              </a:rPr>
              <a:t>p</a:t>
            </a:r>
            <a:r>
              <a:rPr lang="en-US" altLang="zh-CN" sz="3600" dirty="0" smtClean="0">
                <a:latin typeface="微软雅黑" pitchFamily="34" charset="-122"/>
                <a:ea typeface="微软雅黑" pitchFamily="34" charset="-122"/>
              </a:rPr>
              <a:t>unch </a:t>
            </a:r>
            <a:r>
              <a:rPr lang="en-US" altLang="zh-TW" sz="3600" dirty="0" smtClean="0">
                <a:latin typeface="微软雅黑" pitchFamily="34" charset="-122"/>
                <a:ea typeface="微软雅黑" pitchFamily="34" charset="-122"/>
              </a:rPr>
              <a:t>c</a:t>
            </a:r>
            <a:r>
              <a:rPr lang="en-US" altLang="zh-CN" sz="3600" dirty="0" smtClean="0">
                <a:latin typeface="微软雅黑" pitchFamily="34" charset="-122"/>
                <a:ea typeface="微软雅黑" pitchFamily="34" charset="-122"/>
              </a:rPr>
              <a:t>ard </a:t>
            </a:r>
            <a:r>
              <a:rPr lang="en-US" altLang="zh-TW" sz="3600" dirty="0" smtClean="0">
                <a:latin typeface="微软雅黑" pitchFamily="34" charset="-122"/>
                <a:ea typeface="微软雅黑" pitchFamily="34" charset="-122"/>
              </a:rPr>
              <a:t>m</a:t>
            </a:r>
            <a:r>
              <a:rPr lang="en-US" altLang="zh-CN" sz="3600" dirty="0" smtClean="0">
                <a:latin typeface="微软雅黑" pitchFamily="34" charset="-122"/>
                <a:ea typeface="微软雅黑" pitchFamily="34" charset="-122"/>
              </a:rPr>
              <a:t>achine</a:t>
            </a:r>
            <a:endParaRPr lang="en-US" altLang="zh-CN" sz="3600" dirty="0">
              <a:latin typeface="微软雅黑" pitchFamily="34" charset="-122"/>
              <a:ea typeface="微软雅黑" pitchFamily="34" charset="-122"/>
            </a:endParaRPr>
          </a:p>
        </p:txBody>
      </p:sp>
      <p:sp>
        <p:nvSpPr>
          <p:cNvPr id="4" name="Rectangle 3"/>
          <p:cNvSpPr/>
          <p:nvPr/>
        </p:nvSpPr>
        <p:spPr>
          <a:xfrm>
            <a:off x="982638" y="4365899"/>
            <a:ext cx="6092825" cy="1231106"/>
          </a:xfrm>
          <a:prstGeom prst="rect">
            <a:avLst/>
          </a:prstGeom>
        </p:spPr>
        <p:txBody>
          <a:bodyPr>
            <a:spAutoFit/>
          </a:bodyPr>
          <a:lstStyle/>
          <a:p>
            <a:pPr>
              <a:spcAft>
                <a:spcPts val="1200"/>
              </a:spcAft>
            </a:pPr>
            <a:r>
              <a:rPr lang="en-US" altLang="zh-CN" sz="3200" dirty="0">
                <a:latin typeface="微软雅黑" pitchFamily="34" charset="-122"/>
                <a:ea typeface="微软雅黑" pitchFamily="34" charset="-122"/>
              </a:rPr>
              <a:t>From </a:t>
            </a:r>
            <a:r>
              <a:rPr lang="en-US" altLang="zh-TW" sz="3200" dirty="0" smtClean="0">
                <a:latin typeface="微软雅黑" pitchFamily="34" charset="-122"/>
                <a:ea typeface="微软雅黑" pitchFamily="34" charset="-122"/>
              </a:rPr>
              <a:t>P</a:t>
            </a:r>
            <a:r>
              <a:rPr lang="en-US" altLang="zh-CN" sz="3200" dirty="0" smtClean="0">
                <a:latin typeface="微软雅黑" pitchFamily="34" charset="-122"/>
                <a:ea typeface="微软雅黑" pitchFamily="34" charset="-122"/>
              </a:rPr>
              <a:t>iece Rate </a:t>
            </a:r>
            <a:r>
              <a:rPr lang="en-US" altLang="zh-CN" sz="3200" dirty="0">
                <a:latin typeface="微软雅黑" pitchFamily="34" charset="-122"/>
                <a:ea typeface="微软雅黑" pitchFamily="34" charset="-122"/>
              </a:rPr>
              <a:t>to </a:t>
            </a:r>
            <a:endParaRPr lang="en-US" altLang="zh-CN" sz="3200" dirty="0" smtClean="0">
              <a:latin typeface="微软雅黑" pitchFamily="34" charset="-122"/>
              <a:ea typeface="微软雅黑" pitchFamily="34" charset="-122"/>
            </a:endParaRPr>
          </a:p>
          <a:p>
            <a:pPr>
              <a:spcAft>
                <a:spcPts val="1200"/>
              </a:spcAft>
            </a:pPr>
            <a:r>
              <a:rPr lang="en-US" altLang="zh-TW" sz="3200" dirty="0" smtClean="0">
                <a:latin typeface="微软雅黑" pitchFamily="34" charset="-122"/>
                <a:ea typeface="微软雅黑" pitchFamily="34" charset="-122"/>
              </a:rPr>
              <a:t>Hourly</a:t>
            </a:r>
            <a:r>
              <a:rPr lang="en-US" altLang="zh-CN" sz="3200" dirty="0" smtClean="0">
                <a:latin typeface="微软雅黑" pitchFamily="34" charset="-122"/>
                <a:ea typeface="微软雅黑" pitchFamily="34" charset="-122"/>
              </a:rPr>
              <a:t> Rate</a:t>
            </a:r>
            <a:r>
              <a:rPr lang="zh-TW" altLang="en-US" sz="3200" dirty="0" smtClean="0">
                <a:latin typeface="微软雅黑" pitchFamily="34" charset="-122"/>
                <a:ea typeface="微软雅黑" pitchFamily="34" charset="-122"/>
              </a:rPr>
              <a:t> </a:t>
            </a:r>
            <a:r>
              <a:rPr lang="en-US" altLang="zh-TW" sz="3200" dirty="0" smtClean="0">
                <a:latin typeface="微软雅黑" pitchFamily="34" charset="-122"/>
                <a:ea typeface="微软雅黑" pitchFamily="34" charset="-122"/>
              </a:rPr>
              <a:t>system</a:t>
            </a:r>
            <a:endParaRPr lang="en-US" altLang="zh-CN" sz="3200" dirty="0">
              <a:latin typeface="微软雅黑" pitchFamily="34" charset="-122"/>
              <a:ea typeface="微软雅黑" pitchFamily="34" charset="-122"/>
            </a:endParaRPr>
          </a:p>
        </p:txBody>
      </p:sp>
      <p:sp>
        <p:nvSpPr>
          <p:cNvPr id="2" name="TextBox 1"/>
          <p:cNvSpPr txBox="1"/>
          <p:nvPr/>
        </p:nvSpPr>
        <p:spPr>
          <a:xfrm>
            <a:off x="2116760" y="4182212"/>
            <a:ext cx="184666" cy="461665"/>
          </a:xfrm>
          <a:prstGeom prst="rect">
            <a:avLst/>
          </a:prstGeom>
          <a:noFill/>
        </p:spPr>
        <p:txBody>
          <a:bodyPr wrap="none" rtlCol="0">
            <a:spAutoFit/>
          </a:bodyPr>
          <a:lstStyle/>
          <a:p>
            <a:endParaRPr lang="en-US" dirty="0"/>
          </a:p>
        </p:txBody>
      </p:sp>
      <p:sp>
        <p:nvSpPr>
          <p:cNvPr id="5" name="Rectangle 4"/>
          <p:cNvSpPr/>
          <p:nvPr/>
        </p:nvSpPr>
        <p:spPr>
          <a:xfrm>
            <a:off x="2422799" y="3645818"/>
            <a:ext cx="5309266" cy="461665"/>
          </a:xfrm>
          <a:prstGeom prst="rect">
            <a:avLst/>
          </a:prstGeom>
        </p:spPr>
        <p:txBody>
          <a:bodyPr wrap="none">
            <a:spAutoFit/>
          </a:bodyPr>
          <a:lstStyle/>
          <a:p>
            <a:pPr algn="ctr">
              <a:spcAft>
                <a:spcPts val="1200"/>
              </a:spcAft>
            </a:pPr>
            <a:r>
              <a:rPr lang="en-US" altLang="zh-CN" dirty="0" smtClean="0">
                <a:latin typeface="微软雅黑" pitchFamily="34" charset="-122"/>
                <a:ea typeface="微软雅黑" pitchFamily="34" charset="-122"/>
              </a:rPr>
              <a:t>--------------------------------------------------</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1"/>
          <p:cNvSpPr txBox="1">
            <a:spLocks noChangeArrowheads="1"/>
          </p:cNvSpPr>
          <p:nvPr/>
        </p:nvSpPr>
        <p:spPr>
          <a:xfrm>
            <a:off x="3237249" y="259458"/>
            <a:ext cx="7322453" cy="2160240"/>
          </a:xfrm>
          <a:prstGeom prst="rect">
            <a:avLst/>
          </a:prstGeom>
        </p:spPr>
        <p:txBody>
          <a:bodyPr vert="horz" lIns="121917" tIns="60958" rIns="121917" bIns="60958" rtlCol="0" anchor="ctr">
            <a:noAutofit/>
          </a:bodyPr>
          <a:lstStyle>
            <a:lvl1pPr algn="ctr" defTabSz="1218565" rtl="0" eaLnBrk="1" latinLnBrk="0" hangingPunct="1">
              <a:spcBef>
                <a:spcPct val="0"/>
              </a:spcBef>
              <a:buNone/>
              <a:defRPr sz="5900" kern="1200">
                <a:solidFill>
                  <a:schemeClr val="tx1"/>
                </a:solidFill>
                <a:latin typeface="+mj-lt"/>
                <a:ea typeface="+mj-ea"/>
                <a:cs typeface="+mj-cs"/>
              </a:defRPr>
            </a:lvl1pPr>
          </a:lstStyle>
          <a:p>
            <a:pPr>
              <a:lnSpc>
                <a:spcPct val="120000"/>
              </a:lnSpc>
            </a:pPr>
            <a:r>
              <a:rPr lang="en-US" altLang="zh-CN" sz="6000" b="1" dirty="0" smtClean="0">
                <a:latin typeface="微软雅黑" pitchFamily="34" charset="-122"/>
                <a:ea typeface="微软雅黑" pitchFamily="34" charset="-122"/>
              </a:rPr>
              <a:t> </a:t>
            </a:r>
            <a:r>
              <a:rPr lang="en-US" altLang="zh-TW" sz="6000" b="1" dirty="0" smtClean="0">
                <a:latin typeface="微软雅黑" pitchFamily="34" charset="-122"/>
                <a:ea typeface="微软雅黑" pitchFamily="34" charset="-122"/>
              </a:rPr>
              <a:t>FAMILY</a:t>
            </a:r>
            <a:r>
              <a:rPr lang="en-US" altLang="zh-TW" sz="3200" b="1" dirty="0" smtClean="0">
                <a:latin typeface="微软雅黑" pitchFamily="34" charset="-122"/>
                <a:ea typeface="微软雅黑" pitchFamily="34" charset="-122"/>
              </a:rPr>
              <a:t>--</a:t>
            </a:r>
            <a:r>
              <a:rPr lang="en-US" altLang="zh-TW" sz="4400" b="1" dirty="0" smtClean="0">
                <a:latin typeface="微软雅黑" pitchFamily="34" charset="-122"/>
                <a:ea typeface="微软雅黑" pitchFamily="34" charset="-122"/>
              </a:rPr>
              <a:t>The</a:t>
            </a:r>
            <a:r>
              <a:rPr lang="zh-TW" altLang="en-US" sz="4400" b="1" dirty="0" smtClean="0">
                <a:latin typeface="微软雅黑" pitchFamily="34" charset="-122"/>
                <a:ea typeface="微软雅黑" pitchFamily="34" charset="-122"/>
              </a:rPr>
              <a:t> </a:t>
            </a:r>
            <a:r>
              <a:rPr lang="en-US" altLang="zh-TW" sz="4400" b="1" dirty="0" smtClean="0">
                <a:latin typeface="微软雅黑" pitchFamily="34" charset="-122"/>
                <a:ea typeface="微软雅黑" pitchFamily="34" charset="-122"/>
              </a:rPr>
              <a:t>place</a:t>
            </a:r>
            <a:r>
              <a:rPr lang="zh-TW" altLang="en-US" sz="4400" b="1" dirty="0" smtClean="0">
                <a:latin typeface="微软雅黑" pitchFamily="34" charset="-122"/>
                <a:ea typeface="微软雅黑" pitchFamily="34" charset="-122"/>
              </a:rPr>
              <a:t> </a:t>
            </a:r>
            <a:endParaRPr lang="en-US" altLang="zh-TW" sz="4400" b="1" dirty="0" smtClean="0">
              <a:latin typeface="微软雅黑" pitchFamily="34" charset="-122"/>
              <a:ea typeface="微软雅黑" pitchFamily="34" charset="-122"/>
            </a:endParaRPr>
          </a:p>
          <a:p>
            <a:pPr>
              <a:lnSpc>
                <a:spcPct val="120000"/>
              </a:lnSpc>
            </a:pPr>
            <a:r>
              <a:rPr lang="en-US" altLang="zh-TW" sz="4400" b="1" dirty="0" smtClean="0">
                <a:latin typeface="微软雅黑" pitchFamily="34" charset="-122"/>
                <a:ea typeface="微软雅黑" pitchFamily="34" charset="-122"/>
              </a:rPr>
              <a:t>closest</a:t>
            </a:r>
            <a:r>
              <a:rPr lang="zh-TW" altLang="en-US" sz="4400" b="1" dirty="0" smtClean="0">
                <a:latin typeface="微软雅黑" pitchFamily="34" charset="-122"/>
                <a:ea typeface="微软雅黑" pitchFamily="34" charset="-122"/>
              </a:rPr>
              <a:t> </a:t>
            </a:r>
            <a:r>
              <a:rPr lang="en-US" altLang="zh-TW" sz="4400" b="1" dirty="0" smtClean="0">
                <a:latin typeface="微软雅黑" pitchFamily="34" charset="-122"/>
                <a:ea typeface="微软雅黑" pitchFamily="34" charset="-122"/>
              </a:rPr>
              <a:t>to</a:t>
            </a:r>
            <a:r>
              <a:rPr lang="zh-TW" altLang="en-US" sz="4400" b="1" dirty="0" smtClean="0">
                <a:latin typeface="微软雅黑" pitchFamily="34" charset="-122"/>
                <a:ea typeface="微软雅黑" pitchFamily="34" charset="-122"/>
              </a:rPr>
              <a:t> </a:t>
            </a:r>
            <a:r>
              <a:rPr lang="en-US" altLang="zh-TW" sz="4400" b="1" dirty="0" smtClean="0">
                <a:latin typeface="微软雅黑" pitchFamily="34" charset="-122"/>
                <a:ea typeface="微软雅黑" pitchFamily="34" charset="-122"/>
              </a:rPr>
              <a:t>True</a:t>
            </a:r>
            <a:r>
              <a:rPr lang="zh-TW" altLang="en-US" sz="4400" b="1" dirty="0" smtClean="0">
                <a:latin typeface="微软雅黑" pitchFamily="34" charset="-122"/>
                <a:ea typeface="微软雅黑" pitchFamily="34" charset="-122"/>
              </a:rPr>
              <a:t> </a:t>
            </a:r>
            <a:r>
              <a:rPr lang="en-US" altLang="zh-TW" sz="4400" b="1" dirty="0" smtClean="0">
                <a:latin typeface="微软雅黑" pitchFamily="34" charset="-122"/>
                <a:ea typeface="微软雅黑" pitchFamily="34" charset="-122"/>
              </a:rPr>
              <a:t>Love </a:t>
            </a:r>
          </a:p>
        </p:txBody>
      </p:sp>
      <p:sp>
        <p:nvSpPr>
          <p:cNvPr id="8" name="右大括号 7"/>
          <p:cNvSpPr/>
          <p:nvPr/>
        </p:nvSpPr>
        <p:spPr>
          <a:xfrm rot="5400000">
            <a:off x="5366522" y="-35194"/>
            <a:ext cx="1152129" cy="9234233"/>
          </a:xfrm>
          <a:prstGeom prst="rightBrace">
            <a:avLst>
              <a:gd name="adj1" fmla="val 77770"/>
              <a:gd name="adj2" fmla="val 50446"/>
            </a:avLst>
          </a:prstGeom>
          <a:noFill/>
          <a:ln w="381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20" name="标题 1"/>
          <p:cNvSpPr txBox="1">
            <a:spLocks noChangeArrowheads="1"/>
          </p:cNvSpPr>
          <p:nvPr/>
        </p:nvSpPr>
        <p:spPr>
          <a:xfrm>
            <a:off x="1702717" y="5374010"/>
            <a:ext cx="8712969" cy="731168"/>
          </a:xfrm>
          <a:prstGeom prst="rect">
            <a:avLst/>
          </a:prstGeom>
        </p:spPr>
        <p:txBody>
          <a:bodyPr vert="horz" lIns="121917" tIns="60958" rIns="121917" bIns="60958" rtlCol="0" anchor="ctr">
            <a:noAutofit/>
          </a:bodyPr>
          <a:lstStyle>
            <a:lvl1pPr algn="ctr" defTabSz="1218565" rtl="0" eaLnBrk="1" latinLnBrk="0" hangingPunct="1">
              <a:spcBef>
                <a:spcPct val="0"/>
              </a:spcBef>
              <a:buNone/>
              <a:defRPr sz="5900" kern="1200">
                <a:solidFill>
                  <a:schemeClr val="tx1"/>
                </a:solidFill>
                <a:latin typeface="+mj-lt"/>
                <a:ea typeface="+mj-ea"/>
                <a:cs typeface="+mj-cs"/>
              </a:defRPr>
            </a:lvl1pPr>
          </a:lstStyle>
          <a:p>
            <a:pPr>
              <a:lnSpc>
                <a:spcPts val="5500"/>
              </a:lnSpc>
            </a:pPr>
            <a:r>
              <a:rPr lang="en-US" altLang="zh-TW" sz="4000" dirty="0" smtClean="0">
                <a:latin typeface="微软雅黑" pitchFamily="34" charset="-122"/>
                <a:ea typeface="微软雅黑" pitchFamily="34" charset="-122"/>
              </a:rPr>
              <a:t>Family</a:t>
            </a:r>
            <a:r>
              <a:rPr lang="zh-TW" altLang="en-US" sz="4000" dirty="0" smtClean="0">
                <a:latin typeface="微软雅黑" pitchFamily="34" charset="-122"/>
                <a:ea typeface="微软雅黑" pitchFamily="34" charset="-122"/>
              </a:rPr>
              <a:t> </a:t>
            </a:r>
            <a:r>
              <a:rPr lang="en-US" altLang="zh-TW" sz="4000" dirty="0" smtClean="0">
                <a:latin typeface="微软雅黑" pitchFamily="34" charset="-122"/>
                <a:ea typeface="微软雅黑" pitchFamily="34" charset="-122"/>
              </a:rPr>
              <a:t>Education</a:t>
            </a:r>
            <a:r>
              <a:rPr lang="zh-TW" altLang="en-US" sz="4000" dirty="0" smtClean="0">
                <a:latin typeface="微软雅黑" pitchFamily="34" charset="-122"/>
                <a:ea typeface="微软雅黑" pitchFamily="34" charset="-122"/>
              </a:rPr>
              <a:t> </a:t>
            </a:r>
            <a:r>
              <a:rPr lang="en-US" altLang="zh-TW" sz="4000" dirty="0" smtClean="0">
                <a:latin typeface="微软雅黑" pitchFamily="34" charset="-122"/>
                <a:ea typeface="微软雅黑" pitchFamily="34" charset="-122"/>
              </a:rPr>
              <a:t>is</a:t>
            </a:r>
            <a:r>
              <a:rPr lang="zh-TW" altLang="en-US" sz="4000" dirty="0" smtClean="0">
                <a:latin typeface="微软雅黑" pitchFamily="34" charset="-122"/>
                <a:ea typeface="微软雅黑" pitchFamily="34" charset="-122"/>
              </a:rPr>
              <a:t> </a:t>
            </a:r>
            <a:r>
              <a:rPr lang="en-US" altLang="zh-TW" sz="4000" dirty="0" smtClean="0">
                <a:latin typeface="微软雅黑" pitchFamily="34" charset="-122"/>
                <a:ea typeface="微软雅黑" pitchFamily="34" charset="-122"/>
              </a:rPr>
              <a:t>the</a:t>
            </a:r>
            <a:r>
              <a:rPr lang="zh-TW" altLang="en-US" sz="4000" dirty="0" smtClean="0">
                <a:latin typeface="微软雅黑" pitchFamily="34" charset="-122"/>
                <a:ea typeface="微软雅黑" pitchFamily="34" charset="-122"/>
              </a:rPr>
              <a:t> </a:t>
            </a:r>
            <a:r>
              <a:rPr lang="en-US" altLang="zh-TW" sz="4000" dirty="0" smtClean="0">
                <a:latin typeface="微软雅黑" pitchFamily="34" charset="-122"/>
                <a:ea typeface="微软雅黑" pitchFamily="34" charset="-122"/>
              </a:rPr>
              <a:t>Foundation</a:t>
            </a:r>
            <a:r>
              <a:rPr lang="zh-TW" altLang="en-US" sz="4000" dirty="0" smtClean="0">
                <a:latin typeface="微软雅黑" pitchFamily="34" charset="-122"/>
                <a:ea typeface="微软雅黑" pitchFamily="34" charset="-122"/>
              </a:rPr>
              <a:t> </a:t>
            </a:r>
            <a:endParaRPr lang="en-US" altLang="zh-TW" sz="4000" dirty="0">
              <a:latin typeface="微软雅黑" pitchFamily="34" charset="-122"/>
              <a:ea typeface="微软雅黑" pitchFamily="34" charset="-122"/>
            </a:endParaRPr>
          </a:p>
        </p:txBody>
      </p:sp>
      <p:sp>
        <p:nvSpPr>
          <p:cNvPr id="19" name="Rectangle 6"/>
          <p:cNvSpPr>
            <a:spLocks noChangeArrowheads="1"/>
          </p:cNvSpPr>
          <p:nvPr/>
        </p:nvSpPr>
        <p:spPr bwMode="auto">
          <a:xfrm>
            <a:off x="-25475" y="261443"/>
            <a:ext cx="1224137" cy="695285"/>
          </a:xfrm>
          <a:prstGeom prst="rect">
            <a:avLst/>
          </a:prstGeom>
          <a:solidFill>
            <a:srgbClr val="4D4D4D"/>
          </a:solidFill>
          <a:ln>
            <a:noFill/>
          </a:ln>
        </p:spPr>
        <p:txBody>
          <a:bodyPr wrap="none" lIns="145157" tIns="72579" rIns="145157" bIns="72579" anchor="ctr"/>
          <a:lstStyle/>
          <a:p>
            <a:pPr algn="ctr" eaLnBrk="0" hangingPunct="0">
              <a:buFont typeface="Arial" charset="0"/>
              <a:buNone/>
            </a:pPr>
            <a:r>
              <a:rPr lang="zh-CN" altLang="en-US" sz="3200" dirty="0" smtClean="0">
                <a:solidFill>
                  <a:schemeClr val="bg1"/>
                </a:solidFill>
                <a:latin typeface="微软雅黑" pitchFamily="34" charset="-122"/>
                <a:ea typeface="微软雅黑" pitchFamily="34" charset="-122"/>
              </a:rPr>
              <a:t>Part </a:t>
            </a:r>
            <a:r>
              <a:rPr lang="en-US" altLang="zh-CN" sz="3200" dirty="0" smtClean="0">
                <a:solidFill>
                  <a:schemeClr val="bg1"/>
                </a:solidFill>
                <a:latin typeface="微软雅黑" pitchFamily="34" charset="-122"/>
                <a:ea typeface="微软雅黑" pitchFamily="34" charset="-122"/>
              </a:rPr>
              <a:t>1</a:t>
            </a:r>
            <a:endParaRPr lang="zh-CN" altLang="en-US" sz="3200" dirty="0">
              <a:solidFill>
                <a:schemeClr val="bg1"/>
              </a:solidFill>
              <a:latin typeface="微软雅黑" pitchFamily="34" charset="-122"/>
              <a:ea typeface="微软雅黑" pitchFamily="34" charset="-122"/>
            </a:endParaRPr>
          </a:p>
        </p:txBody>
      </p:sp>
      <p:sp>
        <p:nvSpPr>
          <p:cNvPr id="22" name="Rectangle 8"/>
          <p:cNvSpPr>
            <a:spLocks noChangeArrowheads="1"/>
          </p:cNvSpPr>
          <p:nvPr/>
        </p:nvSpPr>
        <p:spPr bwMode="auto">
          <a:xfrm>
            <a:off x="694607" y="182888"/>
            <a:ext cx="1674727" cy="870642"/>
          </a:xfrm>
          <a:prstGeom prst="rect">
            <a:avLst/>
          </a:prstGeom>
          <a:noFill/>
          <a:ln>
            <a:noFill/>
          </a:ln>
        </p:spPr>
        <p:txBody>
          <a:bodyPr wrap="none" lIns="145157" tIns="72579" rIns="145157" bIns="72579" anchor="ctr"/>
          <a:lstStyle/>
          <a:p>
            <a:pPr algn="r" eaLnBrk="0" hangingPunct="0">
              <a:buFont typeface="Arial" charset="0"/>
              <a:buNone/>
            </a:pPr>
            <a:r>
              <a:rPr lang="zh-CN" altLang="en-US" sz="3200" dirty="0" smtClean="0">
                <a:solidFill>
                  <a:srgbClr val="262626"/>
                </a:solidFill>
                <a:latin typeface="微软雅黑 Light" pitchFamily="34" charset="-122"/>
                <a:ea typeface="微软雅黑" pitchFamily="34" charset="-122"/>
              </a:rPr>
              <a:t>总述</a:t>
            </a:r>
          </a:p>
          <a:p>
            <a:pPr algn="r" eaLnBrk="0" hangingPunct="0">
              <a:buFont typeface="Arial" charset="0"/>
              <a:buNone/>
            </a:pPr>
            <a:r>
              <a:rPr lang="zh-CN" altLang="en-US" sz="1600" dirty="0" smtClean="0">
                <a:solidFill>
                  <a:srgbClr val="262626"/>
                </a:solidFill>
                <a:latin typeface="微软雅黑" pitchFamily="34" charset="-122"/>
                <a:ea typeface="微软雅黑" pitchFamily="34" charset="-122"/>
              </a:rPr>
              <a:t>Overview</a:t>
            </a:r>
            <a:endParaRPr lang="zh-CN" altLang="en-US" sz="1600" dirty="0">
              <a:solidFill>
                <a:srgbClr val="262626"/>
              </a:solidFill>
              <a:latin typeface="微软雅黑" pitchFamily="34" charset="-122"/>
              <a:ea typeface="微软雅黑" pitchFamily="34" charset="-122"/>
            </a:endParaRPr>
          </a:p>
        </p:txBody>
      </p:sp>
      <p:pic>
        <p:nvPicPr>
          <p:cNvPr id="2" name="图片 1"/>
          <p:cNvPicPr>
            <a:picLocks noChangeAspect="1"/>
          </p:cNvPicPr>
          <p:nvPr/>
        </p:nvPicPr>
        <p:blipFill rotWithShape="1">
          <a:blip r:embed="rId2">
            <a:extLst>
              <a:ext uri="{28A0092B-C50C-407E-A947-70E740481C1C}">
                <a14:useLocalDpi xmlns:a14="http://schemas.microsoft.com/office/drawing/2010/main" val="0"/>
              </a:ext>
            </a:extLst>
          </a:blip>
          <a:srcRect r="6004"/>
          <a:stretch>
            <a:fillRect/>
          </a:stretch>
        </p:blipFill>
        <p:spPr>
          <a:xfrm>
            <a:off x="2494806" y="765498"/>
            <a:ext cx="1190926" cy="1171739"/>
          </a:xfrm>
          <a:prstGeom prst="rect">
            <a:avLst/>
          </a:prstGeom>
        </p:spPr>
      </p:pic>
      <p:sp>
        <p:nvSpPr>
          <p:cNvPr id="5" name="TextBox 4"/>
          <p:cNvSpPr txBox="1"/>
          <p:nvPr/>
        </p:nvSpPr>
        <p:spPr>
          <a:xfrm>
            <a:off x="1414686" y="2925738"/>
            <a:ext cx="1872208" cy="1077218"/>
          </a:xfrm>
          <a:prstGeom prst="rect">
            <a:avLst/>
          </a:prstGeom>
          <a:noFill/>
        </p:spPr>
        <p:txBody>
          <a:bodyPr wrap="square" rtlCol="0">
            <a:spAutoFit/>
          </a:bodyPr>
          <a:lstStyle/>
          <a:p>
            <a:r>
              <a:rPr lang="en-US" altLang="zh-TW" sz="3200" dirty="0" smtClean="0"/>
              <a:t>Family</a:t>
            </a:r>
            <a:r>
              <a:rPr lang="zh-TW" altLang="en-US" sz="3200" dirty="0" smtClean="0"/>
              <a:t> </a:t>
            </a:r>
            <a:r>
              <a:rPr lang="en-US" altLang="zh-TW" sz="3200" dirty="0" smtClean="0"/>
              <a:t>Education</a:t>
            </a:r>
            <a:endParaRPr lang="en-US" sz="3200" dirty="0"/>
          </a:p>
        </p:txBody>
      </p:sp>
      <p:sp>
        <p:nvSpPr>
          <p:cNvPr id="23" name="TextBox 22"/>
          <p:cNvSpPr txBox="1"/>
          <p:nvPr/>
        </p:nvSpPr>
        <p:spPr>
          <a:xfrm>
            <a:off x="4006974" y="2925738"/>
            <a:ext cx="1872208" cy="1077218"/>
          </a:xfrm>
          <a:prstGeom prst="rect">
            <a:avLst/>
          </a:prstGeom>
          <a:noFill/>
        </p:spPr>
        <p:txBody>
          <a:bodyPr wrap="square" rtlCol="0">
            <a:spAutoFit/>
          </a:bodyPr>
          <a:lstStyle/>
          <a:p>
            <a:r>
              <a:rPr lang="en-US" altLang="zh-TW" sz="3200" dirty="0" smtClean="0"/>
              <a:t>School</a:t>
            </a:r>
          </a:p>
          <a:p>
            <a:r>
              <a:rPr lang="en-US" altLang="zh-TW" sz="3200" dirty="0" smtClean="0"/>
              <a:t>Education</a:t>
            </a:r>
            <a:endParaRPr lang="en-US" sz="3200" dirty="0"/>
          </a:p>
        </p:txBody>
      </p:sp>
      <p:sp>
        <p:nvSpPr>
          <p:cNvPr id="24" name="TextBox 23"/>
          <p:cNvSpPr txBox="1"/>
          <p:nvPr/>
        </p:nvSpPr>
        <p:spPr>
          <a:xfrm>
            <a:off x="6671270" y="2925738"/>
            <a:ext cx="1872208" cy="1077218"/>
          </a:xfrm>
          <a:prstGeom prst="rect">
            <a:avLst/>
          </a:prstGeom>
          <a:noFill/>
        </p:spPr>
        <p:txBody>
          <a:bodyPr wrap="square" rtlCol="0">
            <a:spAutoFit/>
          </a:bodyPr>
          <a:lstStyle/>
          <a:p>
            <a:r>
              <a:rPr lang="en-US" altLang="zh-TW" sz="3200" dirty="0" smtClean="0"/>
              <a:t>Social</a:t>
            </a:r>
            <a:r>
              <a:rPr lang="zh-TW" altLang="en-US" sz="3200" dirty="0" smtClean="0"/>
              <a:t> </a:t>
            </a:r>
            <a:r>
              <a:rPr lang="en-US" altLang="zh-TW" sz="3200" dirty="0" smtClean="0"/>
              <a:t>Education</a:t>
            </a:r>
            <a:endParaRPr lang="en-US" sz="3200" dirty="0"/>
          </a:p>
        </p:txBody>
      </p:sp>
      <p:sp>
        <p:nvSpPr>
          <p:cNvPr id="25" name="TextBox 24"/>
          <p:cNvSpPr txBox="1"/>
          <p:nvPr/>
        </p:nvSpPr>
        <p:spPr>
          <a:xfrm>
            <a:off x="9191549" y="2925738"/>
            <a:ext cx="1872208" cy="1077218"/>
          </a:xfrm>
          <a:prstGeom prst="rect">
            <a:avLst/>
          </a:prstGeom>
          <a:noFill/>
        </p:spPr>
        <p:txBody>
          <a:bodyPr wrap="square" rtlCol="0">
            <a:spAutoFit/>
          </a:bodyPr>
          <a:lstStyle/>
          <a:p>
            <a:r>
              <a:rPr lang="en-US" altLang="zh-TW" sz="3200" dirty="0" smtClean="0"/>
              <a:t>Religious</a:t>
            </a:r>
          </a:p>
          <a:p>
            <a:r>
              <a:rPr lang="en-US" altLang="zh-TW" sz="3200" dirty="0" smtClean="0"/>
              <a:t>Education</a:t>
            </a:r>
            <a:endParaRPr lang="en-US" sz="3200" dirty="0"/>
          </a:p>
        </p:txBody>
      </p:sp>
    </p:spTree>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9" name="图片 5" descr="DSC_0109.JPG"/>
          <p:cNvPicPr>
            <a:picLocks noChangeAspect="1" noChangeArrowheads="1"/>
          </p:cNvPicPr>
          <p:nvPr/>
        </p:nvPicPr>
        <p:blipFill rotWithShape="1">
          <a:blip r:embed="rId3">
            <a:extLst>
              <a:ext uri="{28A0092B-C50C-407E-A947-70E740481C1C}">
                <a14:useLocalDpi xmlns:a14="http://schemas.microsoft.com/office/drawing/2010/main" val="0"/>
              </a:ext>
            </a:extLst>
          </a:blip>
          <a:srcRect t="8476" b="14936"/>
          <a:stretch/>
        </p:blipFill>
        <p:spPr bwMode="auto">
          <a:xfrm>
            <a:off x="6239222" y="1773610"/>
            <a:ext cx="3861934" cy="2350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0" name="内容占位符 3" descr="1233.jpg"/>
          <p:cNvPicPr>
            <a:picLocks noChangeAspect="1" noChangeArrowheads="1"/>
          </p:cNvPicPr>
          <p:nvPr/>
        </p:nvPicPr>
        <p:blipFill>
          <a:blip r:embed="rId4">
            <a:extLst>
              <a:ext uri="{28A0092B-C50C-407E-A947-70E740481C1C}">
                <a14:useLocalDpi xmlns:a14="http://schemas.microsoft.com/office/drawing/2010/main" val="0"/>
              </a:ext>
            </a:extLst>
          </a:blip>
          <a:srcRect l="34050" t="16281" b="9850"/>
          <a:stretch>
            <a:fillRect/>
          </a:stretch>
        </p:blipFill>
        <p:spPr bwMode="auto">
          <a:xfrm>
            <a:off x="1918742" y="4293890"/>
            <a:ext cx="3213291" cy="23957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2" name="Text Box 7"/>
          <p:cNvSpPr txBox="1">
            <a:spLocks noChangeArrowheads="1"/>
          </p:cNvSpPr>
          <p:nvPr/>
        </p:nvSpPr>
        <p:spPr bwMode="auto">
          <a:xfrm>
            <a:off x="593923" y="3182"/>
            <a:ext cx="11567814" cy="165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917" tIns="60958" rIns="121917" bIns="60958">
            <a:spAutoFit/>
          </a:bodyPr>
          <a:lstStyle>
            <a:lvl1pPr>
              <a:defRPr sz="2800">
                <a:solidFill>
                  <a:schemeClr val="tx1"/>
                </a:solidFill>
                <a:latin typeface="Arial" charset="0"/>
                <a:ea typeface="微软雅黑" charset="0"/>
                <a:cs typeface="微软雅黑" charset="0"/>
              </a:defRPr>
            </a:lvl1pPr>
            <a:lvl2pPr marL="37931725" indent="-37474525">
              <a:defRPr sz="2800">
                <a:solidFill>
                  <a:schemeClr val="tx1"/>
                </a:solidFill>
                <a:latin typeface="Arial" charset="0"/>
                <a:ea typeface="微软雅黑" charset="0"/>
                <a:cs typeface="微软雅黑" charset="0"/>
              </a:defRPr>
            </a:lvl2pPr>
            <a:lvl3pPr>
              <a:defRPr sz="2800">
                <a:solidFill>
                  <a:schemeClr val="tx1"/>
                </a:solidFill>
                <a:latin typeface="Arial" charset="0"/>
                <a:ea typeface="微软雅黑" charset="0"/>
                <a:cs typeface="微软雅黑" charset="0"/>
              </a:defRPr>
            </a:lvl3pPr>
            <a:lvl4pPr>
              <a:defRPr sz="2800">
                <a:solidFill>
                  <a:schemeClr val="tx1"/>
                </a:solidFill>
                <a:latin typeface="Arial" charset="0"/>
                <a:ea typeface="微软雅黑" charset="0"/>
                <a:cs typeface="微软雅黑" charset="0"/>
              </a:defRPr>
            </a:lvl4pPr>
            <a:lvl5pPr>
              <a:defRPr sz="2800">
                <a:solidFill>
                  <a:schemeClr val="tx1"/>
                </a:solidFill>
                <a:latin typeface="Arial" charset="0"/>
                <a:ea typeface="微软雅黑" charset="0"/>
                <a:cs typeface="微软雅黑" charset="0"/>
              </a:defRPr>
            </a:lvl5pPr>
            <a:lvl6pPr marL="457200" eaLnBrk="0" fontAlgn="base" hangingPunct="0">
              <a:spcBef>
                <a:spcPct val="0"/>
              </a:spcBef>
              <a:spcAft>
                <a:spcPct val="0"/>
              </a:spcAft>
              <a:defRPr sz="2800">
                <a:solidFill>
                  <a:schemeClr val="tx1"/>
                </a:solidFill>
                <a:latin typeface="Arial" charset="0"/>
                <a:ea typeface="微软雅黑" charset="0"/>
                <a:cs typeface="微软雅黑" charset="0"/>
              </a:defRPr>
            </a:lvl6pPr>
            <a:lvl7pPr marL="914400" eaLnBrk="0" fontAlgn="base" hangingPunct="0">
              <a:spcBef>
                <a:spcPct val="0"/>
              </a:spcBef>
              <a:spcAft>
                <a:spcPct val="0"/>
              </a:spcAft>
              <a:defRPr sz="2800">
                <a:solidFill>
                  <a:schemeClr val="tx1"/>
                </a:solidFill>
                <a:latin typeface="Arial" charset="0"/>
                <a:ea typeface="微软雅黑" charset="0"/>
                <a:cs typeface="微软雅黑" charset="0"/>
              </a:defRPr>
            </a:lvl7pPr>
            <a:lvl8pPr marL="1371600" eaLnBrk="0" fontAlgn="base" hangingPunct="0">
              <a:spcBef>
                <a:spcPct val="0"/>
              </a:spcBef>
              <a:spcAft>
                <a:spcPct val="0"/>
              </a:spcAft>
              <a:defRPr sz="2800">
                <a:solidFill>
                  <a:schemeClr val="tx1"/>
                </a:solidFill>
                <a:latin typeface="Arial" charset="0"/>
                <a:ea typeface="微软雅黑" charset="0"/>
                <a:cs typeface="微软雅黑" charset="0"/>
              </a:defRPr>
            </a:lvl8pPr>
            <a:lvl9pPr marL="1828800" eaLnBrk="0" fontAlgn="base" hangingPunct="0">
              <a:spcBef>
                <a:spcPct val="0"/>
              </a:spcBef>
              <a:spcAft>
                <a:spcPct val="0"/>
              </a:spcAft>
              <a:defRPr sz="2800">
                <a:solidFill>
                  <a:schemeClr val="tx1"/>
                </a:solidFill>
                <a:latin typeface="Arial" charset="0"/>
                <a:ea typeface="微软雅黑" charset="0"/>
                <a:cs typeface="微软雅黑" charset="0"/>
              </a:defRPr>
            </a:lvl9pPr>
          </a:lstStyle>
          <a:p>
            <a:pPr>
              <a:lnSpc>
                <a:spcPct val="120000"/>
              </a:lnSpc>
            </a:pPr>
            <a:r>
              <a:rPr lang="en-US" altLang="zh-TW" dirty="0" smtClean="0"/>
              <a:t>The</a:t>
            </a:r>
            <a:r>
              <a:rPr lang="zh-TW" altLang="en-US" dirty="0" smtClean="0"/>
              <a:t> </a:t>
            </a:r>
            <a:r>
              <a:rPr lang="en-US" altLang="zh-TW" dirty="0" smtClean="0"/>
              <a:t>most</a:t>
            </a:r>
            <a:r>
              <a:rPr lang="zh-TW" altLang="en-US" dirty="0" smtClean="0"/>
              <a:t> </a:t>
            </a:r>
            <a:r>
              <a:rPr lang="en-US" altLang="zh-TW" dirty="0" smtClean="0"/>
              <a:t>significant</a:t>
            </a:r>
            <a:r>
              <a:rPr lang="zh-TW" altLang="en-US" dirty="0" smtClean="0"/>
              <a:t> </a:t>
            </a:r>
            <a:r>
              <a:rPr lang="en-US" altLang="zh-TW" dirty="0" smtClean="0"/>
              <a:t>prenatal</a:t>
            </a:r>
            <a:r>
              <a:rPr lang="zh-TW" altLang="en-US" dirty="0" smtClean="0"/>
              <a:t> </a:t>
            </a:r>
            <a:r>
              <a:rPr lang="en-US" altLang="zh-TW" dirty="0"/>
              <a:t>education</a:t>
            </a:r>
            <a:r>
              <a:rPr lang="zh-TW" altLang="en-US" dirty="0"/>
              <a:t> </a:t>
            </a:r>
            <a:r>
              <a:rPr lang="en-US" altLang="zh-TW" dirty="0"/>
              <a:t>and</a:t>
            </a:r>
            <a:r>
              <a:rPr lang="zh-TW" altLang="en-US" dirty="0"/>
              <a:t> </a:t>
            </a:r>
            <a:r>
              <a:rPr lang="en-US" altLang="zh-TW" dirty="0"/>
              <a:t>the</a:t>
            </a:r>
            <a:r>
              <a:rPr lang="zh-TW" altLang="en-US" dirty="0"/>
              <a:t> </a:t>
            </a:r>
            <a:r>
              <a:rPr lang="en-US" altLang="zh-TW" dirty="0"/>
              <a:t>first</a:t>
            </a:r>
            <a:r>
              <a:rPr lang="zh-TW" altLang="en-US" dirty="0"/>
              <a:t> </a:t>
            </a:r>
            <a:r>
              <a:rPr lang="en-US" altLang="zh-TW" dirty="0"/>
              <a:t>1000</a:t>
            </a:r>
            <a:r>
              <a:rPr lang="zh-TW" altLang="en-US" dirty="0"/>
              <a:t> </a:t>
            </a:r>
            <a:r>
              <a:rPr lang="en-US" altLang="zh-TW" dirty="0"/>
              <a:t>days</a:t>
            </a:r>
            <a:r>
              <a:rPr lang="zh-TW" altLang="en-US" dirty="0"/>
              <a:t> </a:t>
            </a:r>
            <a:r>
              <a:rPr lang="en-US" altLang="zh-TW" dirty="0"/>
              <a:t>after</a:t>
            </a:r>
            <a:r>
              <a:rPr lang="zh-TW" altLang="en-US" dirty="0"/>
              <a:t> </a:t>
            </a:r>
            <a:endParaRPr lang="en-US" altLang="zh-TW" dirty="0" smtClean="0"/>
          </a:p>
          <a:p>
            <a:pPr>
              <a:lnSpc>
                <a:spcPct val="120000"/>
              </a:lnSpc>
            </a:pPr>
            <a:r>
              <a:rPr lang="en-US" altLang="zh-TW" dirty="0" smtClean="0"/>
              <a:t>a</a:t>
            </a:r>
            <a:r>
              <a:rPr lang="zh-TW" altLang="en-US" dirty="0" smtClean="0"/>
              <a:t> </a:t>
            </a:r>
            <a:r>
              <a:rPr lang="en-US" altLang="zh-TW" dirty="0" smtClean="0"/>
              <a:t>child’s</a:t>
            </a:r>
            <a:r>
              <a:rPr lang="zh-TW" altLang="en-US" dirty="0" smtClean="0"/>
              <a:t> </a:t>
            </a:r>
            <a:r>
              <a:rPr lang="en-US" altLang="zh-TW" dirty="0" smtClean="0"/>
              <a:t>birth.</a:t>
            </a:r>
            <a:r>
              <a:rPr lang="zh-TW" altLang="en-US" dirty="0" smtClean="0"/>
              <a:t> </a:t>
            </a:r>
            <a:r>
              <a:rPr lang="en-US" altLang="zh-TW" dirty="0" smtClean="0"/>
              <a:t>Expectant</a:t>
            </a:r>
            <a:r>
              <a:rPr lang="zh-TW" altLang="en-US" dirty="0" smtClean="0"/>
              <a:t> </a:t>
            </a:r>
            <a:r>
              <a:rPr lang="en-US" altLang="zh-TW" dirty="0"/>
              <a:t>mothers</a:t>
            </a:r>
            <a:r>
              <a:rPr lang="zh-TW" altLang="en-US" dirty="0"/>
              <a:t> </a:t>
            </a:r>
            <a:r>
              <a:rPr lang="en-US" altLang="zh-TW" dirty="0"/>
              <a:t>at</a:t>
            </a:r>
            <a:r>
              <a:rPr lang="zh-TW" altLang="en-US" dirty="0"/>
              <a:t> </a:t>
            </a:r>
            <a:r>
              <a:rPr lang="en-US" altLang="zh-TW" dirty="0"/>
              <a:t>Good-Ark</a:t>
            </a:r>
            <a:r>
              <a:rPr lang="zh-TW" altLang="en-US" dirty="0"/>
              <a:t> </a:t>
            </a:r>
            <a:r>
              <a:rPr lang="en-US" altLang="zh-TW" dirty="0" smtClean="0"/>
              <a:t>receive</a:t>
            </a:r>
            <a:r>
              <a:rPr lang="zh-TW" altLang="en-US" dirty="0" smtClean="0"/>
              <a:t> </a:t>
            </a:r>
            <a:r>
              <a:rPr lang="en-US" altLang="zh-TW" dirty="0"/>
              <a:t>parenting</a:t>
            </a:r>
            <a:r>
              <a:rPr lang="zh-TW" altLang="en-US" dirty="0"/>
              <a:t> </a:t>
            </a:r>
            <a:r>
              <a:rPr lang="en-US" altLang="zh-TW" dirty="0"/>
              <a:t>education</a:t>
            </a:r>
            <a:r>
              <a:rPr lang="zh-TW" altLang="en-US" dirty="0"/>
              <a:t> </a:t>
            </a:r>
            <a:r>
              <a:rPr lang="en-US" altLang="zh-TW" dirty="0"/>
              <a:t>and</a:t>
            </a:r>
            <a:r>
              <a:rPr lang="zh-TW" altLang="en-US" dirty="0"/>
              <a:t> </a:t>
            </a:r>
            <a:r>
              <a:rPr lang="en-US" altLang="zh-TW" dirty="0" smtClean="0"/>
              <a:t>enjoy</a:t>
            </a:r>
            <a:r>
              <a:rPr lang="zh-TW" altLang="en-US" dirty="0" smtClean="0"/>
              <a:t> </a:t>
            </a:r>
            <a:r>
              <a:rPr lang="en-US" altLang="zh-TW" dirty="0"/>
              <a:t>a</a:t>
            </a:r>
            <a:r>
              <a:rPr lang="zh-TW" altLang="en-US" dirty="0"/>
              <a:t> </a:t>
            </a:r>
            <a:r>
              <a:rPr lang="en-US" altLang="zh-TW" dirty="0"/>
              <a:t>special</a:t>
            </a:r>
            <a:r>
              <a:rPr lang="zh-TW" altLang="en-US" dirty="0"/>
              <a:t> </a:t>
            </a:r>
            <a:r>
              <a:rPr lang="en-US" altLang="zh-TW" dirty="0"/>
              <a:t>two</a:t>
            </a:r>
            <a:r>
              <a:rPr lang="en-US" altLang="zh-TW" dirty="0" smtClean="0"/>
              <a:t>-year</a:t>
            </a:r>
            <a:r>
              <a:rPr lang="zh-TW" altLang="en-US" dirty="0" smtClean="0"/>
              <a:t> </a:t>
            </a:r>
            <a:r>
              <a:rPr lang="en-US" altLang="zh-TW" dirty="0"/>
              <a:t>parental</a:t>
            </a:r>
            <a:r>
              <a:rPr lang="zh-TW" altLang="en-US" dirty="0"/>
              <a:t> </a:t>
            </a:r>
            <a:r>
              <a:rPr lang="en-US" altLang="zh-TW" dirty="0" smtClean="0"/>
              <a:t>leave</a:t>
            </a:r>
            <a:endParaRPr lang="en-US" altLang="zh-TW" dirty="0"/>
          </a:p>
        </p:txBody>
      </p:sp>
      <p:pic>
        <p:nvPicPr>
          <p:cNvPr id="8" name="内容占位符 5" descr="DSC09114.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82838" y="1989634"/>
            <a:ext cx="2986378" cy="208483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descr="D:\Desktop\PPT资料\DSC_0912.jpg"/>
          <p:cNvPicPr>
            <a:picLocks noChangeAspect="1" noChangeArrowheads="1"/>
          </p:cNvPicPr>
          <p:nvPr/>
        </p:nvPicPr>
        <p:blipFill rotWithShape="1">
          <a:blip r:embed="rId6">
            <a:extLst>
              <a:ext uri="{28A0092B-C50C-407E-A947-70E740481C1C}">
                <a14:useLocalDpi xmlns:a14="http://schemas.microsoft.com/office/drawing/2010/main" val="0"/>
              </a:ext>
            </a:extLst>
          </a:blip>
          <a:srcRect t="86" b="20935"/>
          <a:stretch/>
        </p:blipFill>
        <p:spPr bwMode="auto">
          <a:xfrm>
            <a:off x="5303118" y="4293890"/>
            <a:ext cx="4921943" cy="2404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3135162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J:\2014年苏州固锝全员培训\新建文件夹 (2)\孙霖\照片\DSC05938.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rightnessContrast bright="24000"/>
                    </a14:imgEffect>
                  </a14:imgLayer>
                </a14:imgProps>
              </a:ext>
              <a:ext uri="{28A0092B-C50C-407E-A947-70E740481C1C}">
                <a14:useLocalDpi xmlns:a14="http://schemas.microsoft.com/office/drawing/2010/main" val="0"/>
              </a:ext>
            </a:extLst>
          </a:blip>
          <a:srcRect l="8063" t="49564" r="13270" b="-49689"/>
          <a:stretch/>
        </p:blipFill>
        <p:spPr bwMode="auto">
          <a:xfrm>
            <a:off x="14347" y="1557586"/>
            <a:ext cx="12215886" cy="10459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矩形 5"/>
          <p:cNvSpPr/>
          <p:nvPr/>
        </p:nvSpPr>
        <p:spPr>
          <a:xfrm>
            <a:off x="0" y="-35963"/>
            <a:ext cx="12215886" cy="1566174"/>
          </a:xfrm>
          <a:prstGeom prst="rect">
            <a:avLst/>
          </a:prstGeom>
          <a:solidFill>
            <a:schemeClr val="bg1">
              <a:lumMod val="9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 name="标题 1"/>
          <p:cNvSpPr>
            <a:spLocks noChangeArrowheads="1"/>
          </p:cNvSpPr>
          <p:nvPr/>
        </p:nvSpPr>
        <p:spPr bwMode="auto">
          <a:xfrm>
            <a:off x="1414687" y="855508"/>
            <a:ext cx="9625807" cy="630070"/>
          </a:xfrm>
          <a:prstGeom prst="rect">
            <a:avLst/>
          </a:prstGeom>
          <a:noFill/>
          <a:ln>
            <a:noFill/>
          </a:ln>
        </p:spPr>
        <p:txBody>
          <a:bodyPr lIns="145132" tIns="72566" rIns="145132" bIns="72566"/>
          <a:lstStyle>
            <a:lvl1pPr>
              <a:lnSpc>
                <a:spcPct val="90000"/>
              </a:lnSpc>
              <a:spcBef>
                <a:spcPts val="1000"/>
              </a:spcBef>
              <a:buFont typeface="Arial" pitchFamily="34" charset="0"/>
              <a:buChar char="•"/>
              <a:defRPr sz="2800">
                <a:solidFill>
                  <a:schemeClr val="tx1"/>
                </a:solidFill>
                <a:latin typeface="Calibri" pitchFamily="34" charset="0"/>
                <a:ea typeface="宋体" pitchFamily="2" charset="-122"/>
              </a:defRPr>
            </a:lvl1pPr>
            <a:lvl2pPr marL="742950" indent="-285750">
              <a:lnSpc>
                <a:spcPct val="90000"/>
              </a:lnSpc>
              <a:spcBef>
                <a:spcPts val="500"/>
              </a:spcBef>
              <a:buFont typeface="Arial" pitchFamily="34" charset="0"/>
              <a:buChar char="•"/>
              <a:defRPr sz="2400">
                <a:solidFill>
                  <a:schemeClr val="tx1"/>
                </a:solidFill>
                <a:latin typeface="Calibri" pitchFamily="34" charset="0"/>
                <a:ea typeface="宋体" pitchFamily="2" charset="-122"/>
              </a:defRPr>
            </a:lvl2pPr>
            <a:lvl3pPr marL="1143000" indent="-228600">
              <a:lnSpc>
                <a:spcPct val="90000"/>
              </a:lnSpc>
              <a:spcBef>
                <a:spcPts val="500"/>
              </a:spcBef>
              <a:buFont typeface="Arial" pitchFamily="34" charset="0"/>
              <a:buChar char="•"/>
              <a:defRPr sz="2000">
                <a:solidFill>
                  <a:schemeClr val="tx1"/>
                </a:solidFill>
                <a:latin typeface="Calibri" pitchFamily="34" charset="0"/>
                <a:ea typeface="宋体" pitchFamily="2" charset="-122"/>
              </a:defRPr>
            </a:lvl3pPr>
            <a:lvl4pPr marL="1600200" indent="-228600">
              <a:lnSpc>
                <a:spcPct val="90000"/>
              </a:lnSpc>
              <a:spcBef>
                <a:spcPts val="500"/>
              </a:spcBef>
              <a:buFont typeface="Arial" pitchFamily="34" charset="0"/>
              <a:buChar char="•"/>
              <a:defRPr sz="2000">
                <a:solidFill>
                  <a:schemeClr val="tx1"/>
                </a:solidFill>
                <a:latin typeface="Calibri" pitchFamily="34" charset="0"/>
                <a:ea typeface="宋体" pitchFamily="2" charset="-122"/>
              </a:defRPr>
            </a:lvl4pPr>
            <a:lvl5pPr marL="2057400" indent="-228600">
              <a:lnSpc>
                <a:spcPct val="90000"/>
              </a:lnSpc>
              <a:spcBef>
                <a:spcPts val="500"/>
              </a:spcBef>
              <a:buFont typeface="Arial" pitchFamily="34" charset="0"/>
              <a:buChar char="•"/>
              <a:defRPr sz="2000">
                <a:solidFill>
                  <a:schemeClr val="tx1"/>
                </a:solidFill>
                <a:latin typeface="Calibri" pitchFamily="34" charset="0"/>
                <a:ea typeface="宋体" pitchFamily="2" charset="-122"/>
              </a:defRPr>
            </a:lvl5pPr>
            <a:lvl6pPr marL="2514600" indent="-228600" eaLnBrk="0" fontAlgn="base" hangingPunct="0">
              <a:lnSpc>
                <a:spcPct val="90000"/>
              </a:lnSpc>
              <a:spcBef>
                <a:spcPts val="500"/>
              </a:spcBef>
              <a:spcAft>
                <a:spcPct val="0"/>
              </a:spcAft>
              <a:buFont typeface="Arial" pitchFamily="34" charset="0"/>
              <a:buChar char="•"/>
              <a:defRPr sz="2000">
                <a:solidFill>
                  <a:schemeClr val="tx1"/>
                </a:solidFill>
                <a:latin typeface="Calibri" pitchFamily="34" charset="0"/>
                <a:ea typeface="宋体" pitchFamily="2" charset="-122"/>
              </a:defRPr>
            </a:lvl6pPr>
            <a:lvl7pPr marL="2971800" indent="-228600" eaLnBrk="0" fontAlgn="base" hangingPunct="0">
              <a:lnSpc>
                <a:spcPct val="90000"/>
              </a:lnSpc>
              <a:spcBef>
                <a:spcPts val="500"/>
              </a:spcBef>
              <a:spcAft>
                <a:spcPct val="0"/>
              </a:spcAft>
              <a:buFont typeface="Arial" pitchFamily="34" charset="0"/>
              <a:buChar char="•"/>
              <a:defRPr sz="2000">
                <a:solidFill>
                  <a:schemeClr val="tx1"/>
                </a:solidFill>
                <a:latin typeface="Calibri" pitchFamily="34" charset="0"/>
                <a:ea typeface="宋体" pitchFamily="2" charset="-122"/>
              </a:defRPr>
            </a:lvl7pPr>
            <a:lvl8pPr marL="3429000" indent="-228600" eaLnBrk="0" fontAlgn="base" hangingPunct="0">
              <a:lnSpc>
                <a:spcPct val="90000"/>
              </a:lnSpc>
              <a:spcBef>
                <a:spcPts val="500"/>
              </a:spcBef>
              <a:spcAft>
                <a:spcPct val="0"/>
              </a:spcAft>
              <a:buFont typeface="Arial" pitchFamily="34" charset="0"/>
              <a:buChar char="•"/>
              <a:defRPr sz="2000">
                <a:solidFill>
                  <a:schemeClr val="tx1"/>
                </a:solidFill>
                <a:latin typeface="Calibri" pitchFamily="34" charset="0"/>
                <a:ea typeface="宋体" pitchFamily="2" charset="-122"/>
              </a:defRPr>
            </a:lvl8pPr>
            <a:lvl9pPr marL="3886200" indent="-228600" eaLnBrk="0" fontAlgn="base" hangingPunct="0">
              <a:lnSpc>
                <a:spcPct val="90000"/>
              </a:lnSpc>
              <a:spcBef>
                <a:spcPts val="500"/>
              </a:spcBef>
              <a:spcAft>
                <a:spcPct val="0"/>
              </a:spcAft>
              <a:buFont typeface="Arial" pitchFamily="34" charset="0"/>
              <a:buChar char="•"/>
              <a:defRPr sz="2000">
                <a:solidFill>
                  <a:schemeClr val="tx1"/>
                </a:solidFill>
                <a:latin typeface="Calibri" pitchFamily="34" charset="0"/>
                <a:ea typeface="宋体" pitchFamily="2" charset="-122"/>
              </a:defRPr>
            </a:lvl9pPr>
          </a:lstStyle>
          <a:p>
            <a:pPr algn="ctr">
              <a:buFont typeface="Arial" pitchFamily="34" charset="0"/>
              <a:buNone/>
            </a:pPr>
            <a:r>
              <a:rPr lang="en-US" altLang="zh-CN" sz="3200" dirty="0" smtClean="0">
                <a:latin typeface="微软雅黑" pitchFamily="34" charset="-122"/>
                <a:ea typeface="微软雅黑" pitchFamily="34" charset="-122"/>
                <a:sym typeface="Consolas" pitchFamily="49" charset="0"/>
              </a:rPr>
              <a:t>Annual </a:t>
            </a:r>
            <a:r>
              <a:rPr lang="en-US" altLang="zh-TW" sz="3200" dirty="0" smtClean="0">
                <a:latin typeface="微软雅黑" pitchFamily="34" charset="-122"/>
                <a:ea typeface="微软雅黑" pitchFamily="34" charset="-122"/>
                <a:sym typeface="Consolas" pitchFamily="49" charset="0"/>
              </a:rPr>
              <a:t>l</a:t>
            </a:r>
            <a:r>
              <a:rPr lang="en-US" altLang="zh-CN" sz="3200" dirty="0" smtClean="0">
                <a:latin typeface="微软雅黑" pitchFamily="34" charset="-122"/>
                <a:ea typeface="微软雅黑" pitchFamily="34" charset="-122"/>
                <a:sym typeface="Consolas" pitchFamily="49" charset="0"/>
              </a:rPr>
              <a:t>earning </a:t>
            </a:r>
            <a:r>
              <a:rPr lang="en-US" altLang="zh-TW" sz="3200" dirty="0" smtClean="0">
                <a:latin typeface="微软雅黑" pitchFamily="34" charset="-122"/>
                <a:ea typeface="微软雅黑" pitchFamily="34" charset="-122"/>
                <a:sym typeface="Consolas" pitchFamily="49" charset="0"/>
              </a:rPr>
              <a:t>h</a:t>
            </a:r>
            <a:r>
              <a:rPr lang="en-US" altLang="zh-CN" sz="3200" dirty="0" smtClean="0">
                <a:latin typeface="微软雅黑" pitchFamily="34" charset="-122"/>
                <a:ea typeface="微软雅黑" pitchFamily="34" charset="-122"/>
                <a:sym typeface="Consolas" pitchFamily="49" charset="0"/>
              </a:rPr>
              <a:t>our per person = 300 h</a:t>
            </a:r>
            <a:r>
              <a:rPr lang="en-US" altLang="zh-TW" sz="3200" dirty="0" smtClean="0">
                <a:latin typeface="微软雅黑" pitchFamily="34" charset="-122"/>
                <a:ea typeface="微软雅黑" pitchFamily="34" charset="-122"/>
                <a:sym typeface="Consolas" pitchFamily="49" charset="0"/>
              </a:rPr>
              <a:t>ou</a:t>
            </a:r>
            <a:r>
              <a:rPr lang="en-US" altLang="zh-CN" sz="3200" dirty="0" smtClean="0">
                <a:latin typeface="微软雅黑" pitchFamily="34" charset="-122"/>
                <a:ea typeface="微软雅黑" pitchFamily="34" charset="-122"/>
                <a:sym typeface="Consolas" pitchFamily="49" charset="0"/>
              </a:rPr>
              <a:t>rs</a:t>
            </a:r>
          </a:p>
        </p:txBody>
      </p:sp>
      <p:sp>
        <p:nvSpPr>
          <p:cNvPr id="4" name="标题 1"/>
          <p:cNvSpPr>
            <a:spLocks noChangeArrowheads="1"/>
          </p:cNvSpPr>
          <p:nvPr/>
        </p:nvSpPr>
        <p:spPr bwMode="auto">
          <a:xfrm>
            <a:off x="4006975" y="5968076"/>
            <a:ext cx="4176464" cy="774086"/>
          </a:xfrm>
          <a:prstGeom prst="rect">
            <a:avLst/>
          </a:prstGeom>
          <a:noFill/>
          <a:ln>
            <a:noFill/>
          </a:ln>
        </p:spPr>
        <p:txBody>
          <a:bodyPr lIns="145132" tIns="72566" rIns="145132" bIns="72566"/>
          <a:lstStyle>
            <a:lvl1pPr>
              <a:lnSpc>
                <a:spcPct val="90000"/>
              </a:lnSpc>
              <a:spcBef>
                <a:spcPts val="1000"/>
              </a:spcBef>
              <a:buFont typeface="Arial" pitchFamily="34" charset="0"/>
              <a:buChar char="•"/>
              <a:defRPr sz="2800">
                <a:solidFill>
                  <a:schemeClr val="tx1"/>
                </a:solidFill>
                <a:latin typeface="Calibri" pitchFamily="34" charset="0"/>
                <a:ea typeface="宋体" pitchFamily="2" charset="-122"/>
              </a:defRPr>
            </a:lvl1pPr>
            <a:lvl2pPr marL="742950" indent="-285750">
              <a:lnSpc>
                <a:spcPct val="90000"/>
              </a:lnSpc>
              <a:spcBef>
                <a:spcPts val="500"/>
              </a:spcBef>
              <a:buFont typeface="Arial" pitchFamily="34" charset="0"/>
              <a:buChar char="•"/>
              <a:defRPr sz="2400">
                <a:solidFill>
                  <a:schemeClr val="tx1"/>
                </a:solidFill>
                <a:latin typeface="Calibri" pitchFamily="34" charset="0"/>
                <a:ea typeface="宋体" pitchFamily="2" charset="-122"/>
              </a:defRPr>
            </a:lvl2pPr>
            <a:lvl3pPr marL="1143000" indent="-228600">
              <a:lnSpc>
                <a:spcPct val="90000"/>
              </a:lnSpc>
              <a:spcBef>
                <a:spcPts val="500"/>
              </a:spcBef>
              <a:buFont typeface="Arial" pitchFamily="34" charset="0"/>
              <a:buChar char="•"/>
              <a:defRPr sz="2000">
                <a:solidFill>
                  <a:schemeClr val="tx1"/>
                </a:solidFill>
                <a:latin typeface="Calibri" pitchFamily="34" charset="0"/>
                <a:ea typeface="宋体" pitchFamily="2" charset="-122"/>
              </a:defRPr>
            </a:lvl3pPr>
            <a:lvl4pPr marL="1600200" indent="-228600">
              <a:lnSpc>
                <a:spcPct val="90000"/>
              </a:lnSpc>
              <a:spcBef>
                <a:spcPts val="500"/>
              </a:spcBef>
              <a:buFont typeface="Arial" pitchFamily="34" charset="0"/>
              <a:buChar char="•"/>
              <a:defRPr sz="2000">
                <a:solidFill>
                  <a:schemeClr val="tx1"/>
                </a:solidFill>
                <a:latin typeface="Calibri" pitchFamily="34" charset="0"/>
                <a:ea typeface="宋体" pitchFamily="2" charset="-122"/>
              </a:defRPr>
            </a:lvl4pPr>
            <a:lvl5pPr marL="2057400" indent="-228600">
              <a:lnSpc>
                <a:spcPct val="90000"/>
              </a:lnSpc>
              <a:spcBef>
                <a:spcPts val="500"/>
              </a:spcBef>
              <a:buFont typeface="Arial" pitchFamily="34" charset="0"/>
              <a:buChar char="•"/>
              <a:defRPr sz="2000">
                <a:solidFill>
                  <a:schemeClr val="tx1"/>
                </a:solidFill>
                <a:latin typeface="Calibri" pitchFamily="34" charset="0"/>
                <a:ea typeface="宋体" pitchFamily="2" charset="-122"/>
              </a:defRPr>
            </a:lvl5pPr>
            <a:lvl6pPr marL="2514600" indent="-228600" eaLnBrk="0" fontAlgn="base" hangingPunct="0">
              <a:lnSpc>
                <a:spcPct val="90000"/>
              </a:lnSpc>
              <a:spcBef>
                <a:spcPts val="500"/>
              </a:spcBef>
              <a:spcAft>
                <a:spcPct val="0"/>
              </a:spcAft>
              <a:buFont typeface="Arial" pitchFamily="34" charset="0"/>
              <a:buChar char="•"/>
              <a:defRPr sz="2000">
                <a:solidFill>
                  <a:schemeClr val="tx1"/>
                </a:solidFill>
                <a:latin typeface="Calibri" pitchFamily="34" charset="0"/>
                <a:ea typeface="宋体" pitchFamily="2" charset="-122"/>
              </a:defRPr>
            </a:lvl6pPr>
            <a:lvl7pPr marL="2971800" indent="-228600" eaLnBrk="0" fontAlgn="base" hangingPunct="0">
              <a:lnSpc>
                <a:spcPct val="90000"/>
              </a:lnSpc>
              <a:spcBef>
                <a:spcPts val="500"/>
              </a:spcBef>
              <a:spcAft>
                <a:spcPct val="0"/>
              </a:spcAft>
              <a:buFont typeface="Arial" pitchFamily="34" charset="0"/>
              <a:buChar char="•"/>
              <a:defRPr sz="2000">
                <a:solidFill>
                  <a:schemeClr val="tx1"/>
                </a:solidFill>
                <a:latin typeface="Calibri" pitchFamily="34" charset="0"/>
                <a:ea typeface="宋体" pitchFamily="2" charset="-122"/>
              </a:defRPr>
            </a:lvl7pPr>
            <a:lvl8pPr marL="3429000" indent="-228600" eaLnBrk="0" fontAlgn="base" hangingPunct="0">
              <a:lnSpc>
                <a:spcPct val="90000"/>
              </a:lnSpc>
              <a:spcBef>
                <a:spcPts val="500"/>
              </a:spcBef>
              <a:spcAft>
                <a:spcPct val="0"/>
              </a:spcAft>
              <a:buFont typeface="Arial" pitchFamily="34" charset="0"/>
              <a:buChar char="•"/>
              <a:defRPr sz="2000">
                <a:solidFill>
                  <a:schemeClr val="tx1"/>
                </a:solidFill>
                <a:latin typeface="Calibri" pitchFamily="34" charset="0"/>
                <a:ea typeface="宋体" pitchFamily="2" charset="-122"/>
              </a:defRPr>
            </a:lvl8pPr>
            <a:lvl9pPr marL="3886200" indent="-228600" eaLnBrk="0" fontAlgn="base" hangingPunct="0">
              <a:lnSpc>
                <a:spcPct val="90000"/>
              </a:lnSpc>
              <a:spcBef>
                <a:spcPts val="500"/>
              </a:spcBef>
              <a:spcAft>
                <a:spcPct val="0"/>
              </a:spcAft>
              <a:buFont typeface="Arial" pitchFamily="34" charset="0"/>
              <a:buChar char="•"/>
              <a:defRPr sz="2000">
                <a:solidFill>
                  <a:schemeClr val="tx1"/>
                </a:solidFill>
                <a:latin typeface="Calibri" pitchFamily="34" charset="0"/>
                <a:ea typeface="宋体" pitchFamily="2" charset="-122"/>
              </a:defRPr>
            </a:lvl9pPr>
          </a:lstStyle>
          <a:p>
            <a:pPr algn="ctr">
              <a:buFont typeface="Arial" pitchFamily="34" charset="0"/>
              <a:buNone/>
            </a:pPr>
            <a:endParaRPr lang="en-US" altLang="zh-CN" sz="4000" b="1" dirty="0" smtClean="0">
              <a:solidFill>
                <a:schemeClr val="bg1"/>
              </a:solidFill>
              <a:latin typeface="微软雅黑" pitchFamily="34" charset="-122"/>
              <a:ea typeface="微软雅黑" pitchFamily="34" charset="-122"/>
              <a:sym typeface="Consolas" pitchFamily="49" charset="0"/>
            </a:endParaRPr>
          </a:p>
        </p:txBody>
      </p:sp>
      <p:sp>
        <p:nvSpPr>
          <p:cNvPr id="5" name="标题 1"/>
          <p:cNvSpPr>
            <a:spLocks noChangeArrowheads="1"/>
          </p:cNvSpPr>
          <p:nvPr/>
        </p:nvSpPr>
        <p:spPr bwMode="auto">
          <a:xfrm>
            <a:off x="3371639" y="-18624"/>
            <a:ext cx="5472609" cy="784123"/>
          </a:xfrm>
          <a:prstGeom prst="rect">
            <a:avLst/>
          </a:prstGeom>
          <a:solidFill>
            <a:srgbClr val="595959"/>
          </a:solidFill>
          <a:ln>
            <a:noFill/>
          </a:ln>
        </p:spPr>
        <p:txBody>
          <a:bodyPr lIns="193510" tIns="96754" rIns="193510" bIns="96754"/>
          <a:lstStyle>
            <a:lvl1pPr>
              <a:lnSpc>
                <a:spcPct val="90000"/>
              </a:lnSpc>
              <a:spcBef>
                <a:spcPts val="1000"/>
              </a:spcBef>
              <a:buFont typeface="Arial" pitchFamily="34" charset="0"/>
              <a:buChar char="•"/>
              <a:defRPr sz="2800">
                <a:solidFill>
                  <a:schemeClr val="tx1"/>
                </a:solidFill>
                <a:latin typeface="Calibri" pitchFamily="34" charset="0"/>
                <a:ea typeface="宋体" pitchFamily="2" charset="-122"/>
              </a:defRPr>
            </a:lvl1pPr>
            <a:lvl2pPr marL="742950" indent="-285750">
              <a:lnSpc>
                <a:spcPct val="90000"/>
              </a:lnSpc>
              <a:spcBef>
                <a:spcPts val="500"/>
              </a:spcBef>
              <a:buFont typeface="Arial" pitchFamily="34" charset="0"/>
              <a:buChar char="•"/>
              <a:defRPr sz="2400">
                <a:solidFill>
                  <a:schemeClr val="tx1"/>
                </a:solidFill>
                <a:latin typeface="Calibri" pitchFamily="34" charset="0"/>
                <a:ea typeface="宋体" pitchFamily="2" charset="-122"/>
              </a:defRPr>
            </a:lvl2pPr>
            <a:lvl3pPr marL="1143000" indent="-228600">
              <a:lnSpc>
                <a:spcPct val="90000"/>
              </a:lnSpc>
              <a:spcBef>
                <a:spcPts val="500"/>
              </a:spcBef>
              <a:buFont typeface="Arial" pitchFamily="34" charset="0"/>
              <a:buChar char="•"/>
              <a:defRPr sz="2000">
                <a:solidFill>
                  <a:schemeClr val="tx1"/>
                </a:solidFill>
                <a:latin typeface="Calibri" pitchFamily="34" charset="0"/>
                <a:ea typeface="宋体" pitchFamily="2" charset="-122"/>
              </a:defRPr>
            </a:lvl3pPr>
            <a:lvl4pPr marL="1600200" indent="-228600">
              <a:lnSpc>
                <a:spcPct val="90000"/>
              </a:lnSpc>
              <a:spcBef>
                <a:spcPts val="500"/>
              </a:spcBef>
              <a:buFont typeface="Arial" pitchFamily="34" charset="0"/>
              <a:buChar char="•"/>
              <a:defRPr sz="2000">
                <a:solidFill>
                  <a:schemeClr val="tx1"/>
                </a:solidFill>
                <a:latin typeface="Calibri" pitchFamily="34" charset="0"/>
                <a:ea typeface="宋体" pitchFamily="2" charset="-122"/>
              </a:defRPr>
            </a:lvl4pPr>
            <a:lvl5pPr marL="2057400" indent="-228600">
              <a:lnSpc>
                <a:spcPct val="90000"/>
              </a:lnSpc>
              <a:spcBef>
                <a:spcPts val="500"/>
              </a:spcBef>
              <a:buFont typeface="Arial" pitchFamily="34" charset="0"/>
              <a:buChar char="•"/>
              <a:defRPr sz="2000">
                <a:solidFill>
                  <a:schemeClr val="tx1"/>
                </a:solidFill>
                <a:latin typeface="Calibri" pitchFamily="34" charset="0"/>
                <a:ea typeface="宋体" pitchFamily="2" charset="-122"/>
              </a:defRPr>
            </a:lvl5pPr>
            <a:lvl6pPr marL="2514600" indent="-228600" eaLnBrk="0" fontAlgn="base" hangingPunct="0">
              <a:lnSpc>
                <a:spcPct val="90000"/>
              </a:lnSpc>
              <a:spcBef>
                <a:spcPts val="500"/>
              </a:spcBef>
              <a:spcAft>
                <a:spcPct val="0"/>
              </a:spcAft>
              <a:buFont typeface="Arial" pitchFamily="34" charset="0"/>
              <a:buChar char="•"/>
              <a:defRPr sz="2000">
                <a:solidFill>
                  <a:schemeClr val="tx1"/>
                </a:solidFill>
                <a:latin typeface="Calibri" pitchFamily="34" charset="0"/>
                <a:ea typeface="宋体" pitchFamily="2" charset="-122"/>
              </a:defRPr>
            </a:lvl6pPr>
            <a:lvl7pPr marL="2971800" indent="-228600" eaLnBrk="0" fontAlgn="base" hangingPunct="0">
              <a:lnSpc>
                <a:spcPct val="90000"/>
              </a:lnSpc>
              <a:spcBef>
                <a:spcPts val="500"/>
              </a:spcBef>
              <a:spcAft>
                <a:spcPct val="0"/>
              </a:spcAft>
              <a:buFont typeface="Arial" pitchFamily="34" charset="0"/>
              <a:buChar char="•"/>
              <a:defRPr sz="2000">
                <a:solidFill>
                  <a:schemeClr val="tx1"/>
                </a:solidFill>
                <a:latin typeface="Calibri" pitchFamily="34" charset="0"/>
                <a:ea typeface="宋体" pitchFamily="2" charset="-122"/>
              </a:defRPr>
            </a:lvl7pPr>
            <a:lvl8pPr marL="3429000" indent="-228600" eaLnBrk="0" fontAlgn="base" hangingPunct="0">
              <a:lnSpc>
                <a:spcPct val="90000"/>
              </a:lnSpc>
              <a:spcBef>
                <a:spcPts val="500"/>
              </a:spcBef>
              <a:spcAft>
                <a:spcPct val="0"/>
              </a:spcAft>
              <a:buFont typeface="Arial" pitchFamily="34" charset="0"/>
              <a:buChar char="•"/>
              <a:defRPr sz="2000">
                <a:solidFill>
                  <a:schemeClr val="tx1"/>
                </a:solidFill>
                <a:latin typeface="Calibri" pitchFamily="34" charset="0"/>
                <a:ea typeface="宋体" pitchFamily="2" charset="-122"/>
              </a:defRPr>
            </a:lvl8pPr>
            <a:lvl9pPr marL="3886200" indent="-228600" eaLnBrk="0" fontAlgn="base" hangingPunct="0">
              <a:lnSpc>
                <a:spcPct val="90000"/>
              </a:lnSpc>
              <a:spcBef>
                <a:spcPts val="500"/>
              </a:spcBef>
              <a:spcAft>
                <a:spcPct val="0"/>
              </a:spcAft>
              <a:buFont typeface="Arial" pitchFamily="34" charset="0"/>
              <a:buChar char="•"/>
              <a:defRPr sz="2000">
                <a:solidFill>
                  <a:schemeClr val="tx1"/>
                </a:solidFill>
                <a:latin typeface="Calibri" pitchFamily="34" charset="0"/>
                <a:ea typeface="宋体" pitchFamily="2" charset="-122"/>
              </a:defRPr>
            </a:lvl9pPr>
          </a:lstStyle>
          <a:p>
            <a:pPr algn="ctr">
              <a:spcBef>
                <a:spcPct val="0"/>
              </a:spcBef>
              <a:buFontTx/>
              <a:buNone/>
              <a:defRPr/>
            </a:pPr>
            <a:r>
              <a:rPr lang="en-US" altLang="zh-CN" sz="3600" b="1" dirty="0" smtClean="0">
                <a:solidFill>
                  <a:srgbClr val="FFFFFF"/>
                </a:solidFill>
                <a:latin typeface="微软雅黑" pitchFamily="34" charset="-122"/>
                <a:ea typeface="微软雅黑" pitchFamily="34" charset="-122"/>
              </a:rPr>
              <a:t>Education is Priority</a:t>
            </a:r>
            <a:endParaRPr lang="zh-CN" altLang="en-US" sz="3600" b="1" dirty="0">
              <a:solidFill>
                <a:srgbClr val="FFFFFF"/>
              </a:solidFill>
              <a:latin typeface="微软雅黑" pitchFamily="34" charset="-122"/>
              <a:ea typeface="微软雅黑" pitchFamily="34" charset="-122"/>
            </a:endParaRPr>
          </a:p>
        </p:txBody>
      </p:sp>
    </p:spTree>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H:\20140428\照片\学习照片\DSC_0033.JPG"/>
          <p:cNvPicPr>
            <a:picLocks noChangeAspect="1" noChangeArrowheads="1"/>
          </p:cNvPicPr>
          <p:nvPr/>
        </p:nvPicPr>
        <p:blipFill rotWithShape="1">
          <a:blip r:embed="rId3">
            <a:extLst>
              <a:ext uri="{28A0092B-C50C-407E-A947-70E740481C1C}">
                <a14:useLocalDpi xmlns:a14="http://schemas.microsoft.com/office/drawing/2010/main" val="0"/>
              </a:ext>
            </a:extLst>
          </a:blip>
          <a:srcRect l="4038" t="7509" r="9525" b="4507"/>
          <a:stretch>
            <a:fillRect/>
          </a:stretch>
        </p:blipFill>
        <p:spPr bwMode="auto">
          <a:xfrm>
            <a:off x="4066730" y="1341562"/>
            <a:ext cx="3828677" cy="2687303"/>
          </a:xfrm>
          <a:prstGeom prst="rect">
            <a:avLst/>
          </a:prstGeom>
          <a:noFill/>
          <a:ln>
            <a:noFill/>
          </a:ln>
        </p:spPr>
      </p:pic>
      <p:pic>
        <p:nvPicPr>
          <p:cNvPr id="51202" name="Picture 2" descr="H:\20140428\二極管\各部门自己建立学习场域\各部门学习场域照片\爱心部场域\DSC0838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543" y="1341562"/>
            <a:ext cx="3790950" cy="2687303"/>
          </a:xfrm>
          <a:prstGeom prst="rect">
            <a:avLst/>
          </a:prstGeom>
          <a:noFill/>
          <a:ln>
            <a:noFill/>
          </a:ln>
        </p:spPr>
      </p:pic>
      <p:pic>
        <p:nvPicPr>
          <p:cNvPr id="51211" name="Picture 11" descr="H:\20140428\照片\学习照片\DSC_0056.JPG"/>
          <p:cNvPicPr>
            <a:picLocks noChangeAspect="1" noChangeArrowheads="1"/>
          </p:cNvPicPr>
          <p:nvPr/>
        </p:nvPicPr>
        <p:blipFill rotWithShape="1">
          <a:blip r:embed="rId5">
            <a:extLst>
              <a:ext uri="{28A0092B-C50C-407E-A947-70E740481C1C}">
                <a14:useLocalDpi xmlns:a14="http://schemas.microsoft.com/office/drawing/2010/main" val="0"/>
              </a:ext>
            </a:extLst>
          </a:blip>
          <a:srcRect l="4252" r="7338" b="7184"/>
          <a:stretch>
            <a:fillRect/>
          </a:stretch>
        </p:blipFill>
        <p:spPr bwMode="auto">
          <a:xfrm>
            <a:off x="4006976" y="4149874"/>
            <a:ext cx="3960439" cy="2687303"/>
          </a:xfrm>
          <a:prstGeom prst="rect">
            <a:avLst/>
          </a:prstGeom>
          <a:noFill/>
          <a:ln>
            <a:noFill/>
          </a:ln>
        </p:spPr>
      </p:pic>
      <p:pic>
        <p:nvPicPr>
          <p:cNvPr id="51213" name="Picture 2" descr="M:\DCIM\100CANON\IMG_9166.JPG"/>
          <p:cNvPicPr>
            <a:picLocks noChangeAspect="1" noChangeArrowheads="1"/>
          </p:cNvPicPr>
          <p:nvPr/>
        </p:nvPicPr>
        <p:blipFill rotWithShape="1">
          <a:blip r:embed="rId6">
            <a:extLst>
              <a:ext uri="{28A0092B-C50C-407E-A947-70E740481C1C}">
                <a14:useLocalDpi xmlns:a14="http://schemas.microsoft.com/office/drawing/2010/main" val="0"/>
              </a:ext>
            </a:extLst>
          </a:blip>
          <a:srcRect t="3227" r="8665" b="8833"/>
          <a:stretch>
            <a:fillRect/>
          </a:stretch>
        </p:blipFill>
        <p:spPr bwMode="auto">
          <a:xfrm>
            <a:off x="8095204" y="4149874"/>
            <a:ext cx="3904659" cy="2687936"/>
          </a:xfrm>
          <a:prstGeom prst="rect">
            <a:avLst/>
          </a:prstGeom>
          <a:noFill/>
          <a:ln>
            <a:noFill/>
          </a:ln>
        </p:spPr>
      </p:pic>
      <p:sp>
        <p:nvSpPr>
          <p:cNvPr id="3" name="矩形 2"/>
          <p:cNvSpPr/>
          <p:nvPr/>
        </p:nvSpPr>
        <p:spPr>
          <a:xfrm>
            <a:off x="406574" y="189434"/>
            <a:ext cx="10009112" cy="1107996"/>
          </a:xfrm>
          <a:prstGeom prst="rect">
            <a:avLst/>
          </a:prstGeom>
        </p:spPr>
        <p:txBody>
          <a:bodyPr wrap="square">
            <a:spAutoFit/>
          </a:bodyPr>
          <a:lstStyle/>
          <a:p>
            <a:pPr algn="ctr"/>
            <a:r>
              <a:rPr lang="en-US" altLang="zh-TW" sz="3200" dirty="0" smtClean="0">
                <a:latin typeface="微软雅黑" pitchFamily="34" charset="-122"/>
                <a:ea typeface="微软雅黑" pitchFamily="34" charset="-122"/>
              </a:rPr>
              <a:t>“School-run</a:t>
            </a:r>
            <a:r>
              <a:rPr lang="zh-TW" altLang="en-US" sz="3200" dirty="0" smtClean="0">
                <a:latin typeface="微软雅黑" pitchFamily="34" charset="-122"/>
                <a:ea typeface="微软雅黑" pitchFamily="34" charset="-122"/>
              </a:rPr>
              <a:t> </a:t>
            </a:r>
            <a:r>
              <a:rPr lang="en-US" altLang="zh-TW" sz="3200" dirty="0" smtClean="0">
                <a:latin typeface="微软雅黑" pitchFamily="34" charset="-122"/>
                <a:ea typeface="微软雅黑" pitchFamily="34" charset="-122"/>
              </a:rPr>
              <a:t>business</a:t>
            </a:r>
            <a:r>
              <a:rPr lang="zh-TW" altLang="en-US" sz="3200" dirty="0" smtClean="0">
                <a:latin typeface="微软雅黑" pitchFamily="34" charset="-122"/>
                <a:ea typeface="微软雅黑" pitchFamily="34" charset="-122"/>
              </a:rPr>
              <a:t> </a:t>
            </a:r>
            <a:r>
              <a:rPr lang="en-US" altLang="zh-TW" sz="3200" dirty="0" smtClean="0">
                <a:latin typeface="微软雅黑" pitchFamily="34" charset="-122"/>
                <a:ea typeface="微软雅黑" pitchFamily="34" charset="-122"/>
              </a:rPr>
              <a:t>corporation</a:t>
            </a:r>
            <a:r>
              <a:rPr lang="zh-CN" altLang="en-US" sz="3200" dirty="0" smtClean="0">
                <a:latin typeface="微软雅黑" pitchFamily="34" charset="-122"/>
                <a:ea typeface="微软雅黑" pitchFamily="34" charset="-122"/>
              </a:rPr>
              <a:t>”</a:t>
            </a:r>
            <a:r>
              <a:rPr lang="zh-TW" altLang="en-US" sz="3200" dirty="0" smtClean="0">
                <a:latin typeface="微软雅黑" pitchFamily="34" charset="-122"/>
                <a:ea typeface="微软雅黑" pitchFamily="34" charset="-122"/>
              </a:rPr>
              <a:t>  </a:t>
            </a:r>
            <a:endParaRPr lang="en-US" altLang="zh-TW" sz="3200" dirty="0" smtClean="0">
              <a:latin typeface="微软雅黑" pitchFamily="34" charset="-122"/>
              <a:ea typeface="微软雅黑" pitchFamily="34" charset="-122"/>
            </a:endParaRPr>
          </a:p>
          <a:p>
            <a:pPr algn="ctr"/>
            <a:r>
              <a:rPr lang="en-US" altLang="zh-TW" sz="3200" dirty="0" smtClean="0">
                <a:latin typeface="微软雅黑" pitchFamily="34" charset="-122"/>
                <a:ea typeface="微软雅黑" pitchFamily="34" charset="-122"/>
              </a:rPr>
              <a:t>CEO—Chief</a:t>
            </a:r>
            <a:r>
              <a:rPr lang="zh-TW" altLang="en-US" sz="3200" dirty="0" smtClean="0">
                <a:latin typeface="微软雅黑" pitchFamily="34" charset="-122"/>
                <a:ea typeface="微软雅黑" pitchFamily="34" charset="-122"/>
              </a:rPr>
              <a:t> </a:t>
            </a:r>
            <a:r>
              <a:rPr lang="en-US" altLang="zh-TW" sz="3200" dirty="0" smtClean="0">
                <a:latin typeface="微软雅黑" pitchFamily="34" charset="-122"/>
                <a:ea typeface="微软雅黑" pitchFamily="34" charset="-122"/>
              </a:rPr>
              <a:t>Education Officer</a:t>
            </a:r>
            <a:r>
              <a:rPr lang="zh-CN" altLang="en-US" sz="3200" dirty="0" smtClean="0">
                <a:latin typeface="微软雅黑" pitchFamily="34" charset="-122"/>
                <a:ea typeface="微软雅黑" pitchFamily="34" charset="-122"/>
              </a:rPr>
              <a:t> </a:t>
            </a:r>
            <a:endParaRPr lang="zh-CN" altLang="en-US" sz="3200" dirty="0">
              <a:latin typeface="微软雅黑" pitchFamily="34" charset="-122"/>
              <a:ea typeface="微软雅黑" pitchFamily="34" charset="-122"/>
            </a:endParaRPr>
          </a:p>
        </p:txBody>
      </p:sp>
      <p:pic>
        <p:nvPicPr>
          <p:cNvPr id="12" name="Picture 12" descr="H:\20140428\照片\学习照片\DSC_0003.JPG"/>
          <p:cNvPicPr>
            <a:picLocks noChangeAspect="1" noChangeArrowheads="1"/>
          </p:cNvPicPr>
          <p:nvPr/>
        </p:nvPicPr>
        <p:blipFill rotWithShape="1">
          <a:blip r:embed="rId7">
            <a:extLst>
              <a:ext uri="{28A0092B-C50C-407E-A947-70E740481C1C}">
                <a14:useLocalDpi xmlns:a14="http://schemas.microsoft.com/office/drawing/2010/main" val="0"/>
              </a:ext>
            </a:extLst>
          </a:blip>
          <a:srcRect t="8163" r="1872"/>
          <a:stretch>
            <a:fillRect/>
          </a:stretch>
        </p:blipFill>
        <p:spPr bwMode="auto">
          <a:xfrm>
            <a:off x="8039425" y="1341562"/>
            <a:ext cx="3960439" cy="2687303"/>
          </a:xfrm>
          <a:prstGeom prst="rect">
            <a:avLst/>
          </a:prstGeom>
          <a:noFill/>
          <a:ln>
            <a:noFill/>
          </a:ln>
        </p:spPr>
      </p:pic>
      <p:pic>
        <p:nvPicPr>
          <p:cNvPr id="51210" name="Picture 10" descr="H:\20140428\照片\学习照片\DSC_0067.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8542" y="4081714"/>
            <a:ext cx="3744416" cy="2777874"/>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内容占位符 5" descr="DSC_4505.JPG"/>
          <p:cNvPicPr>
            <a:picLocks noChangeAspect="1" noChangeArrowheads="1"/>
          </p:cNvPicPr>
          <p:nvPr/>
        </p:nvPicPr>
        <p:blipFill rotWithShape="1">
          <a:blip r:embed="rId2">
            <a:extLst>
              <a:ext uri="{28A0092B-C50C-407E-A947-70E740481C1C}">
                <a14:useLocalDpi xmlns:a14="http://schemas.microsoft.com/office/drawing/2010/main" val="0"/>
              </a:ext>
            </a:extLst>
          </a:blip>
          <a:srcRect l="20098" t="10007" b="5865"/>
          <a:stretch>
            <a:fillRect/>
          </a:stretch>
        </p:blipFill>
        <p:spPr bwMode="auto">
          <a:xfrm>
            <a:off x="8444088" y="1557587"/>
            <a:ext cx="3627784" cy="2603425"/>
          </a:xfrm>
          <a:prstGeom prst="rect">
            <a:avLst/>
          </a:prstGeom>
          <a:noFill/>
        </p:spPr>
      </p:pic>
      <p:pic>
        <p:nvPicPr>
          <p:cNvPr id="7" name="Picture 12" descr="C:\Users\c.d.wang\Desktop\627699594174433524.jpg"/>
          <p:cNvPicPr>
            <a:picLocks noChangeAspect="1" noChangeArrowheads="1"/>
          </p:cNvPicPr>
          <p:nvPr/>
        </p:nvPicPr>
        <p:blipFill rotWithShape="1">
          <a:blip r:embed="rId3" cstate="print">
            <a:lum bright="26000" contrast="26000"/>
            <a:extLst>
              <a:ext uri="{28A0092B-C50C-407E-A947-70E740481C1C}">
                <a14:useLocalDpi xmlns:a14="http://schemas.microsoft.com/office/drawing/2010/main" val="0"/>
              </a:ext>
            </a:extLst>
          </a:blip>
          <a:srcRect l="9812" t="10122" b="6896"/>
          <a:stretch>
            <a:fillRect/>
          </a:stretch>
        </p:blipFill>
        <p:spPr bwMode="auto">
          <a:xfrm>
            <a:off x="8471471" y="4233022"/>
            <a:ext cx="3744414" cy="2631131"/>
          </a:xfrm>
          <a:prstGeom prst="rect">
            <a:avLst/>
          </a:prstGeom>
          <a:noFill/>
          <a:ln>
            <a:noFill/>
          </a:ln>
        </p:spPr>
      </p:pic>
      <p:sp>
        <p:nvSpPr>
          <p:cNvPr id="8" name="Rectangle 6"/>
          <p:cNvSpPr>
            <a:spLocks noChangeArrowheads="1"/>
          </p:cNvSpPr>
          <p:nvPr/>
        </p:nvSpPr>
        <p:spPr bwMode="auto">
          <a:xfrm>
            <a:off x="2350790" y="117426"/>
            <a:ext cx="8352927" cy="1296144"/>
          </a:xfrm>
          <a:prstGeom prst="rect">
            <a:avLst/>
          </a:prstGeom>
          <a:noFill/>
          <a:ln>
            <a:noFill/>
          </a:ln>
          <a:effectLst>
            <a:prstShdw prst="shdw13" dist="53882" dir="13500000">
              <a:schemeClr val="bg2">
                <a:alpha val="50000"/>
              </a:schemeClr>
            </a:prstShdw>
          </a:effectLst>
        </p:spPr>
        <p:txBody>
          <a:bodyPr wrap="none" anchor="ctr"/>
          <a:lstStyle/>
          <a:p>
            <a:pPr>
              <a:buFont typeface="Arial" charset="0"/>
              <a:buNone/>
            </a:pPr>
            <a:r>
              <a:rPr lang="en-US" sz="3200" dirty="0">
                <a:solidFill>
                  <a:srgbClr val="000000"/>
                </a:solidFill>
              </a:rPr>
              <a:t>When a leader's personal conduct is upright, </a:t>
            </a:r>
          </a:p>
          <a:p>
            <a:pPr>
              <a:buFont typeface="Arial" charset="0"/>
              <a:buNone/>
            </a:pPr>
            <a:r>
              <a:rPr lang="en-US" sz="3200" dirty="0">
                <a:solidFill>
                  <a:srgbClr val="000000"/>
                </a:solidFill>
              </a:rPr>
              <a:t>his government is effective without</a:t>
            </a:r>
            <a:r>
              <a:rPr lang="zh-TW" altLang="en-US" sz="3200" dirty="0">
                <a:solidFill>
                  <a:srgbClr val="000000"/>
                </a:solidFill>
              </a:rPr>
              <a:t> </a:t>
            </a:r>
            <a:r>
              <a:rPr lang="en-US" sz="3200" dirty="0">
                <a:solidFill>
                  <a:srgbClr val="000000"/>
                </a:solidFill>
              </a:rPr>
              <a:t>the issuing</a:t>
            </a:r>
          </a:p>
          <a:p>
            <a:pPr>
              <a:buFont typeface="Arial" charset="0"/>
              <a:buNone/>
            </a:pPr>
            <a:r>
              <a:rPr lang="en-US" sz="3200" dirty="0">
                <a:solidFill>
                  <a:srgbClr val="000000"/>
                </a:solidFill>
              </a:rPr>
              <a:t>of orders</a:t>
            </a:r>
            <a:r>
              <a:rPr lang="en-US" sz="3200" dirty="0" smtClean="0">
                <a:solidFill>
                  <a:srgbClr val="000000"/>
                </a:solidFill>
              </a:rPr>
              <a:t>.</a:t>
            </a:r>
            <a:r>
              <a:rPr lang="en-US" altLang="zh-CN" sz="3200" dirty="0" smtClean="0">
                <a:solidFill>
                  <a:srgbClr val="000000"/>
                </a:solidFill>
                <a:latin typeface="微软雅黑" pitchFamily="34" charset="-122"/>
                <a:ea typeface="微软雅黑" pitchFamily="34" charset="-122"/>
              </a:rPr>
              <a:t>— </a:t>
            </a:r>
            <a:r>
              <a:rPr lang="en-US" altLang="zh-CN" i="1" dirty="0" smtClean="0">
                <a:solidFill>
                  <a:srgbClr val="000000"/>
                </a:solidFill>
                <a:latin typeface="微软雅黑" pitchFamily="34" charset="-122"/>
                <a:ea typeface="微软雅黑" pitchFamily="34" charset="-122"/>
              </a:rPr>
              <a:t>Analects</a:t>
            </a:r>
          </a:p>
        </p:txBody>
      </p:sp>
      <p:pic>
        <p:nvPicPr>
          <p:cNvPr id="15" name="Picture 2" descr="image089"/>
          <p:cNvPicPr>
            <a:picLocks noChangeAspect="1" noChangeArrowheads="1"/>
          </p:cNvPicPr>
          <p:nvPr/>
        </p:nvPicPr>
        <p:blipFill rotWithShape="1">
          <a:blip r:embed="rId4">
            <a:extLst>
              <a:ext uri="{28A0092B-C50C-407E-A947-70E740481C1C}">
                <a14:useLocalDpi xmlns:a14="http://schemas.microsoft.com/office/drawing/2010/main" val="0"/>
              </a:ext>
            </a:extLst>
          </a:blip>
          <a:srcRect l="2371" r="6200" b="3853"/>
          <a:stretch>
            <a:fillRect/>
          </a:stretch>
        </p:blipFill>
        <p:spPr bwMode="auto">
          <a:xfrm>
            <a:off x="4078983" y="4233021"/>
            <a:ext cx="4221410" cy="2631132"/>
          </a:xfrm>
          <a:prstGeom prst="rect">
            <a:avLst/>
          </a:prstGeom>
          <a:solidFill>
            <a:srgbClr val="EDEDED"/>
          </a:solidFill>
          <a:ln>
            <a:noFill/>
          </a:ln>
        </p:spPr>
      </p:pic>
      <p:pic>
        <p:nvPicPr>
          <p:cNvPr id="16" name="Picture 3" descr="H:\新建文件夹 (8)\DSC09826.JPG"/>
          <p:cNvPicPr>
            <a:picLocks noChangeAspect="1" noChangeArrowheads="1"/>
          </p:cNvPicPr>
          <p:nvPr/>
        </p:nvPicPr>
        <p:blipFill rotWithShape="1">
          <a:blip r:embed="rId5">
            <a:extLst>
              <a:ext uri="{28A0092B-C50C-407E-A947-70E740481C1C}">
                <a14:useLocalDpi xmlns:a14="http://schemas.microsoft.com/office/drawing/2010/main" val="0"/>
              </a:ext>
            </a:extLst>
          </a:blip>
          <a:srcRect l="6676" t="10628"/>
          <a:stretch>
            <a:fillRect/>
          </a:stretch>
        </p:blipFill>
        <p:spPr bwMode="auto">
          <a:xfrm>
            <a:off x="-27036" y="4233020"/>
            <a:ext cx="3962003" cy="2631133"/>
          </a:xfrm>
          <a:prstGeom prst="rect">
            <a:avLst/>
          </a:prstGeom>
          <a:noFill/>
          <a:ln>
            <a:noFill/>
          </a:ln>
        </p:spPr>
      </p:pic>
      <p:pic>
        <p:nvPicPr>
          <p:cNvPr id="14" name="Picture 2" descr="J:\餐盘\DSC09760.JPG"/>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10926"/>
          <a:stretch>
            <a:fillRect/>
          </a:stretch>
        </p:blipFill>
        <p:spPr bwMode="auto">
          <a:xfrm>
            <a:off x="4078982" y="1557586"/>
            <a:ext cx="4176464" cy="2603426"/>
          </a:xfrm>
          <a:prstGeom prst="rect">
            <a:avLst/>
          </a:prstGeom>
          <a:noFill/>
          <a:ln>
            <a:noFill/>
          </a:ln>
        </p:spPr>
      </p:pic>
      <p:pic>
        <p:nvPicPr>
          <p:cNvPr id="12" name="图片 7" descr="IMG_6378.JPG"/>
          <p:cNvPicPr>
            <a:picLocks noChangeAspect="1" noChangeArrowheads="1"/>
          </p:cNvPicPr>
          <p:nvPr/>
        </p:nvPicPr>
        <p:blipFill rotWithShape="1">
          <a:blip r:embed="rId7">
            <a:extLst>
              <a:ext uri="{28A0092B-C50C-407E-A947-70E740481C1C}">
                <a14:useLocalDpi xmlns:a14="http://schemas.microsoft.com/office/drawing/2010/main" val="0"/>
              </a:ext>
            </a:extLst>
          </a:blip>
          <a:srcRect t="11899" r="3620"/>
          <a:stretch>
            <a:fillRect/>
          </a:stretch>
        </p:blipFill>
        <p:spPr bwMode="auto">
          <a:xfrm>
            <a:off x="-17884" y="1557586"/>
            <a:ext cx="3952851" cy="2603426"/>
          </a:xfrm>
          <a:prstGeom prst="rect">
            <a:avLst/>
          </a:prstGeom>
          <a:solidFill>
            <a:srgbClr val="EDEDED"/>
          </a:solidFill>
          <a:ln>
            <a:noFill/>
          </a:ln>
        </p:spPr>
      </p:pic>
    </p:spTree>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3" descr="D:\DSC_0085.jpg"/>
          <p:cNvPicPr>
            <a:picLocks noChangeAspect="1" noChangeArrowheads="1"/>
          </p:cNvPicPr>
          <p:nvPr/>
        </p:nvPicPr>
        <p:blipFill rotWithShape="1">
          <a:blip r:embed="rId3">
            <a:extLst>
              <a:ext uri="{28A0092B-C50C-407E-A947-70E740481C1C}">
                <a14:useLocalDpi xmlns:a14="http://schemas.microsoft.com/office/drawing/2010/main" val="0"/>
              </a:ext>
            </a:extLst>
          </a:blip>
          <a:srcRect l="7823" t="5308" r="3356" b="12307"/>
          <a:stretch>
            <a:fillRect/>
          </a:stretch>
        </p:blipFill>
        <p:spPr bwMode="auto">
          <a:xfrm>
            <a:off x="118542" y="4192161"/>
            <a:ext cx="3888432" cy="2667427"/>
          </a:xfrm>
          <a:prstGeom prst="rect">
            <a:avLst/>
          </a:prstGeom>
          <a:noFill/>
          <a:ln>
            <a:noFill/>
          </a:ln>
        </p:spPr>
      </p:pic>
      <p:pic>
        <p:nvPicPr>
          <p:cNvPr id="1026"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8723" t="6288" r="5909" b="2286"/>
          <a:stretch>
            <a:fillRect/>
          </a:stretch>
        </p:blipFill>
        <p:spPr bwMode="auto">
          <a:xfrm>
            <a:off x="4078982" y="1398139"/>
            <a:ext cx="3860554" cy="2751735"/>
          </a:xfrm>
          <a:prstGeom prst="rect">
            <a:avLst/>
          </a:prstGeom>
          <a:noFill/>
          <a:ln>
            <a:noFill/>
          </a:ln>
          <a:effectLst/>
        </p:spPr>
      </p:pic>
      <p:pic>
        <p:nvPicPr>
          <p:cNvPr id="1027" name="Picture 3"/>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6601" r="13346" b="4184"/>
          <a:stretch>
            <a:fillRect/>
          </a:stretch>
        </p:blipFill>
        <p:spPr bwMode="auto">
          <a:xfrm>
            <a:off x="118542" y="1413570"/>
            <a:ext cx="3888432" cy="2751736"/>
          </a:xfrm>
          <a:prstGeom prst="rect">
            <a:avLst/>
          </a:prstGeom>
          <a:noFill/>
          <a:ln>
            <a:noFill/>
          </a:ln>
          <a:effectLst/>
        </p:spPr>
      </p:pic>
      <p:pic>
        <p:nvPicPr>
          <p:cNvPr id="18" name="Picture 2" descr="H:\20140428\创建幸福典范总厂资料\幸福卫生间建设补充\20140314圊厕\IMG_6806.JPG"/>
          <p:cNvPicPr>
            <a:picLocks noChangeAspect="1" noChangeArrowheads="1"/>
          </p:cNvPicPr>
          <p:nvPr/>
        </p:nvPicPr>
        <p:blipFill rotWithShape="1">
          <a:blip r:embed="rId6">
            <a:extLst>
              <a:ext uri="{28A0092B-C50C-407E-A947-70E740481C1C}">
                <a14:useLocalDpi xmlns:a14="http://schemas.microsoft.com/office/drawing/2010/main" val="0"/>
              </a:ext>
            </a:extLst>
          </a:blip>
          <a:srcRect l="8925" t="12071" r="4859" b="14299"/>
          <a:stretch>
            <a:fillRect/>
          </a:stretch>
        </p:blipFill>
        <p:spPr bwMode="auto">
          <a:xfrm>
            <a:off x="8039423" y="4194035"/>
            <a:ext cx="4032449" cy="2659540"/>
          </a:xfrm>
          <a:prstGeom prst="rect">
            <a:avLst/>
          </a:prstGeom>
          <a:noFill/>
          <a:ln>
            <a:noFill/>
          </a:ln>
        </p:spPr>
      </p:pic>
      <p:pic>
        <p:nvPicPr>
          <p:cNvPr id="20" name="内容占位符 11" descr="DSC_1034.JPG"/>
          <p:cNvPicPr>
            <a:picLocks noChangeAspect="1" noChangeArrowheads="1"/>
          </p:cNvPicPr>
          <p:nvPr/>
        </p:nvPicPr>
        <p:blipFill rotWithShape="1">
          <a:blip r:embed="rId7">
            <a:extLst>
              <a:ext uri="{28A0092B-C50C-407E-A947-70E740481C1C}">
                <a14:useLocalDpi xmlns:a14="http://schemas.microsoft.com/office/drawing/2010/main" val="0"/>
              </a:ext>
            </a:extLst>
          </a:blip>
          <a:srcRect l="6538" t="2550" r="15692" b="4368"/>
          <a:stretch>
            <a:fillRect/>
          </a:stretch>
        </p:blipFill>
        <p:spPr bwMode="auto">
          <a:xfrm>
            <a:off x="8039423" y="1398139"/>
            <a:ext cx="4032449" cy="2751735"/>
          </a:xfrm>
          <a:prstGeom prst="rect">
            <a:avLst/>
          </a:prstGeom>
          <a:noFill/>
        </p:spPr>
      </p:pic>
      <p:sp>
        <p:nvSpPr>
          <p:cNvPr id="2" name="矩形 1"/>
          <p:cNvSpPr/>
          <p:nvPr/>
        </p:nvSpPr>
        <p:spPr>
          <a:xfrm>
            <a:off x="3790950" y="405458"/>
            <a:ext cx="5544615" cy="606154"/>
          </a:xfrm>
          <a:prstGeom prst="rect">
            <a:avLst/>
          </a:prstGeom>
        </p:spPr>
        <p:txBody>
          <a:bodyPr wrap="square">
            <a:spAutoFit/>
          </a:bodyPr>
          <a:lstStyle/>
          <a:p>
            <a:r>
              <a:rPr lang="en-US" altLang="zh-CN" sz="3200" dirty="0" smtClean="0">
                <a:latin typeface="微软雅黑" pitchFamily="34" charset="-122"/>
                <a:ea typeface="微软雅黑" pitchFamily="34" charset="-122"/>
              </a:rPr>
              <a:t>Managers lead by example</a:t>
            </a:r>
            <a:endParaRPr lang="zh-CN" altLang="en-US" sz="3200" dirty="0">
              <a:latin typeface="微软雅黑" pitchFamily="34" charset="-122"/>
              <a:ea typeface="微软雅黑" pitchFamily="34" charset="-122"/>
            </a:endParaRPr>
          </a:p>
        </p:txBody>
      </p:sp>
      <p:pic>
        <p:nvPicPr>
          <p:cNvPr id="11" name="Picture 2" descr="image010"/>
          <p:cNvPicPr>
            <a:picLocks noChangeAspect="1" noChangeArrowheads="1"/>
          </p:cNvPicPr>
          <p:nvPr/>
        </p:nvPicPr>
        <p:blipFill rotWithShape="1">
          <a:blip r:embed="rId8">
            <a:extLst>
              <a:ext uri="{28A0092B-C50C-407E-A947-70E740481C1C}">
                <a14:useLocalDpi xmlns:a14="http://schemas.microsoft.com/office/drawing/2010/main" val="0"/>
              </a:ext>
            </a:extLst>
          </a:blip>
          <a:srcRect l="3333" t="4903" r="8706"/>
          <a:stretch>
            <a:fillRect/>
          </a:stretch>
        </p:blipFill>
        <p:spPr bwMode="auto">
          <a:xfrm>
            <a:off x="4150990" y="4192161"/>
            <a:ext cx="3744418" cy="2667428"/>
          </a:xfrm>
          <a:prstGeom prst="rect">
            <a:avLst/>
          </a:prstGeom>
          <a:solidFill>
            <a:srgbClr val="EDEDED"/>
          </a:solidFill>
          <a:ln>
            <a:no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6"/>
          <p:cNvSpPr/>
          <p:nvPr/>
        </p:nvSpPr>
        <p:spPr>
          <a:xfrm>
            <a:off x="838622" y="67728"/>
            <a:ext cx="10873208" cy="1384995"/>
          </a:xfrm>
          <a:prstGeom prst="rect">
            <a:avLst/>
          </a:prstGeom>
        </p:spPr>
        <p:txBody>
          <a:bodyPr wrap="square">
            <a:spAutoFit/>
          </a:bodyPr>
          <a:lstStyle/>
          <a:p>
            <a:r>
              <a:rPr lang="en-US" altLang="zh-CN" sz="2800" dirty="0" smtClean="0">
                <a:latin typeface="微软雅黑" pitchFamily="34" charset="-122"/>
                <a:ea typeface="微软雅黑" pitchFamily="34" charset="-122"/>
              </a:rPr>
              <a:t>The </a:t>
            </a:r>
            <a:r>
              <a:rPr lang="en-US" altLang="zh-TW" sz="2800" dirty="0" smtClean="0">
                <a:latin typeface="微软雅黑" pitchFamily="34" charset="-122"/>
                <a:ea typeface="微软雅黑" pitchFamily="34" charset="-122"/>
              </a:rPr>
              <a:t>ancient</a:t>
            </a:r>
            <a:r>
              <a:rPr lang="zh-TW" altLang="en-US" sz="2800" dirty="0" smtClean="0">
                <a:latin typeface="微软雅黑" pitchFamily="34" charset="-122"/>
                <a:ea typeface="微软雅黑" pitchFamily="34" charset="-122"/>
              </a:rPr>
              <a:t> </a:t>
            </a:r>
            <a:r>
              <a:rPr lang="en-US" altLang="zh-CN" sz="2800" dirty="0" smtClean="0">
                <a:latin typeface="微软雅黑" pitchFamily="34" charset="-122"/>
                <a:ea typeface="微软雅黑" pitchFamily="34" charset="-122"/>
              </a:rPr>
              <a:t>9-square well-field system—</a:t>
            </a:r>
            <a:r>
              <a:rPr lang="en-US" altLang="zh-TW" sz="2800" dirty="0" smtClean="0">
                <a:latin typeface="微软雅黑" pitchFamily="34" charset="-122"/>
                <a:ea typeface="微软雅黑" pitchFamily="34" charset="-122"/>
              </a:rPr>
              <a:t>farming</a:t>
            </a:r>
            <a:r>
              <a:rPr lang="zh-TW" altLang="en-US" sz="2800" dirty="0" smtClean="0">
                <a:latin typeface="微软雅黑" pitchFamily="34" charset="-122"/>
                <a:ea typeface="微软雅黑" pitchFamily="34" charset="-122"/>
              </a:rPr>
              <a:t> </a:t>
            </a:r>
            <a:r>
              <a:rPr lang="en-US" altLang="zh-TW" sz="2800" dirty="0" smtClean="0">
                <a:latin typeface="微软雅黑" pitchFamily="34" charset="-122"/>
                <a:ea typeface="微软雅黑" pitchFamily="34" charset="-122"/>
              </a:rPr>
              <a:t>to</a:t>
            </a:r>
            <a:r>
              <a:rPr lang="en-US" altLang="zh-CN" sz="2800" dirty="0" smtClean="0">
                <a:latin typeface="微软雅黑" pitchFamily="34" charset="-122"/>
                <a:ea typeface="微软雅黑" pitchFamily="34" charset="-122"/>
              </a:rPr>
              <a:t> </a:t>
            </a:r>
            <a:r>
              <a:rPr lang="en-US" altLang="zh-TW" sz="2800" dirty="0" smtClean="0">
                <a:latin typeface="微软雅黑" pitchFamily="34" charset="-122"/>
                <a:ea typeface="微软雅黑" pitchFamily="34" charset="-122"/>
              </a:rPr>
              <a:t>share,</a:t>
            </a:r>
            <a:r>
              <a:rPr lang="zh-TW" altLang="en-US" sz="2800" dirty="0" smtClean="0">
                <a:latin typeface="微软雅黑" pitchFamily="34" charset="-122"/>
                <a:ea typeface="微软雅黑" pitchFamily="34" charset="-122"/>
              </a:rPr>
              <a:t> </a:t>
            </a:r>
            <a:r>
              <a:rPr lang="en-US" altLang="zh-CN" sz="2800" dirty="0" smtClean="0">
                <a:latin typeface="微软雅黑" pitchFamily="34" charset="-122"/>
                <a:ea typeface="微软雅黑" pitchFamily="34" charset="-122"/>
              </a:rPr>
              <a:t>returning to natural farming,</a:t>
            </a:r>
            <a:r>
              <a:rPr lang="zh-TW" altLang="en-US" sz="2800" dirty="0" smtClean="0">
                <a:latin typeface="微软雅黑" pitchFamily="34" charset="-122"/>
                <a:ea typeface="微软雅黑" pitchFamily="34" charset="-122"/>
              </a:rPr>
              <a:t> </a:t>
            </a:r>
            <a:r>
              <a:rPr lang="en-US" altLang="zh-TW" sz="2800" dirty="0" smtClean="0">
                <a:latin typeface="微软雅黑" pitchFamily="34" charset="-122"/>
                <a:ea typeface="微软雅黑" pitchFamily="34" charset="-122"/>
              </a:rPr>
              <a:t>a</a:t>
            </a:r>
            <a:r>
              <a:rPr lang="zh-TW" altLang="en-US" sz="2800" dirty="0" smtClean="0">
                <a:latin typeface="微软雅黑" pitchFamily="34" charset="-122"/>
                <a:ea typeface="微软雅黑" pitchFamily="34" charset="-122"/>
              </a:rPr>
              <a:t> </a:t>
            </a:r>
            <a:r>
              <a:rPr lang="en-US" altLang="zh-TW" sz="2800" dirty="0" smtClean="0">
                <a:latin typeface="微软雅黑" pitchFamily="34" charset="-122"/>
                <a:ea typeface="微软雅黑" pitchFamily="34" charset="-122"/>
              </a:rPr>
              <a:t>Happy</a:t>
            </a:r>
            <a:r>
              <a:rPr lang="zh-TW" altLang="en-US" sz="2800" dirty="0" smtClean="0">
                <a:latin typeface="微软雅黑" pitchFamily="34" charset="-122"/>
                <a:ea typeface="微软雅黑" pitchFamily="34" charset="-122"/>
              </a:rPr>
              <a:t> </a:t>
            </a:r>
            <a:r>
              <a:rPr lang="en-US" altLang="zh-TW" sz="2800" dirty="0" smtClean="0">
                <a:latin typeface="微软雅黑" pitchFamily="34" charset="-122"/>
                <a:ea typeface="微软雅黑" pitchFamily="34" charset="-122"/>
              </a:rPr>
              <a:t>Farm</a:t>
            </a:r>
            <a:r>
              <a:rPr lang="zh-TW" altLang="en-US" sz="2800" dirty="0" smtClean="0">
                <a:latin typeface="微软雅黑" pitchFamily="34" charset="-122"/>
                <a:ea typeface="微软雅黑" pitchFamily="34" charset="-122"/>
              </a:rPr>
              <a:t> </a:t>
            </a:r>
            <a:r>
              <a:rPr lang="en-US" altLang="zh-TW" sz="2800" dirty="0" smtClean="0">
                <a:latin typeface="微软雅黑" pitchFamily="34" charset="-122"/>
                <a:ea typeface="微软雅黑" pitchFamily="34" charset="-122"/>
              </a:rPr>
              <a:t>without</a:t>
            </a:r>
            <a:r>
              <a:rPr lang="zh-TW" altLang="en-US" sz="2800" dirty="0" smtClean="0">
                <a:latin typeface="微软雅黑" pitchFamily="34" charset="-122"/>
                <a:ea typeface="微软雅黑" pitchFamily="34" charset="-122"/>
              </a:rPr>
              <a:t> </a:t>
            </a:r>
            <a:r>
              <a:rPr lang="en-US" altLang="zh-TW" sz="2800" dirty="0" smtClean="0">
                <a:latin typeface="微软雅黑" pitchFamily="34" charset="-122"/>
                <a:ea typeface="微软雅黑" pitchFamily="34" charset="-122"/>
              </a:rPr>
              <a:t>chemical</a:t>
            </a:r>
            <a:r>
              <a:rPr lang="zh-TW" altLang="en-US" sz="2800" dirty="0" smtClean="0">
                <a:latin typeface="微软雅黑" pitchFamily="34" charset="-122"/>
                <a:ea typeface="微软雅黑" pitchFamily="34" charset="-122"/>
              </a:rPr>
              <a:t> </a:t>
            </a:r>
            <a:r>
              <a:rPr lang="en-US" altLang="zh-TW" sz="2800" dirty="0" smtClean="0">
                <a:latin typeface="微软雅黑" pitchFamily="34" charset="-122"/>
                <a:ea typeface="微软雅黑" pitchFamily="34" charset="-122"/>
              </a:rPr>
              <a:t>fertilizers</a:t>
            </a:r>
            <a:r>
              <a:rPr lang="zh-TW" altLang="en-US" sz="2800" dirty="0" smtClean="0">
                <a:latin typeface="微软雅黑" pitchFamily="34" charset="-122"/>
                <a:ea typeface="微软雅黑" pitchFamily="34" charset="-122"/>
              </a:rPr>
              <a:t> </a:t>
            </a:r>
            <a:r>
              <a:rPr lang="en-US" altLang="zh-TW" sz="2800" dirty="0" smtClean="0">
                <a:latin typeface="微软雅黑" pitchFamily="34" charset="-122"/>
                <a:ea typeface="微软雅黑" pitchFamily="34" charset="-122"/>
              </a:rPr>
              <a:t>and</a:t>
            </a:r>
            <a:r>
              <a:rPr lang="zh-TW" altLang="en-US" sz="2800" dirty="0" smtClean="0">
                <a:latin typeface="微软雅黑" pitchFamily="34" charset="-122"/>
                <a:ea typeface="微软雅黑" pitchFamily="34" charset="-122"/>
              </a:rPr>
              <a:t> </a:t>
            </a:r>
            <a:r>
              <a:rPr lang="en-US" altLang="zh-TW" sz="2800" dirty="0" smtClean="0">
                <a:latin typeface="微软雅黑" pitchFamily="34" charset="-122"/>
                <a:ea typeface="微软雅黑" pitchFamily="34" charset="-122"/>
              </a:rPr>
              <a:t>pesticides</a:t>
            </a:r>
            <a:r>
              <a:rPr lang="zh-TW" altLang="en-US" sz="2800" dirty="0" smtClean="0">
                <a:latin typeface="微软雅黑" pitchFamily="34" charset="-122"/>
                <a:ea typeface="微软雅黑" pitchFamily="34" charset="-122"/>
              </a:rPr>
              <a:t> </a:t>
            </a:r>
            <a:r>
              <a:rPr lang="en-US" altLang="zh-TW" sz="2800" dirty="0" smtClean="0">
                <a:latin typeface="微软雅黑" pitchFamily="34" charset="-122"/>
                <a:ea typeface="微软雅黑" pitchFamily="34" charset="-122"/>
              </a:rPr>
              <a:t>to</a:t>
            </a:r>
            <a:r>
              <a:rPr lang="zh-TW" altLang="en-US" sz="2800" dirty="0" smtClean="0">
                <a:latin typeface="微软雅黑" pitchFamily="34" charset="-122"/>
                <a:ea typeface="微软雅黑" pitchFamily="34" charset="-122"/>
              </a:rPr>
              <a:t> </a:t>
            </a:r>
            <a:r>
              <a:rPr lang="en-US" altLang="zh-TW" sz="2800" dirty="0" smtClean="0">
                <a:latin typeface="微软雅黑" pitchFamily="34" charset="-122"/>
                <a:ea typeface="微软雅黑" pitchFamily="34" charset="-122"/>
              </a:rPr>
              <a:t>safeguard</a:t>
            </a:r>
            <a:r>
              <a:rPr lang="zh-TW" altLang="en-US" sz="2800" dirty="0" smtClean="0">
                <a:latin typeface="微软雅黑" pitchFamily="34" charset="-122"/>
                <a:ea typeface="微软雅黑" pitchFamily="34" charset="-122"/>
              </a:rPr>
              <a:t> </a:t>
            </a:r>
            <a:r>
              <a:rPr lang="en-US" altLang="zh-TW" sz="2800" dirty="0" smtClean="0">
                <a:latin typeface="微软雅黑" pitchFamily="34" charset="-122"/>
                <a:ea typeface="微软雅黑" pitchFamily="34" charset="-122"/>
              </a:rPr>
              <a:t>the</a:t>
            </a:r>
            <a:r>
              <a:rPr lang="zh-TW" altLang="en-US" sz="2800" dirty="0" smtClean="0">
                <a:latin typeface="微软雅黑" pitchFamily="34" charset="-122"/>
                <a:ea typeface="微软雅黑" pitchFamily="34" charset="-122"/>
              </a:rPr>
              <a:t> </a:t>
            </a:r>
            <a:r>
              <a:rPr lang="en-US" altLang="zh-TW" sz="2800" dirty="0" smtClean="0">
                <a:latin typeface="微软雅黑" pitchFamily="34" charset="-122"/>
                <a:ea typeface="微软雅黑" pitchFamily="34" charset="-122"/>
              </a:rPr>
              <a:t>health</a:t>
            </a:r>
            <a:r>
              <a:rPr lang="zh-TW" altLang="en-US" sz="2800" dirty="0" smtClean="0">
                <a:latin typeface="微软雅黑" pitchFamily="34" charset="-122"/>
                <a:ea typeface="微软雅黑" pitchFamily="34" charset="-122"/>
              </a:rPr>
              <a:t> </a:t>
            </a:r>
            <a:r>
              <a:rPr lang="en-US" altLang="zh-TW" sz="2800" dirty="0" smtClean="0">
                <a:latin typeface="微软雅黑" pitchFamily="34" charset="-122"/>
                <a:ea typeface="微软雅黑" pitchFamily="34" charset="-122"/>
              </a:rPr>
              <a:t>of</a:t>
            </a:r>
            <a:r>
              <a:rPr lang="zh-TW" altLang="en-US" sz="2800" dirty="0" smtClean="0">
                <a:latin typeface="微软雅黑" pitchFamily="34" charset="-122"/>
                <a:ea typeface="微软雅黑" pitchFamily="34" charset="-122"/>
              </a:rPr>
              <a:t> </a:t>
            </a:r>
            <a:r>
              <a:rPr lang="en-US" altLang="zh-TW" sz="2800" dirty="0" smtClean="0">
                <a:latin typeface="微软雅黑" pitchFamily="34" charset="-122"/>
                <a:ea typeface="微软雅黑" pitchFamily="34" charset="-122"/>
              </a:rPr>
              <a:t>our</a:t>
            </a:r>
            <a:r>
              <a:rPr lang="zh-TW" altLang="en-US" sz="2800" dirty="0" smtClean="0">
                <a:latin typeface="微软雅黑" pitchFamily="34" charset="-122"/>
                <a:ea typeface="微软雅黑" pitchFamily="34" charset="-122"/>
              </a:rPr>
              <a:t> </a:t>
            </a:r>
            <a:r>
              <a:rPr lang="en-US" altLang="zh-TW" sz="2800" dirty="0" smtClean="0">
                <a:latin typeface="微软雅黑" pitchFamily="34" charset="-122"/>
                <a:ea typeface="微软雅黑" pitchFamily="34" charset="-122"/>
              </a:rPr>
              <a:t>mother</a:t>
            </a:r>
            <a:r>
              <a:rPr lang="zh-TW" altLang="en-US" sz="2800" dirty="0" smtClean="0">
                <a:latin typeface="微软雅黑" pitchFamily="34" charset="-122"/>
                <a:ea typeface="微软雅黑" pitchFamily="34" charset="-122"/>
              </a:rPr>
              <a:t> </a:t>
            </a:r>
            <a:r>
              <a:rPr lang="en-US" altLang="zh-TW" sz="2800" dirty="0" smtClean="0">
                <a:latin typeface="微软雅黑" pitchFamily="34" charset="-122"/>
                <a:ea typeface="微软雅黑" pitchFamily="34" charset="-122"/>
              </a:rPr>
              <a:t>earth.</a:t>
            </a:r>
            <a:r>
              <a:rPr lang="zh-TW" altLang="en-US" sz="2800" dirty="0" smtClean="0">
                <a:latin typeface="微软雅黑" pitchFamily="34" charset="-122"/>
                <a:ea typeface="微软雅黑" pitchFamily="34" charset="-122"/>
              </a:rPr>
              <a:t> </a:t>
            </a:r>
            <a:endParaRPr lang="zh-CN" altLang="en-US" sz="2800" dirty="0"/>
          </a:p>
        </p:txBody>
      </p:sp>
      <p:pic>
        <p:nvPicPr>
          <p:cNvPr id="6" name="图片 2" descr="DSC_0398"/>
          <p:cNvPicPr>
            <a:picLocks noChangeAspect="1" noChangeArrowheads="1"/>
          </p:cNvPicPr>
          <p:nvPr/>
        </p:nvPicPr>
        <p:blipFill rotWithShape="1">
          <a:blip r:embed="rId2" cstate="print"/>
          <a:srcRect r="5098"/>
          <a:stretch/>
        </p:blipFill>
        <p:spPr bwMode="auto">
          <a:xfrm>
            <a:off x="-14899" y="4282115"/>
            <a:ext cx="4021875" cy="2591191"/>
          </a:xfrm>
          <a:prstGeom prst="rect">
            <a:avLst/>
          </a:prstGeom>
          <a:solidFill>
            <a:srgbClr val="EDEDED"/>
          </a:solidFill>
          <a:ln w="9525">
            <a:noFill/>
            <a:miter lim="800000"/>
            <a:headEnd/>
            <a:tailEnd/>
          </a:ln>
        </p:spPr>
      </p:pic>
      <p:pic>
        <p:nvPicPr>
          <p:cNvPr id="8" name="图片 1" descr="DSC_0389"/>
          <p:cNvPicPr>
            <a:picLocks noChangeAspect="1" noChangeArrowheads="1"/>
          </p:cNvPicPr>
          <p:nvPr/>
        </p:nvPicPr>
        <p:blipFill rotWithShape="1">
          <a:blip r:embed="rId3" cstate="print"/>
          <a:srcRect r="8794"/>
          <a:stretch/>
        </p:blipFill>
        <p:spPr bwMode="auto">
          <a:xfrm>
            <a:off x="4006975" y="4274816"/>
            <a:ext cx="4294326" cy="2600399"/>
          </a:xfrm>
          <a:prstGeom prst="rect">
            <a:avLst/>
          </a:prstGeom>
          <a:solidFill>
            <a:srgbClr val="EDEDED"/>
          </a:solidFill>
          <a:ln w="9525">
            <a:noFill/>
            <a:miter lim="800000"/>
            <a:headEnd/>
            <a:tailEnd/>
          </a:ln>
        </p:spPr>
      </p:pic>
      <p:pic>
        <p:nvPicPr>
          <p:cNvPr id="9" name="Picture 3" descr="image153"/>
          <p:cNvPicPr>
            <a:picLocks noChangeAspect="1" noChangeArrowheads="1"/>
          </p:cNvPicPr>
          <p:nvPr/>
        </p:nvPicPr>
        <p:blipFill rotWithShape="1">
          <a:blip r:embed="rId4" cstate="print"/>
          <a:srcRect l="3947" t="12180" r="9863" b="2473"/>
          <a:stretch/>
        </p:blipFill>
        <p:spPr bwMode="auto">
          <a:xfrm>
            <a:off x="4295006" y="1659844"/>
            <a:ext cx="3948054" cy="2562039"/>
          </a:xfrm>
          <a:prstGeom prst="rect">
            <a:avLst/>
          </a:prstGeom>
          <a:noFill/>
          <a:ln w="9525">
            <a:noFill/>
            <a:miter lim="800000"/>
            <a:headEnd/>
            <a:tailEnd/>
          </a:ln>
        </p:spPr>
      </p:pic>
      <p:pic>
        <p:nvPicPr>
          <p:cNvPr id="10" name="图片 3" descr="DSC_0401"/>
          <p:cNvPicPr>
            <a:picLocks noChangeAspect="1" noChangeArrowheads="1"/>
          </p:cNvPicPr>
          <p:nvPr/>
        </p:nvPicPr>
        <p:blipFill rotWithShape="1">
          <a:blip r:embed="rId5" cstate="print"/>
          <a:srcRect t="6267" r="4214" b="3354"/>
          <a:stretch/>
        </p:blipFill>
        <p:spPr bwMode="auto">
          <a:xfrm>
            <a:off x="-29797" y="1659844"/>
            <a:ext cx="4324803" cy="2559011"/>
          </a:xfrm>
          <a:prstGeom prst="rect">
            <a:avLst/>
          </a:prstGeom>
          <a:solidFill>
            <a:srgbClr val="EDEDED"/>
          </a:solidFill>
          <a:ln w="9525">
            <a:noFill/>
            <a:miter lim="800000"/>
            <a:headEnd/>
            <a:tailEnd/>
          </a:ln>
        </p:spPr>
      </p:pic>
      <p:pic>
        <p:nvPicPr>
          <p:cNvPr id="15" name="Picture 2" descr="E:\My Documents\Desktop\图片1.jpg"/>
          <p:cNvPicPr>
            <a:picLocks noChangeAspect="1" noChangeArrowheads="1"/>
          </p:cNvPicPr>
          <p:nvPr/>
        </p:nvPicPr>
        <p:blipFill rotWithShape="1">
          <a:blip r:embed="rId6">
            <a:extLst>
              <a:ext uri="{28A0092B-C50C-407E-A947-70E740481C1C}">
                <a14:useLocalDpi xmlns:a14="http://schemas.microsoft.com/office/drawing/2010/main" val="0"/>
              </a:ext>
            </a:extLst>
          </a:blip>
          <a:srcRect l="2548" t="13811"/>
          <a:stretch/>
        </p:blipFill>
        <p:spPr bwMode="auto">
          <a:xfrm>
            <a:off x="8301301" y="4282114"/>
            <a:ext cx="3914587" cy="2604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5" descr="\\192.168.100.84\幸福企业推展中心 3\《 重要资料 》\G. 幸福企业资料\【幸福企业】相关资料\5. PPT修改、添加图片资料存档\2016年PPT修改题材（集合）\20160518 添加（放生、感召鸽子、井田制）\DSC_4580.JPG"/>
          <p:cNvPicPr>
            <a:picLocks noChangeAspect="1" noChangeArrowheads="1"/>
          </p:cNvPicPr>
          <p:nvPr/>
        </p:nvPicPr>
        <p:blipFill rotWithShape="1">
          <a:blip r:embed="rId7">
            <a:extLst>
              <a:ext uri="{28A0092B-C50C-407E-A947-70E740481C1C}">
                <a14:useLocalDpi xmlns:a14="http://schemas.microsoft.com/office/drawing/2010/main" val="0"/>
              </a:ext>
            </a:extLst>
          </a:blip>
          <a:srcRect t="2678"/>
          <a:stretch/>
        </p:blipFill>
        <p:spPr bwMode="auto">
          <a:xfrm>
            <a:off x="8223091" y="1629594"/>
            <a:ext cx="3972828" cy="25590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35544570"/>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矩形 9"/>
          <p:cNvSpPr/>
          <p:nvPr/>
        </p:nvSpPr>
        <p:spPr>
          <a:xfrm>
            <a:off x="262558" y="189434"/>
            <a:ext cx="11665296" cy="1151597"/>
          </a:xfrm>
          <a:prstGeom prst="rect">
            <a:avLst/>
          </a:prstGeom>
        </p:spPr>
        <p:txBody>
          <a:bodyPr wrap="square">
            <a:spAutoFit/>
          </a:bodyPr>
          <a:lstStyle/>
          <a:p>
            <a:pPr>
              <a:lnSpc>
                <a:spcPts val="4200"/>
              </a:lnSpc>
            </a:pPr>
            <a:r>
              <a:rPr lang="en-US" altLang="zh-TW" sz="2800" dirty="0" smtClean="0">
                <a:latin typeface="+mj-lt"/>
              </a:rPr>
              <a:t>Between</a:t>
            </a:r>
            <a:r>
              <a:rPr lang="zh-TW" altLang="en-US" sz="2800" dirty="0" smtClean="0">
                <a:latin typeface="+mj-lt"/>
              </a:rPr>
              <a:t> </a:t>
            </a:r>
            <a:r>
              <a:rPr lang="en-US" altLang="zh-TW" sz="2800" dirty="0" smtClean="0">
                <a:latin typeface="+mj-lt"/>
              </a:rPr>
              <a:t>heaven</a:t>
            </a:r>
            <a:r>
              <a:rPr lang="zh-TW" altLang="en-US" sz="2800" dirty="0" smtClean="0">
                <a:latin typeface="+mj-lt"/>
              </a:rPr>
              <a:t> </a:t>
            </a:r>
            <a:r>
              <a:rPr lang="en-US" altLang="zh-TW" sz="2800" dirty="0" smtClean="0">
                <a:latin typeface="+mj-lt"/>
              </a:rPr>
              <a:t>and</a:t>
            </a:r>
            <a:r>
              <a:rPr lang="zh-TW" altLang="en-US" sz="2800" dirty="0" smtClean="0">
                <a:latin typeface="+mj-lt"/>
              </a:rPr>
              <a:t> </a:t>
            </a:r>
            <a:r>
              <a:rPr lang="en-US" altLang="zh-TW" sz="2800" dirty="0" smtClean="0">
                <a:latin typeface="+mj-lt"/>
              </a:rPr>
              <a:t>earth,</a:t>
            </a:r>
            <a:r>
              <a:rPr lang="zh-TW" altLang="en-US" sz="2800" dirty="0" smtClean="0">
                <a:latin typeface="+mj-lt"/>
              </a:rPr>
              <a:t> </a:t>
            </a:r>
            <a:r>
              <a:rPr lang="en-US" altLang="zh-TW" sz="2800" dirty="0" smtClean="0">
                <a:latin typeface="+mj-lt"/>
              </a:rPr>
              <a:t>the</a:t>
            </a:r>
            <a:r>
              <a:rPr lang="zh-TW" altLang="en-US" sz="2800" dirty="0" smtClean="0">
                <a:latin typeface="+mj-lt"/>
              </a:rPr>
              <a:t> </a:t>
            </a:r>
            <a:r>
              <a:rPr lang="en-US" altLang="zh-TW" sz="2800" dirty="0" smtClean="0">
                <a:latin typeface="+mj-lt"/>
              </a:rPr>
              <a:t>joy</a:t>
            </a:r>
            <a:r>
              <a:rPr lang="zh-TW" altLang="en-US" sz="2800" dirty="0" smtClean="0">
                <a:latin typeface="+mj-lt"/>
              </a:rPr>
              <a:t> </a:t>
            </a:r>
            <a:r>
              <a:rPr lang="en-US" altLang="zh-TW" sz="2800" dirty="0" smtClean="0">
                <a:latin typeface="+mj-lt"/>
              </a:rPr>
              <a:t>of</a:t>
            </a:r>
            <a:r>
              <a:rPr lang="zh-TW" altLang="en-US" sz="2800" dirty="0" smtClean="0">
                <a:latin typeface="+mj-lt"/>
              </a:rPr>
              <a:t> </a:t>
            </a:r>
            <a:r>
              <a:rPr lang="en-US" altLang="zh-TW" sz="2800" dirty="0" smtClean="0">
                <a:latin typeface="+mj-lt"/>
              </a:rPr>
              <a:t>connecting</a:t>
            </a:r>
            <a:r>
              <a:rPr lang="zh-TW" altLang="en-US" sz="2800" dirty="0" smtClean="0">
                <a:latin typeface="+mj-lt"/>
              </a:rPr>
              <a:t> </a:t>
            </a:r>
            <a:r>
              <a:rPr lang="en-US" altLang="zh-TW" sz="2800" dirty="0" smtClean="0">
                <a:latin typeface="+mj-lt"/>
              </a:rPr>
              <a:t>with</a:t>
            </a:r>
            <a:r>
              <a:rPr lang="zh-TW" altLang="en-US" sz="2800" dirty="0" smtClean="0">
                <a:latin typeface="+mj-lt"/>
              </a:rPr>
              <a:t> </a:t>
            </a:r>
            <a:r>
              <a:rPr lang="en-US" altLang="zh-TW" sz="2800" dirty="0" smtClean="0">
                <a:latin typeface="+mj-lt"/>
              </a:rPr>
              <a:t>nature,</a:t>
            </a:r>
            <a:r>
              <a:rPr lang="zh-TW" altLang="en-US" sz="2800" dirty="0" smtClean="0">
                <a:latin typeface="+mj-lt"/>
              </a:rPr>
              <a:t> </a:t>
            </a:r>
            <a:r>
              <a:rPr lang="en-US" altLang="zh-TW" sz="2800" dirty="0" smtClean="0">
                <a:latin typeface="+mj-lt"/>
                <a:ea typeface="微软雅黑" pitchFamily="34" charset="-122"/>
              </a:rPr>
              <a:t>a</a:t>
            </a:r>
            <a:r>
              <a:rPr lang="en-US" altLang="zh-CN" sz="2800" dirty="0" smtClean="0">
                <a:latin typeface="+mj-lt"/>
                <a:ea typeface="微软雅黑" pitchFamily="34" charset="-122"/>
              </a:rPr>
              <a:t>dopting </a:t>
            </a:r>
            <a:r>
              <a:rPr lang="en-US" altLang="zh-CN" sz="2800" dirty="0">
                <a:latin typeface="+mj-lt"/>
                <a:ea typeface="微软雅黑" pitchFamily="34" charset="-122"/>
              </a:rPr>
              <a:t>low carbon diet, protecting the </a:t>
            </a:r>
            <a:r>
              <a:rPr lang="en-US" altLang="zh-CN" sz="2800" dirty="0" smtClean="0">
                <a:latin typeface="+mj-lt"/>
                <a:ea typeface="微软雅黑" pitchFamily="34" charset="-122"/>
              </a:rPr>
              <a:t>enviro</a:t>
            </a:r>
            <a:r>
              <a:rPr lang="en-US" altLang="zh-TW" sz="2800" dirty="0" smtClean="0">
                <a:latin typeface="+mj-lt"/>
                <a:ea typeface="微软雅黑" pitchFamily="34" charset="-122"/>
              </a:rPr>
              <a:t>nment</a:t>
            </a:r>
            <a:r>
              <a:rPr lang="zh-TW" altLang="en-US" sz="2800" dirty="0" smtClean="0">
                <a:latin typeface="+mj-lt"/>
                <a:ea typeface="微软雅黑" pitchFamily="34" charset="-122"/>
              </a:rPr>
              <a:t> </a:t>
            </a:r>
            <a:r>
              <a:rPr lang="en-US" altLang="zh-TW" sz="2800" dirty="0" smtClean="0">
                <a:latin typeface="+mj-lt"/>
                <a:ea typeface="微软雅黑" pitchFamily="34" charset="-122"/>
              </a:rPr>
              <a:t>and</a:t>
            </a:r>
            <a:r>
              <a:rPr lang="zh-TW" altLang="en-US" sz="2800" dirty="0" smtClean="0">
                <a:latin typeface="+mj-lt"/>
                <a:ea typeface="微软雅黑" pitchFamily="34" charset="-122"/>
              </a:rPr>
              <a:t> </a:t>
            </a:r>
            <a:r>
              <a:rPr lang="en-US" altLang="zh-TW" sz="2800" dirty="0" smtClean="0">
                <a:latin typeface="+mj-lt"/>
                <a:ea typeface="微软雅黑" pitchFamily="34" charset="-122"/>
              </a:rPr>
              <a:t>the</a:t>
            </a:r>
            <a:r>
              <a:rPr lang="zh-TW" altLang="en-US" sz="2800" dirty="0" smtClean="0">
                <a:latin typeface="+mj-lt"/>
                <a:ea typeface="微软雅黑" pitchFamily="34" charset="-122"/>
              </a:rPr>
              <a:t> </a:t>
            </a:r>
            <a:r>
              <a:rPr lang="en-US" altLang="zh-TW" sz="2800" dirty="0" smtClean="0">
                <a:latin typeface="+mj-lt"/>
                <a:ea typeface="微软雅黑" pitchFamily="34" charset="-122"/>
              </a:rPr>
              <a:t>health</a:t>
            </a:r>
            <a:r>
              <a:rPr lang="zh-TW" altLang="en-US" sz="2800" dirty="0" smtClean="0">
                <a:latin typeface="+mj-lt"/>
                <a:ea typeface="微软雅黑" pitchFamily="34" charset="-122"/>
              </a:rPr>
              <a:t> </a:t>
            </a:r>
            <a:r>
              <a:rPr lang="en-US" altLang="zh-TW" sz="2800" dirty="0" smtClean="0">
                <a:latin typeface="+mj-lt"/>
                <a:ea typeface="微软雅黑" pitchFamily="34" charset="-122"/>
              </a:rPr>
              <a:t>of</a:t>
            </a:r>
            <a:r>
              <a:rPr lang="zh-TW" altLang="en-US" sz="2800" dirty="0" smtClean="0">
                <a:latin typeface="+mj-lt"/>
                <a:ea typeface="微软雅黑" pitchFamily="34" charset="-122"/>
              </a:rPr>
              <a:t> </a:t>
            </a:r>
            <a:r>
              <a:rPr lang="en-US" altLang="zh-TW" sz="2800" dirty="0" smtClean="0">
                <a:latin typeface="+mj-lt"/>
                <a:ea typeface="微软雅黑" pitchFamily="34" charset="-122"/>
              </a:rPr>
              <a:t>our</a:t>
            </a:r>
            <a:r>
              <a:rPr lang="zh-TW" altLang="en-US" sz="2800" dirty="0" smtClean="0">
                <a:latin typeface="+mj-lt"/>
                <a:ea typeface="微软雅黑" pitchFamily="34" charset="-122"/>
              </a:rPr>
              <a:t> </a:t>
            </a:r>
            <a:r>
              <a:rPr lang="en-US" altLang="zh-TW" sz="2800" dirty="0" smtClean="0">
                <a:latin typeface="+mj-lt"/>
                <a:ea typeface="微软雅黑" pitchFamily="34" charset="-122"/>
              </a:rPr>
              <a:t>workers.</a:t>
            </a:r>
            <a:r>
              <a:rPr lang="en-GB" sz="2800" dirty="0" smtClean="0">
                <a:latin typeface="+mj-lt"/>
              </a:rPr>
              <a:t> </a:t>
            </a:r>
            <a:endParaRPr lang="en-US" sz="2800" dirty="0">
              <a:latin typeface="+mj-lt"/>
            </a:endParaRPr>
          </a:p>
        </p:txBody>
      </p:sp>
      <p:pic>
        <p:nvPicPr>
          <p:cNvPr id="3075" name="Picture 3" descr="H:\2016年回顾片制作\5. 脚本各模块素材（2016年）\5. 绿色环保、健康促进\幸福农场劳作\幸福农场收获农作物 0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700" t="11443" r="10334" b="16835"/>
          <a:stretch>
            <a:fillRect/>
          </a:stretch>
        </p:blipFill>
        <p:spPr bwMode="auto">
          <a:xfrm>
            <a:off x="4078982" y="4417301"/>
            <a:ext cx="4032449" cy="2436554"/>
          </a:xfrm>
          <a:prstGeom prst="rect">
            <a:avLst/>
          </a:prstGeom>
          <a:noFill/>
        </p:spPr>
      </p:pic>
      <p:pic>
        <p:nvPicPr>
          <p:cNvPr id="3076" name="Picture 4" descr="H:\2016年回顾片制作\5. 脚本各模块素材（2016年）\5. 绿色环保、健康促进\幸福农场劳作\幸福农场收获农作物 02.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0023" t="13664" r="9173"/>
          <a:stretch>
            <a:fillRect/>
          </a:stretch>
        </p:blipFill>
        <p:spPr bwMode="auto">
          <a:xfrm>
            <a:off x="8202507" y="1498030"/>
            <a:ext cx="3869365" cy="2822498"/>
          </a:xfrm>
          <a:prstGeom prst="rect">
            <a:avLst/>
          </a:prstGeom>
          <a:noFill/>
        </p:spPr>
      </p:pic>
      <p:pic>
        <p:nvPicPr>
          <p:cNvPr id="8" name="内容占位符 3" descr="DSC_0900.JPG"/>
          <p:cNvPicPr>
            <a:picLocks noChangeAspect="1" noChangeArrowheads="1"/>
          </p:cNvPicPr>
          <p:nvPr/>
        </p:nvPicPr>
        <p:blipFill rotWithShape="1">
          <a:blip r:embed="rId5"/>
          <a:srcRect r="7800" b="4362"/>
          <a:stretch>
            <a:fillRect/>
          </a:stretch>
        </p:blipFill>
        <p:spPr bwMode="auto">
          <a:xfrm>
            <a:off x="118542" y="1485579"/>
            <a:ext cx="3816426" cy="2797346"/>
          </a:xfrm>
          <a:prstGeom prst="rect">
            <a:avLst/>
          </a:prstGeom>
          <a:noFill/>
          <a:ln>
            <a:miter lim="800000"/>
            <a:headEnd/>
            <a:tailEnd/>
          </a:ln>
        </p:spPr>
      </p:pic>
      <p:pic>
        <p:nvPicPr>
          <p:cNvPr id="9" name="Picture 3" descr="image119"/>
          <p:cNvPicPr>
            <a:picLocks noChangeAspect="1" noChangeArrowheads="1"/>
          </p:cNvPicPr>
          <p:nvPr/>
        </p:nvPicPr>
        <p:blipFill>
          <a:blip r:embed="rId6"/>
          <a:srcRect/>
          <a:stretch>
            <a:fillRect/>
          </a:stretch>
        </p:blipFill>
        <p:spPr bwMode="auto">
          <a:xfrm>
            <a:off x="118543" y="4417302"/>
            <a:ext cx="3816424" cy="2442287"/>
          </a:xfrm>
          <a:prstGeom prst="rect">
            <a:avLst/>
          </a:prstGeom>
          <a:noFill/>
          <a:ln w="9525">
            <a:noFill/>
            <a:miter lim="800000"/>
            <a:headEnd/>
            <a:tailEnd/>
          </a:ln>
        </p:spPr>
      </p:pic>
      <p:pic>
        <p:nvPicPr>
          <p:cNvPr id="1027" name="Picture 3"/>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4640" t="3704"/>
          <a:stretch>
            <a:fillRect/>
          </a:stretch>
        </p:blipFill>
        <p:spPr bwMode="auto">
          <a:xfrm>
            <a:off x="4010026" y="1485578"/>
            <a:ext cx="4101405" cy="2834950"/>
          </a:xfrm>
          <a:prstGeom prst="rect">
            <a:avLst/>
          </a:prstGeom>
          <a:noFill/>
          <a:ln>
            <a:noFill/>
          </a:ln>
          <a:effectLst/>
        </p:spPr>
      </p:pic>
      <p:pic>
        <p:nvPicPr>
          <p:cNvPr id="11" name="内容占位符 6" descr="DSC_0882.JPG"/>
          <p:cNvPicPr>
            <a:picLocks noChangeAspect="1" noChangeArrowheads="1"/>
          </p:cNvPicPr>
          <p:nvPr/>
        </p:nvPicPr>
        <p:blipFill rotWithShape="1">
          <a:blip r:embed="rId8"/>
          <a:srcRect b="4286"/>
          <a:stretch>
            <a:fillRect/>
          </a:stretch>
        </p:blipFill>
        <p:spPr bwMode="auto">
          <a:xfrm>
            <a:off x="8202507" y="4405097"/>
            <a:ext cx="3869365" cy="2448759"/>
          </a:xfrm>
          <a:prstGeom prst="rect">
            <a:avLst/>
          </a:prstGeom>
          <a:noFill/>
          <a:ln>
            <a:miter lim="800000"/>
            <a:headEnd/>
            <a:tailEnd/>
          </a:ln>
        </p:spPr>
      </p:pic>
    </p:spTree>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1000"/>
          <p:cNvPicPr>
            <a:picLocks noChangeAspect="1" noChangeArrowheads="1"/>
          </p:cNvPicPr>
          <p:nvPr/>
        </p:nvPicPr>
        <p:blipFill>
          <a:blip r:embed="rId2">
            <a:lum contrast="-6000"/>
          </a:blip>
          <a:srcRect/>
          <a:stretch>
            <a:fillRect/>
          </a:stretch>
        </p:blipFill>
        <p:spPr bwMode="auto">
          <a:xfrm>
            <a:off x="334567" y="189434"/>
            <a:ext cx="11561695" cy="6492240"/>
          </a:xfrm>
          <a:prstGeom prst="rect">
            <a:avLst/>
          </a:prstGeom>
          <a:ln>
            <a:noFill/>
          </a:ln>
          <a:effectLst>
            <a:outerShdw blurRad="292100" dist="139700" dir="2700000" algn="tl" rotWithShape="0">
              <a:srgbClr val="333333">
                <a:alpha val="65000"/>
              </a:srgbClr>
            </a:outerShdw>
          </a:effectLst>
        </p:spPr>
      </p:pic>
      <p:sp>
        <p:nvSpPr>
          <p:cNvPr id="3" name="矩形 2"/>
          <p:cNvSpPr/>
          <p:nvPr/>
        </p:nvSpPr>
        <p:spPr>
          <a:xfrm>
            <a:off x="0" y="2628996"/>
            <a:ext cx="12215886" cy="1015663"/>
          </a:xfrm>
          <a:prstGeom prst="rect">
            <a:avLst/>
          </a:prstGeom>
        </p:spPr>
        <p:txBody>
          <a:bodyPr wrap="square">
            <a:spAutoFit/>
          </a:bodyPr>
          <a:lstStyle/>
          <a:p>
            <a:pPr algn="ctr"/>
            <a:r>
              <a:rPr lang="en-US" altLang="zh-CN" sz="6000" b="1" dirty="0" smtClean="0">
                <a:solidFill>
                  <a:schemeClr val="bg1"/>
                </a:solidFill>
                <a:latin typeface="微软雅黑" pitchFamily="34" charset="-122"/>
                <a:ea typeface="微软雅黑" pitchFamily="34" charset="-122"/>
              </a:rPr>
              <a:t>2,014,000</a:t>
            </a:r>
            <a:r>
              <a:rPr lang="zh-TW" altLang="en-US" sz="6000" b="1" dirty="0" smtClean="0">
                <a:solidFill>
                  <a:schemeClr val="bg1"/>
                </a:solidFill>
                <a:latin typeface="微软雅黑" pitchFamily="34" charset="-122"/>
                <a:ea typeface="微软雅黑" pitchFamily="34" charset="-122"/>
              </a:rPr>
              <a:t> </a:t>
            </a:r>
            <a:r>
              <a:rPr lang="en-US" altLang="zh-TW" sz="6000" b="1" dirty="0" smtClean="0">
                <a:solidFill>
                  <a:schemeClr val="bg1"/>
                </a:solidFill>
                <a:latin typeface="微软雅黑" pitchFamily="34" charset="-122"/>
                <a:ea typeface="微软雅黑" pitchFamily="34" charset="-122"/>
              </a:rPr>
              <a:t>Big</a:t>
            </a:r>
            <a:r>
              <a:rPr lang="zh-TW" altLang="en-US" sz="6000" b="1" dirty="0" smtClean="0">
                <a:solidFill>
                  <a:schemeClr val="bg1"/>
                </a:solidFill>
                <a:latin typeface="微软雅黑" pitchFamily="34" charset="-122"/>
                <a:ea typeface="微软雅黑" pitchFamily="34" charset="-122"/>
              </a:rPr>
              <a:t> </a:t>
            </a:r>
            <a:r>
              <a:rPr lang="en-US" altLang="zh-TW" sz="6000" b="1" dirty="0" smtClean="0">
                <a:solidFill>
                  <a:schemeClr val="bg1"/>
                </a:solidFill>
                <a:latin typeface="微软雅黑" pitchFamily="34" charset="-122"/>
                <a:ea typeface="微软雅黑" pitchFamily="34" charset="-122"/>
              </a:rPr>
              <a:t>Trees</a:t>
            </a:r>
            <a:endParaRPr lang="zh-CN" altLang="zh-CN" sz="6000" b="1" dirty="0">
              <a:solidFill>
                <a:schemeClr val="bg1"/>
              </a:solidFill>
              <a:latin typeface="微软雅黑" pitchFamily="34" charset="-122"/>
              <a:ea typeface="微软雅黑" pitchFamily="34" charset="-122"/>
            </a:endParaRPr>
          </a:p>
        </p:txBody>
      </p:sp>
    </p:spTree>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矩形 7"/>
          <p:cNvSpPr/>
          <p:nvPr/>
        </p:nvSpPr>
        <p:spPr>
          <a:xfrm>
            <a:off x="1774728" y="172011"/>
            <a:ext cx="10415686" cy="1161857"/>
          </a:xfrm>
          <a:prstGeom prst="rect">
            <a:avLst/>
          </a:prstGeom>
        </p:spPr>
        <p:txBody>
          <a:bodyPr wrap="square">
            <a:spAutoFit/>
          </a:bodyPr>
          <a:lstStyle/>
          <a:p>
            <a:pPr>
              <a:lnSpc>
                <a:spcPts val="4200"/>
              </a:lnSpc>
            </a:pPr>
            <a:r>
              <a:rPr lang="en-US" altLang="zh-TW" sz="3200" dirty="0" smtClean="0">
                <a:latin typeface="微软雅黑" pitchFamily="34" charset="-122"/>
                <a:ea typeface="微软雅黑" pitchFamily="34" charset="-122"/>
              </a:rPr>
              <a:t>Preventive</a:t>
            </a:r>
            <a:r>
              <a:rPr lang="zh-TW" altLang="en-US" sz="3200" dirty="0" smtClean="0">
                <a:latin typeface="微软雅黑" pitchFamily="34" charset="-122"/>
                <a:ea typeface="微软雅黑" pitchFamily="34" charset="-122"/>
              </a:rPr>
              <a:t> </a:t>
            </a:r>
            <a:r>
              <a:rPr lang="en-US" altLang="zh-TW" sz="3200" dirty="0" err="1" smtClean="0">
                <a:latin typeface="微软雅黑" pitchFamily="34" charset="-122"/>
                <a:ea typeface="微软雅黑" pitchFamily="34" charset="-122"/>
              </a:rPr>
              <a:t>medicare</a:t>
            </a:r>
            <a:r>
              <a:rPr lang="en-US" altLang="zh-TW" sz="3200" dirty="0" smtClean="0">
                <a:latin typeface="微软雅黑" pitchFamily="34" charset="-122"/>
                <a:ea typeface="微软雅黑" pitchFamily="34" charset="-122"/>
              </a:rPr>
              <a:t>--Free</a:t>
            </a:r>
            <a:r>
              <a:rPr lang="zh-TW" altLang="en-US" sz="3200" dirty="0" smtClean="0">
                <a:latin typeface="微软雅黑" pitchFamily="34" charset="-122"/>
                <a:ea typeface="微软雅黑" pitchFamily="34" charset="-122"/>
              </a:rPr>
              <a:t> </a:t>
            </a:r>
            <a:r>
              <a:rPr lang="en-US" altLang="zh-TW" sz="3200" dirty="0" smtClean="0">
                <a:latin typeface="微软雅黑" pitchFamily="34" charset="-122"/>
                <a:ea typeface="微软雅黑" pitchFamily="34" charset="-122"/>
              </a:rPr>
              <a:t>clinic</a:t>
            </a:r>
            <a:r>
              <a:rPr lang="zh-TW" altLang="en-US" sz="3200" dirty="0" smtClean="0">
                <a:latin typeface="微软雅黑" pitchFamily="34" charset="-122"/>
                <a:ea typeface="微软雅黑" pitchFamily="34" charset="-122"/>
              </a:rPr>
              <a:t> </a:t>
            </a:r>
            <a:r>
              <a:rPr lang="en-US" altLang="zh-TW" sz="3200" dirty="0" smtClean="0">
                <a:latin typeface="微软雅黑" pitchFamily="34" charset="-122"/>
                <a:ea typeface="微软雅黑" pitchFamily="34" charset="-122"/>
              </a:rPr>
              <a:t>that</a:t>
            </a:r>
            <a:r>
              <a:rPr lang="zh-TW" altLang="en-US" sz="3200" dirty="0" smtClean="0">
                <a:latin typeface="微软雅黑" pitchFamily="34" charset="-122"/>
                <a:ea typeface="微软雅黑" pitchFamily="34" charset="-122"/>
              </a:rPr>
              <a:t> </a:t>
            </a:r>
            <a:r>
              <a:rPr lang="en-US" altLang="zh-TW" sz="3200" dirty="0" smtClean="0">
                <a:latin typeface="微软雅黑" pitchFamily="34" charset="-122"/>
                <a:ea typeface="微软雅黑" pitchFamily="34" charset="-122"/>
              </a:rPr>
              <a:t>practices</a:t>
            </a:r>
            <a:r>
              <a:rPr lang="zh-TW" altLang="en-US" sz="3200" dirty="0" smtClean="0">
                <a:latin typeface="微软雅黑" pitchFamily="34" charset="-122"/>
                <a:ea typeface="微软雅黑" pitchFamily="34" charset="-122"/>
              </a:rPr>
              <a:t> </a:t>
            </a:r>
            <a:endParaRPr lang="en-US" altLang="zh-TW" sz="3200" dirty="0" smtClean="0">
              <a:latin typeface="微软雅黑" pitchFamily="34" charset="-122"/>
              <a:ea typeface="微软雅黑" pitchFamily="34" charset="-122"/>
            </a:endParaRPr>
          </a:p>
          <a:p>
            <a:pPr>
              <a:lnSpc>
                <a:spcPts val="4200"/>
              </a:lnSpc>
            </a:pPr>
            <a:r>
              <a:rPr lang="en-US" altLang="zh-TW" sz="3200" dirty="0" smtClean="0">
                <a:latin typeface="微软雅黑" pitchFamily="34" charset="-122"/>
                <a:ea typeface="微软雅黑" pitchFamily="34" charset="-122"/>
              </a:rPr>
              <a:t>traditional</a:t>
            </a:r>
            <a:r>
              <a:rPr lang="zh-TW" altLang="en-US" sz="3200" dirty="0" smtClean="0">
                <a:latin typeface="微软雅黑" pitchFamily="34" charset="-122"/>
                <a:ea typeface="微软雅黑" pitchFamily="34" charset="-122"/>
              </a:rPr>
              <a:t> </a:t>
            </a:r>
            <a:r>
              <a:rPr lang="en-US" altLang="zh-TW" sz="3200" dirty="0" smtClean="0">
                <a:latin typeface="微软雅黑" pitchFamily="34" charset="-122"/>
                <a:ea typeface="微软雅黑" pitchFamily="34" charset="-122"/>
              </a:rPr>
              <a:t>Chinese</a:t>
            </a:r>
            <a:r>
              <a:rPr lang="zh-TW" altLang="en-US" sz="3200" dirty="0" smtClean="0">
                <a:latin typeface="微软雅黑" pitchFamily="34" charset="-122"/>
                <a:ea typeface="微软雅黑" pitchFamily="34" charset="-122"/>
              </a:rPr>
              <a:t> </a:t>
            </a:r>
            <a:r>
              <a:rPr lang="en-US" altLang="zh-TW" sz="3200" dirty="0" smtClean="0">
                <a:latin typeface="微软雅黑" pitchFamily="34" charset="-122"/>
                <a:ea typeface="微软雅黑" pitchFamily="34" charset="-122"/>
              </a:rPr>
              <a:t>wellness</a:t>
            </a:r>
            <a:r>
              <a:rPr lang="zh-TW" altLang="en-US" sz="3200" dirty="0" smtClean="0">
                <a:latin typeface="微软雅黑" pitchFamily="34" charset="-122"/>
                <a:ea typeface="微软雅黑" pitchFamily="34" charset="-122"/>
              </a:rPr>
              <a:t> </a:t>
            </a:r>
            <a:r>
              <a:rPr lang="en-US" altLang="zh-TW" sz="3200" dirty="0" smtClean="0">
                <a:latin typeface="微软雅黑" pitchFamily="34" charset="-122"/>
                <a:ea typeface="微软雅黑" pitchFamily="34" charset="-122"/>
              </a:rPr>
              <a:t>programs.</a:t>
            </a:r>
            <a:endParaRPr lang="zh-CN" altLang="en-US" sz="3200" dirty="0">
              <a:latin typeface="微软雅黑" pitchFamily="34" charset="-122"/>
              <a:ea typeface="微软雅黑" pitchFamily="34" charset="-122"/>
            </a:endParaRPr>
          </a:p>
        </p:txBody>
      </p:sp>
      <p:pic>
        <p:nvPicPr>
          <p:cNvPr id="1028" name="Picture 4"/>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3313" t="12322"/>
          <a:stretch>
            <a:fillRect/>
          </a:stretch>
        </p:blipFill>
        <p:spPr bwMode="auto">
          <a:xfrm>
            <a:off x="8111433" y="1485580"/>
            <a:ext cx="3960439" cy="2594329"/>
          </a:xfrm>
          <a:prstGeom prst="rect">
            <a:avLst/>
          </a:prstGeom>
          <a:noFill/>
          <a:ln>
            <a:noFill/>
          </a:ln>
          <a:effectLst/>
        </p:spPr>
      </p:pic>
      <p:pic>
        <p:nvPicPr>
          <p:cNvPr id="1026"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8917" t="8272" r="6828" b="11248"/>
          <a:stretch>
            <a:fillRect/>
          </a:stretch>
        </p:blipFill>
        <p:spPr bwMode="auto">
          <a:xfrm>
            <a:off x="0" y="1485579"/>
            <a:ext cx="4078983" cy="2594328"/>
          </a:xfrm>
          <a:prstGeom prst="rect">
            <a:avLst/>
          </a:prstGeom>
          <a:noFill/>
          <a:ln>
            <a:noFill/>
          </a:ln>
          <a:effectLst/>
        </p:spPr>
      </p:pic>
      <p:pic>
        <p:nvPicPr>
          <p:cNvPr id="6"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150990" y="1485579"/>
            <a:ext cx="3882153" cy="2594329"/>
          </a:xfrm>
          <a:prstGeom prst="rect">
            <a:avLst/>
          </a:prstGeom>
          <a:noFill/>
          <a:ln>
            <a:noFill/>
          </a:ln>
          <a:effectLst/>
        </p:spPr>
      </p:pic>
      <p:pic>
        <p:nvPicPr>
          <p:cNvPr id="9" name="Picture 5" descr="G:\2017年全年资料（苏州固锝）\1. 2017年全年照片\2. 《2017固锝全年其他类别拍摄照片》\2017年5月份 · 其他类别照片\20170526 健康保全进车间 · 照片\邮件发送（健康保全进车间）\DSC_0346.JPG"/>
          <p:cNvPicPr>
            <a:picLocks noChangeAspect="1" noChangeArrowheads="1"/>
          </p:cNvPicPr>
          <p:nvPr/>
        </p:nvPicPr>
        <p:blipFill rotWithShape="1">
          <a:blip r:embed="rId5">
            <a:extLst>
              <a:ext uri="{28A0092B-C50C-407E-A947-70E740481C1C}">
                <a14:useLocalDpi xmlns:a14="http://schemas.microsoft.com/office/drawing/2010/main" val="0"/>
              </a:ext>
            </a:extLst>
          </a:blip>
          <a:srcRect l="4490" t="4141" r="2740" b="5253"/>
          <a:stretch>
            <a:fillRect/>
          </a:stretch>
        </p:blipFill>
        <p:spPr bwMode="auto">
          <a:xfrm>
            <a:off x="0" y="4184652"/>
            <a:ext cx="4006974" cy="2701527"/>
          </a:xfrm>
          <a:prstGeom prst="rect">
            <a:avLst/>
          </a:prstGeom>
          <a:noFill/>
          <a:ln>
            <a:noFill/>
          </a:ln>
        </p:spPr>
      </p:pic>
      <p:pic>
        <p:nvPicPr>
          <p:cNvPr id="5122" name="Picture 2"/>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15811" r="16090" b="-327"/>
          <a:stretch>
            <a:fillRect/>
          </a:stretch>
        </p:blipFill>
        <p:spPr bwMode="auto">
          <a:xfrm>
            <a:off x="4150991" y="4185644"/>
            <a:ext cx="3934840" cy="2701527"/>
          </a:xfrm>
          <a:prstGeom prst="rect">
            <a:avLst/>
          </a:prstGeom>
          <a:noFill/>
          <a:ln>
            <a:noFill/>
          </a:ln>
          <a:effectLst/>
        </p:spPr>
      </p:pic>
      <p:pic>
        <p:nvPicPr>
          <p:cNvPr id="5123" name="Picture 3"/>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t="14119" r="13187"/>
          <a:stretch>
            <a:fillRect/>
          </a:stretch>
        </p:blipFill>
        <p:spPr bwMode="auto">
          <a:xfrm>
            <a:off x="8111431" y="4184652"/>
            <a:ext cx="3960439" cy="2701527"/>
          </a:xfrm>
          <a:prstGeom prst="rect">
            <a:avLst/>
          </a:prstGeom>
          <a:noFill/>
          <a:ln>
            <a:noFill/>
          </a:ln>
          <a:effectLst/>
        </p:spPr>
      </p:pic>
    </p:spTree>
    <p:extLst>
      <p:ext uri="{BB962C8B-B14F-4D97-AF65-F5344CB8AC3E}">
        <p14:creationId xmlns:p14="http://schemas.microsoft.com/office/powerpoint/2010/main" val="3567910182"/>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竖排标题 3"/>
          <p:cNvSpPr txBox="1">
            <a:spLocks noChangeArrowheads="1"/>
          </p:cNvSpPr>
          <p:nvPr/>
        </p:nvSpPr>
        <p:spPr bwMode="auto">
          <a:xfrm>
            <a:off x="1990751" y="189434"/>
            <a:ext cx="10153129" cy="1297503"/>
          </a:xfrm>
          <a:prstGeom prst="rect">
            <a:avLst/>
          </a:prstGeom>
        </p:spPr>
        <p:txBody>
          <a:bodyPr/>
          <a:lstStyle>
            <a:lvl1pPr algn="ctr" defTabSz="1218565" rtl="0" eaLnBrk="1" latinLnBrk="0" hangingPunct="1">
              <a:spcBef>
                <a:spcPct val="0"/>
              </a:spcBef>
              <a:buNone/>
              <a:defRPr sz="5900" kern="1200">
                <a:solidFill>
                  <a:schemeClr val="tx1"/>
                </a:solidFill>
                <a:latin typeface="+mj-lt"/>
                <a:ea typeface="+mj-ea"/>
                <a:cs typeface="+mj-cs"/>
              </a:defRPr>
            </a:lvl1pPr>
          </a:lstStyle>
          <a:p>
            <a:pPr algn="l">
              <a:lnSpc>
                <a:spcPct val="120000"/>
              </a:lnSpc>
              <a:defRPr/>
            </a:pPr>
            <a:r>
              <a:rPr lang="en-US" altLang="zh-TW" sz="3000" dirty="0" smtClean="0">
                <a:latin typeface="微软雅黑" pitchFamily="34" charset="-122"/>
                <a:ea typeface="微软雅黑" pitchFamily="34" charset="-122"/>
              </a:rPr>
              <a:t>Exploring</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ways</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to</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help</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the</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left-behind</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children—</a:t>
            </a:r>
          </a:p>
          <a:p>
            <a:pPr algn="l">
              <a:lnSpc>
                <a:spcPct val="120000"/>
              </a:lnSpc>
              <a:defRPr/>
            </a:pPr>
            <a:r>
              <a:rPr lang="en-US" altLang="zh-TW" sz="3000" dirty="0" smtClean="0">
                <a:latin typeface="微软雅黑" pitchFamily="34" charset="-122"/>
                <a:ea typeface="微软雅黑" pitchFamily="34" charset="-122"/>
              </a:rPr>
              <a:t>the</a:t>
            </a:r>
            <a:r>
              <a:rPr lang="zh-TW" altLang="en-US" sz="3000" dirty="0" smtClean="0">
                <a:latin typeface="微软雅黑" pitchFamily="34" charset="-122"/>
                <a:ea typeface="微软雅黑" pitchFamily="34" charset="-122"/>
              </a:rPr>
              <a:t> </a:t>
            </a:r>
            <a:r>
              <a:rPr lang="en-US" altLang="zh-TW" sz="3000" dirty="0" err="1" smtClean="0">
                <a:latin typeface="微软雅黑" pitchFamily="34" charset="-122"/>
                <a:ea typeface="微软雅黑" pitchFamily="34" charset="-122"/>
              </a:rPr>
              <a:t>Daxing</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secondary</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school</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as</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a</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Happy</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Campus</a:t>
            </a:r>
            <a:endParaRPr lang="zh-CN" altLang="en-US" sz="3000" dirty="0" smtClean="0">
              <a:solidFill>
                <a:schemeClr val="tx1">
                  <a:lumMod val="85000"/>
                  <a:lumOff val="15000"/>
                </a:schemeClr>
              </a:solidFill>
              <a:latin typeface="微软雅黑" pitchFamily="34" charset="-122"/>
              <a:ea typeface="微软雅黑" pitchFamily="34" charset="-122"/>
            </a:endParaRPr>
          </a:p>
        </p:txBody>
      </p:sp>
      <p:pic>
        <p:nvPicPr>
          <p:cNvPr id="8" name="图片 5"/>
          <p:cNvPicPr>
            <a:picLocks noChangeAspect="1"/>
          </p:cNvPicPr>
          <p:nvPr/>
        </p:nvPicPr>
        <p:blipFill>
          <a:blip r:embed="rId3" cstate="print">
            <a:extLst>
              <a:ext uri="{28A0092B-C50C-407E-A947-70E740481C1C}">
                <a14:useLocalDpi xmlns:a14="http://schemas.microsoft.com/office/drawing/2010/main" val="0"/>
              </a:ext>
            </a:extLst>
          </a:blip>
          <a:srcRect t="14668" r="7234"/>
          <a:stretch>
            <a:fillRect/>
          </a:stretch>
        </p:blipFill>
        <p:spPr bwMode="auto">
          <a:xfrm>
            <a:off x="9579322" y="3422817"/>
            <a:ext cx="2636564" cy="1664521"/>
          </a:xfrm>
          <a:prstGeom prst="rect">
            <a:avLst/>
          </a:prstGeom>
          <a:noFill/>
          <a:ln>
            <a:noFill/>
          </a:ln>
        </p:spPr>
      </p:pic>
      <p:pic>
        <p:nvPicPr>
          <p:cNvPr id="205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579322" y="1629594"/>
            <a:ext cx="2636564" cy="1757967"/>
          </a:xfrm>
          <a:prstGeom prst="rect">
            <a:avLst/>
          </a:prstGeom>
          <a:noFill/>
          <a:ln>
            <a:noFill/>
          </a:ln>
          <a:effectLst/>
        </p:spPr>
      </p:pic>
      <p:pic>
        <p:nvPicPr>
          <p:cNvPr id="1027" name="Picture 3" descr="H:\【幸福校园】全部资料（苏州明德公益基金会）\11. 幸福校园 · 精选照片\幸福校园及幸福伙伴\IMG_9826.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579322" y="5229994"/>
            <a:ext cx="2636564" cy="1656184"/>
          </a:xfrm>
          <a:prstGeom prst="rect">
            <a:avLst/>
          </a:prstGeom>
          <a:noFill/>
        </p:spPr>
      </p:pic>
      <p:pic>
        <p:nvPicPr>
          <p:cNvPr id="9" name="Picture 2" descr="H:\【幸福校园】全部资料（苏州明德公益基金会）\11. 幸福校园 · 精选照片\幸福校园及幸福伙伴\IMG_0051.JPG"/>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17302"/>
          <a:stretch/>
        </p:blipFill>
        <p:spPr bwMode="auto">
          <a:xfrm>
            <a:off x="-25472" y="1629594"/>
            <a:ext cx="9575037" cy="525658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标题 1"/>
          <p:cNvSpPr>
            <a:spLocks noChangeArrowheads="1"/>
          </p:cNvSpPr>
          <p:nvPr/>
        </p:nvSpPr>
        <p:spPr bwMode="auto">
          <a:xfrm>
            <a:off x="3502918" y="117427"/>
            <a:ext cx="8687494" cy="1190263"/>
          </a:xfrm>
          <a:prstGeom prst="rect">
            <a:avLst/>
          </a:prstGeom>
          <a:noFill/>
          <a:ln>
            <a:noFill/>
          </a:ln>
        </p:spPr>
        <p:txBody>
          <a:bodyPr lIns="81645" tIns="40823" rIns="81645" bIns="40823"/>
          <a:lstStyle>
            <a:lvl1pPr eaLnBrk="0" hangingPunct="0">
              <a:defRPr sz="2800">
                <a:solidFill>
                  <a:schemeClr val="tx1"/>
                </a:solidFill>
                <a:latin typeface="Arial" pitchFamily="34" charset="0"/>
                <a:ea typeface="宋体" pitchFamily="2" charset="-122"/>
              </a:defRPr>
            </a:lvl1pPr>
            <a:lvl2pPr marL="742950" indent="-285750" eaLnBrk="0" hangingPunct="0">
              <a:defRPr sz="2800">
                <a:solidFill>
                  <a:schemeClr val="tx1"/>
                </a:solidFill>
                <a:latin typeface="Arial" pitchFamily="34" charset="0"/>
                <a:ea typeface="宋体" pitchFamily="2" charset="-122"/>
              </a:defRPr>
            </a:lvl2pPr>
            <a:lvl3pPr marL="1143000" indent="-228600" eaLnBrk="0" hangingPunct="0">
              <a:defRPr sz="2800">
                <a:solidFill>
                  <a:schemeClr val="tx1"/>
                </a:solidFill>
                <a:latin typeface="Arial" pitchFamily="34" charset="0"/>
                <a:ea typeface="宋体" pitchFamily="2" charset="-122"/>
              </a:defRPr>
            </a:lvl3pPr>
            <a:lvl4pPr marL="1600200" indent="-228600" eaLnBrk="0" hangingPunct="0">
              <a:defRPr sz="2800">
                <a:solidFill>
                  <a:schemeClr val="tx1"/>
                </a:solidFill>
                <a:latin typeface="Arial" pitchFamily="34" charset="0"/>
                <a:ea typeface="宋体" pitchFamily="2" charset="-122"/>
              </a:defRPr>
            </a:lvl4pPr>
            <a:lvl5pPr marL="2057400" indent="-228600" eaLnBrk="0" hangingPunct="0">
              <a:defRPr sz="2800">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sz="2800">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sz="2800">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sz="2800">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sz="2800">
                <a:solidFill>
                  <a:schemeClr val="tx1"/>
                </a:solidFill>
                <a:latin typeface="Arial" pitchFamily="34" charset="0"/>
                <a:ea typeface="宋体" pitchFamily="2" charset="-122"/>
              </a:defRPr>
            </a:lvl9pPr>
          </a:lstStyle>
          <a:p>
            <a:pPr>
              <a:buFont typeface="Arial" pitchFamily="34" charset="0"/>
              <a:buNone/>
            </a:pPr>
            <a:endParaRPr lang="zh-CN" altLang="en-US" dirty="0">
              <a:latin typeface="隶书" panose="02010509060101010101" pitchFamily="49" charset="-122"/>
              <a:ea typeface="微软雅黑" pitchFamily="34" charset="-122"/>
              <a:sym typeface="隶书" panose="02010509060101010101" pitchFamily="49" charset="-122"/>
            </a:endParaRPr>
          </a:p>
        </p:txBody>
      </p:sp>
      <p:sp>
        <p:nvSpPr>
          <p:cNvPr id="4" name="矩形 3"/>
          <p:cNvSpPr/>
          <p:nvPr/>
        </p:nvSpPr>
        <p:spPr>
          <a:xfrm>
            <a:off x="1270670" y="189434"/>
            <a:ext cx="10009111" cy="1109705"/>
          </a:xfrm>
          <a:prstGeom prst="rect">
            <a:avLst/>
          </a:prstGeom>
        </p:spPr>
        <p:txBody>
          <a:bodyPr wrap="square">
            <a:spAutoFit/>
          </a:bodyPr>
          <a:lstStyle/>
          <a:p>
            <a:pPr>
              <a:lnSpc>
                <a:spcPts val="4000"/>
              </a:lnSpc>
            </a:pPr>
            <a:r>
              <a:rPr lang="en-US" altLang="zh-TW" sz="3000" dirty="0" smtClean="0">
                <a:latin typeface="微软雅黑" pitchFamily="34" charset="-122"/>
                <a:ea typeface="微软雅黑" pitchFamily="34" charset="-122"/>
              </a:rPr>
              <a:t>Into</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the</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rural</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villages</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of</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Guangxi,</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showing</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our</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care</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and</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love</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for</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the</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left-behind</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children</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and</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the</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elderlies.</a:t>
            </a:r>
            <a:r>
              <a:rPr lang="zh-TW" altLang="en-US" sz="3000" dirty="0" smtClean="0">
                <a:latin typeface="微软雅黑" pitchFamily="34" charset="-122"/>
                <a:ea typeface="微软雅黑" pitchFamily="34" charset="-122"/>
              </a:rPr>
              <a:t> </a:t>
            </a:r>
            <a:endParaRPr lang="zh-CN" altLang="en-US" sz="3000" dirty="0">
              <a:latin typeface="微软雅黑" pitchFamily="34" charset="-122"/>
              <a:ea typeface="微软雅黑" pitchFamily="34" charset="-122"/>
            </a:endParaRPr>
          </a:p>
        </p:txBody>
      </p:sp>
      <p:pic>
        <p:nvPicPr>
          <p:cNvPr id="14" name="图片 8"/>
          <p:cNvPicPr>
            <a:picLocks noChangeAspect="1"/>
          </p:cNvPicPr>
          <p:nvPr/>
        </p:nvPicPr>
        <p:blipFill rotWithShape="1">
          <a:blip r:embed="rId3" cstate="print">
            <a:extLst>
              <a:ext uri="{28A0092B-C50C-407E-A947-70E740481C1C}">
                <a14:useLocalDpi xmlns:a14="http://schemas.microsoft.com/office/drawing/2010/main" val="0"/>
              </a:ext>
            </a:extLst>
          </a:blip>
          <a:srcRect l="15251" t="5434" b="5434"/>
          <a:stretch/>
        </p:blipFill>
        <p:spPr bwMode="auto">
          <a:xfrm>
            <a:off x="8816445" y="4443932"/>
            <a:ext cx="3389048" cy="23766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图片 1"/>
          <p:cNvPicPr>
            <a:picLocks noChangeAspect="1"/>
          </p:cNvPicPr>
          <p:nvPr/>
        </p:nvPicPr>
        <p:blipFill rotWithShape="1">
          <a:blip r:embed="rId4" cstate="print">
            <a:extLst>
              <a:ext uri="{28A0092B-C50C-407E-A947-70E740481C1C}">
                <a14:useLocalDpi xmlns:a14="http://schemas.microsoft.com/office/drawing/2010/main" val="0"/>
              </a:ext>
            </a:extLst>
          </a:blip>
          <a:srcRect l="5726" t="12057" r="7116"/>
          <a:stretch/>
        </p:blipFill>
        <p:spPr bwMode="auto">
          <a:xfrm>
            <a:off x="-25472" y="4428409"/>
            <a:ext cx="3528391" cy="2373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图片 1"/>
          <p:cNvPicPr>
            <a:picLocks noChangeAspect="1"/>
          </p:cNvPicPr>
          <p:nvPr/>
        </p:nvPicPr>
        <p:blipFill rotWithShape="1">
          <a:blip r:embed="rId5" cstate="print">
            <a:extLst>
              <a:ext uri="{28A0092B-C50C-407E-A947-70E740481C1C}">
                <a14:useLocalDpi xmlns:a14="http://schemas.microsoft.com/office/drawing/2010/main" val="0"/>
              </a:ext>
            </a:extLst>
          </a:blip>
          <a:srcRect l="3065" t="7400" r="15391" b="4426"/>
          <a:stretch/>
        </p:blipFill>
        <p:spPr bwMode="auto">
          <a:xfrm>
            <a:off x="-7649" y="1502812"/>
            <a:ext cx="4014622" cy="2863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图片 16"/>
          <p:cNvPicPr>
            <a:picLocks noChangeAspect="1"/>
          </p:cNvPicPr>
          <p:nvPr/>
        </p:nvPicPr>
        <p:blipFill rotWithShape="1">
          <a:blip r:embed="rId6" cstate="print">
            <a:extLst>
              <a:ext uri="{28A0092B-C50C-407E-A947-70E740481C1C}">
                <a14:useLocalDpi xmlns:a14="http://schemas.microsoft.com/office/drawing/2010/main" val="0"/>
              </a:ext>
            </a:extLst>
          </a:blip>
          <a:srcRect t="13475"/>
          <a:stretch/>
        </p:blipFill>
        <p:spPr>
          <a:xfrm>
            <a:off x="4006976" y="1495698"/>
            <a:ext cx="4214132" cy="2870201"/>
          </a:xfrm>
          <a:prstGeom prst="rect">
            <a:avLst/>
          </a:prstGeom>
        </p:spPr>
      </p:pic>
      <p:pic>
        <p:nvPicPr>
          <p:cNvPr id="18" name="Picture 2"/>
          <p:cNvPicPr>
            <a:picLocks noChangeAspect="1" noChangeArrowheads="1"/>
          </p:cNvPicPr>
          <p:nvPr/>
        </p:nvPicPr>
        <p:blipFill rotWithShape="1">
          <a:blip r:embed="rId7" cstate="print">
            <a:extLst>
              <a:ext uri="{BEBA8EAE-BF5A-486C-A8C5-ECC9F3942E4B}">
                <a14:imgProps xmlns:a14="http://schemas.microsoft.com/office/drawing/2010/main">
                  <a14:imgLayer r:embed="rId8">
                    <a14:imgEffect>
                      <a14:brightnessContrast bright="46000"/>
                    </a14:imgEffect>
                  </a14:imgLayer>
                </a14:imgProps>
              </a:ext>
              <a:ext uri="{28A0092B-C50C-407E-A947-70E740481C1C}">
                <a14:useLocalDpi xmlns:a14="http://schemas.microsoft.com/office/drawing/2010/main" val="0"/>
              </a:ext>
            </a:extLst>
          </a:blip>
          <a:srcRect l="4449" t="21902" b="25296"/>
          <a:stretch/>
        </p:blipFill>
        <p:spPr bwMode="auto">
          <a:xfrm>
            <a:off x="3528093" y="4414775"/>
            <a:ext cx="3508585" cy="23874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 name="图片 18"/>
          <p:cNvPicPr>
            <a:picLocks noChangeAspect="1"/>
          </p:cNvPicPr>
          <p:nvPr/>
        </p:nvPicPr>
        <p:blipFill rotWithShape="1">
          <a:blip r:embed="rId9" cstate="print">
            <a:extLst>
              <a:ext uri="{28A0092B-C50C-407E-A947-70E740481C1C}">
                <a14:useLocalDpi xmlns:a14="http://schemas.microsoft.com/office/drawing/2010/main" val="0"/>
              </a:ext>
            </a:extLst>
          </a:blip>
          <a:srcRect l="9022" t="7524" r="5758" b="3331"/>
          <a:stretch/>
        </p:blipFill>
        <p:spPr bwMode="auto">
          <a:xfrm>
            <a:off x="8075971" y="1495698"/>
            <a:ext cx="4129521" cy="2870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3"/>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l="3480" t="8572" r="9936" b="4667"/>
          <a:stretch/>
        </p:blipFill>
        <p:spPr bwMode="auto">
          <a:xfrm>
            <a:off x="7036677" y="4424388"/>
            <a:ext cx="1779769" cy="23778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7" name="标题 8"/>
          <p:cNvSpPr>
            <a:spLocks noGrp="1" noChangeArrowheads="1"/>
          </p:cNvSpPr>
          <p:nvPr>
            <p:ph type="ctrTitle" idx="4294967295"/>
          </p:nvPr>
        </p:nvSpPr>
        <p:spPr bwMode="auto">
          <a:xfrm>
            <a:off x="4557713" y="261938"/>
            <a:ext cx="7632700" cy="647700"/>
          </a:xfrm>
          <a:prstGeom prst="rect">
            <a:avLst/>
          </a:prstGeom>
          <a:noFill/>
        </p:spPr>
        <p:txBody>
          <a:bodyPr lIns="108846" tIns="54424" rIns="108846" bIns="54424"/>
          <a:lstStyle/>
          <a:p>
            <a:pPr algn="l"/>
            <a:r>
              <a:rPr lang="en-US" altLang="zh-TW" sz="3000" dirty="0" smtClean="0">
                <a:latin typeface="微软雅黑" pitchFamily="34" charset="-122"/>
                <a:ea typeface="微软雅黑" pitchFamily="34" charset="-122"/>
              </a:rPr>
              <a:t>The</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footprints</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of</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Good-Ark’s</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volunteers</a:t>
            </a:r>
            <a:endParaRPr lang="zh-CN" altLang="en-US" sz="3000" dirty="0">
              <a:solidFill>
                <a:schemeClr val="tx1">
                  <a:lumMod val="85000"/>
                  <a:lumOff val="15000"/>
                </a:schemeClr>
              </a:solidFill>
              <a:latin typeface="微软雅黑" pitchFamily="34" charset="-122"/>
              <a:ea typeface="微软雅黑" pitchFamily="34" charset="-122"/>
              <a:sym typeface="隶书" panose="02010509060101010101" pitchFamily="49" charset="-122"/>
            </a:endParaRPr>
          </a:p>
        </p:txBody>
      </p:sp>
      <p:pic>
        <p:nvPicPr>
          <p:cNvPr id="11" name="Picture 2" descr="H:\2015年回顾片制作\3. 脚本各模块素材\1. 片头\20150210 安养院看望老人 02.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7764" t="1" r="9783" b="25801"/>
          <a:stretch/>
        </p:blipFill>
        <p:spPr bwMode="auto">
          <a:xfrm>
            <a:off x="-25473" y="1125537"/>
            <a:ext cx="4104456" cy="2802258"/>
          </a:xfrm>
          <a:prstGeom prst="rect">
            <a:avLst/>
          </a:prstGeom>
          <a:noFill/>
          <a:extLst>
            <a:ext uri="{909E8E84-426E-40dd-AFC4-6F175D3DCCD1}">
              <a14:hiddenFill xmlns:a14="http://schemas.microsoft.com/office/drawing/2010/main">
                <a:solidFill>
                  <a:srgbClr val="FFFFFF"/>
                </a:solidFill>
              </a14:hiddenFill>
            </a:ext>
          </a:extLst>
        </p:spPr>
      </p:pic>
      <p:pic>
        <p:nvPicPr>
          <p:cNvPr id="13" name="图片 12"/>
          <p:cNvPicPr>
            <a:picLocks noChangeAspect="1"/>
          </p:cNvPicPr>
          <p:nvPr/>
        </p:nvPicPr>
        <p:blipFill rotWithShape="1">
          <a:blip r:embed="rId4" cstate="print">
            <a:extLst>
              <a:ext uri="{28A0092B-C50C-407E-A947-70E740481C1C}">
                <a14:useLocalDpi xmlns:a14="http://schemas.microsoft.com/office/drawing/2010/main" val="0"/>
              </a:ext>
            </a:extLst>
          </a:blip>
          <a:srcRect l="12152" t="1" r="2531" b="2645"/>
          <a:stretch/>
        </p:blipFill>
        <p:spPr>
          <a:xfrm>
            <a:off x="-25474" y="4005858"/>
            <a:ext cx="4250684" cy="2852458"/>
          </a:xfrm>
          <a:prstGeom prst="rect">
            <a:avLst/>
          </a:prstGeom>
        </p:spPr>
      </p:pic>
      <p:pic>
        <p:nvPicPr>
          <p:cNvPr id="15" name="图片 14"/>
          <p:cNvPicPr>
            <a:picLocks noChangeAspect="1"/>
          </p:cNvPicPr>
          <p:nvPr/>
        </p:nvPicPr>
        <p:blipFill rotWithShape="1">
          <a:blip r:embed="rId5" cstate="print">
            <a:extLst>
              <a:ext uri="{28A0092B-C50C-407E-A947-70E740481C1C}">
                <a14:useLocalDpi xmlns:a14="http://schemas.microsoft.com/office/drawing/2010/main" val="0"/>
              </a:ext>
            </a:extLst>
          </a:blip>
          <a:srcRect l="6106" t="4217" r="6609" b="11332"/>
          <a:stretch/>
        </p:blipFill>
        <p:spPr>
          <a:xfrm>
            <a:off x="3818612" y="4005858"/>
            <a:ext cx="4416150" cy="2852458"/>
          </a:xfrm>
          <a:prstGeom prst="rect">
            <a:avLst/>
          </a:prstGeom>
        </p:spPr>
      </p:pic>
      <p:pic>
        <p:nvPicPr>
          <p:cNvPr id="16" name="Picture 2"/>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r="7239"/>
          <a:stretch/>
        </p:blipFill>
        <p:spPr bwMode="auto">
          <a:xfrm>
            <a:off x="8234761" y="4017343"/>
            <a:ext cx="3981127" cy="28409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 name="内容占位符 5" descr="DSC_0807.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078982" y="1125539"/>
            <a:ext cx="4536505" cy="280225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6" descr="DSCN1412"/>
          <p:cNvPicPr>
            <a:picLocks noChangeAspect="1" noChangeArrowheads="1"/>
          </p:cNvPicPr>
          <p:nvPr/>
        </p:nvPicPr>
        <p:blipFill rotWithShape="1">
          <a:blip r:embed="rId8">
            <a:extLst>
              <a:ext uri="{BEBA8EAE-BF5A-486C-A8C5-ECC9F3942E4B}">
                <a14:imgProps xmlns:a14="http://schemas.microsoft.com/office/drawing/2010/main">
                  <a14:imgLayer r:embed="rId9">
                    <a14:imgEffect>
                      <a14:brightnessContrast bright="24000"/>
                    </a14:imgEffect>
                  </a14:imgLayer>
                </a14:imgProps>
              </a:ext>
            </a:extLst>
          </a:blip>
          <a:srcRect l="20072" t="1431"/>
          <a:stretch/>
        </p:blipFill>
        <p:spPr bwMode="auto">
          <a:xfrm>
            <a:off x="8615486" y="1125538"/>
            <a:ext cx="3600401" cy="2802257"/>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shnas\幸福事业工作部\01 照片视频原片\06 志工拓展\2014-09-21 长河敬老院\_MG_9857合.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3722" r="3110"/>
          <a:stretch>
            <a:fillRect/>
          </a:stretch>
        </p:blipFill>
        <p:spPr bwMode="auto">
          <a:xfrm>
            <a:off x="-25473" y="3789429"/>
            <a:ext cx="4392487" cy="2755446"/>
          </a:xfrm>
          <a:prstGeom prst="rect">
            <a:avLst/>
          </a:prstGeom>
          <a:noFill/>
          <a:ln>
            <a:noFill/>
          </a:ln>
        </p:spPr>
      </p:pic>
      <p:sp>
        <p:nvSpPr>
          <p:cNvPr id="11" name="标题 5"/>
          <p:cNvSpPr txBox="1">
            <a:spLocks noChangeArrowheads="1"/>
          </p:cNvSpPr>
          <p:nvPr/>
        </p:nvSpPr>
        <p:spPr bwMode="auto">
          <a:xfrm>
            <a:off x="1126654" y="16932"/>
            <a:ext cx="10513167" cy="720080"/>
          </a:xfrm>
          <a:prstGeom prst="rect">
            <a:avLst/>
          </a:prstGeom>
          <a:noFill/>
          <a:ln>
            <a:noFill/>
          </a:ln>
        </p:spPr>
        <p:txBody>
          <a:bodyPr lIns="91436" tIns="45718" rIns="91436" bIns="45718"/>
          <a:lstStyle>
            <a:lvl1pPr defTabSz="1450975" eaLnBrk="0" hangingPunct="0">
              <a:defRPr sz="2800">
                <a:solidFill>
                  <a:schemeClr val="tx1"/>
                </a:solidFill>
                <a:latin typeface="Arial" pitchFamily="34" charset="0"/>
                <a:ea typeface="宋体" pitchFamily="2" charset="-122"/>
              </a:defRPr>
            </a:lvl1pPr>
            <a:lvl2pPr marL="742950" indent="-285750" defTabSz="1450975" eaLnBrk="0" hangingPunct="0">
              <a:defRPr sz="2800">
                <a:solidFill>
                  <a:schemeClr val="tx1"/>
                </a:solidFill>
                <a:latin typeface="Arial" pitchFamily="34" charset="0"/>
                <a:ea typeface="宋体" pitchFamily="2" charset="-122"/>
              </a:defRPr>
            </a:lvl2pPr>
            <a:lvl3pPr marL="1143000" indent="-228600" defTabSz="1450975" eaLnBrk="0" hangingPunct="0">
              <a:defRPr sz="2800">
                <a:solidFill>
                  <a:schemeClr val="tx1"/>
                </a:solidFill>
                <a:latin typeface="Arial" pitchFamily="34" charset="0"/>
                <a:ea typeface="宋体" pitchFamily="2" charset="-122"/>
              </a:defRPr>
            </a:lvl3pPr>
            <a:lvl4pPr marL="1600200" indent="-228600" defTabSz="1450975" eaLnBrk="0" hangingPunct="0">
              <a:defRPr sz="2800">
                <a:solidFill>
                  <a:schemeClr val="tx1"/>
                </a:solidFill>
                <a:latin typeface="Arial" pitchFamily="34" charset="0"/>
                <a:ea typeface="宋体" pitchFamily="2" charset="-122"/>
              </a:defRPr>
            </a:lvl4pPr>
            <a:lvl5pPr marL="2057400" indent="-228600" defTabSz="1450975" eaLnBrk="0" hangingPunct="0">
              <a:defRPr sz="2800">
                <a:solidFill>
                  <a:schemeClr val="tx1"/>
                </a:solidFill>
                <a:latin typeface="Arial" pitchFamily="34" charset="0"/>
                <a:ea typeface="宋体" pitchFamily="2" charset="-122"/>
              </a:defRPr>
            </a:lvl5pPr>
            <a:lvl6pPr marL="2514600" indent="-228600" defTabSz="1450975" eaLnBrk="0" fontAlgn="base" hangingPunct="0">
              <a:spcBef>
                <a:spcPct val="0"/>
              </a:spcBef>
              <a:spcAft>
                <a:spcPct val="0"/>
              </a:spcAft>
              <a:defRPr sz="2800">
                <a:solidFill>
                  <a:schemeClr val="tx1"/>
                </a:solidFill>
                <a:latin typeface="Arial" pitchFamily="34" charset="0"/>
                <a:ea typeface="宋体" pitchFamily="2" charset="-122"/>
              </a:defRPr>
            </a:lvl6pPr>
            <a:lvl7pPr marL="2971800" indent="-228600" defTabSz="1450975" eaLnBrk="0" fontAlgn="base" hangingPunct="0">
              <a:spcBef>
                <a:spcPct val="0"/>
              </a:spcBef>
              <a:spcAft>
                <a:spcPct val="0"/>
              </a:spcAft>
              <a:defRPr sz="2800">
                <a:solidFill>
                  <a:schemeClr val="tx1"/>
                </a:solidFill>
                <a:latin typeface="Arial" pitchFamily="34" charset="0"/>
                <a:ea typeface="宋体" pitchFamily="2" charset="-122"/>
              </a:defRPr>
            </a:lvl7pPr>
            <a:lvl8pPr marL="3429000" indent="-228600" defTabSz="1450975" eaLnBrk="0" fontAlgn="base" hangingPunct="0">
              <a:spcBef>
                <a:spcPct val="0"/>
              </a:spcBef>
              <a:spcAft>
                <a:spcPct val="0"/>
              </a:spcAft>
              <a:defRPr sz="2800">
                <a:solidFill>
                  <a:schemeClr val="tx1"/>
                </a:solidFill>
                <a:latin typeface="Arial" pitchFamily="34" charset="0"/>
                <a:ea typeface="宋体" pitchFamily="2" charset="-122"/>
              </a:defRPr>
            </a:lvl8pPr>
            <a:lvl9pPr marL="3886200" indent="-228600" defTabSz="1450975" eaLnBrk="0" fontAlgn="base" hangingPunct="0">
              <a:spcBef>
                <a:spcPct val="0"/>
              </a:spcBef>
              <a:spcAft>
                <a:spcPct val="0"/>
              </a:spcAft>
              <a:defRPr sz="2800">
                <a:solidFill>
                  <a:schemeClr val="tx1"/>
                </a:solidFill>
                <a:latin typeface="Arial" pitchFamily="34" charset="0"/>
                <a:ea typeface="宋体" pitchFamily="2" charset="-122"/>
              </a:defRPr>
            </a:lvl9pPr>
          </a:lstStyle>
          <a:p>
            <a:pPr>
              <a:lnSpc>
                <a:spcPct val="120000"/>
              </a:lnSpc>
              <a:buFont typeface="Wingdings" pitchFamily="2" charset="2"/>
              <a:buNone/>
            </a:pPr>
            <a:r>
              <a:rPr lang="en-US" altLang="zh-TW" dirty="0" err="1" smtClean="0">
                <a:latin typeface="微软雅黑" pitchFamily="34" charset="-122"/>
                <a:ea typeface="微软雅黑" pitchFamily="34" charset="-122"/>
              </a:rPr>
              <a:t>Chengjing</a:t>
            </a:r>
            <a:r>
              <a:rPr lang="zh-TW" altLang="en-US" dirty="0" smtClean="0">
                <a:latin typeface="微软雅黑" pitchFamily="34" charset="-122"/>
                <a:ea typeface="微软雅黑" pitchFamily="34" charset="-122"/>
              </a:rPr>
              <a:t> </a:t>
            </a:r>
            <a:r>
              <a:rPr lang="en-US" altLang="zh-TW" dirty="0" smtClean="0">
                <a:latin typeface="微软雅黑" pitchFamily="34" charset="-122"/>
                <a:ea typeface="微软雅黑" pitchFamily="34" charset="-122"/>
              </a:rPr>
              <a:t>Happy</a:t>
            </a:r>
            <a:r>
              <a:rPr lang="zh-TW" altLang="en-US" dirty="0" smtClean="0">
                <a:latin typeface="微软雅黑" pitchFamily="34" charset="-122"/>
                <a:ea typeface="微软雅黑" pitchFamily="34" charset="-122"/>
              </a:rPr>
              <a:t> </a:t>
            </a:r>
            <a:r>
              <a:rPr lang="en-US" altLang="zh-TW" dirty="0" smtClean="0">
                <a:latin typeface="微软雅黑" pitchFamily="34" charset="-122"/>
                <a:ea typeface="微软雅黑" pitchFamily="34" charset="-122"/>
              </a:rPr>
              <a:t>Enterprise</a:t>
            </a:r>
            <a:r>
              <a:rPr lang="zh-TW" altLang="en-US" dirty="0" smtClean="0">
                <a:latin typeface="微软雅黑" pitchFamily="34" charset="-122"/>
                <a:ea typeface="微软雅黑" pitchFamily="34" charset="-122"/>
              </a:rPr>
              <a:t> </a:t>
            </a:r>
            <a:r>
              <a:rPr lang="en-US" altLang="zh-TW" dirty="0" smtClean="0">
                <a:latin typeface="微软雅黑" pitchFamily="34" charset="-122"/>
                <a:ea typeface="微软雅黑" pitchFamily="34" charset="-122"/>
              </a:rPr>
              <a:t>Partnership–</a:t>
            </a:r>
            <a:r>
              <a:rPr lang="zh-TW" altLang="en-US" dirty="0" smtClean="0">
                <a:latin typeface="微软雅黑" pitchFamily="34" charset="-122"/>
                <a:ea typeface="微软雅黑" pitchFamily="34" charset="-122"/>
              </a:rPr>
              <a:t> </a:t>
            </a:r>
            <a:r>
              <a:rPr lang="en-US" altLang="zh-TW" dirty="0" smtClean="0">
                <a:latin typeface="微软雅黑" pitchFamily="34" charset="-122"/>
                <a:ea typeface="微软雅黑" pitchFamily="34" charset="-122"/>
              </a:rPr>
              <a:t>Sharing</a:t>
            </a:r>
            <a:r>
              <a:rPr lang="zh-TW" altLang="en-US" dirty="0" smtClean="0">
                <a:latin typeface="微软雅黑" pitchFamily="34" charset="-122"/>
                <a:ea typeface="微软雅黑" pitchFamily="34" charset="-122"/>
              </a:rPr>
              <a:t> </a:t>
            </a:r>
            <a:r>
              <a:rPr lang="en-US" altLang="zh-TW" dirty="0" smtClean="0">
                <a:latin typeface="微软雅黑" pitchFamily="34" charset="-122"/>
                <a:ea typeface="微软雅黑" pitchFamily="34" charset="-122"/>
              </a:rPr>
              <a:t>our</a:t>
            </a:r>
            <a:r>
              <a:rPr lang="zh-TW" altLang="en-US" dirty="0" smtClean="0">
                <a:latin typeface="微软雅黑" pitchFamily="34" charset="-122"/>
                <a:ea typeface="微软雅黑" pitchFamily="34" charset="-122"/>
              </a:rPr>
              <a:t> </a:t>
            </a:r>
            <a:r>
              <a:rPr lang="en-US" altLang="zh-TW" dirty="0" smtClean="0">
                <a:latin typeface="微软雅黑" pitchFamily="34" charset="-122"/>
                <a:ea typeface="微软雅黑" pitchFamily="34" charset="-122"/>
              </a:rPr>
              <a:t>successes</a:t>
            </a:r>
            <a:r>
              <a:rPr lang="zh-TW" altLang="en-US" dirty="0" smtClean="0">
                <a:latin typeface="微软雅黑" pitchFamily="34" charset="-122"/>
                <a:ea typeface="微软雅黑" pitchFamily="34" charset="-122"/>
              </a:rPr>
              <a:t> </a:t>
            </a:r>
            <a:endParaRPr lang="zh-CN" altLang="en-US" dirty="0">
              <a:solidFill>
                <a:schemeClr val="tx1">
                  <a:lumMod val="85000"/>
                  <a:lumOff val="15000"/>
                </a:schemeClr>
              </a:solidFill>
              <a:latin typeface="微软雅黑" pitchFamily="34" charset="-122"/>
              <a:ea typeface="微软雅黑" pitchFamily="34" charset="-122"/>
              <a:sym typeface="隶书" panose="02010509060101010101" pitchFamily="49" charset="-122"/>
            </a:endParaRPr>
          </a:p>
        </p:txBody>
      </p:sp>
      <p:pic>
        <p:nvPicPr>
          <p:cNvPr id="4"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3213" t="11266" r="17442"/>
          <a:stretch>
            <a:fillRect/>
          </a:stretch>
        </p:blipFill>
        <p:spPr bwMode="auto">
          <a:xfrm>
            <a:off x="8615486" y="1061956"/>
            <a:ext cx="3600401" cy="2370348"/>
          </a:xfrm>
          <a:prstGeom prst="rect">
            <a:avLst/>
          </a:prstGeom>
          <a:noFill/>
          <a:ln>
            <a:noFill/>
          </a:ln>
        </p:spPr>
      </p:pic>
      <p:pic>
        <p:nvPicPr>
          <p:cNvPr id="6" name="Picture 10" descr="DSC_4587"/>
          <p:cNvPicPr>
            <a:picLocks noChangeAspect="1" noChangeArrowheads="1"/>
          </p:cNvPicPr>
          <p:nvPr/>
        </p:nvPicPr>
        <p:blipFill rotWithShape="1">
          <a:blip r:embed="rId5">
            <a:extLst>
              <a:ext uri="{28A0092B-C50C-407E-A947-70E740481C1C}">
                <a14:useLocalDpi xmlns:a14="http://schemas.microsoft.com/office/drawing/2010/main" val="0"/>
              </a:ext>
            </a:extLst>
          </a:blip>
          <a:srcRect l="7377" t="23364"/>
          <a:stretch>
            <a:fillRect/>
          </a:stretch>
        </p:blipFill>
        <p:spPr bwMode="auto">
          <a:xfrm>
            <a:off x="4471054" y="1061958"/>
            <a:ext cx="4018733" cy="2370347"/>
          </a:xfrm>
          <a:prstGeom prst="rect">
            <a:avLst/>
          </a:prstGeom>
          <a:noFill/>
          <a:ln>
            <a:noFill/>
          </a:ln>
        </p:spPr>
      </p:pic>
      <p:pic>
        <p:nvPicPr>
          <p:cNvPr id="3074" name="Picture 2" descr="H:\2015年回顾片制作\3. 脚本各模块素材\8. 幸福伙伴\DSC09520.JPG"/>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821" t="11198" r="2712"/>
          <a:stretch>
            <a:fillRect/>
          </a:stretch>
        </p:blipFill>
        <p:spPr bwMode="auto">
          <a:xfrm>
            <a:off x="-931" y="1053530"/>
            <a:ext cx="4367945" cy="2378773"/>
          </a:xfrm>
          <a:prstGeom prst="rect">
            <a:avLst/>
          </a:prstGeom>
          <a:noFill/>
        </p:spPr>
      </p:pic>
      <p:pic>
        <p:nvPicPr>
          <p:cNvPr id="3076" name="Picture 4"/>
          <p:cNvPicPr>
            <a:picLocks noChangeAspect="1" noChangeArrowheads="1"/>
          </p:cNvPicPr>
          <p:nvPr/>
        </p:nvPicPr>
        <p:blipFill rotWithShape="1">
          <a:blip r:embed="rId7">
            <a:extLst>
              <a:ext uri="{BEBA8EAE-BF5A-486C-A8C5-ECC9F3942E4B}">
                <a14:imgProps xmlns:a14="http://schemas.microsoft.com/office/drawing/2010/main">
                  <a14:imgLayer r:embed="rId8">
                    <a14:imgEffect>
                      <a14:brightnessContrast bright="11000"/>
                    </a14:imgEffect>
                  </a14:imgLayer>
                </a14:imgProps>
              </a:ext>
              <a:ext uri="{28A0092B-C50C-407E-A947-70E740481C1C}">
                <a14:useLocalDpi xmlns:a14="http://schemas.microsoft.com/office/drawing/2010/main" val="0"/>
              </a:ext>
            </a:extLst>
          </a:blip>
          <a:srcRect l="8703" r="2305"/>
          <a:stretch>
            <a:fillRect/>
          </a:stretch>
        </p:blipFill>
        <p:spPr bwMode="auto">
          <a:xfrm>
            <a:off x="8642466" y="3789430"/>
            <a:ext cx="3547948" cy="2755446"/>
          </a:xfrm>
          <a:prstGeom prst="rect">
            <a:avLst/>
          </a:prstGeom>
          <a:noFill/>
          <a:ln>
            <a:noFill/>
          </a:ln>
          <a:effectLst/>
        </p:spPr>
      </p:pic>
      <p:sp>
        <p:nvSpPr>
          <p:cNvPr id="2" name="矩形 1"/>
          <p:cNvSpPr/>
          <p:nvPr/>
        </p:nvSpPr>
        <p:spPr>
          <a:xfrm>
            <a:off x="1054646" y="3429794"/>
            <a:ext cx="2016223" cy="34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800" b="1" dirty="0" smtClean="0">
                <a:latin typeface="微软雅黑" pitchFamily="34" charset="-122"/>
                <a:ea typeface="微软雅黑" pitchFamily="34" charset="-122"/>
              </a:rPr>
              <a:t>伙伴企业参访固锝</a:t>
            </a:r>
            <a:endParaRPr lang="zh-CN" altLang="en-US" sz="1800" b="1" dirty="0">
              <a:latin typeface="微软雅黑" pitchFamily="34" charset="-122"/>
              <a:ea typeface="微软雅黑" pitchFamily="34" charset="-122"/>
            </a:endParaRPr>
          </a:p>
        </p:txBody>
      </p:sp>
      <p:sp>
        <p:nvSpPr>
          <p:cNvPr id="10" name="矩形 9"/>
          <p:cNvSpPr/>
          <p:nvPr/>
        </p:nvSpPr>
        <p:spPr>
          <a:xfrm>
            <a:off x="5613623" y="3437419"/>
            <a:ext cx="1561703" cy="34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800" b="1" dirty="0" smtClean="0">
                <a:latin typeface="微软雅黑" pitchFamily="34" charset="-122"/>
                <a:ea typeface="微软雅黑" pitchFamily="34" charset="-122"/>
              </a:rPr>
              <a:t>浙江中兴精密</a:t>
            </a:r>
            <a:endParaRPr lang="zh-CN" altLang="en-US" sz="1800" b="1" dirty="0">
              <a:latin typeface="微软雅黑" pitchFamily="34" charset="-122"/>
              <a:ea typeface="微软雅黑" pitchFamily="34" charset="-122"/>
            </a:endParaRPr>
          </a:p>
        </p:txBody>
      </p:sp>
      <p:sp>
        <p:nvSpPr>
          <p:cNvPr id="12" name="矩形 11"/>
          <p:cNvSpPr/>
          <p:nvPr/>
        </p:nvSpPr>
        <p:spPr>
          <a:xfrm>
            <a:off x="9782258" y="3429000"/>
            <a:ext cx="1343025" cy="34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800" b="1" dirty="0" smtClean="0">
                <a:latin typeface="微软雅黑" pitchFamily="34" charset="-122"/>
                <a:ea typeface="微软雅黑" pitchFamily="34" charset="-122"/>
              </a:rPr>
              <a:t>重庆耐德</a:t>
            </a:r>
            <a:endParaRPr lang="zh-CN" altLang="en-US" sz="1800" b="1" dirty="0">
              <a:latin typeface="微软雅黑" pitchFamily="34" charset="-122"/>
              <a:ea typeface="微软雅黑" pitchFamily="34" charset="-122"/>
            </a:endParaRPr>
          </a:p>
        </p:txBody>
      </p:sp>
      <p:sp>
        <p:nvSpPr>
          <p:cNvPr id="14" name="矩形 13"/>
          <p:cNvSpPr/>
          <p:nvPr/>
        </p:nvSpPr>
        <p:spPr>
          <a:xfrm>
            <a:off x="1473163" y="6513599"/>
            <a:ext cx="1201663" cy="34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800" b="1" dirty="0" smtClean="0">
                <a:latin typeface="微软雅黑" pitchFamily="34" charset="-122"/>
                <a:ea typeface="微软雅黑" pitchFamily="34" charset="-122"/>
              </a:rPr>
              <a:t>浙江盛宏</a:t>
            </a:r>
            <a:endParaRPr lang="zh-CN" altLang="en-US" sz="1800" b="1" dirty="0">
              <a:latin typeface="微软雅黑" pitchFamily="34" charset="-122"/>
              <a:ea typeface="微软雅黑" pitchFamily="34" charset="-122"/>
            </a:endParaRPr>
          </a:p>
        </p:txBody>
      </p:sp>
      <p:sp>
        <p:nvSpPr>
          <p:cNvPr id="15" name="矩形 14"/>
          <p:cNvSpPr/>
          <p:nvPr/>
        </p:nvSpPr>
        <p:spPr>
          <a:xfrm>
            <a:off x="9707597" y="6513599"/>
            <a:ext cx="1417686" cy="34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800" b="1" dirty="0" smtClean="0">
                <a:latin typeface="微软雅黑" pitchFamily="34" charset="-122"/>
                <a:ea typeface="微软雅黑" pitchFamily="34" charset="-122"/>
              </a:rPr>
              <a:t>山东玉昊隆</a:t>
            </a:r>
            <a:endParaRPr lang="zh-CN" altLang="en-US" sz="1800" b="1" dirty="0">
              <a:latin typeface="微软雅黑" pitchFamily="34" charset="-122"/>
              <a:ea typeface="微软雅黑" pitchFamily="34" charset="-122"/>
            </a:endParaRPr>
          </a:p>
        </p:txBody>
      </p:sp>
      <p:sp>
        <p:nvSpPr>
          <p:cNvPr id="16" name="矩形 15"/>
          <p:cNvSpPr/>
          <p:nvPr/>
        </p:nvSpPr>
        <p:spPr>
          <a:xfrm>
            <a:off x="5342728" y="6544875"/>
            <a:ext cx="1955319" cy="35621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800" b="1" dirty="0" smtClean="0">
                <a:latin typeface="微软雅黑" pitchFamily="34" charset="-122"/>
                <a:ea typeface="微软雅黑" pitchFamily="34" charset="-122"/>
              </a:rPr>
              <a:t>广东量子高科</a:t>
            </a:r>
            <a:endParaRPr lang="zh-CN" altLang="en-US" sz="1800" b="1" dirty="0">
              <a:latin typeface="微软雅黑" pitchFamily="34" charset="-122"/>
              <a:ea typeface="微软雅黑" pitchFamily="34" charset="-122"/>
            </a:endParaRPr>
          </a:p>
        </p:txBody>
      </p:sp>
      <p:pic>
        <p:nvPicPr>
          <p:cNvPr id="18" name="Picture 3" descr="C:\Users\bobo.jiang\Desktop\微信截图_20170919160615.png"/>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l="7247" r="7650"/>
          <a:stretch>
            <a:fillRect/>
          </a:stretch>
        </p:blipFill>
        <p:spPr bwMode="auto">
          <a:xfrm>
            <a:off x="4471055" y="3792971"/>
            <a:ext cx="4072424" cy="2751905"/>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3"/>
          <p:cNvSpPr txBox="1">
            <a:spLocks noChangeArrowheads="1"/>
          </p:cNvSpPr>
          <p:nvPr/>
        </p:nvSpPr>
        <p:spPr bwMode="auto">
          <a:xfrm>
            <a:off x="1342680" y="417856"/>
            <a:ext cx="9793088" cy="623277"/>
          </a:xfrm>
          <a:prstGeom prst="rect">
            <a:avLst/>
          </a:prstGeom>
          <a:noFill/>
          <a:ln>
            <a:noFill/>
          </a:ln>
        </p:spPr>
        <p:txBody>
          <a:bodyPr lIns="145157" tIns="72579" rIns="145157" bIns="72579"/>
          <a:lstStyle>
            <a:lvl1pPr eaLnBrk="0" hangingPunct="0">
              <a:defRPr sz="2800">
                <a:solidFill>
                  <a:schemeClr val="tx1"/>
                </a:solidFill>
                <a:latin typeface="Arial" pitchFamily="34" charset="0"/>
                <a:ea typeface="宋体" pitchFamily="2" charset="-122"/>
              </a:defRPr>
            </a:lvl1pPr>
            <a:lvl2pPr marL="742950" indent="-285750" eaLnBrk="0" hangingPunct="0">
              <a:defRPr sz="2800">
                <a:solidFill>
                  <a:schemeClr val="tx1"/>
                </a:solidFill>
                <a:latin typeface="Arial" pitchFamily="34" charset="0"/>
                <a:ea typeface="宋体" pitchFamily="2" charset="-122"/>
              </a:defRPr>
            </a:lvl2pPr>
            <a:lvl3pPr marL="1143000" indent="-228600" eaLnBrk="0" hangingPunct="0">
              <a:defRPr sz="2800">
                <a:solidFill>
                  <a:schemeClr val="tx1"/>
                </a:solidFill>
                <a:latin typeface="Arial" pitchFamily="34" charset="0"/>
                <a:ea typeface="宋体" pitchFamily="2" charset="-122"/>
              </a:defRPr>
            </a:lvl3pPr>
            <a:lvl4pPr marL="1600200" indent="-228600" eaLnBrk="0" hangingPunct="0">
              <a:defRPr sz="2800">
                <a:solidFill>
                  <a:schemeClr val="tx1"/>
                </a:solidFill>
                <a:latin typeface="Arial" pitchFamily="34" charset="0"/>
                <a:ea typeface="宋体" pitchFamily="2" charset="-122"/>
              </a:defRPr>
            </a:lvl4pPr>
            <a:lvl5pPr marL="2057400" indent="-228600" eaLnBrk="0" hangingPunct="0">
              <a:defRPr sz="2800">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sz="2800">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sz="2800">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sz="2800">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sz="2800">
                <a:solidFill>
                  <a:schemeClr val="tx1"/>
                </a:solidFill>
                <a:latin typeface="Arial" pitchFamily="34" charset="0"/>
                <a:ea typeface="宋体" pitchFamily="2" charset="-122"/>
              </a:defRPr>
            </a:lvl9pPr>
          </a:lstStyle>
          <a:p>
            <a:pPr>
              <a:lnSpc>
                <a:spcPct val="80000"/>
              </a:lnSpc>
            </a:pPr>
            <a:r>
              <a:rPr lang="zh-CN" altLang="en-US" sz="3200" dirty="0" smtClean="0">
                <a:solidFill>
                  <a:schemeClr val="tx1">
                    <a:lumMod val="85000"/>
                    <a:lumOff val="15000"/>
                  </a:schemeClr>
                </a:solidFill>
                <a:latin typeface="微软雅黑" pitchFamily="34" charset="-122"/>
                <a:ea typeface="微软雅黑" pitchFamily="34" charset="-122"/>
                <a:sym typeface="Consolas" pitchFamily="49" charset="0"/>
              </a:rPr>
              <a:t>“</a:t>
            </a:r>
            <a:r>
              <a:rPr lang="en-US" altLang="zh-TW" sz="3200" dirty="0" smtClean="0">
                <a:solidFill>
                  <a:schemeClr val="tx1">
                    <a:lumMod val="85000"/>
                    <a:lumOff val="15000"/>
                  </a:schemeClr>
                </a:solidFill>
                <a:latin typeface="微软雅黑" pitchFamily="34" charset="-122"/>
                <a:ea typeface="微软雅黑" pitchFamily="34" charset="-122"/>
                <a:sym typeface="Consolas" pitchFamily="49" charset="0"/>
              </a:rPr>
              <a:t>Family</a:t>
            </a:r>
            <a:r>
              <a:rPr lang="zh-TW" altLang="en-US" sz="3200" dirty="0" smtClean="0">
                <a:solidFill>
                  <a:schemeClr val="tx1">
                    <a:lumMod val="85000"/>
                    <a:lumOff val="15000"/>
                  </a:schemeClr>
                </a:solidFill>
                <a:latin typeface="微软雅黑" pitchFamily="34" charset="-122"/>
                <a:ea typeface="微软雅黑" pitchFamily="34" charset="-122"/>
                <a:sym typeface="Consolas" pitchFamily="49" charset="0"/>
              </a:rPr>
              <a:t> </a:t>
            </a:r>
            <a:r>
              <a:rPr lang="en-US" altLang="zh-TW" sz="3000" dirty="0" smtClean="0">
                <a:solidFill>
                  <a:schemeClr val="tx1">
                    <a:lumMod val="85000"/>
                    <a:lumOff val="15000"/>
                  </a:schemeClr>
                </a:solidFill>
                <a:latin typeface="微软雅黑" pitchFamily="34" charset="-122"/>
                <a:ea typeface="微软雅黑" pitchFamily="34" charset="-122"/>
                <a:sym typeface="Consolas" pitchFamily="49" charset="0"/>
              </a:rPr>
              <a:t>culture</a:t>
            </a:r>
            <a:r>
              <a:rPr lang="en-US" altLang="zh-TW" sz="3200" dirty="0" smtClean="0">
                <a:solidFill>
                  <a:schemeClr val="tx1">
                    <a:lumMod val="85000"/>
                    <a:lumOff val="15000"/>
                  </a:schemeClr>
                </a:solidFill>
                <a:latin typeface="微软雅黑" pitchFamily="34" charset="-122"/>
                <a:ea typeface="微软雅黑" pitchFamily="34" charset="-122"/>
                <a:sym typeface="Consolas" pitchFamily="49" charset="0"/>
              </a:rPr>
              <a:t>”</a:t>
            </a:r>
            <a:r>
              <a:rPr lang="zh-TW" altLang="en-US" sz="3200" dirty="0" smtClean="0">
                <a:solidFill>
                  <a:schemeClr val="tx1">
                    <a:lumMod val="85000"/>
                    <a:lumOff val="15000"/>
                  </a:schemeClr>
                </a:solidFill>
                <a:latin typeface="微软雅黑" pitchFamily="34" charset="-122"/>
                <a:ea typeface="微软雅黑" pitchFamily="34" charset="-122"/>
                <a:sym typeface="Consolas" pitchFamily="49" charset="0"/>
              </a:rPr>
              <a:t> </a:t>
            </a:r>
            <a:r>
              <a:rPr lang="en-US" altLang="zh-TW" sz="3200" dirty="0" smtClean="0">
                <a:solidFill>
                  <a:schemeClr val="tx1">
                    <a:lumMod val="85000"/>
                    <a:lumOff val="15000"/>
                  </a:schemeClr>
                </a:solidFill>
                <a:latin typeface="微软雅黑" pitchFamily="34" charset="-122"/>
                <a:ea typeface="微软雅黑" pitchFamily="34" charset="-122"/>
                <a:sym typeface="Consolas" pitchFamily="49" charset="0"/>
              </a:rPr>
              <a:t>spread</a:t>
            </a:r>
            <a:r>
              <a:rPr lang="zh-TW" altLang="en-US" sz="3200" dirty="0" smtClean="0">
                <a:solidFill>
                  <a:schemeClr val="tx1">
                    <a:lumMod val="85000"/>
                    <a:lumOff val="15000"/>
                  </a:schemeClr>
                </a:solidFill>
                <a:latin typeface="微软雅黑" pitchFamily="34" charset="-122"/>
                <a:ea typeface="微软雅黑" pitchFamily="34" charset="-122"/>
                <a:sym typeface="Consolas" pitchFamily="49" charset="0"/>
              </a:rPr>
              <a:t> </a:t>
            </a:r>
            <a:r>
              <a:rPr lang="en-US" altLang="zh-TW" sz="3200" dirty="0" smtClean="0">
                <a:solidFill>
                  <a:schemeClr val="tx1">
                    <a:lumMod val="85000"/>
                    <a:lumOff val="15000"/>
                  </a:schemeClr>
                </a:solidFill>
                <a:latin typeface="微软雅黑" pitchFamily="34" charset="-122"/>
                <a:ea typeface="微软雅黑" pitchFamily="34" charset="-122"/>
                <a:sym typeface="Consolas" pitchFamily="49" charset="0"/>
              </a:rPr>
              <a:t>to</a:t>
            </a:r>
            <a:r>
              <a:rPr lang="zh-TW" altLang="en-US" sz="3200" dirty="0" smtClean="0">
                <a:solidFill>
                  <a:schemeClr val="tx1">
                    <a:lumMod val="85000"/>
                    <a:lumOff val="15000"/>
                  </a:schemeClr>
                </a:solidFill>
                <a:latin typeface="微软雅黑" pitchFamily="34" charset="-122"/>
                <a:ea typeface="微软雅黑" pitchFamily="34" charset="-122"/>
                <a:sym typeface="Consolas" pitchFamily="49" charset="0"/>
              </a:rPr>
              <a:t> </a:t>
            </a:r>
            <a:r>
              <a:rPr lang="en-US" altLang="zh-TW" sz="3200" dirty="0" smtClean="0">
                <a:solidFill>
                  <a:schemeClr val="tx1">
                    <a:lumMod val="85000"/>
                    <a:lumOff val="15000"/>
                  </a:schemeClr>
                </a:solidFill>
                <a:latin typeface="微软雅黑" pitchFamily="34" charset="-122"/>
                <a:ea typeface="微软雅黑" pitchFamily="34" charset="-122"/>
                <a:sym typeface="Consolas" pitchFamily="49" charset="0"/>
              </a:rPr>
              <a:t>overseas</a:t>
            </a:r>
            <a:endParaRPr lang="zh-CN" altLang="en-US" sz="3200" dirty="0">
              <a:solidFill>
                <a:schemeClr val="tx1">
                  <a:lumMod val="85000"/>
                  <a:lumOff val="15000"/>
                </a:schemeClr>
              </a:solidFill>
              <a:latin typeface="微软雅黑" pitchFamily="34" charset="-122"/>
              <a:ea typeface="微软雅黑" pitchFamily="34" charset="-122"/>
              <a:sym typeface="Consolas" pitchFamily="49" charset="0"/>
            </a:endParaRPr>
          </a:p>
        </p:txBody>
      </p:sp>
      <p:pic>
        <p:nvPicPr>
          <p:cNvPr id="5" name="图片 4"/>
          <p:cNvPicPr>
            <a:picLocks noChangeAspect="1"/>
          </p:cNvPicPr>
          <p:nvPr/>
        </p:nvPicPr>
        <p:blipFill rotWithShape="1">
          <a:blip r:embed="rId3" cstate="print">
            <a:extLst>
              <a:ext uri="{28A0092B-C50C-407E-A947-70E740481C1C}">
                <a14:useLocalDpi xmlns:a14="http://schemas.microsoft.com/office/drawing/2010/main" val="0"/>
              </a:ext>
            </a:extLst>
          </a:blip>
          <a:srcRect l="2788" r="2954"/>
          <a:stretch>
            <a:fillRect/>
          </a:stretch>
        </p:blipFill>
        <p:spPr>
          <a:xfrm>
            <a:off x="8831511" y="477466"/>
            <a:ext cx="775069" cy="474124"/>
          </a:xfrm>
          <a:prstGeom prst="rect">
            <a:avLst/>
          </a:prstGeom>
        </p:spPr>
      </p:pic>
      <p:pic>
        <p:nvPicPr>
          <p:cNvPr id="6" name="图片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87695" y="477466"/>
            <a:ext cx="757008" cy="474124"/>
          </a:xfrm>
          <a:prstGeom prst="rect">
            <a:avLst/>
          </a:prstGeom>
        </p:spPr>
      </p:pic>
      <p:pic>
        <p:nvPicPr>
          <p:cNvPr id="7" name="图片 6"/>
          <p:cNvPicPr>
            <a:picLocks noChangeAspect="1"/>
          </p:cNvPicPr>
          <p:nvPr/>
        </p:nvPicPr>
        <p:blipFill rotWithShape="1">
          <a:blip r:embed="rId5" cstate="print">
            <a:extLst>
              <a:ext uri="{28A0092B-C50C-407E-A947-70E740481C1C}">
                <a14:useLocalDpi xmlns:a14="http://schemas.microsoft.com/office/drawing/2010/main" val="0"/>
              </a:ext>
            </a:extLst>
          </a:blip>
          <a:srcRect l="11316" t="14016" r="11874" b="13097"/>
          <a:stretch>
            <a:fillRect/>
          </a:stretch>
        </p:blipFill>
        <p:spPr>
          <a:xfrm>
            <a:off x="11207776" y="477466"/>
            <a:ext cx="756979" cy="475340"/>
          </a:xfrm>
          <a:prstGeom prst="rect">
            <a:avLst/>
          </a:prstGeom>
        </p:spPr>
      </p:pic>
      <p:pic>
        <p:nvPicPr>
          <p:cNvPr id="8" name="图片 7"/>
          <p:cNvPicPr>
            <a:picLocks noChangeAspect="1"/>
          </p:cNvPicPr>
          <p:nvPr/>
        </p:nvPicPr>
        <p:blipFill rotWithShape="1">
          <a:blip r:embed="rId6" cstate="print">
            <a:extLst>
              <a:ext uri="{28A0092B-C50C-407E-A947-70E740481C1C}">
                <a14:useLocalDpi xmlns:a14="http://schemas.microsoft.com/office/drawing/2010/main" val="0"/>
              </a:ext>
            </a:extLst>
          </a:blip>
          <a:srcRect l="538" t="961" r="698" b="1014"/>
          <a:stretch>
            <a:fillRect/>
          </a:stretch>
        </p:blipFill>
        <p:spPr>
          <a:xfrm>
            <a:off x="9623599" y="477466"/>
            <a:ext cx="844187" cy="474124"/>
          </a:xfrm>
          <a:prstGeom prst="rect">
            <a:avLst/>
          </a:prstGeom>
        </p:spPr>
      </p:pic>
      <p:pic>
        <p:nvPicPr>
          <p:cNvPr id="15" name="Picture 6" descr="H:\2016年回顾片制作\5. 脚本各模块素材（2016年）\7. 敦伦尽分\2016年，吴董、古老师外出分享“家文化中国式管理”大事记\2016 亚洲幸福企业家学习营\5. 开班典礼\DSC_3490_1.jpg"/>
          <p:cNvPicPr>
            <a:picLocks noChangeAspect="1" noChangeArrowheads="1"/>
          </p:cNvPicPr>
          <p:nvPr/>
        </p:nvPicPr>
        <p:blipFill rotWithShape="1">
          <a:blip r:embed="rId7">
            <a:extLst>
              <a:ext uri="{28A0092B-C50C-407E-A947-70E740481C1C}">
                <a14:useLocalDpi xmlns:a14="http://schemas.microsoft.com/office/drawing/2010/main" val="0"/>
              </a:ext>
            </a:extLst>
          </a:blip>
          <a:srcRect l="11832" t="24088" r="9859"/>
          <a:stretch/>
        </p:blipFill>
        <p:spPr bwMode="auto">
          <a:xfrm>
            <a:off x="4070624" y="1557586"/>
            <a:ext cx="4233763" cy="2731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9" descr="C:\Users\bobo.jiang\Desktop\IMG_0235e.jpg"/>
          <p:cNvPicPr>
            <a:picLocks noChangeAspect="1" noChangeArrowheads="1"/>
          </p:cNvPicPr>
          <p:nvPr/>
        </p:nvPicPr>
        <p:blipFill rotWithShape="1">
          <a:blip r:embed="rId8">
            <a:extLst>
              <a:ext uri="{28A0092B-C50C-407E-A947-70E740481C1C}">
                <a14:useLocalDpi xmlns:a14="http://schemas.microsoft.com/office/drawing/2010/main" val="0"/>
              </a:ext>
            </a:extLst>
          </a:blip>
          <a:srcRect l="16843" r="7951"/>
          <a:stretch/>
        </p:blipFill>
        <p:spPr bwMode="auto">
          <a:xfrm>
            <a:off x="9437147" y="4377511"/>
            <a:ext cx="2788216" cy="24723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图片 1"/>
          <p:cNvPicPr>
            <a:picLocks noChangeAspect="1"/>
          </p:cNvPicPr>
          <p:nvPr/>
        </p:nvPicPr>
        <p:blipFill rotWithShape="1">
          <a:blip r:embed="rId9" cstate="print">
            <a:extLst>
              <a:ext uri="{28A0092B-C50C-407E-A947-70E740481C1C}">
                <a14:useLocalDpi xmlns:a14="http://schemas.microsoft.com/office/drawing/2010/main" val="0"/>
              </a:ext>
            </a:extLst>
          </a:blip>
          <a:srcRect t="193" r="4139" b="2345"/>
          <a:stretch/>
        </p:blipFill>
        <p:spPr bwMode="auto">
          <a:xfrm>
            <a:off x="8304384" y="1557585"/>
            <a:ext cx="3934968" cy="2731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5" descr="HAPPY ENTERPRISE（OK）.jpg"/>
          <p:cNvPicPr>
            <a:picLocks noChangeAspect="1"/>
          </p:cNvPicPr>
          <p:nvPr/>
        </p:nvPicPr>
        <p:blipFill rotWithShape="1">
          <a:blip r:embed="rId10"/>
          <a:srcRect l="8142" t="8609" r="10267" b="25592"/>
          <a:stretch/>
        </p:blipFill>
        <p:spPr>
          <a:xfrm>
            <a:off x="0" y="4410208"/>
            <a:ext cx="3934968" cy="2267983"/>
          </a:xfrm>
          <a:prstGeom prst="rect">
            <a:avLst/>
          </a:prstGeom>
        </p:spPr>
      </p:pic>
      <p:pic>
        <p:nvPicPr>
          <p:cNvPr id="20" name="Picture 3"/>
          <p:cNvPicPr>
            <a:picLocks noChangeAspect="1" noChangeArrowheads="1"/>
          </p:cNvPicPr>
          <p:nvPr/>
        </p:nvPicPr>
        <p:blipFill rotWithShape="1">
          <a:blip r:embed="rId11" cstate="print">
            <a:extLst>
              <a:ext uri="{BEBA8EAE-BF5A-486C-A8C5-ECC9F3942E4B}">
                <a14:imgProps xmlns:a14="http://schemas.microsoft.com/office/drawing/2010/main">
                  <a14:imgLayer r:embed="rId12">
                    <a14:imgEffect>
                      <a14:brightnessContrast bright="22000"/>
                    </a14:imgEffect>
                  </a14:imgLayer>
                </a14:imgProps>
              </a:ext>
              <a:ext uri="{28A0092B-C50C-407E-A947-70E740481C1C}">
                <a14:useLocalDpi xmlns:a14="http://schemas.microsoft.com/office/drawing/2010/main" val="0"/>
              </a:ext>
            </a:extLst>
          </a:blip>
          <a:srcRect l="1532" t="14160" r="3203" b="31595"/>
          <a:stretch/>
        </p:blipFill>
        <p:spPr bwMode="auto">
          <a:xfrm>
            <a:off x="3934967" y="4390708"/>
            <a:ext cx="5546724" cy="24688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图片 2"/>
          <p:cNvPicPr>
            <a:picLocks noChangeAspect="1"/>
          </p:cNvPicPr>
          <p:nvPr/>
        </p:nvPicPr>
        <p:blipFill rotWithShape="1">
          <a:blip r:embed="rId13" cstate="print">
            <a:extLst>
              <a:ext uri="{28A0092B-C50C-407E-A947-70E740481C1C}">
                <a14:useLocalDpi xmlns:a14="http://schemas.microsoft.com/office/drawing/2010/main" val="0"/>
              </a:ext>
            </a:extLst>
          </a:blip>
          <a:srcRect l="5440" t="4408" r="5581" b="5736"/>
          <a:stretch/>
        </p:blipFill>
        <p:spPr bwMode="auto">
          <a:xfrm>
            <a:off x="12973" y="1557586"/>
            <a:ext cx="4057650" cy="2731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5" descr="HAPPY ENTERPRISE（OK）.jpg"/>
          <p:cNvPicPr>
            <a:picLocks noChangeAspect="1"/>
          </p:cNvPicPr>
          <p:nvPr/>
        </p:nvPicPr>
        <p:blipFill rotWithShape="1">
          <a:blip r:embed="rId10"/>
          <a:srcRect l="8142" t="84998" r="10267" b="7781"/>
          <a:stretch/>
        </p:blipFill>
        <p:spPr>
          <a:xfrm>
            <a:off x="-25473" y="6526138"/>
            <a:ext cx="3914483" cy="333450"/>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标题 5"/>
          <p:cNvSpPr txBox="1">
            <a:spLocks noChangeArrowheads="1"/>
          </p:cNvSpPr>
          <p:nvPr/>
        </p:nvSpPr>
        <p:spPr bwMode="auto">
          <a:xfrm>
            <a:off x="1918743" y="261442"/>
            <a:ext cx="9577063" cy="631508"/>
          </a:xfrm>
          <a:prstGeom prst="rect">
            <a:avLst/>
          </a:prstGeom>
          <a:noFill/>
          <a:ln>
            <a:noFill/>
          </a:ln>
        </p:spPr>
        <p:txBody>
          <a:bodyPr lIns="91436" tIns="45718" rIns="91436" bIns="45718"/>
          <a:lstStyle>
            <a:lvl1pPr defTabSz="1450975" eaLnBrk="0" hangingPunct="0">
              <a:defRPr sz="2800">
                <a:solidFill>
                  <a:schemeClr val="tx1"/>
                </a:solidFill>
                <a:latin typeface="Arial" pitchFamily="34" charset="0"/>
                <a:ea typeface="宋体" pitchFamily="2" charset="-122"/>
              </a:defRPr>
            </a:lvl1pPr>
            <a:lvl2pPr marL="742950" indent="-285750" defTabSz="1450975" eaLnBrk="0" hangingPunct="0">
              <a:defRPr sz="2800">
                <a:solidFill>
                  <a:schemeClr val="tx1"/>
                </a:solidFill>
                <a:latin typeface="Arial" pitchFamily="34" charset="0"/>
                <a:ea typeface="宋体" pitchFamily="2" charset="-122"/>
              </a:defRPr>
            </a:lvl2pPr>
            <a:lvl3pPr marL="1143000" indent="-228600" defTabSz="1450975" eaLnBrk="0" hangingPunct="0">
              <a:defRPr sz="2800">
                <a:solidFill>
                  <a:schemeClr val="tx1"/>
                </a:solidFill>
                <a:latin typeface="Arial" pitchFamily="34" charset="0"/>
                <a:ea typeface="宋体" pitchFamily="2" charset="-122"/>
              </a:defRPr>
            </a:lvl3pPr>
            <a:lvl4pPr marL="1600200" indent="-228600" defTabSz="1450975" eaLnBrk="0" hangingPunct="0">
              <a:defRPr sz="2800">
                <a:solidFill>
                  <a:schemeClr val="tx1"/>
                </a:solidFill>
                <a:latin typeface="Arial" pitchFamily="34" charset="0"/>
                <a:ea typeface="宋体" pitchFamily="2" charset="-122"/>
              </a:defRPr>
            </a:lvl4pPr>
            <a:lvl5pPr marL="2057400" indent="-228600" defTabSz="1450975" eaLnBrk="0" hangingPunct="0">
              <a:defRPr sz="2800">
                <a:solidFill>
                  <a:schemeClr val="tx1"/>
                </a:solidFill>
                <a:latin typeface="Arial" pitchFamily="34" charset="0"/>
                <a:ea typeface="宋体" pitchFamily="2" charset="-122"/>
              </a:defRPr>
            </a:lvl5pPr>
            <a:lvl6pPr marL="2514600" indent="-228600" defTabSz="1450975" eaLnBrk="0" fontAlgn="base" hangingPunct="0">
              <a:spcBef>
                <a:spcPct val="0"/>
              </a:spcBef>
              <a:spcAft>
                <a:spcPct val="0"/>
              </a:spcAft>
              <a:defRPr sz="2800">
                <a:solidFill>
                  <a:schemeClr val="tx1"/>
                </a:solidFill>
                <a:latin typeface="Arial" pitchFamily="34" charset="0"/>
                <a:ea typeface="宋体" pitchFamily="2" charset="-122"/>
              </a:defRPr>
            </a:lvl6pPr>
            <a:lvl7pPr marL="2971800" indent="-228600" defTabSz="1450975" eaLnBrk="0" fontAlgn="base" hangingPunct="0">
              <a:spcBef>
                <a:spcPct val="0"/>
              </a:spcBef>
              <a:spcAft>
                <a:spcPct val="0"/>
              </a:spcAft>
              <a:defRPr sz="2800">
                <a:solidFill>
                  <a:schemeClr val="tx1"/>
                </a:solidFill>
                <a:latin typeface="Arial" pitchFamily="34" charset="0"/>
                <a:ea typeface="宋体" pitchFamily="2" charset="-122"/>
              </a:defRPr>
            </a:lvl7pPr>
            <a:lvl8pPr marL="3429000" indent="-228600" defTabSz="1450975" eaLnBrk="0" fontAlgn="base" hangingPunct="0">
              <a:spcBef>
                <a:spcPct val="0"/>
              </a:spcBef>
              <a:spcAft>
                <a:spcPct val="0"/>
              </a:spcAft>
              <a:defRPr sz="2800">
                <a:solidFill>
                  <a:schemeClr val="tx1"/>
                </a:solidFill>
                <a:latin typeface="Arial" pitchFamily="34" charset="0"/>
                <a:ea typeface="宋体" pitchFamily="2" charset="-122"/>
              </a:defRPr>
            </a:lvl8pPr>
            <a:lvl9pPr marL="3886200" indent="-228600" defTabSz="1450975" eaLnBrk="0" fontAlgn="base" hangingPunct="0">
              <a:spcBef>
                <a:spcPct val="0"/>
              </a:spcBef>
              <a:spcAft>
                <a:spcPct val="0"/>
              </a:spcAft>
              <a:defRPr sz="2800">
                <a:solidFill>
                  <a:schemeClr val="tx1"/>
                </a:solidFill>
                <a:latin typeface="Arial" pitchFamily="34" charset="0"/>
                <a:ea typeface="宋体" pitchFamily="2" charset="-122"/>
              </a:defRPr>
            </a:lvl9pPr>
          </a:lstStyle>
          <a:p>
            <a:pPr marL="0" lvl="1" indent="0"/>
            <a:r>
              <a:rPr lang="en-US" altLang="zh-TW" sz="3000" dirty="0" smtClean="0">
                <a:latin typeface="微软雅黑" pitchFamily="34" charset="-122"/>
                <a:ea typeface="微软雅黑" pitchFamily="34" charset="-122"/>
              </a:rPr>
              <a:t>Sharing</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our</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progress</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reports</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on</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the</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practice</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of</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corporate</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family</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culture</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in</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Good-Ark</a:t>
            </a:r>
            <a:endParaRPr lang="zh-CN" altLang="zh-CN" sz="3000" dirty="0">
              <a:latin typeface="微软雅黑" pitchFamily="34" charset="-122"/>
              <a:ea typeface="微软雅黑" pitchFamily="34" charset="-122"/>
            </a:endParaRPr>
          </a:p>
        </p:txBody>
      </p:sp>
      <p:pic>
        <p:nvPicPr>
          <p:cNvPr id="15" name="Picture 2" descr="IMG_5250"/>
          <p:cNvPicPr>
            <a:picLocks noChangeAspect="1" noChangeArrowheads="1"/>
          </p:cNvPicPr>
          <p:nvPr/>
        </p:nvPicPr>
        <p:blipFill rotWithShape="1">
          <a:blip r:embed="rId3">
            <a:extLst>
              <a:ext uri="{28A0092B-C50C-407E-A947-70E740481C1C}">
                <a14:useLocalDpi xmlns:a14="http://schemas.microsoft.com/office/drawing/2010/main" val="0"/>
              </a:ext>
            </a:extLst>
          </a:blip>
          <a:srcRect l="29887" t="18734" r="23850" b="4177"/>
          <a:stretch/>
        </p:blipFill>
        <p:spPr bwMode="auto">
          <a:xfrm>
            <a:off x="3790951" y="4067731"/>
            <a:ext cx="2303464" cy="2610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3" descr="K:\20131120 完整版PPT\20141020\宋老师\DSC03991.JPG"/>
          <p:cNvPicPr>
            <a:picLocks noChangeAspect="1" noChangeArrowheads="1"/>
          </p:cNvPicPr>
          <p:nvPr/>
        </p:nvPicPr>
        <p:blipFill rotWithShape="1">
          <a:blip r:embed="rId4">
            <a:extLst>
              <a:ext uri="{28A0092B-C50C-407E-A947-70E740481C1C}">
                <a14:useLocalDpi xmlns:a14="http://schemas.microsoft.com/office/drawing/2010/main" val="0"/>
              </a:ext>
            </a:extLst>
          </a:blip>
          <a:srcRect l="4553" t="28568" r="11066" b="8690"/>
          <a:stretch/>
        </p:blipFill>
        <p:spPr bwMode="auto">
          <a:xfrm>
            <a:off x="-25909" y="1569268"/>
            <a:ext cx="4381707" cy="2388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2" descr="H:\照片\粗选\2014年文件\2014-06\20140618 热烈欢迎鸠山由纪夫及夫人来访我司\邮件报道\DSC_0239.JPG"/>
          <p:cNvPicPr>
            <a:picLocks noChangeAspect="1" noChangeArrowheads="1"/>
          </p:cNvPicPr>
          <p:nvPr/>
        </p:nvPicPr>
        <p:blipFill rotWithShape="1">
          <a:blip r:embed="rId5">
            <a:extLst>
              <a:ext uri="{28A0092B-C50C-407E-A947-70E740481C1C}">
                <a14:useLocalDpi xmlns:a14="http://schemas.microsoft.com/office/drawing/2010/main" val="0"/>
              </a:ext>
            </a:extLst>
          </a:blip>
          <a:srcRect l="7018" t="11675" r="8345"/>
          <a:stretch/>
        </p:blipFill>
        <p:spPr bwMode="auto">
          <a:xfrm>
            <a:off x="1" y="4053982"/>
            <a:ext cx="3790950" cy="2615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3" descr="C:\Users\bobo.jiang\Desktop\18.JPG"/>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4123" t="3086" r="2003" b="6936"/>
          <a:stretch/>
        </p:blipFill>
        <p:spPr bwMode="auto">
          <a:xfrm>
            <a:off x="4355796" y="1581794"/>
            <a:ext cx="3733160" cy="2388790"/>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1359" t="21616" r="1024" b="13527"/>
          <a:stretch/>
        </p:blipFill>
        <p:spPr bwMode="auto">
          <a:xfrm>
            <a:off x="6153151" y="4067732"/>
            <a:ext cx="6062736" cy="25926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 name="Picture 3"/>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t="8743"/>
          <a:stretch/>
        </p:blipFill>
        <p:spPr bwMode="auto">
          <a:xfrm>
            <a:off x="8074330" y="1581795"/>
            <a:ext cx="4116084" cy="25074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928" t="15161" r="9498" b="14442"/>
          <a:stretch>
            <a:fillRect/>
          </a:stretch>
        </p:blipFill>
        <p:spPr bwMode="auto">
          <a:xfrm>
            <a:off x="3960439" y="4130526"/>
            <a:ext cx="4222998" cy="2514600"/>
          </a:xfrm>
          <a:prstGeom prst="rect">
            <a:avLst/>
          </a:prstGeom>
          <a:noFill/>
          <a:ln>
            <a:noFill/>
          </a:ln>
          <a:effectLst/>
        </p:spPr>
      </p:pic>
      <p:pic>
        <p:nvPicPr>
          <p:cNvPr id="2" name="图片 1"/>
          <p:cNvPicPr>
            <a:picLocks noChangeAspect="1"/>
          </p:cNvPicPr>
          <p:nvPr/>
        </p:nvPicPr>
        <p:blipFill rotWithShape="1">
          <a:blip r:embed="rId4" cstate="print">
            <a:extLst>
              <a:ext uri="{28A0092B-C50C-407E-A947-70E740481C1C}">
                <a14:useLocalDpi xmlns:a14="http://schemas.microsoft.com/office/drawing/2010/main" val="0"/>
              </a:ext>
            </a:extLst>
          </a:blip>
          <a:srcRect l="7594" t="9979" r="4242" b="21752"/>
          <a:stretch>
            <a:fillRect/>
          </a:stretch>
        </p:blipFill>
        <p:spPr bwMode="auto">
          <a:xfrm>
            <a:off x="3934969" y="1563714"/>
            <a:ext cx="4231349" cy="2414016"/>
          </a:xfrm>
          <a:prstGeom prst="rect">
            <a:avLst/>
          </a:prstGeom>
          <a:noFill/>
          <a:ln>
            <a:noFill/>
          </a:ln>
        </p:spPr>
      </p:pic>
      <p:pic>
        <p:nvPicPr>
          <p:cNvPr id="3" name="图片 1"/>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13928" b="-1"/>
          <a:stretch>
            <a:fillRect/>
          </a:stretch>
        </p:blipFill>
        <p:spPr bwMode="auto">
          <a:xfrm>
            <a:off x="8306445" y="1557586"/>
            <a:ext cx="3786586" cy="2423160"/>
          </a:xfrm>
          <a:prstGeom prst="rect">
            <a:avLst/>
          </a:prstGeom>
          <a:noFill/>
          <a:ln>
            <a:noFill/>
          </a:ln>
        </p:spPr>
      </p:pic>
      <p:pic>
        <p:nvPicPr>
          <p:cNvPr id="4" name="图片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4130527"/>
            <a:ext cx="3817421" cy="2523744"/>
          </a:xfrm>
          <a:prstGeom prst="rect">
            <a:avLst/>
          </a:prstGeom>
          <a:noFill/>
          <a:ln>
            <a:noFill/>
          </a:ln>
        </p:spPr>
      </p:pic>
      <p:pic>
        <p:nvPicPr>
          <p:cNvPr id="5" name="图片 5"/>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25182" t="17683" r="11670" b="15509"/>
          <a:stretch>
            <a:fillRect/>
          </a:stretch>
        </p:blipFill>
        <p:spPr bwMode="auto">
          <a:xfrm>
            <a:off x="8327454" y="4149874"/>
            <a:ext cx="3649903" cy="2523744"/>
          </a:xfrm>
          <a:prstGeom prst="rect">
            <a:avLst/>
          </a:prstGeom>
          <a:noFill/>
          <a:ln>
            <a:noFill/>
          </a:ln>
        </p:spPr>
      </p:pic>
      <p:pic>
        <p:nvPicPr>
          <p:cNvPr id="8" name="图片 1"/>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t="367" b="7029"/>
          <a:stretch>
            <a:fillRect/>
          </a:stretch>
        </p:blipFill>
        <p:spPr bwMode="auto">
          <a:xfrm>
            <a:off x="-25472" y="1563714"/>
            <a:ext cx="3815453" cy="2414016"/>
          </a:xfrm>
          <a:prstGeom prst="rect">
            <a:avLst/>
          </a:prstGeom>
          <a:noFill/>
          <a:ln>
            <a:noFill/>
          </a:ln>
        </p:spPr>
      </p:pic>
      <p:sp>
        <p:nvSpPr>
          <p:cNvPr id="12" name="矩形 11"/>
          <p:cNvSpPr/>
          <p:nvPr/>
        </p:nvSpPr>
        <p:spPr>
          <a:xfrm>
            <a:off x="11207776" y="3645818"/>
            <a:ext cx="843085" cy="34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800" b="1" dirty="0" smtClean="0">
                <a:latin typeface="微软雅黑" pitchFamily="34" charset="-122"/>
                <a:ea typeface="微软雅黑" pitchFamily="34" charset="-122"/>
              </a:rPr>
              <a:t>美 国</a:t>
            </a:r>
            <a:endParaRPr lang="zh-CN" altLang="en-US" sz="1800" b="1" dirty="0">
              <a:latin typeface="微软雅黑" pitchFamily="34" charset="-122"/>
              <a:ea typeface="微软雅黑" pitchFamily="34" charset="-122"/>
            </a:endParaRPr>
          </a:p>
        </p:txBody>
      </p:sp>
      <p:sp>
        <p:nvSpPr>
          <p:cNvPr id="13" name="矩形 12"/>
          <p:cNvSpPr/>
          <p:nvPr/>
        </p:nvSpPr>
        <p:spPr>
          <a:xfrm>
            <a:off x="2803848" y="6278950"/>
            <a:ext cx="987102" cy="34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800" b="1" dirty="0" smtClean="0">
                <a:latin typeface="微软雅黑" pitchFamily="34" charset="-122"/>
                <a:ea typeface="微软雅黑" pitchFamily="34" charset="-122"/>
              </a:rPr>
              <a:t>新加坡</a:t>
            </a:r>
            <a:endParaRPr lang="zh-CN" altLang="en-US" sz="1800" b="1" dirty="0">
              <a:latin typeface="微软雅黑" pitchFamily="34" charset="-122"/>
              <a:ea typeface="微软雅黑" pitchFamily="34" charset="-122"/>
            </a:endParaRPr>
          </a:p>
        </p:txBody>
      </p:sp>
      <p:sp>
        <p:nvSpPr>
          <p:cNvPr id="16" name="矩形 15"/>
          <p:cNvSpPr/>
          <p:nvPr/>
        </p:nvSpPr>
        <p:spPr>
          <a:xfrm>
            <a:off x="7247335" y="6238106"/>
            <a:ext cx="843085" cy="34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800" b="1" dirty="0" smtClean="0">
                <a:latin typeface="微软雅黑" pitchFamily="34" charset="-122"/>
                <a:ea typeface="微软雅黑" pitchFamily="34" charset="-122"/>
              </a:rPr>
              <a:t>日 本</a:t>
            </a:r>
            <a:endParaRPr lang="zh-CN" altLang="en-US" sz="1800" b="1" dirty="0">
              <a:latin typeface="微软雅黑" pitchFamily="34" charset="-122"/>
              <a:ea typeface="微软雅黑" pitchFamily="34" charset="-122"/>
            </a:endParaRPr>
          </a:p>
        </p:txBody>
      </p:sp>
      <p:sp>
        <p:nvSpPr>
          <p:cNvPr id="17" name="矩形 16"/>
          <p:cNvSpPr/>
          <p:nvPr/>
        </p:nvSpPr>
        <p:spPr>
          <a:xfrm>
            <a:off x="11063760" y="6310115"/>
            <a:ext cx="843085" cy="34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800" b="1" dirty="0" smtClean="0">
                <a:latin typeface="微软雅黑" pitchFamily="34" charset="-122"/>
                <a:ea typeface="微软雅黑" pitchFamily="34" charset="-122"/>
              </a:rPr>
              <a:t>印 尼</a:t>
            </a:r>
            <a:endParaRPr lang="zh-CN" altLang="en-US" sz="1800" b="1" dirty="0">
              <a:latin typeface="微软雅黑" pitchFamily="34" charset="-122"/>
              <a:ea typeface="微软雅黑" pitchFamily="34" charset="-122"/>
            </a:endParaRPr>
          </a:p>
        </p:txBody>
      </p:sp>
      <p:sp>
        <p:nvSpPr>
          <p:cNvPr id="20" name="矩形 19"/>
          <p:cNvSpPr/>
          <p:nvPr/>
        </p:nvSpPr>
        <p:spPr>
          <a:xfrm>
            <a:off x="2875857" y="3644316"/>
            <a:ext cx="843085" cy="34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800" b="1" dirty="0" smtClean="0">
                <a:latin typeface="微软雅黑" pitchFamily="34" charset="-122"/>
                <a:ea typeface="微软雅黑" pitchFamily="34" charset="-122"/>
              </a:rPr>
              <a:t>法 国</a:t>
            </a:r>
            <a:endParaRPr lang="zh-CN" altLang="en-US" sz="1800" b="1" dirty="0">
              <a:latin typeface="微软雅黑" pitchFamily="34" charset="-122"/>
              <a:ea typeface="微软雅黑" pitchFamily="34" charset="-122"/>
            </a:endParaRPr>
          </a:p>
        </p:txBody>
      </p:sp>
      <p:sp>
        <p:nvSpPr>
          <p:cNvPr id="24" name="矩形 23"/>
          <p:cNvSpPr/>
          <p:nvPr/>
        </p:nvSpPr>
        <p:spPr>
          <a:xfrm>
            <a:off x="7319344" y="3614654"/>
            <a:ext cx="843085" cy="34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800" b="1" dirty="0" smtClean="0">
                <a:latin typeface="微软雅黑" pitchFamily="34" charset="-122"/>
                <a:ea typeface="微软雅黑" pitchFamily="34" charset="-122"/>
              </a:rPr>
              <a:t>韩 国</a:t>
            </a:r>
            <a:endParaRPr lang="zh-CN" altLang="en-US" sz="1800" b="1" dirty="0">
              <a:latin typeface="微软雅黑" pitchFamily="34" charset="-122"/>
              <a:ea typeface="微软雅黑" pitchFamily="34" charset="-122"/>
            </a:endParaRPr>
          </a:p>
        </p:txBody>
      </p:sp>
      <p:sp>
        <p:nvSpPr>
          <p:cNvPr id="18" name="标题 5"/>
          <p:cNvSpPr txBox="1">
            <a:spLocks noChangeArrowheads="1"/>
          </p:cNvSpPr>
          <p:nvPr/>
        </p:nvSpPr>
        <p:spPr bwMode="auto">
          <a:xfrm>
            <a:off x="1414686" y="405458"/>
            <a:ext cx="10621665" cy="631508"/>
          </a:xfrm>
          <a:prstGeom prst="rect">
            <a:avLst/>
          </a:prstGeom>
          <a:noFill/>
          <a:ln>
            <a:noFill/>
          </a:ln>
        </p:spPr>
        <p:txBody>
          <a:bodyPr lIns="91436" tIns="45718" rIns="91436" bIns="45718"/>
          <a:lstStyle>
            <a:lvl1pPr defTabSz="1450975" eaLnBrk="0" hangingPunct="0">
              <a:defRPr sz="2800">
                <a:solidFill>
                  <a:schemeClr val="tx1"/>
                </a:solidFill>
                <a:latin typeface="Arial" pitchFamily="34" charset="0"/>
                <a:ea typeface="宋体" pitchFamily="2" charset="-122"/>
              </a:defRPr>
            </a:lvl1pPr>
            <a:lvl2pPr marL="742950" indent="-285750" defTabSz="1450975" eaLnBrk="0" hangingPunct="0">
              <a:defRPr sz="2800">
                <a:solidFill>
                  <a:schemeClr val="tx1"/>
                </a:solidFill>
                <a:latin typeface="Arial" pitchFamily="34" charset="0"/>
                <a:ea typeface="宋体" pitchFamily="2" charset="-122"/>
              </a:defRPr>
            </a:lvl2pPr>
            <a:lvl3pPr marL="1143000" indent="-228600" defTabSz="1450975" eaLnBrk="0" hangingPunct="0">
              <a:defRPr sz="2800">
                <a:solidFill>
                  <a:schemeClr val="tx1"/>
                </a:solidFill>
                <a:latin typeface="Arial" pitchFamily="34" charset="0"/>
                <a:ea typeface="宋体" pitchFamily="2" charset="-122"/>
              </a:defRPr>
            </a:lvl3pPr>
            <a:lvl4pPr marL="1600200" indent="-228600" defTabSz="1450975" eaLnBrk="0" hangingPunct="0">
              <a:defRPr sz="2800">
                <a:solidFill>
                  <a:schemeClr val="tx1"/>
                </a:solidFill>
                <a:latin typeface="Arial" pitchFamily="34" charset="0"/>
                <a:ea typeface="宋体" pitchFamily="2" charset="-122"/>
              </a:defRPr>
            </a:lvl4pPr>
            <a:lvl5pPr marL="2057400" indent="-228600" defTabSz="1450975" eaLnBrk="0" hangingPunct="0">
              <a:defRPr sz="2800">
                <a:solidFill>
                  <a:schemeClr val="tx1"/>
                </a:solidFill>
                <a:latin typeface="Arial" pitchFamily="34" charset="0"/>
                <a:ea typeface="宋体" pitchFamily="2" charset="-122"/>
              </a:defRPr>
            </a:lvl5pPr>
            <a:lvl6pPr marL="2514600" indent="-228600" defTabSz="1450975" eaLnBrk="0" fontAlgn="base" hangingPunct="0">
              <a:spcBef>
                <a:spcPct val="0"/>
              </a:spcBef>
              <a:spcAft>
                <a:spcPct val="0"/>
              </a:spcAft>
              <a:defRPr sz="2800">
                <a:solidFill>
                  <a:schemeClr val="tx1"/>
                </a:solidFill>
                <a:latin typeface="Arial" pitchFamily="34" charset="0"/>
                <a:ea typeface="宋体" pitchFamily="2" charset="-122"/>
              </a:defRPr>
            </a:lvl6pPr>
            <a:lvl7pPr marL="2971800" indent="-228600" defTabSz="1450975" eaLnBrk="0" fontAlgn="base" hangingPunct="0">
              <a:spcBef>
                <a:spcPct val="0"/>
              </a:spcBef>
              <a:spcAft>
                <a:spcPct val="0"/>
              </a:spcAft>
              <a:defRPr sz="2800">
                <a:solidFill>
                  <a:schemeClr val="tx1"/>
                </a:solidFill>
                <a:latin typeface="Arial" pitchFamily="34" charset="0"/>
                <a:ea typeface="宋体" pitchFamily="2" charset="-122"/>
              </a:defRPr>
            </a:lvl7pPr>
            <a:lvl8pPr marL="3429000" indent="-228600" defTabSz="1450975" eaLnBrk="0" fontAlgn="base" hangingPunct="0">
              <a:spcBef>
                <a:spcPct val="0"/>
              </a:spcBef>
              <a:spcAft>
                <a:spcPct val="0"/>
              </a:spcAft>
              <a:defRPr sz="2800">
                <a:solidFill>
                  <a:schemeClr val="tx1"/>
                </a:solidFill>
                <a:latin typeface="Arial" pitchFamily="34" charset="0"/>
                <a:ea typeface="宋体" pitchFamily="2" charset="-122"/>
              </a:defRPr>
            </a:lvl8pPr>
            <a:lvl9pPr marL="3886200" indent="-228600" defTabSz="1450975" eaLnBrk="0" fontAlgn="base" hangingPunct="0">
              <a:spcBef>
                <a:spcPct val="0"/>
              </a:spcBef>
              <a:spcAft>
                <a:spcPct val="0"/>
              </a:spcAft>
              <a:defRPr sz="2800">
                <a:solidFill>
                  <a:schemeClr val="tx1"/>
                </a:solidFill>
                <a:latin typeface="Arial" pitchFamily="34" charset="0"/>
                <a:ea typeface="宋体" pitchFamily="2" charset="-122"/>
              </a:defRPr>
            </a:lvl9pPr>
          </a:lstStyle>
          <a:p>
            <a:pPr lvl="1"/>
            <a:r>
              <a:rPr lang="en-US" altLang="zh-TW" sz="32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 France,</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Korea,</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USA,</a:t>
            </a:r>
            <a:r>
              <a:rPr lang="zh-TW" altLang="en-US" sz="3000" dirty="0" smtClean="0">
                <a:latin typeface="微软雅黑" pitchFamily="34" charset="-122"/>
                <a:ea typeface="微软雅黑" pitchFamily="34" charset="-122"/>
              </a:rPr>
              <a:t> </a:t>
            </a:r>
            <a:r>
              <a:rPr lang="en-US" altLang="zh-TW" sz="3000" dirty="0">
                <a:latin typeface="微软雅黑" pitchFamily="34" charset="-122"/>
                <a:ea typeface="微软雅黑" pitchFamily="34" charset="-122"/>
              </a:rPr>
              <a:t>Singapore</a:t>
            </a:r>
            <a:r>
              <a:rPr lang="en-US" altLang="zh-TW" sz="3000" dirty="0" smtClean="0">
                <a:latin typeface="微软雅黑" pitchFamily="34" charset="-122"/>
                <a:ea typeface="微软雅黑" pitchFamily="34" charset="-122"/>
              </a:rPr>
              <a:t>,</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Japan,</a:t>
            </a:r>
            <a:r>
              <a:rPr lang="zh-TW" altLang="en-US" sz="3000" dirty="0" smtClean="0">
                <a:latin typeface="微软雅黑" pitchFamily="34" charset="-122"/>
                <a:ea typeface="微软雅黑" pitchFamily="34" charset="-122"/>
              </a:rPr>
              <a:t> </a:t>
            </a:r>
            <a:r>
              <a:rPr lang="en-US" altLang="zh-TW" sz="3000" dirty="0" smtClean="0">
                <a:latin typeface="微软雅黑" pitchFamily="34" charset="-122"/>
                <a:ea typeface="微软雅黑" pitchFamily="34" charset="-122"/>
              </a:rPr>
              <a:t>Indonesia</a:t>
            </a:r>
            <a:r>
              <a:rPr lang="zh-TW" altLang="en-US" sz="3000" dirty="0" smtClean="0">
                <a:latin typeface="微软雅黑" pitchFamily="34" charset="-122"/>
                <a:ea typeface="微软雅黑" pitchFamily="34" charset="-122"/>
              </a:rPr>
              <a:t> </a:t>
            </a:r>
            <a:endParaRPr lang="zh-CN" altLang="zh-CN" sz="3000" dirty="0">
              <a:latin typeface="微软雅黑" pitchFamily="34" charset="-122"/>
              <a:ea typeface="微软雅黑" pitchFamily="34" charset="-122"/>
            </a:endParaRPr>
          </a:p>
        </p:txBody>
      </p:sp>
    </p:spTree>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1"/>
          <p:cNvSpPr txBox="1">
            <a:spLocks noChangeArrowheads="1"/>
          </p:cNvSpPr>
          <p:nvPr/>
        </p:nvSpPr>
        <p:spPr bwMode="auto">
          <a:xfrm>
            <a:off x="3718942" y="1341563"/>
            <a:ext cx="9246097" cy="977181"/>
          </a:xfrm>
          <a:prstGeom prst="rect">
            <a:avLst/>
          </a:prstGeom>
          <a:noFill/>
          <a:ln>
            <a:noFill/>
          </a:ln>
        </p:spPr>
        <p:txBody>
          <a:bodyPr anchor="ctr"/>
          <a:lstStyle>
            <a:lvl1pPr>
              <a:defRPr>
                <a:solidFill>
                  <a:schemeClr val="tx1"/>
                </a:solidFill>
                <a:latin typeface="Calibri" pitchFamily="34" charset="0"/>
                <a:ea typeface="宋体" pitchFamily="2" charset="-122"/>
              </a:defRPr>
            </a:lvl1pPr>
            <a:lvl2pPr marL="742950" indent="-285750">
              <a:defRPr>
                <a:solidFill>
                  <a:schemeClr val="tx1"/>
                </a:solidFill>
                <a:latin typeface="Calibri" pitchFamily="34" charset="0"/>
                <a:ea typeface="宋体" pitchFamily="2" charset="-122"/>
              </a:defRPr>
            </a:lvl2pPr>
            <a:lvl3pPr marL="1143000" indent="-228600">
              <a:defRPr>
                <a:solidFill>
                  <a:schemeClr val="tx1"/>
                </a:solidFill>
                <a:latin typeface="Calibri" pitchFamily="34" charset="0"/>
                <a:ea typeface="宋体" pitchFamily="2" charset="-122"/>
              </a:defRPr>
            </a:lvl3pPr>
            <a:lvl4pPr marL="1600200" indent="-228600">
              <a:defRPr>
                <a:solidFill>
                  <a:schemeClr val="tx1"/>
                </a:solidFill>
                <a:latin typeface="Calibri" pitchFamily="34" charset="0"/>
                <a:ea typeface="宋体" pitchFamily="2" charset="-122"/>
              </a:defRPr>
            </a:lvl4pPr>
            <a:lvl5pPr marL="2057400" indent="-228600">
              <a:defRPr>
                <a:solidFill>
                  <a:schemeClr val="tx1"/>
                </a:solidFill>
                <a:latin typeface="Calibri" pitchFamily="34" charset="0"/>
                <a:ea typeface="宋体" pitchFamily="2" charset="-122"/>
              </a:defRPr>
            </a:lvl5pPr>
            <a:lvl6pPr marL="2514600" indent="-228600" eaLnBrk="0" fontAlgn="base" hangingPunct="0">
              <a:spcBef>
                <a:spcPct val="0"/>
              </a:spcBef>
              <a:spcAft>
                <a:spcPct val="0"/>
              </a:spcAft>
              <a:defRPr>
                <a:solidFill>
                  <a:schemeClr val="tx1"/>
                </a:solidFill>
                <a:latin typeface="Calibri" pitchFamily="34" charset="0"/>
                <a:ea typeface="宋体" pitchFamily="2" charset="-122"/>
              </a:defRPr>
            </a:lvl6pPr>
            <a:lvl7pPr marL="2971800" indent="-228600" eaLnBrk="0" fontAlgn="base" hangingPunct="0">
              <a:spcBef>
                <a:spcPct val="0"/>
              </a:spcBef>
              <a:spcAft>
                <a:spcPct val="0"/>
              </a:spcAft>
              <a:defRPr>
                <a:solidFill>
                  <a:schemeClr val="tx1"/>
                </a:solidFill>
                <a:latin typeface="Calibri" pitchFamily="34" charset="0"/>
                <a:ea typeface="宋体" pitchFamily="2" charset="-122"/>
              </a:defRPr>
            </a:lvl7pPr>
            <a:lvl8pPr marL="3429000" indent="-228600" eaLnBrk="0" fontAlgn="base" hangingPunct="0">
              <a:spcBef>
                <a:spcPct val="0"/>
              </a:spcBef>
              <a:spcAft>
                <a:spcPct val="0"/>
              </a:spcAft>
              <a:defRPr>
                <a:solidFill>
                  <a:schemeClr val="tx1"/>
                </a:solidFill>
                <a:latin typeface="Calibri" pitchFamily="34" charset="0"/>
                <a:ea typeface="宋体" pitchFamily="2" charset="-122"/>
              </a:defRPr>
            </a:lvl8pPr>
            <a:lvl9pPr marL="3886200" indent="-228600" eaLnBrk="0" fontAlgn="base" hangingPunct="0">
              <a:spcBef>
                <a:spcPct val="0"/>
              </a:spcBef>
              <a:spcAft>
                <a:spcPct val="0"/>
              </a:spcAft>
              <a:defRPr>
                <a:solidFill>
                  <a:schemeClr val="tx1"/>
                </a:solidFill>
                <a:latin typeface="Calibri" pitchFamily="34" charset="0"/>
                <a:ea typeface="宋体" pitchFamily="2" charset="-122"/>
              </a:defRPr>
            </a:lvl9pPr>
          </a:lstStyle>
          <a:p>
            <a:pPr>
              <a:lnSpc>
                <a:spcPct val="120000"/>
              </a:lnSpc>
              <a:spcAft>
                <a:spcPts val="600"/>
              </a:spcAft>
            </a:pPr>
            <a:r>
              <a:rPr lang="en-US" altLang="zh-TW" sz="40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cs typeface="宋体" pitchFamily="2" charset="-122"/>
              </a:rPr>
              <a:t>Bringing</a:t>
            </a:r>
            <a:r>
              <a:rPr lang="zh-TW" altLang="en-US" sz="40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cs typeface="宋体" pitchFamily="2" charset="-122"/>
              </a:rPr>
              <a:t> </a:t>
            </a:r>
            <a:r>
              <a:rPr lang="en-US" altLang="zh-TW" sz="40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cs typeface="宋体" pitchFamily="2" charset="-122"/>
              </a:rPr>
              <a:t>True</a:t>
            </a:r>
            <a:r>
              <a:rPr lang="zh-TW" altLang="en-US" sz="40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cs typeface="宋体" pitchFamily="2" charset="-122"/>
              </a:rPr>
              <a:t> </a:t>
            </a:r>
            <a:r>
              <a:rPr lang="en-US" altLang="zh-TW" sz="40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cs typeface="宋体" pitchFamily="2" charset="-122"/>
              </a:rPr>
              <a:t>Love</a:t>
            </a:r>
            <a:r>
              <a:rPr lang="zh-TW" altLang="en-US" sz="40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cs typeface="宋体" pitchFamily="2" charset="-122"/>
              </a:rPr>
              <a:t> </a:t>
            </a:r>
            <a:r>
              <a:rPr lang="en-US" altLang="zh-TW" sz="40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cs typeface="宋体" pitchFamily="2" charset="-122"/>
              </a:rPr>
              <a:t>to</a:t>
            </a:r>
            <a:r>
              <a:rPr lang="zh-TW" altLang="en-US" sz="40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cs typeface="宋体" pitchFamily="2" charset="-122"/>
              </a:rPr>
              <a:t> </a:t>
            </a:r>
            <a:r>
              <a:rPr lang="en-US" altLang="zh-TW" sz="40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cs typeface="宋体" pitchFamily="2" charset="-122"/>
              </a:rPr>
              <a:t>Different</a:t>
            </a:r>
            <a:r>
              <a:rPr lang="zh-TW" altLang="en-US" sz="40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cs typeface="宋体" pitchFamily="2" charset="-122"/>
              </a:rPr>
              <a:t> </a:t>
            </a:r>
            <a:endParaRPr lang="en-US" altLang="zh-TW" sz="40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cs typeface="宋体" pitchFamily="2" charset="-122"/>
            </a:endParaRPr>
          </a:p>
          <a:p>
            <a:pPr>
              <a:lnSpc>
                <a:spcPct val="120000"/>
              </a:lnSpc>
              <a:spcAft>
                <a:spcPts val="600"/>
              </a:spcAft>
            </a:pPr>
            <a:r>
              <a:rPr lang="en-US" altLang="zh-TW" sz="40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cs typeface="宋体" pitchFamily="2" charset="-122"/>
              </a:rPr>
              <a:t>Cultures,</a:t>
            </a:r>
            <a:r>
              <a:rPr lang="zh-TW" altLang="en-US" sz="40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cs typeface="宋体" pitchFamily="2" charset="-122"/>
              </a:rPr>
              <a:t> </a:t>
            </a:r>
            <a:r>
              <a:rPr lang="en-US" altLang="zh-TW" sz="40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cs typeface="宋体" pitchFamily="2" charset="-122"/>
              </a:rPr>
              <a:t>Races</a:t>
            </a:r>
            <a:r>
              <a:rPr lang="zh-TW" altLang="en-US" sz="40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cs typeface="宋体" pitchFamily="2" charset="-122"/>
              </a:rPr>
              <a:t> </a:t>
            </a:r>
            <a:r>
              <a:rPr lang="en-US" altLang="zh-TW" sz="40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cs typeface="宋体" pitchFamily="2" charset="-122"/>
              </a:rPr>
              <a:t>and</a:t>
            </a:r>
            <a:r>
              <a:rPr lang="zh-TW" altLang="en-US" sz="40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cs typeface="宋体" pitchFamily="2" charset="-122"/>
              </a:rPr>
              <a:t> </a:t>
            </a:r>
            <a:r>
              <a:rPr lang="en-US" altLang="zh-TW" sz="40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cs typeface="宋体" pitchFamily="2" charset="-122"/>
              </a:rPr>
              <a:t>Religions</a:t>
            </a:r>
            <a:endParaRPr lang="zh-CN" altLang="en-US" sz="4000" dirty="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cs typeface="宋体" pitchFamily="2" charset="-122"/>
            </a:endParaRPr>
          </a:p>
        </p:txBody>
      </p:sp>
      <p:sp>
        <p:nvSpPr>
          <p:cNvPr id="4" name="标题 1"/>
          <p:cNvSpPr txBox="1">
            <a:spLocks noChangeArrowheads="1"/>
          </p:cNvSpPr>
          <p:nvPr/>
        </p:nvSpPr>
        <p:spPr bwMode="auto">
          <a:xfrm>
            <a:off x="6887296" y="3717827"/>
            <a:ext cx="4226743" cy="693515"/>
          </a:xfrm>
          <a:prstGeom prst="rect">
            <a:avLst/>
          </a:prstGeom>
          <a:noFill/>
          <a:ln>
            <a:noFill/>
          </a:ln>
        </p:spPr>
        <p:txBody>
          <a:bodyPr anchor="ctr"/>
          <a:lstStyle>
            <a:lvl1pPr>
              <a:defRPr>
                <a:solidFill>
                  <a:schemeClr val="tx1"/>
                </a:solidFill>
                <a:latin typeface="Calibri" pitchFamily="34" charset="0"/>
                <a:ea typeface="宋体" pitchFamily="2" charset="-122"/>
              </a:defRPr>
            </a:lvl1pPr>
            <a:lvl2pPr marL="742950" indent="-285750">
              <a:defRPr>
                <a:solidFill>
                  <a:schemeClr val="tx1"/>
                </a:solidFill>
                <a:latin typeface="Calibri" pitchFamily="34" charset="0"/>
                <a:ea typeface="宋体" pitchFamily="2" charset="-122"/>
              </a:defRPr>
            </a:lvl2pPr>
            <a:lvl3pPr marL="1143000" indent="-228600">
              <a:defRPr>
                <a:solidFill>
                  <a:schemeClr val="tx1"/>
                </a:solidFill>
                <a:latin typeface="Calibri" pitchFamily="34" charset="0"/>
                <a:ea typeface="宋体" pitchFamily="2" charset="-122"/>
              </a:defRPr>
            </a:lvl3pPr>
            <a:lvl4pPr marL="1600200" indent="-228600">
              <a:defRPr>
                <a:solidFill>
                  <a:schemeClr val="tx1"/>
                </a:solidFill>
                <a:latin typeface="Calibri" pitchFamily="34" charset="0"/>
                <a:ea typeface="宋体" pitchFamily="2" charset="-122"/>
              </a:defRPr>
            </a:lvl4pPr>
            <a:lvl5pPr marL="2057400" indent="-228600">
              <a:defRPr>
                <a:solidFill>
                  <a:schemeClr val="tx1"/>
                </a:solidFill>
                <a:latin typeface="Calibri" pitchFamily="34" charset="0"/>
                <a:ea typeface="宋体" pitchFamily="2" charset="-122"/>
              </a:defRPr>
            </a:lvl5pPr>
            <a:lvl6pPr marL="2514600" indent="-228600" eaLnBrk="0" fontAlgn="base" hangingPunct="0">
              <a:spcBef>
                <a:spcPct val="0"/>
              </a:spcBef>
              <a:spcAft>
                <a:spcPct val="0"/>
              </a:spcAft>
              <a:defRPr>
                <a:solidFill>
                  <a:schemeClr val="tx1"/>
                </a:solidFill>
                <a:latin typeface="Calibri" pitchFamily="34" charset="0"/>
                <a:ea typeface="宋体" pitchFamily="2" charset="-122"/>
              </a:defRPr>
            </a:lvl6pPr>
            <a:lvl7pPr marL="2971800" indent="-228600" eaLnBrk="0" fontAlgn="base" hangingPunct="0">
              <a:spcBef>
                <a:spcPct val="0"/>
              </a:spcBef>
              <a:spcAft>
                <a:spcPct val="0"/>
              </a:spcAft>
              <a:defRPr>
                <a:solidFill>
                  <a:schemeClr val="tx1"/>
                </a:solidFill>
                <a:latin typeface="Calibri" pitchFamily="34" charset="0"/>
                <a:ea typeface="宋体" pitchFamily="2" charset="-122"/>
              </a:defRPr>
            </a:lvl7pPr>
            <a:lvl8pPr marL="3429000" indent="-228600" eaLnBrk="0" fontAlgn="base" hangingPunct="0">
              <a:spcBef>
                <a:spcPct val="0"/>
              </a:spcBef>
              <a:spcAft>
                <a:spcPct val="0"/>
              </a:spcAft>
              <a:defRPr>
                <a:solidFill>
                  <a:schemeClr val="tx1"/>
                </a:solidFill>
                <a:latin typeface="Calibri" pitchFamily="34" charset="0"/>
                <a:ea typeface="宋体" pitchFamily="2" charset="-122"/>
              </a:defRPr>
            </a:lvl8pPr>
            <a:lvl9pPr marL="3886200" indent="-228600" eaLnBrk="0" fontAlgn="base" hangingPunct="0">
              <a:spcBef>
                <a:spcPct val="0"/>
              </a:spcBef>
              <a:spcAft>
                <a:spcPct val="0"/>
              </a:spcAft>
              <a:defRPr>
                <a:solidFill>
                  <a:schemeClr val="tx1"/>
                </a:solidFill>
                <a:latin typeface="Calibri" pitchFamily="34" charset="0"/>
                <a:ea typeface="宋体" pitchFamily="2" charset="-122"/>
              </a:defRPr>
            </a:lvl9pPr>
          </a:lstStyle>
          <a:p>
            <a:pPr algn="r"/>
            <a:r>
              <a:rPr lang="en-US" altLang="zh-TW" sz="3200" b="1" dirty="0" smtClean="0">
                <a:solidFill>
                  <a:schemeClr val="tx1">
                    <a:lumMod val="85000"/>
                    <a:lumOff val="15000"/>
                  </a:schemeClr>
                </a:solidFill>
                <a:latin typeface="微软雅黑" pitchFamily="34" charset="-122"/>
                <a:ea typeface="微软雅黑" pitchFamily="34" charset="-122"/>
                <a:cs typeface="宋体" pitchFamily="2" charset="-122"/>
              </a:rPr>
              <a:t>Exploring</a:t>
            </a:r>
            <a:r>
              <a:rPr lang="zh-TW" altLang="en-US" sz="3200" b="1" dirty="0" smtClean="0">
                <a:solidFill>
                  <a:schemeClr val="tx1">
                    <a:lumMod val="85000"/>
                    <a:lumOff val="15000"/>
                  </a:schemeClr>
                </a:solidFill>
                <a:latin typeface="微软雅黑" pitchFamily="34" charset="-122"/>
                <a:ea typeface="微软雅黑" pitchFamily="34" charset="-122"/>
                <a:cs typeface="宋体" pitchFamily="2" charset="-122"/>
              </a:rPr>
              <a:t> </a:t>
            </a:r>
            <a:r>
              <a:rPr lang="en-US" altLang="zh-TW" sz="3200" b="1" dirty="0" smtClean="0">
                <a:solidFill>
                  <a:schemeClr val="tx1">
                    <a:lumMod val="85000"/>
                    <a:lumOff val="15000"/>
                  </a:schemeClr>
                </a:solidFill>
                <a:latin typeface="微软雅黑" pitchFamily="34" charset="-122"/>
                <a:ea typeface="微软雅黑" pitchFamily="34" charset="-122"/>
                <a:cs typeface="宋体" pitchFamily="2" charset="-122"/>
              </a:rPr>
              <a:t>SDGs</a:t>
            </a:r>
            <a:endParaRPr lang="zh-CN" altLang="en-US" sz="3200" b="1" dirty="0">
              <a:solidFill>
                <a:schemeClr val="tx1">
                  <a:lumMod val="85000"/>
                  <a:lumOff val="15000"/>
                </a:schemeClr>
              </a:solidFill>
              <a:latin typeface="微软雅黑" pitchFamily="34" charset="-122"/>
              <a:ea typeface="微软雅黑" pitchFamily="34" charset="-122"/>
              <a:cs typeface="宋体" pitchFamily="2" charset="-122"/>
            </a:endParaRPr>
          </a:p>
        </p:txBody>
      </p:sp>
      <p:sp>
        <p:nvSpPr>
          <p:cNvPr id="5" name="Line 10"/>
          <p:cNvSpPr>
            <a:spLocks noChangeShapeType="1"/>
          </p:cNvSpPr>
          <p:nvPr/>
        </p:nvSpPr>
        <p:spPr bwMode="auto">
          <a:xfrm>
            <a:off x="3781351" y="3429794"/>
            <a:ext cx="8290521" cy="0"/>
          </a:xfrm>
          <a:prstGeom prst="line">
            <a:avLst/>
          </a:prstGeom>
          <a:noFill/>
          <a:ln w="28575">
            <a:solidFill>
              <a:schemeClr val="tx1">
                <a:lumMod val="50000"/>
                <a:lumOff val="50000"/>
              </a:schemeClr>
            </a:solidFill>
            <a:round/>
          </a:ln>
        </p:spPr>
        <p:txBody>
          <a:bodyPr/>
          <a:lstStyle/>
          <a:p>
            <a:endParaRPr lang="zh-CN" altLang="en-US" dirty="0"/>
          </a:p>
        </p:txBody>
      </p:sp>
      <p:pic>
        <p:nvPicPr>
          <p:cNvPr id="6" name="Picture 3" descr="C:\Users\bobo.jiang\Desktop\微信图片_20170916154149.pn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1207" t="3852" r="16032" b="9630"/>
          <a:stretch>
            <a:fillRect/>
          </a:stretch>
        </p:blipFill>
        <p:spPr bwMode="auto">
          <a:xfrm>
            <a:off x="118542" y="1269554"/>
            <a:ext cx="3464532" cy="4119644"/>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3" descr="d (53)"/>
          <p:cNvPicPr>
            <a:picLocks noChangeAspect="1" noChangeArrowheads="1"/>
          </p:cNvPicPr>
          <p:nvPr/>
        </p:nvPicPr>
        <p:blipFill rotWithShape="1">
          <a:blip r:embed="rId2" r:link="rId3">
            <a:extLst>
              <a:ext uri="{28A0092B-C50C-407E-A947-70E740481C1C}">
                <a14:useLocalDpi xmlns:a14="http://schemas.microsoft.com/office/drawing/2010/main" val="0"/>
              </a:ext>
            </a:extLst>
          </a:blip>
          <a:srcRect b="7103"/>
          <a:stretch>
            <a:fillRect/>
          </a:stretch>
        </p:blipFill>
        <p:spPr bwMode="auto">
          <a:xfrm>
            <a:off x="1844679" y="1579573"/>
            <a:ext cx="8206238" cy="5102352"/>
          </a:xfrm>
          <a:prstGeom prst="rect">
            <a:avLst/>
          </a:prstGeom>
          <a:noFill/>
          <a:ln>
            <a:noFill/>
          </a:ln>
        </p:spPr>
      </p:pic>
      <p:sp>
        <p:nvSpPr>
          <p:cNvPr id="2" name="TextBox 1"/>
          <p:cNvSpPr txBox="1"/>
          <p:nvPr/>
        </p:nvSpPr>
        <p:spPr>
          <a:xfrm>
            <a:off x="982638" y="333450"/>
            <a:ext cx="9721081" cy="1200329"/>
          </a:xfrm>
          <a:prstGeom prst="rect">
            <a:avLst/>
          </a:prstGeom>
          <a:noFill/>
        </p:spPr>
        <p:txBody>
          <a:bodyPr wrap="square" rtlCol="0">
            <a:spAutoFit/>
          </a:bodyPr>
          <a:lstStyle/>
          <a:p>
            <a:r>
              <a:rPr lang="en-US" altLang="zh-TW" sz="3600" dirty="0" smtClean="0"/>
              <a:t>Exploring</a:t>
            </a:r>
            <a:r>
              <a:rPr lang="zh-TW" altLang="en-US" sz="3600" dirty="0" smtClean="0"/>
              <a:t> </a:t>
            </a:r>
            <a:r>
              <a:rPr lang="en-US" altLang="zh-TW" sz="3600" dirty="0" smtClean="0"/>
              <a:t>a</a:t>
            </a:r>
            <a:r>
              <a:rPr lang="zh-TW" altLang="en-US" sz="3600" dirty="0" smtClean="0"/>
              <a:t> </a:t>
            </a:r>
            <a:r>
              <a:rPr lang="en-US" altLang="zh-TW" sz="3600" dirty="0" smtClean="0"/>
              <a:t>model</a:t>
            </a:r>
            <a:r>
              <a:rPr lang="zh-TW" altLang="en-US" sz="3600" dirty="0" smtClean="0"/>
              <a:t> </a:t>
            </a:r>
            <a:r>
              <a:rPr lang="en-US" altLang="zh-TW" sz="3600" dirty="0" smtClean="0"/>
              <a:t>of</a:t>
            </a:r>
            <a:r>
              <a:rPr lang="zh-TW" altLang="en-US" sz="3600" dirty="0" smtClean="0"/>
              <a:t> </a:t>
            </a:r>
            <a:r>
              <a:rPr lang="en-US" altLang="zh-TW" sz="3600" dirty="0" smtClean="0"/>
              <a:t>Corporate</a:t>
            </a:r>
            <a:r>
              <a:rPr lang="zh-TW" altLang="en-US" sz="3600" dirty="0" smtClean="0"/>
              <a:t> </a:t>
            </a:r>
            <a:r>
              <a:rPr lang="en-US" altLang="zh-TW" sz="3600" dirty="0" smtClean="0"/>
              <a:t>Family</a:t>
            </a:r>
            <a:r>
              <a:rPr lang="zh-TW" altLang="en-US" sz="3600" dirty="0" smtClean="0"/>
              <a:t> </a:t>
            </a:r>
            <a:r>
              <a:rPr lang="en-US" altLang="zh-TW" sz="3600" dirty="0" smtClean="0"/>
              <a:t>Culture</a:t>
            </a:r>
            <a:r>
              <a:rPr lang="zh-TW" altLang="en-US" sz="3600" dirty="0" smtClean="0"/>
              <a:t> </a:t>
            </a:r>
            <a:r>
              <a:rPr lang="en-US" altLang="zh-TW" sz="3600" dirty="0" smtClean="0"/>
              <a:t>in</a:t>
            </a:r>
            <a:r>
              <a:rPr lang="zh-TW" altLang="en-US" sz="3600" dirty="0" smtClean="0"/>
              <a:t> </a:t>
            </a:r>
            <a:r>
              <a:rPr lang="en-US" altLang="zh-TW" sz="3600" dirty="0" smtClean="0"/>
              <a:t>the</a:t>
            </a:r>
            <a:r>
              <a:rPr lang="zh-TW" altLang="en-US" sz="3600" dirty="0" smtClean="0"/>
              <a:t> </a:t>
            </a:r>
            <a:r>
              <a:rPr lang="en-US" altLang="zh-TW" sz="3600" dirty="0" smtClean="0"/>
              <a:t>context</a:t>
            </a:r>
            <a:r>
              <a:rPr lang="zh-TW" altLang="en-US" sz="3600" dirty="0" smtClean="0"/>
              <a:t> </a:t>
            </a:r>
            <a:r>
              <a:rPr lang="en-US" altLang="zh-TW" sz="3600" dirty="0" smtClean="0"/>
              <a:t>of</a:t>
            </a:r>
            <a:r>
              <a:rPr lang="zh-TW" altLang="en-US" sz="3600" dirty="0" smtClean="0"/>
              <a:t> </a:t>
            </a:r>
            <a:r>
              <a:rPr lang="en-US" altLang="zh-TW" sz="3600" dirty="0" smtClean="0"/>
              <a:t>the</a:t>
            </a:r>
            <a:r>
              <a:rPr lang="zh-TW" altLang="en-US" sz="3600" dirty="0" smtClean="0"/>
              <a:t> </a:t>
            </a:r>
            <a:r>
              <a:rPr lang="en-US" altLang="zh-TW" sz="3600" dirty="0" smtClean="0"/>
              <a:t>“One</a:t>
            </a:r>
            <a:r>
              <a:rPr lang="zh-TW" altLang="en-US" sz="3600" dirty="0" smtClean="0"/>
              <a:t> </a:t>
            </a:r>
            <a:r>
              <a:rPr lang="en-US" altLang="zh-TW" sz="3600" dirty="0" smtClean="0"/>
              <a:t>Belt</a:t>
            </a:r>
            <a:r>
              <a:rPr lang="zh-TW" altLang="en-US" sz="3600" dirty="0" smtClean="0"/>
              <a:t> </a:t>
            </a:r>
            <a:r>
              <a:rPr lang="en-US" altLang="zh-TW" sz="3600" dirty="0" smtClean="0"/>
              <a:t>One</a:t>
            </a:r>
            <a:r>
              <a:rPr lang="zh-TW" altLang="en-US" sz="3600" dirty="0" smtClean="0"/>
              <a:t> </a:t>
            </a:r>
            <a:r>
              <a:rPr lang="en-US" altLang="zh-TW" sz="3600" dirty="0" smtClean="0"/>
              <a:t>Road”</a:t>
            </a:r>
            <a:r>
              <a:rPr lang="zh-TW" altLang="en-US" sz="3600" dirty="0" smtClean="0"/>
              <a:t> </a:t>
            </a:r>
            <a:r>
              <a:rPr lang="en-US" altLang="zh-TW" sz="3600" dirty="0" smtClean="0"/>
              <a:t>vision</a:t>
            </a:r>
            <a:r>
              <a:rPr lang="zh-TW" altLang="en-US" sz="3600" dirty="0" smtClean="0"/>
              <a:t> </a:t>
            </a:r>
            <a:endParaRPr lang="en-US" sz="3600" dirty="0"/>
          </a:p>
        </p:txBody>
      </p:sp>
    </p:spTree>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矩形 14"/>
          <p:cNvSpPr/>
          <p:nvPr/>
        </p:nvSpPr>
        <p:spPr>
          <a:xfrm>
            <a:off x="2710831" y="0"/>
            <a:ext cx="7128792" cy="1674023"/>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8" name="Picture 2" descr="cid:image004.jpg@01D2A8A2.A1AC07E0"/>
          <p:cNvPicPr>
            <a:picLocks noChangeAspect="1" noChangeArrowheads="1"/>
          </p:cNvPicPr>
          <p:nvPr/>
        </p:nvPicPr>
        <p:blipFill rotWithShape="1">
          <a:blip r:embed="rId2" r:link="rId3">
            <a:extLst>
              <a:ext uri="{28A0092B-C50C-407E-A947-70E740481C1C}">
                <a14:useLocalDpi xmlns:a14="http://schemas.microsoft.com/office/drawing/2010/main" val="0"/>
              </a:ext>
            </a:extLst>
          </a:blip>
          <a:srcRect b="1484"/>
          <a:stretch>
            <a:fillRect/>
          </a:stretch>
        </p:blipFill>
        <p:spPr bwMode="auto">
          <a:xfrm>
            <a:off x="2638822" y="1778131"/>
            <a:ext cx="4363888" cy="5048468"/>
          </a:xfrm>
          <a:prstGeom prst="rect">
            <a:avLst/>
          </a:prstGeom>
          <a:noFill/>
          <a:ln>
            <a:noFill/>
          </a:ln>
        </p:spPr>
      </p:pic>
      <p:pic>
        <p:nvPicPr>
          <p:cNvPr id="9" name="Picture 2" descr="cid:image005.png@01D2A8A2.A1AC07E0"/>
          <p:cNvPicPr>
            <a:picLocks noChangeAspect="1" noChangeArrowheads="1"/>
          </p:cNvPicPr>
          <p:nvPr/>
        </p:nvPicPr>
        <p:blipFill rotWithShape="1">
          <a:blip r:embed="rId4" r:link="rId5">
            <a:extLst>
              <a:ext uri="{28A0092B-C50C-407E-A947-70E740481C1C}">
                <a14:useLocalDpi xmlns:a14="http://schemas.microsoft.com/office/drawing/2010/main" val="0"/>
              </a:ext>
            </a:extLst>
          </a:blip>
          <a:srcRect b="2007"/>
          <a:stretch>
            <a:fillRect/>
          </a:stretch>
        </p:blipFill>
        <p:spPr bwMode="auto">
          <a:xfrm>
            <a:off x="7072387" y="1782324"/>
            <a:ext cx="2839243" cy="5048467"/>
          </a:xfrm>
          <a:prstGeom prst="rect">
            <a:avLst/>
          </a:prstGeom>
          <a:noFill/>
          <a:ln>
            <a:noFill/>
          </a:ln>
        </p:spPr>
      </p:pic>
      <p:pic>
        <p:nvPicPr>
          <p:cNvPr id="18" name="Picture 3" descr="C:\Users\bobo.jiang\Desktop\家.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19462" y="0"/>
            <a:ext cx="742951" cy="723900"/>
          </a:xfrm>
          <a:prstGeom prst="rect">
            <a:avLst/>
          </a:prstGeom>
          <a:noFill/>
        </p:spPr>
      </p:pic>
      <p:sp>
        <p:nvSpPr>
          <p:cNvPr id="14" name="矩形 1"/>
          <p:cNvSpPr>
            <a:spLocks noChangeArrowheads="1"/>
          </p:cNvSpPr>
          <p:nvPr/>
        </p:nvSpPr>
        <p:spPr bwMode="auto">
          <a:xfrm>
            <a:off x="2710832" y="621482"/>
            <a:ext cx="7056784" cy="1104576"/>
          </a:xfrm>
          <a:prstGeom prst="rect">
            <a:avLst/>
          </a:prstGeom>
          <a:noFill/>
          <a:ln>
            <a:noFill/>
          </a:ln>
        </p:spPr>
        <p:txBody>
          <a:bodyPr wrap="square">
            <a:spAutoFit/>
          </a:bodyPr>
          <a:lstStyle/>
          <a:p>
            <a:pPr algn="ctr">
              <a:lnSpc>
                <a:spcPts val="4000"/>
              </a:lnSpc>
            </a:pPr>
            <a:r>
              <a:rPr lang="en-US" altLang="zh-TW" sz="2800" b="1" spc="200" dirty="0" smtClean="0">
                <a:solidFill>
                  <a:schemeClr val="bg1"/>
                </a:solidFill>
                <a:latin typeface="微软雅黑" pitchFamily="34" charset="-122"/>
                <a:ea typeface="微软雅黑" pitchFamily="34" charset="-122"/>
              </a:rPr>
              <a:t>Implement</a:t>
            </a:r>
            <a:r>
              <a:rPr lang="zh-TW" altLang="en-US" sz="2800" b="1" spc="200" dirty="0" smtClean="0">
                <a:solidFill>
                  <a:schemeClr val="bg1"/>
                </a:solidFill>
                <a:latin typeface="微软雅黑" pitchFamily="34" charset="-122"/>
                <a:ea typeface="微软雅黑" pitchFamily="34" charset="-122"/>
              </a:rPr>
              <a:t> </a:t>
            </a:r>
            <a:r>
              <a:rPr lang="en-US" altLang="zh-TW" sz="2800" b="1" spc="200" dirty="0" smtClean="0">
                <a:solidFill>
                  <a:schemeClr val="bg1"/>
                </a:solidFill>
                <a:latin typeface="微软雅黑" pitchFamily="34" charset="-122"/>
                <a:ea typeface="微软雅黑" pitchFamily="34" charset="-122"/>
              </a:rPr>
              <a:t>family</a:t>
            </a:r>
            <a:r>
              <a:rPr lang="zh-TW" altLang="en-US" sz="2800" b="1" spc="200" dirty="0" smtClean="0">
                <a:solidFill>
                  <a:schemeClr val="bg1"/>
                </a:solidFill>
                <a:latin typeface="微软雅黑" pitchFamily="34" charset="-122"/>
                <a:ea typeface="微软雅黑" pitchFamily="34" charset="-122"/>
              </a:rPr>
              <a:t> </a:t>
            </a:r>
            <a:r>
              <a:rPr lang="en-US" altLang="zh-TW" sz="2800" b="1" spc="200" dirty="0" smtClean="0">
                <a:solidFill>
                  <a:schemeClr val="bg1"/>
                </a:solidFill>
                <a:latin typeface="微软雅黑" pitchFamily="34" charset="-122"/>
                <a:ea typeface="微软雅黑" pitchFamily="34" charset="-122"/>
              </a:rPr>
              <a:t>culture</a:t>
            </a:r>
            <a:r>
              <a:rPr lang="zh-TW" altLang="en-US" sz="2800" b="1" spc="200" dirty="0" smtClean="0">
                <a:solidFill>
                  <a:schemeClr val="bg1"/>
                </a:solidFill>
                <a:latin typeface="微软雅黑" pitchFamily="34" charset="-122"/>
                <a:ea typeface="微软雅黑" pitchFamily="34" charset="-122"/>
              </a:rPr>
              <a:t> </a:t>
            </a:r>
            <a:r>
              <a:rPr lang="en-US" altLang="zh-TW" sz="2800" b="1" spc="200" dirty="0" smtClean="0">
                <a:solidFill>
                  <a:schemeClr val="bg1"/>
                </a:solidFill>
                <a:latin typeface="微软雅黑" pitchFamily="34" charset="-122"/>
                <a:ea typeface="微软雅黑" pitchFamily="34" charset="-122"/>
              </a:rPr>
              <a:t>as</a:t>
            </a:r>
            <a:r>
              <a:rPr lang="zh-TW" altLang="en-US" sz="2800" b="1" spc="200" dirty="0" smtClean="0">
                <a:solidFill>
                  <a:schemeClr val="bg1"/>
                </a:solidFill>
                <a:latin typeface="微软雅黑" pitchFamily="34" charset="-122"/>
                <a:ea typeface="微软雅黑" pitchFamily="34" charset="-122"/>
              </a:rPr>
              <a:t> </a:t>
            </a:r>
            <a:r>
              <a:rPr lang="en-US" altLang="zh-TW" sz="2800" b="1" spc="200" dirty="0" smtClean="0">
                <a:solidFill>
                  <a:schemeClr val="bg1"/>
                </a:solidFill>
                <a:latin typeface="微软雅黑" pitchFamily="34" charset="-122"/>
                <a:ea typeface="微软雅黑" pitchFamily="34" charset="-122"/>
              </a:rPr>
              <a:t>a</a:t>
            </a:r>
            <a:r>
              <a:rPr lang="zh-TW" altLang="en-US" sz="2800" b="1" spc="200" dirty="0" smtClean="0">
                <a:solidFill>
                  <a:schemeClr val="bg1"/>
                </a:solidFill>
                <a:latin typeface="微软雅黑" pitchFamily="34" charset="-122"/>
                <a:ea typeface="微软雅黑" pitchFamily="34" charset="-122"/>
              </a:rPr>
              <a:t> </a:t>
            </a:r>
            <a:r>
              <a:rPr lang="en-US" altLang="zh-TW" sz="2800" b="1" spc="200" dirty="0" smtClean="0">
                <a:solidFill>
                  <a:schemeClr val="bg1"/>
                </a:solidFill>
                <a:latin typeface="微软雅黑" pitchFamily="34" charset="-122"/>
                <a:ea typeface="微软雅黑" pitchFamily="34" charset="-122"/>
              </a:rPr>
              <a:t>priority</a:t>
            </a:r>
          </a:p>
        </p:txBody>
      </p:sp>
    </p:spTree>
  </p:cSld>
  <p:clrMapOvr>
    <a:masterClrMapping/>
  </p:clrMapOvr>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p:nvPr/>
        </p:nvSpPr>
        <p:spPr>
          <a:xfrm>
            <a:off x="2782840" y="0"/>
            <a:ext cx="6984774" cy="1629594"/>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3" name="Picture 2" descr="C:\Users\bobo.jiang\Desktop\timg.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143" t="4738" r="3429" b="2617"/>
          <a:stretch>
            <a:fillRect/>
          </a:stretch>
        </p:blipFill>
        <p:spPr bwMode="auto">
          <a:xfrm>
            <a:off x="406574" y="3645818"/>
            <a:ext cx="2196207" cy="217627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5" name="Line 7"/>
          <p:cNvSpPr>
            <a:spLocks noChangeShapeType="1"/>
          </p:cNvSpPr>
          <p:nvPr/>
        </p:nvSpPr>
        <p:spPr bwMode="auto">
          <a:xfrm>
            <a:off x="478582" y="5590034"/>
            <a:ext cx="0" cy="1008062"/>
          </a:xfrm>
          <a:prstGeom prst="line">
            <a:avLst/>
          </a:prstGeom>
          <a:noFill/>
          <a:ln w="12700">
            <a:solidFill>
              <a:schemeClr val="tx1">
                <a:lumMod val="50000"/>
                <a:lumOff val="50000"/>
              </a:schemeClr>
            </a:solidFill>
            <a:round/>
          </a:ln>
        </p:spPr>
        <p:txBody>
          <a:bodyPr lIns="121917" tIns="60958" rIns="121917" bIns="60958"/>
          <a:lstStyle/>
          <a:p>
            <a:endParaRPr lang="zh-CN" altLang="en-US"/>
          </a:p>
        </p:txBody>
      </p:sp>
      <p:pic>
        <p:nvPicPr>
          <p:cNvPr id="7" name="图片 9" descr="image022"/>
          <p:cNvPicPr>
            <a:picLocks noChangeAspect="1" noChangeArrowheads="1"/>
          </p:cNvPicPr>
          <p:nvPr/>
        </p:nvPicPr>
        <p:blipFill rotWithShape="1">
          <a:blip r:embed="rId3">
            <a:extLst>
              <a:ext uri="{28A0092B-C50C-407E-A947-70E740481C1C}">
                <a14:useLocalDpi xmlns:a14="http://schemas.microsoft.com/office/drawing/2010/main" val="0"/>
              </a:ext>
            </a:extLst>
          </a:blip>
          <a:srcRect l="1320" t="4509" r="1414" b="1369"/>
          <a:stretch>
            <a:fillRect/>
          </a:stretch>
        </p:blipFill>
        <p:spPr bwMode="auto">
          <a:xfrm>
            <a:off x="2782838" y="1845618"/>
            <a:ext cx="7348471" cy="4416552"/>
          </a:xfrm>
          <a:prstGeom prst="rect">
            <a:avLst/>
          </a:prstGeom>
          <a:noFill/>
          <a:ln>
            <a:noFill/>
          </a:ln>
        </p:spPr>
      </p:pic>
      <p:sp>
        <p:nvSpPr>
          <p:cNvPr id="9" name="Line 6"/>
          <p:cNvSpPr>
            <a:spLocks noChangeShapeType="1"/>
          </p:cNvSpPr>
          <p:nvPr/>
        </p:nvSpPr>
        <p:spPr bwMode="auto">
          <a:xfrm>
            <a:off x="246062" y="6382122"/>
            <a:ext cx="3125788" cy="0"/>
          </a:xfrm>
          <a:prstGeom prst="line">
            <a:avLst/>
          </a:prstGeom>
          <a:noFill/>
          <a:ln w="12700">
            <a:solidFill>
              <a:schemeClr val="tx1">
                <a:lumMod val="50000"/>
                <a:lumOff val="50000"/>
              </a:schemeClr>
            </a:solidFill>
            <a:round/>
          </a:ln>
        </p:spPr>
        <p:txBody>
          <a:bodyPr lIns="121917" tIns="60958" rIns="121917" bIns="60958"/>
          <a:lstStyle/>
          <a:p>
            <a:endParaRPr lang="zh-CN" altLang="en-US"/>
          </a:p>
        </p:txBody>
      </p:sp>
      <p:sp>
        <p:nvSpPr>
          <p:cNvPr id="19" name="Rectangle 6"/>
          <p:cNvSpPr>
            <a:spLocks noChangeArrowheads="1"/>
          </p:cNvSpPr>
          <p:nvPr/>
        </p:nvSpPr>
        <p:spPr bwMode="auto">
          <a:xfrm>
            <a:off x="-25475" y="261443"/>
            <a:ext cx="1224137" cy="695285"/>
          </a:xfrm>
          <a:prstGeom prst="rect">
            <a:avLst/>
          </a:prstGeom>
          <a:solidFill>
            <a:srgbClr val="4D4D4D"/>
          </a:solidFill>
          <a:ln>
            <a:noFill/>
          </a:ln>
        </p:spPr>
        <p:txBody>
          <a:bodyPr wrap="none" lIns="145157" tIns="72579" rIns="145157" bIns="72579" anchor="ctr"/>
          <a:lstStyle/>
          <a:p>
            <a:pPr algn="ctr" eaLnBrk="0" hangingPunct="0">
              <a:buFont typeface="Arial" charset="0"/>
              <a:buNone/>
            </a:pPr>
            <a:r>
              <a:rPr lang="zh-CN" altLang="en-US" sz="3200" dirty="0" smtClean="0">
                <a:solidFill>
                  <a:schemeClr val="bg1"/>
                </a:solidFill>
                <a:latin typeface="微软雅黑" pitchFamily="34" charset="-122"/>
                <a:ea typeface="微软雅黑" pitchFamily="34" charset="-122"/>
              </a:rPr>
              <a:t>Part </a:t>
            </a:r>
            <a:r>
              <a:rPr lang="en-US" altLang="zh-CN" sz="3200" dirty="0" smtClean="0">
                <a:solidFill>
                  <a:schemeClr val="bg1"/>
                </a:solidFill>
                <a:latin typeface="微软雅黑" pitchFamily="34" charset="-122"/>
                <a:ea typeface="微软雅黑" pitchFamily="34" charset="-122"/>
              </a:rPr>
              <a:t>3</a:t>
            </a:r>
            <a:endParaRPr lang="zh-CN" altLang="en-US" sz="3200" dirty="0">
              <a:solidFill>
                <a:schemeClr val="bg1"/>
              </a:solidFill>
              <a:latin typeface="微软雅黑" pitchFamily="34" charset="-122"/>
              <a:ea typeface="微软雅黑" pitchFamily="34" charset="-122"/>
            </a:endParaRPr>
          </a:p>
        </p:txBody>
      </p:sp>
      <p:sp>
        <p:nvSpPr>
          <p:cNvPr id="23" name="矩形 1"/>
          <p:cNvSpPr>
            <a:spLocks noChangeArrowheads="1"/>
          </p:cNvSpPr>
          <p:nvPr/>
        </p:nvSpPr>
        <p:spPr bwMode="auto">
          <a:xfrm>
            <a:off x="2782840" y="675487"/>
            <a:ext cx="6984774" cy="954107"/>
          </a:xfrm>
          <a:prstGeom prst="rect">
            <a:avLst/>
          </a:prstGeom>
          <a:noFill/>
          <a:ln>
            <a:noFill/>
          </a:ln>
        </p:spPr>
        <p:txBody>
          <a:bodyPr wrap="square">
            <a:spAutoFit/>
          </a:bodyPr>
          <a:lstStyle/>
          <a:p>
            <a:pPr algn="ctr"/>
            <a:r>
              <a:rPr lang="en-US" altLang="zh-TW" sz="2800" b="1" spc="200" dirty="0" smtClean="0">
                <a:solidFill>
                  <a:schemeClr val="bg1"/>
                </a:solidFill>
                <a:latin typeface="微软雅黑" pitchFamily="34" charset="-122"/>
                <a:ea typeface="微软雅黑" pitchFamily="34" charset="-122"/>
              </a:rPr>
              <a:t>All</a:t>
            </a:r>
            <a:r>
              <a:rPr lang="zh-TW" altLang="en-US" sz="2800" b="1" spc="200" dirty="0" smtClean="0">
                <a:solidFill>
                  <a:schemeClr val="bg1"/>
                </a:solidFill>
                <a:latin typeface="微软雅黑" pitchFamily="34" charset="-122"/>
                <a:ea typeface="微软雅黑" pitchFamily="34" charset="-122"/>
              </a:rPr>
              <a:t> </a:t>
            </a:r>
            <a:r>
              <a:rPr lang="en-US" altLang="zh-TW" sz="2800" b="1" spc="200" dirty="0" smtClean="0">
                <a:solidFill>
                  <a:schemeClr val="bg1"/>
                </a:solidFill>
                <a:latin typeface="微软雅黑" pitchFamily="34" charset="-122"/>
                <a:ea typeface="微软雅黑" pitchFamily="34" charset="-122"/>
              </a:rPr>
              <a:t>good</a:t>
            </a:r>
            <a:r>
              <a:rPr lang="zh-TW" altLang="en-US" sz="2800" b="1" spc="200" dirty="0" smtClean="0">
                <a:solidFill>
                  <a:schemeClr val="bg1"/>
                </a:solidFill>
                <a:latin typeface="微软雅黑" pitchFamily="34" charset="-122"/>
                <a:ea typeface="微软雅黑" pitchFamily="34" charset="-122"/>
              </a:rPr>
              <a:t> </a:t>
            </a:r>
            <a:r>
              <a:rPr lang="en-US" altLang="zh-TW" sz="2800" b="1" spc="200" dirty="0" smtClean="0">
                <a:solidFill>
                  <a:schemeClr val="bg1"/>
                </a:solidFill>
                <a:latin typeface="微软雅黑" pitchFamily="34" charset="-122"/>
                <a:ea typeface="微软雅黑" pitchFamily="34" charset="-122"/>
              </a:rPr>
              <a:t>deeds</a:t>
            </a:r>
            <a:r>
              <a:rPr lang="zh-TW" altLang="en-US" sz="2800" b="1" spc="200" dirty="0" smtClean="0">
                <a:solidFill>
                  <a:schemeClr val="bg1"/>
                </a:solidFill>
                <a:latin typeface="微软雅黑" pitchFamily="34" charset="-122"/>
                <a:ea typeface="微软雅黑" pitchFamily="34" charset="-122"/>
              </a:rPr>
              <a:t> </a:t>
            </a:r>
            <a:r>
              <a:rPr lang="en-US" altLang="zh-TW" sz="2800" b="1" spc="200" dirty="0" smtClean="0">
                <a:solidFill>
                  <a:schemeClr val="bg1"/>
                </a:solidFill>
                <a:latin typeface="微软雅黑" pitchFamily="34" charset="-122"/>
                <a:ea typeface="微软雅黑" pitchFamily="34" charset="-122"/>
              </a:rPr>
              <a:t>start</a:t>
            </a:r>
            <a:r>
              <a:rPr lang="zh-TW" altLang="en-US" sz="2800" b="1" spc="200" dirty="0" smtClean="0">
                <a:solidFill>
                  <a:schemeClr val="bg1"/>
                </a:solidFill>
                <a:latin typeface="微软雅黑" pitchFamily="34" charset="-122"/>
                <a:ea typeface="微软雅黑" pitchFamily="34" charset="-122"/>
              </a:rPr>
              <a:t> </a:t>
            </a:r>
            <a:r>
              <a:rPr lang="en-US" altLang="zh-TW" sz="2800" b="1" spc="200" dirty="0" smtClean="0">
                <a:solidFill>
                  <a:schemeClr val="bg1"/>
                </a:solidFill>
                <a:latin typeface="微软雅黑" pitchFamily="34" charset="-122"/>
                <a:ea typeface="微软雅黑" pitchFamily="34" charset="-122"/>
              </a:rPr>
              <a:t>with</a:t>
            </a:r>
            <a:r>
              <a:rPr lang="zh-TW" altLang="en-US" sz="2800" b="1" spc="200" dirty="0" smtClean="0">
                <a:solidFill>
                  <a:schemeClr val="bg1"/>
                </a:solidFill>
                <a:latin typeface="微软雅黑" pitchFamily="34" charset="-122"/>
                <a:ea typeface="微软雅黑" pitchFamily="34" charset="-122"/>
              </a:rPr>
              <a:t> </a:t>
            </a:r>
            <a:r>
              <a:rPr lang="en-US" altLang="zh-TW" sz="2800" b="1" spc="200" dirty="0" smtClean="0">
                <a:solidFill>
                  <a:schemeClr val="bg1"/>
                </a:solidFill>
                <a:latin typeface="微软雅黑" pitchFamily="34" charset="-122"/>
                <a:ea typeface="微软雅黑" pitchFamily="34" charset="-122"/>
              </a:rPr>
              <a:t>“Xiao”—honoring</a:t>
            </a:r>
            <a:r>
              <a:rPr lang="zh-TW" altLang="en-US" sz="2800" b="1" spc="200" dirty="0" smtClean="0">
                <a:solidFill>
                  <a:schemeClr val="bg1"/>
                </a:solidFill>
                <a:latin typeface="微软雅黑" pitchFamily="34" charset="-122"/>
                <a:ea typeface="微软雅黑" pitchFamily="34" charset="-122"/>
              </a:rPr>
              <a:t> </a:t>
            </a:r>
            <a:r>
              <a:rPr lang="en-US" altLang="zh-TW" sz="2800" b="1" spc="200" dirty="0" smtClean="0">
                <a:solidFill>
                  <a:schemeClr val="bg1"/>
                </a:solidFill>
                <a:latin typeface="微软雅黑" pitchFamily="34" charset="-122"/>
                <a:ea typeface="微软雅黑" pitchFamily="34" charset="-122"/>
              </a:rPr>
              <a:t>our</a:t>
            </a:r>
            <a:r>
              <a:rPr lang="zh-TW" altLang="en-US" sz="2800" b="1" spc="200" dirty="0" smtClean="0">
                <a:solidFill>
                  <a:schemeClr val="bg1"/>
                </a:solidFill>
                <a:latin typeface="微软雅黑" pitchFamily="34" charset="-122"/>
                <a:ea typeface="微软雅黑" pitchFamily="34" charset="-122"/>
              </a:rPr>
              <a:t> </a:t>
            </a:r>
            <a:r>
              <a:rPr lang="en-US" altLang="zh-TW" sz="2800" b="1" spc="200" dirty="0" smtClean="0">
                <a:solidFill>
                  <a:schemeClr val="bg1"/>
                </a:solidFill>
                <a:latin typeface="微软雅黑" pitchFamily="34" charset="-122"/>
                <a:ea typeface="微软雅黑" pitchFamily="34" charset="-122"/>
              </a:rPr>
              <a:t>parents</a:t>
            </a:r>
            <a:endParaRPr lang="zh-CN" altLang="en-US" sz="2800" b="1" spc="200" dirty="0">
              <a:solidFill>
                <a:schemeClr val="bg1"/>
              </a:solidFill>
              <a:latin typeface="微软雅黑" pitchFamily="34" charset="-122"/>
              <a:ea typeface="微软雅黑" pitchFamily="34" charset="-122"/>
            </a:endParaRPr>
          </a:p>
        </p:txBody>
      </p:sp>
      <p:pic>
        <p:nvPicPr>
          <p:cNvPr id="18" name="Picture 3" descr="C:\Users\bobo.jiang\Desktop\家.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35167" y="0"/>
            <a:ext cx="742951" cy="723900"/>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矩形 21"/>
          <p:cNvSpPr/>
          <p:nvPr/>
        </p:nvSpPr>
        <p:spPr>
          <a:xfrm>
            <a:off x="3502919" y="0"/>
            <a:ext cx="5256584" cy="1341562"/>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9" name="矩形 1"/>
          <p:cNvSpPr>
            <a:spLocks noChangeArrowheads="1"/>
          </p:cNvSpPr>
          <p:nvPr/>
        </p:nvSpPr>
        <p:spPr bwMode="auto">
          <a:xfrm>
            <a:off x="3070870" y="765498"/>
            <a:ext cx="6182686" cy="536879"/>
          </a:xfrm>
          <a:prstGeom prst="rect">
            <a:avLst/>
          </a:prstGeom>
          <a:noFill/>
          <a:ln>
            <a:noFill/>
          </a:ln>
        </p:spPr>
        <p:txBody>
          <a:bodyPr wrap="square">
            <a:spAutoFit/>
          </a:bodyPr>
          <a:lstStyle/>
          <a:p>
            <a:pPr algn="ctr"/>
            <a:r>
              <a:rPr lang="en-US" altLang="zh-TW" sz="2800" b="1" spc="200" dirty="0" smtClean="0">
                <a:solidFill>
                  <a:schemeClr val="bg1"/>
                </a:solidFill>
                <a:latin typeface="微软雅黑" pitchFamily="34" charset="-122"/>
                <a:ea typeface="微软雅黑" pitchFamily="34" charset="-122"/>
              </a:rPr>
              <a:t>1</a:t>
            </a:r>
            <a:r>
              <a:rPr lang="zh-CN" altLang="en-US" sz="2800" b="1" spc="200" dirty="0" smtClean="0">
                <a:solidFill>
                  <a:schemeClr val="bg1"/>
                </a:solidFill>
                <a:latin typeface="微软雅黑" pitchFamily="34" charset="-122"/>
                <a:ea typeface="微软雅黑" pitchFamily="34" charset="-122"/>
              </a:rPr>
              <a:t>：</a:t>
            </a:r>
            <a:r>
              <a:rPr lang="en-US" altLang="zh-TW" sz="2800" b="1" spc="200" dirty="0" smtClean="0">
                <a:solidFill>
                  <a:schemeClr val="bg1"/>
                </a:solidFill>
                <a:latin typeface="微软雅黑" pitchFamily="34" charset="-122"/>
                <a:ea typeface="微软雅黑" pitchFamily="34" charset="-122"/>
              </a:rPr>
              <a:t>Staffs’</a:t>
            </a:r>
            <a:r>
              <a:rPr lang="zh-TW" altLang="en-US" sz="2800" b="1" spc="200" dirty="0" smtClean="0">
                <a:solidFill>
                  <a:schemeClr val="bg1"/>
                </a:solidFill>
                <a:latin typeface="微软雅黑" pitchFamily="34" charset="-122"/>
                <a:ea typeface="微软雅黑" pitchFamily="34" charset="-122"/>
              </a:rPr>
              <a:t> </a:t>
            </a:r>
            <a:r>
              <a:rPr lang="en-US" altLang="zh-TW" sz="2800" b="1" spc="200" dirty="0" smtClean="0">
                <a:solidFill>
                  <a:schemeClr val="bg1"/>
                </a:solidFill>
                <a:latin typeface="微软雅黑" pitchFamily="34" charset="-122"/>
                <a:ea typeface="微软雅黑" pitchFamily="34" charset="-122"/>
              </a:rPr>
              <a:t>residence</a:t>
            </a:r>
            <a:endParaRPr lang="zh-CN" altLang="en-US" sz="2800" b="1" spc="200" dirty="0">
              <a:solidFill>
                <a:schemeClr val="bg1"/>
              </a:solidFill>
              <a:latin typeface="微软雅黑" pitchFamily="34" charset="-122"/>
              <a:ea typeface="微软雅黑" pitchFamily="34" charset="-122"/>
            </a:endParaRPr>
          </a:p>
        </p:txBody>
      </p:sp>
      <p:sp>
        <p:nvSpPr>
          <p:cNvPr id="21" name="Rectangle 5"/>
          <p:cNvSpPr>
            <a:spLocks noChangeArrowheads="1"/>
          </p:cNvSpPr>
          <p:nvPr/>
        </p:nvSpPr>
        <p:spPr bwMode="auto">
          <a:xfrm>
            <a:off x="1198662" y="157164"/>
            <a:ext cx="2636673" cy="968375"/>
          </a:xfrm>
          <a:prstGeom prst="rect">
            <a:avLst/>
          </a:prstGeom>
          <a:noFill/>
          <a:ln>
            <a:noFill/>
          </a:ln>
        </p:spPr>
        <p:txBody>
          <a:bodyPr wrap="none" lIns="145157" tIns="72579" rIns="145157" bIns="72579" anchor="ctr"/>
          <a:lstStyle/>
          <a:p>
            <a:pPr algn="ctr"/>
            <a:r>
              <a:rPr lang="zh-CN" altLang="en-US" dirty="0">
                <a:latin typeface="微软雅黑" pitchFamily="34" charset="-122"/>
                <a:ea typeface="微软雅黑" pitchFamily="34" charset="-122"/>
                <a:sym typeface="隶书" panose="02010509060101010101" pitchFamily="49" charset="-122"/>
              </a:rPr>
              <a:t>  </a:t>
            </a:r>
            <a:endParaRPr lang="zh-CN" altLang="en-US" sz="1400" dirty="0">
              <a:latin typeface="微软雅黑" pitchFamily="34" charset="-122"/>
              <a:ea typeface="微软雅黑" pitchFamily="34" charset="-122"/>
              <a:sym typeface="Times New Roman" pitchFamily="18" charset="0"/>
            </a:endParaRPr>
          </a:p>
        </p:txBody>
      </p:sp>
      <p:pic>
        <p:nvPicPr>
          <p:cNvPr id="31" name="Picture 3" descr="C:\Users\bobo.jiang\Desktop\家.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9462" y="0"/>
            <a:ext cx="742951" cy="723900"/>
          </a:xfrm>
          <a:prstGeom prst="rect">
            <a:avLst/>
          </a:prstGeom>
          <a:noFill/>
        </p:spPr>
      </p:pic>
      <p:pic>
        <p:nvPicPr>
          <p:cNvPr id="11" name="图片 2"/>
          <p:cNvPicPr>
            <a:picLocks noChangeAspect="1"/>
          </p:cNvPicPr>
          <p:nvPr/>
        </p:nvPicPr>
        <p:blipFill rotWithShape="1">
          <a:blip r:embed="rId4">
            <a:extLst>
              <a:ext uri="{BEBA8EAE-BF5A-486C-A8C5-ECC9F3942E4B}">
                <a14:imgProps xmlns:a14="http://schemas.microsoft.com/office/drawing/2010/main">
                  <a14:imgLayer r:embed="rId5">
                    <a14:imgEffect>
                      <a14:brightnessContrast bright="13000"/>
                    </a14:imgEffect>
                  </a14:imgLayer>
                </a14:imgProps>
              </a:ext>
              <a:ext uri="{28A0092B-C50C-407E-A947-70E740481C1C}">
                <a14:useLocalDpi xmlns:a14="http://schemas.microsoft.com/office/drawing/2010/main" val="0"/>
              </a:ext>
            </a:extLst>
          </a:blip>
          <a:srcRect l="4259" t="8535" r="11970"/>
          <a:stretch/>
        </p:blipFill>
        <p:spPr bwMode="auto">
          <a:xfrm>
            <a:off x="7882435" y="1485578"/>
            <a:ext cx="4307979" cy="2654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8" descr="E:\AIC 照片\IMG_20170202_084259.jpg"/>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9086" t="6809"/>
          <a:stretch/>
        </p:blipFill>
        <p:spPr bwMode="auto">
          <a:xfrm>
            <a:off x="7881041" y="4233304"/>
            <a:ext cx="4309373" cy="24750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2" descr="E:\AIC 照片\IMG_20170202_094237.jpg"/>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2717" t="6809" r="9385"/>
          <a:stretch/>
        </p:blipFill>
        <p:spPr bwMode="auto">
          <a:xfrm>
            <a:off x="3728945" y="4233304"/>
            <a:ext cx="4153489" cy="24750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图片 5" descr="IMG_20170320_125836"/>
          <p:cNvPicPr>
            <a:picLocks noChangeAspect="1" noChangeArrowheads="1"/>
          </p:cNvPicPr>
          <p:nvPr/>
        </p:nvPicPr>
        <p:blipFill rotWithShape="1">
          <a:blip r:embed="rId8" r:link="rId9">
            <a:extLst>
              <a:ext uri="{28A0092B-C50C-407E-A947-70E740481C1C}">
                <a14:useLocalDpi xmlns:a14="http://schemas.microsoft.com/office/drawing/2010/main" val="0"/>
              </a:ext>
            </a:extLst>
          </a:blip>
          <a:srcRect l="5050" r="13373"/>
          <a:stretch/>
        </p:blipFill>
        <p:spPr bwMode="auto">
          <a:xfrm>
            <a:off x="-25475" y="1485578"/>
            <a:ext cx="3754420" cy="2654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图片 4"/>
          <p:cNvPicPr>
            <a:picLocks noChangeAspect="1"/>
          </p:cNvPicPr>
          <p:nvPr/>
        </p:nvPicPr>
        <p:blipFill rotWithShape="1">
          <a:blip r:embed="rId10">
            <a:extLst>
              <a:ext uri="{BEBA8EAE-BF5A-486C-A8C5-ECC9F3942E4B}">
                <a14:imgProps xmlns:a14="http://schemas.microsoft.com/office/drawing/2010/main">
                  <a14:imgLayer r:embed="rId11">
                    <a14:imgEffect>
                      <a14:brightnessContrast bright="22000"/>
                    </a14:imgEffect>
                  </a14:imgLayer>
                </a14:imgProps>
              </a:ext>
              <a:ext uri="{28A0092B-C50C-407E-A947-70E740481C1C}">
                <a14:useLocalDpi xmlns:a14="http://schemas.microsoft.com/office/drawing/2010/main" val="0"/>
              </a:ext>
            </a:extLst>
          </a:blip>
          <a:srcRect l="5825" t="6737" r="15041"/>
          <a:stretch/>
        </p:blipFill>
        <p:spPr bwMode="auto">
          <a:xfrm>
            <a:off x="-5471" y="4233304"/>
            <a:ext cx="3734416" cy="24767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图片 2"/>
          <p:cNvPicPr>
            <a:picLocks noChangeAspect="1"/>
          </p:cNvPicPr>
          <p:nvPr/>
        </p:nvPicPr>
        <p:blipFill rotWithShape="1">
          <a:blip r:embed="rId12">
            <a:extLst>
              <a:ext uri="{28A0092B-C50C-407E-A947-70E740481C1C}">
                <a14:useLocalDpi xmlns:a14="http://schemas.microsoft.com/office/drawing/2010/main" val="0"/>
              </a:ext>
            </a:extLst>
          </a:blip>
          <a:srcRect l="5647" r="5962"/>
          <a:stretch>
            <a:fillRect/>
          </a:stretch>
        </p:blipFill>
        <p:spPr bwMode="auto">
          <a:xfrm>
            <a:off x="3600562" y="1485578"/>
            <a:ext cx="4280478" cy="2654970"/>
          </a:xfrm>
          <a:prstGeom prst="rect">
            <a:avLst/>
          </a:prstGeom>
          <a:noFill/>
          <a:ln>
            <a:noFill/>
          </a:ln>
        </p:spPr>
      </p:pic>
    </p:spTree>
  </p:cSld>
  <p:clrMapOvr>
    <a:masterClrMapping/>
  </p:clrMapOvr>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矩形 13"/>
          <p:cNvSpPr/>
          <p:nvPr/>
        </p:nvSpPr>
        <p:spPr>
          <a:xfrm>
            <a:off x="3728947" y="0"/>
            <a:ext cx="4598509" cy="1341562"/>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0" name="矩形 1"/>
          <p:cNvSpPr>
            <a:spLocks noChangeArrowheads="1"/>
          </p:cNvSpPr>
          <p:nvPr/>
        </p:nvSpPr>
        <p:spPr bwMode="auto">
          <a:xfrm>
            <a:off x="3728944" y="746334"/>
            <a:ext cx="4598511" cy="523220"/>
          </a:xfrm>
          <a:prstGeom prst="rect">
            <a:avLst/>
          </a:prstGeom>
          <a:noFill/>
          <a:ln>
            <a:noFill/>
          </a:ln>
        </p:spPr>
        <p:txBody>
          <a:bodyPr wrap="square">
            <a:spAutoFit/>
          </a:bodyPr>
          <a:lstStyle/>
          <a:p>
            <a:pPr algn="ctr"/>
            <a:r>
              <a:rPr lang="en-US" altLang="zh-TW" sz="2800" b="1" spc="200" dirty="0" smtClean="0">
                <a:solidFill>
                  <a:schemeClr val="bg1"/>
                </a:solidFill>
                <a:latin typeface="微软雅黑" pitchFamily="34" charset="-122"/>
                <a:ea typeface="微软雅黑" pitchFamily="34" charset="-122"/>
              </a:rPr>
              <a:t>2</a:t>
            </a:r>
            <a:r>
              <a:rPr lang="zh-CN" altLang="en-US" sz="2800" b="1" spc="200" dirty="0" smtClean="0">
                <a:solidFill>
                  <a:schemeClr val="bg1"/>
                </a:solidFill>
                <a:latin typeface="微软雅黑" pitchFamily="34" charset="-122"/>
                <a:ea typeface="微软雅黑" pitchFamily="34" charset="-122"/>
              </a:rPr>
              <a:t>：</a:t>
            </a:r>
            <a:r>
              <a:rPr lang="en-US" altLang="zh-TW" sz="2800" b="1" spc="200" dirty="0" smtClean="0">
                <a:solidFill>
                  <a:schemeClr val="bg1"/>
                </a:solidFill>
                <a:latin typeface="微软雅黑" pitchFamily="34" charset="-122"/>
                <a:ea typeface="微软雅黑" pitchFamily="34" charset="-122"/>
              </a:rPr>
              <a:t>Canteen</a:t>
            </a:r>
            <a:endParaRPr lang="zh-CN" altLang="en-US" sz="2800" b="1" spc="200" dirty="0">
              <a:solidFill>
                <a:schemeClr val="bg1"/>
              </a:solidFill>
              <a:latin typeface="微软雅黑" pitchFamily="34" charset="-122"/>
              <a:ea typeface="微软雅黑" pitchFamily="34" charset="-122"/>
            </a:endParaRPr>
          </a:p>
        </p:txBody>
      </p:sp>
      <p:pic>
        <p:nvPicPr>
          <p:cNvPr id="23" name="Picture 3" descr="C:\Users\bobo.jiang\Desktop\家.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9462" y="0"/>
            <a:ext cx="742951" cy="723900"/>
          </a:xfrm>
          <a:prstGeom prst="rect">
            <a:avLst/>
          </a:prstGeom>
          <a:noFill/>
        </p:spPr>
      </p:pic>
      <p:pic>
        <p:nvPicPr>
          <p:cNvPr id="10" name="图片 8"/>
          <p:cNvPicPr>
            <a:picLocks noChangeAspect="1"/>
          </p:cNvPicPr>
          <p:nvPr/>
        </p:nvPicPr>
        <p:blipFill rotWithShape="1">
          <a:blip r:embed="rId3" cstate="print">
            <a:extLst>
              <a:ext uri="{28A0092B-C50C-407E-A947-70E740481C1C}">
                <a14:useLocalDpi xmlns:a14="http://schemas.microsoft.com/office/drawing/2010/main" val="0"/>
              </a:ext>
            </a:extLst>
          </a:blip>
          <a:srcRect t="14192" b="2911"/>
          <a:stretch/>
        </p:blipFill>
        <p:spPr bwMode="auto">
          <a:xfrm>
            <a:off x="-2967" y="1465677"/>
            <a:ext cx="4730020" cy="26792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3"/>
          <p:cNvPicPr>
            <a:picLocks noChangeAspect="1" noChangeArrowheads="1"/>
          </p:cNvPicPr>
          <p:nvPr/>
        </p:nvPicPr>
        <p:blipFill>
          <a:blip r:embed="rId4">
            <a:extLst>
              <a:ext uri="{28A0092B-C50C-407E-A947-70E740481C1C}">
                <a14:useLocalDpi xmlns:a14="http://schemas.microsoft.com/office/drawing/2010/main" val="0"/>
              </a:ext>
            </a:extLst>
          </a:blip>
          <a:srcRect r="4779"/>
          <a:stretch>
            <a:fillRect/>
          </a:stretch>
        </p:blipFill>
        <p:spPr bwMode="auto">
          <a:xfrm>
            <a:off x="-2965" y="4216980"/>
            <a:ext cx="4762432" cy="25121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3"/>
          <p:cNvPicPr>
            <a:picLocks noChangeAspect="1" noChangeArrowheads="1"/>
          </p:cNvPicPr>
          <p:nvPr/>
        </p:nvPicPr>
        <p:blipFill rotWithShape="1">
          <a:blip r:embed="rId5">
            <a:extLst>
              <a:ext uri="{28A0092B-C50C-407E-A947-70E740481C1C}">
                <a14:useLocalDpi xmlns:a14="http://schemas.microsoft.com/office/drawing/2010/main" val="0"/>
              </a:ext>
            </a:extLst>
          </a:blip>
          <a:srcRect l="3098" r="16663"/>
          <a:stretch/>
        </p:blipFill>
        <p:spPr bwMode="auto">
          <a:xfrm>
            <a:off x="4471058" y="4216981"/>
            <a:ext cx="4144428" cy="25121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9"/>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11050" t="8252" r="16902" b="3699"/>
          <a:stretch/>
        </p:blipFill>
        <p:spPr bwMode="auto">
          <a:xfrm>
            <a:off x="4486438" y="1461863"/>
            <a:ext cx="4133152" cy="2683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 name="图片 15"/>
          <p:cNvPicPr>
            <a:picLocks noChangeAspect="1"/>
          </p:cNvPicPr>
          <p:nvPr/>
        </p:nvPicPr>
        <p:blipFill rotWithShape="1">
          <a:blip r:embed="rId7" cstate="print">
            <a:extLst>
              <a:ext uri="{28A0092B-C50C-407E-A947-70E740481C1C}">
                <a14:useLocalDpi xmlns:a14="http://schemas.microsoft.com/office/drawing/2010/main" val="0"/>
              </a:ext>
            </a:extLst>
          </a:blip>
          <a:srcRect t="7319" r="22844" b="507"/>
          <a:stretch/>
        </p:blipFill>
        <p:spPr>
          <a:xfrm>
            <a:off x="8459369" y="4216980"/>
            <a:ext cx="3756879" cy="2512124"/>
          </a:xfrm>
          <a:prstGeom prst="rect">
            <a:avLst/>
          </a:prstGeom>
        </p:spPr>
      </p:pic>
      <p:pic>
        <p:nvPicPr>
          <p:cNvPr id="19" name="Picture 2"/>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r="19467"/>
          <a:stretch/>
        </p:blipFill>
        <p:spPr bwMode="auto">
          <a:xfrm>
            <a:off x="8471471" y="1461863"/>
            <a:ext cx="3744777" cy="2683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10"/>
          <p:cNvPicPr>
            <a:picLocks noChangeAspect="1" noChangeArrowheads="1"/>
          </p:cNvPicPr>
          <p:nvPr/>
        </p:nvPicPr>
        <p:blipFill>
          <a:blip r:embed="rId2" cstate="print">
            <a:extLst>
              <a:ext uri="{28A0092B-C50C-407E-A947-70E740481C1C}">
                <a14:useLocalDpi xmlns:a14="http://schemas.microsoft.com/office/drawing/2010/main" val="0"/>
              </a:ext>
            </a:extLst>
          </a:blip>
          <a:srcRect b="28172"/>
          <a:stretch>
            <a:fillRect/>
          </a:stretch>
        </p:blipFill>
        <p:spPr bwMode="auto">
          <a:xfrm>
            <a:off x="190551" y="1629594"/>
            <a:ext cx="11793712" cy="5074920"/>
          </a:xfrm>
          <a:prstGeom prst="rect">
            <a:avLst/>
          </a:prstGeom>
          <a:noFill/>
          <a:ln>
            <a:noFill/>
          </a:ln>
          <a:effectLst/>
        </p:spPr>
      </p:pic>
      <p:sp>
        <p:nvSpPr>
          <p:cNvPr id="15" name="矩形 14"/>
          <p:cNvSpPr/>
          <p:nvPr/>
        </p:nvSpPr>
        <p:spPr>
          <a:xfrm>
            <a:off x="2494807" y="-9283"/>
            <a:ext cx="7416824" cy="1341562"/>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zh-CN" altLang="en-US" dirty="0"/>
          </a:p>
        </p:txBody>
      </p:sp>
      <p:sp>
        <p:nvSpPr>
          <p:cNvPr id="16" name="矩形 1"/>
          <p:cNvSpPr>
            <a:spLocks noChangeArrowheads="1"/>
          </p:cNvSpPr>
          <p:nvPr/>
        </p:nvSpPr>
        <p:spPr bwMode="auto">
          <a:xfrm>
            <a:off x="2710832" y="693490"/>
            <a:ext cx="7200799" cy="536879"/>
          </a:xfrm>
          <a:prstGeom prst="rect">
            <a:avLst/>
          </a:prstGeom>
          <a:noFill/>
          <a:ln>
            <a:noFill/>
          </a:ln>
        </p:spPr>
        <p:txBody>
          <a:bodyPr wrap="square">
            <a:spAutoFit/>
          </a:bodyPr>
          <a:lstStyle/>
          <a:p>
            <a:r>
              <a:rPr lang="zh-CN" altLang="zh-TW" sz="2800" b="1" dirty="0" smtClean="0">
                <a:solidFill>
                  <a:schemeClr val="bg1"/>
                </a:solidFill>
                <a:latin typeface="微软雅黑" pitchFamily="34" charset="-122"/>
                <a:ea typeface="微软雅黑" pitchFamily="34" charset="-122"/>
              </a:rPr>
              <a:t>B</a:t>
            </a:r>
            <a:r>
              <a:rPr lang="en-US" altLang="zh-CN" sz="2800" b="1" dirty="0" err="1" smtClean="0">
                <a:solidFill>
                  <a:schemeClr val="bg1"/>
                </a:solidFill>
                <a:latin typeface="微软雅黑" pitchFamily="34" charset="-122"/>
                <a:ea typeface="微软雅黑" pitchFamily="34" charset="-122"/>
              </a:rPr>
              <a:t>uilding</a:t>
            </a:r>
            <a:r>
              <a:rPr lang="zh-CN" altLang="en-US" sz="2800" b="1" dirty="0" smtClean="0">
                <a:solidFill>
                  <a:schemeClr val="bg1"/>
                </a:solidFill>
                <a:latin typeface="微软雅黑" pitchFamily="34" charset="-122"/>
                <a:ea typeface="微软雅黑" pitchFamily="34" charset="-122"/>
              </a:rPr>
              <a:t> </a:t>
            </a:r>
            <a:r>
              <a:rPr lang="en-US" altLang="zh-TW" sz="2800" b="1" dirty="0" smtClean="0">
                <a:solidFill>
                  <a:schemeClr val="bg1"/>
                </a:solidFill>
                <a:latin typeface="微软雅黑" pitchFamily="34" charset="-122"/>
                <a:ea typeface="微软雅黑" pitchFamily="34" charset="-122"/>
              </a:rPr>
              <a:t>the</a:t>
            </a:r>
            <a:r>
              <a:rPr lang="zh-CN" altLang="en-US" sz="2800" b="1" dirty="0" smtClean="0">
                <a:solidFill>
                  <a:schemeClr val="bg1"/>
                </a:solidFill>
                <a:latin typeface="微软雅黑" pitchFamily="34" charset="-122"/>
                <a:ea typeface="微软雅黑" pitchFamily="34" charset="-122"/>
              </a:rPr>
              <a:t> </a:t>
            </a:r>
            <a:r>
              <a:rPr lang="en-US" altLang="zh-CN" sz="2800" b="1" dirty="0" smtClean="0">
                <a:solidFill>
                  <a:schemeClr val="bg1"/>
                </a:solidFill>
                <a:latin typeface="微软雅黑" pitchFamily="34" charset="-122"/>
                <a:ea typeface="微软雅黑" pitchFamily="34" charset="-122"/>
              </a:rPr>
              <a:t>cleanest</a:t>
            </a:r>
            <a:r>
              <a:rPr lang="zh-CN" altLang="en-US" sz="2800" b="1" dirty="0" smtClean="0">
                <a:solidFill>
                  <a:schemeClr val="bg1"/>
                </a:solidFill>
                <a:latin typeface="微软雅黑" pitchFamily="34" charset="-122"/>
                <a:ea typeface="微软雅黑" pitchFamily="34" charset="-122"/>
              </a:rPr>
              <a:t> </a:t>
            </a:r>
            <a:r>
              <a:rPr lang="en-US" altLang="zh-TW" sz="2800" b="1" dirty="0" smtClean="0">
                <a:solidFill>
                  <a:schemeClr val="bg1"/>
                </a:solidFill>
                <a:latin typeface="微软雅黑" pitchFamily="34" charset="-122"/>
                <a:ea typeface="微软雅黑" pitchFamily="34" charset="-122"/>
              </a:rPr>
              <a:t>canteen</a:t>
            </a:r>
            <a:r>
              <a:rPr lang="zh-TW" altLang="en-US" sz="2800" b="1" dirty="0" smtClean="0">
                <a:solidFill>
                  <a:schemeClr val="bg1"/>
                </a:solidFill>
                <a:latin typeface="微软雅黑" pitchFamily="34" charset="-122"/>
                <a:ea typeface="微软雅黑" pitchFamily="34" charset="-122"/>
              </a:rPr>
              <a:t> </a:t>
            </a:r>
            <a:r>
              <a:rPr lang="en-US" altLang="zh-TW" sz="2800" b="1" dirty="0" smtClean="0">
                <a:solidFill>
                  <a:schemeClr val="bg1"/>
                </a:solidFill>
                <a:latin typeface="微软雅黑" pitchFamily="34" charset="-122"/>
                <a:ea typeface="微软雅黑" pitchFamily="34" charset="-122"/>
              </a:rPr>
              <a:t>with</a:t>
            </a:r>
            <a:r>
              <a:rPr lang="zh-TW" altLang="en-US" sz="2800" b="1" dirty="0" smtClean="0">
                <a:solidFill>
                  <a:schemeClr val="bg1"/>
                </a:solidFill>
                <a:latin typeface="微软雅黑" pitchFamily="34" charset="-122"/>
                <a:ea typeface="微软雅黑" pitchFamily="34" charset="-122"/>
              </a:rPr>
              <a:t> </a:t>
            </a:r>
            <a:r>
              <a:rPr lang="en-US" altLang="zh-TW" sz="2800" b="1" dirty="0" smtClean="0">
                <a:solidFill>
                  <a:schemeClr val="bg1"/>
                </a:solidFill>
                <a:latin typeface="微软雅黑" pitchFamily="34" charset="-122"/>
                <a:ea typeface="微软雅黑" pitchFamily="34" charset="-122"/>
              </a:rPr>
              <a:t>Love</a:t>
            </a:r>
            <a:endParaRPr lang="zh-CN" altLang="en-US" sz="2800" b="1" dirty="0">
              <a:solidFill>
                <a:schemeClr val="bg1"/>
              </a:solidFill>
              <a:latin typeface="微软雅黑" pitchFamily="34" charset="-122"/>
              <a:ea typeface="微软雅黑" pitchFamily="34" charset="-122"/>
            </a:endParaRPr>
          </a:p>
        </p:txBody>
      </p:sp>
      <p:pic>
        <p:nvPicPr>
          <p:cNvPr id="17" name="Picture 3" descr="C:\Users\bobo.jiang\Desktop\家.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9462" y="0"/>
            <a:ext cx="742951" cy="723900"/>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G:\AICS Happy Enterprise Activities\Canteen Food\2017-06-28 12.54.57.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3297" t="13268" r="12952" b="6690"/>
          <a:stretch>
            <a:fillRect/>
          </a:stretch>
        </p:blipFill>
        <p:spPr bwMode="auto">
          <a:xfrm>
            <a:off x="4997320" y="1902875"/>
            <a:ext cx="7218567" cy="4407239"/>
          </a:xfrm>
          <a:prstGeom prst="rect">
            <a:avLst/>
          </a:prstGeom>
          <a:noFill/>
          <a:ln>
            <a:noFill/>
          </a:ln>
        </p:spPr>
      </p:pic>
      <p:pic>
        <p:nvPicPr>
          <p:cNvPr id="3" name="图片 4"/>
          <p:cNvPicPr>
            <a:picLocks noChangeAspect="1"/>
          </p:cNvPicPr>
          <p:nvPr/>
        </p:nvPicPr>
        <p:blipFill rotWithShape="1">
          <a:blip r:embed="rId3">
            <a:extLst>
              <a:ext uri="{28A0092B-C50C-407E-A947-70E740481C1C}">
                <a14:useLocalDpi xmlns:a14="http://schemas.microsoft.com/office/drawing/2010/main" val="0"/>
              </a:ext>
            </a:extLst>
          </a:blip>
          <a:srcRect t="5443" r="8505" b="2818"/>
          <a:stretch>
            <a:fillRect/>
          </a:stretch>
        </p:blipFill>
        <p:spPr bwMode="auto">
          <a:xfrm>
            <a:off x="19170" y="3386242"/>
            <a:ext cx="4923908" cy="2923873"/>
          </a:xfrm>
          <a:prstGeom prst="rect">
            <a:avLst/>
          </a:prstGeom>
          <a:noFill/>
          <a:ln>
            <a:noFill/>
          </a:ln>
        </p:spPr>
      </p:pic>
      <p:sp>
        <p:nvSpPr>
          <p:cNvPr id="10" name="矩形 9"/>
          <p:cNvSpPr/>
          <p:nvPr/>
        </p:nvSpPr>
        <p:spPr>
          <a:xfrm>
            <a:off x="3728947" y="0"/>
            <a:ext cx="4598509" cy="1341562"/>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1" name="矩形 1"/>
          <p:cNvSpPr>
            <a:spLocks noChangeArrowheads="1"/>
          </p:cNvSpPr>
          <p:nvPr/>
        </p:nvSpPr>
        <p:spPr bwMode="auto">
          <a:xfrm>
            <a:off x="3728944" y="674809"/>
            <a:ext cx="4598511" cy="523220"/>
          </a:xfrm>
          <a:prstGeom prst="rect">
            <a:avLst/>
          </a:prstGeom>
          <a:noFill/>
          <a:ln>
            <a:noFill/>
          </a:ln>
        </p:spPr>
        <p:txBody>
          <a:bodyPr wrap="square">
            <a:spAutoFit/>
          </a:bodyPr>
          <a:lstStyle/>
          <a:p>
            <a:pPr algn="ctr"/>
            <a:r>
              <a:rPr lang="en-US" altLang="zh-TW" sz="2800" b="1" dirty="0" smtClean="0">
                <a:solidFill>
                  <a:schemeClr val="bg1"/>
                </a:solidFill>
                <a:latin typeface="微软雅黑" pitchFamily="34" charset="-122"/>
                <a:ea typeface="微软雅黑" pitchFamily="34" charset="-122"/>
              </a:rPr>
              <a:t>Great</a:t>
            </a:r>
            <a:r>
              <a:rPr lang="zh-TW" altLang="en-US" sz="2800" b="1" dirty="0" smtClean="0">
                <a:solidFill>
                  <a:schemeClr val="bg1"/>
                </a:solidFill>
                <a:latin typeface="微软雅黑" pitchFamily="34" charset="-122"/>
                <a:ea typeface="微软雅黑" pitchFamily="34" charset="-122"/>
              </a:rPr>
              <a:t> </a:t>
            </a:r>
            <a:r>
              <a:rPr lang="en-US" altLang="zh-TW" sz="2800" b="1" dirty="0" smtClean="0">
                <a:solidFill>
                  <a:schemeClr val="bg1"/>
                </a:solidFill>
                <a:latin typeface="微软雅黑" pitchFamily="34" charset="-122"/>
                <a:ea typeface="微软雅黑" pitchFamily="34" charset="-122"/>
              </a:rPr>
              <a:t>menu</a:t>
            </a:r>
            <a:endParaRPr lang="zh-CN" altLang="en-US" sz="2800" b="1" dirty="0">
              <a:solidFill>
                <a:schemeClr val="bg1"/>
              </a:solidFill>
              <a:latin typeface="微软雅黑" pitchFamily="34" charset="-122"/>
              <a:ea typeface="微软雅黑" pitchFamily="34" charset="-122"/>
            </a:endParaRPr>
          </a:p>
        </p:txBody>
      </p:sp>
      <p:pic>
        <p:nvPicPr>
          <p:cNvPr id="18" name="Picture 3" descr="C:\Users\bobo.jiang\Desktop\家.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19462" y="0"/>
            <a:ext cx="742951" cy="723900"/>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10"/>
          <p:cNvSpPr/>
          <p:nvPr/>
        </p:nvSpPr>
        <p:spPr>
          <a:xfrm>
            <a:off x="3728947" y="0"/>
            <a:ext cx="4598509" cy="1341562"/>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1" name="矩形 1"/>
          <p:cNvSpPr>
            <a:spLocks noChangeArrowheads="1"/>
          </p:cNvSpPr>
          <p:nvPr/>
        </p:nvSpPr>
        <p:spPr bwMode="auto">
          <a:xfrm>
            <a:off x="3584930" y="674809"/>
            <a:ext cx="4958549" cy="523220"/>
          </a:xfrm>
          <a:prstGeom prst="rect">
            <a:avLst/>
          </a:prstGeom>
          <a:noFill/>
          <a:ln>
            <a:noFill/>
          </a:ln>
        </p:spPr>
        <p:txBody>
          <a:bodyPr wrap="square">
            <a:spAutoFit/>
          </a:bodyPr>
          <a:lstStyle/>
          <a:p>
            <a:pPr algn="ctr"/>
            <a:r>
              <a:rPr lang="en-US" altLang="zh-TW" sz="2800" b="1" spc="200" dirty="0" smtClean="0">
                <a:solidFill>
                  <a:schemeClr val="bg1"/>
                </a:solidFill>
                <a:latin typeface="微软雅黑" pitchFamily="34" charset="-122"/>
                <a:ea typeface="微软雅黑" pitchFamily="34" charset="-122"/>
              </a:rPr>
              <a:t>3</a:t>
            </a:r>
            <a:r>
              <a:rPr lang="zh-CN" altLang="en-US" sz="2800" b="1" spc="200" dirty="0" smtClean="0">
                <a:solidFill>
                  <a:schemeClr val="bg1"/>
                </a:solidFill>
                <a:latin typeface="微软雅黑" pitchFamily="34" charset="-122"/>
                <a:ea typeface="微软雅黑" pitchFamily="34" charset="-122"/>
              </a:rPr>
              <a:t>：</a:t>
            </a:r>
            <a:r>
              <a:rPr lang="en-US" altLang="zh-TW" sz="2800" b="1" spc="200" dirty="0" smtClean="0">
                <a:solidFill>
                  <a:schemeClr val="bg1"/>
                </a:solidFill>
                <a:latin typeface="微软雅黑" pitchFamily="34" charset="-122"/>
                <a:ea typeface="微软雅黑" pitchFamily="34" charset="-122"/>
              </a:rPr>
              <a:t>The</a:t>
            </a:r>
            <a:r>
              <a:rPr lang="zh-TW" altLang="en-US" sz="2800" b="1" spc="200" dirty="0" smtClean="0">
                <a:solidFill>
                  <a:schemeClr val="bg1"/>
                </a:solidFill>
                <a:latin typeface="微软雅黑" pitchFamily="34" charset="-122"/>
                <a:ea typeface="微软雅黑" pitchFamily="34" charset="-122"/>
              </a:rPr>
              <a:t> </a:t>
            </a:r>
            <a:r>
              <a:rPr lang="en-US" altLang="zh-TW" sz="2800" b="1" spc="200" dirty="0" smtClean="0">
                <a:solidFill>
                  <a:schemeClr val="bg1"/>
                </a:solidFill>
                <a:latin typeface="微软雅黑" pitchFamily="34" charset="-122"/>
                <a:ea typeface="微软雅黑" pitchFamily="34" charset="-122"/>
              </a:rPr>
              <a:t>toilets</a:t>
            </a:r>
            <a:r>
              <a:rPr lang="zh-TW" altLang="en-US" sz="2800" b="1" spc="200" dirty="0" smtClean="0">
                <a:solidFill>
                  <a:schemeClr val="bg1"/>
                </a:solidFill>
                <a:latin typeface="微软雅黑" pitchFamily="34" charset="-122"/>
                <a:ea typeface="微软雅黑" pitchFamily="34" charset="-122"/>
              </a:rPr>
              <a:t> </a:t>
            </a:r>
            <a:r>
              <a:rPr lang="en-US" altLang="zh-TW" sz="2800" b="1" spc="200" dirty="0" smtClean="0">
                <a:solidFill>
                  <a:schemeClr val="bg1"/>
                </a:solidFill>
                <a:latin typeface="微软雅黑" pitchFamily="34" charset="-122"/>
                <a:ea typeface="微软雅黑" pitchFamily="34" charset="-122"/>
              </a:rPr>
              <a:t>(before)</a:t>
            </a:r>
            <a:endParaRPr lang="zh-CN" altLang="en-US" sz="2800" b="1" spc="200" dirty="0">
              <a:solidFill>
                <a:schemeClr val="bg1"/>
              </a:solidFill>
              <a:latin typeface="微软雅黑" pitchFamily="34" charset="-122"/>
              <a:ea typeface="微软雅黑" pitchFamily="34" charset="-122"/>
            </a:endParaRPr>
          </a:p>
        </p:txBody>
      </p:sp>
      <p:pic>
        <p:nvPicPr>
          <p:cNvPr id="22" name="Picture 3" descr="C:\Users\bobo.jiang\Desktop\家.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9462" y="0"/>
            <a:ext cx="742951" cy="723900"/>
          </a:xfrm>
          <a:prstGeom prst="rect">
            <a:avLst/>
          </a:prstGeom>
          <a:noFill/>
        </p:spPr>
      </p:pic>
      <p:pic>
        <p:nvPicPr>
          <p:cNvPr id="12"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4046" t="3154" r="16708" b="624"/>
          <a:stretch/>
        </p:blipFill>
        <p:spPr bwMode="auto">
          <a:xfrm>
            <a:off x="-13742" y="1629595"/>
            <a:ext cx="7342956" cy="50159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 name="Picture 2" descr="C:\Users\bobo.jiang\Desktop\新建文件夹 (2)\微信截图_20170908190031.png"/>
          <p:cNvPicPr>
            <a:picLocks noChangeAspect="1" noChangeArrowheads="1"/>
          </p:cNvPicPr>
          <p:nvPr/>
        </p:nvPicPr>
        <p:blipFill rotWithShape="1">
          <a:blip r:embed="rId5">
            <a:extLst>
              <a:ext uri="{28A0092B-C50C-407E-A947-70E740481C1C}">
                <a14:useLocalDpi xmlns:a14="http://schemas.microsoft.com/office/drawing/2010/main" val="0"/>
              </a:ext>
            </a:extLst>
          </a:blip>
          <a:srcRect l="-1" t="23911" r="791" b="10617"/>
          <a:stretch/>
        </p:blipFill>
        <p:spPr bwMode="auto">
          <a:xfrm>
            <a:off x="7358675" y="1629595"/>
            <a:ext cx="4831738" cy="2262734"/>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3"/>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31899" r="25048"/>
          <a:stretch/>
        </p:blipFill>
        <p:spPr bwMode="auto">
          <a:xfrm>
            <a:off x="10030346" y="3933850"/>
            <a:ext cx="2160070" cy="2709714"/>
          </a:xfrm>
          <a:prstGeom prst="rect">
            <a:avLst/>
          </a:prstGeom>
          <a:noFill/>
          <a:ln w="9525" algn="ctr">
            <a:no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 name="Picture 2" descr="G:\AICS Happy Enterprise Activities\Toilet Cleaning\Toilet 4\IMG-20170601-WA0022.jpg"/>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t="19193" r="14312"/>
          <a:stretch/>
        </p:blipFill>
        <p:spPr bwMode="auto">
          <a:xfrm>
            <a:off x="7358675" y="3933850"/>
            <a:ext cx="2624963" cy="27042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矩形 15"/>
          <p:cNvSpPr/>
          <p:nvPr/>
        </p:nvSpPr>
        <p:spPr>
          <a:xfrm>
            <a:off x="3502921" y="0"/>
            <a:ext cx="6110676" cy="1341562"/>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4" name="Picture 7"/>
          <p:cNvPicPr preferRelativeResize="0">
            <a:picLocks noChangeArrowheads="1"/>
          </p:cNvPicPr>
          <p:nvPr/>
        </p:nvPicPr>
        <p:blipFill rotWithShape="1">
          <a:blip r:embed="rId2">
            <a:extLst>
              <a:ext uri="{28A0092B-C50C-407E-A947-70E740481C1C}">
                <a14:useLocalDpi xmlns:a14="http://schemas.microsoft.com/office/drawing/2010/main" val="0"/>
              </a:ext>
            </a:extLst>
          </a:blip>
          <a:srcRect l="727"/>
          <a:stretch>
            <a:fillRect/>
          </a:stretch>
        </p:blipFill>
        <p:spPr bwMode="auto">
          <a:xfrm>
            <a:off x="3378684" y="3993778"/>
            <a:ext cx="4672214" cy="2700000"/>
          </a:xfrm>
          <a:prstGeom prst="rect">
            <a:avLst/>
          </a:prstGeom>
          <a:noFill/>
          <a:ln>
            <a:noFill/>
          </a:ln>
        </p:spPr>
      </p:pic>
      <p:pic>
        <p:nvPicPr>
          <p:cNvPr id="5"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862" t="35048" r="58004" b="12427"/>
          <a:stretch>
            <a:fillRect/>
          </a:stretch>
        </p:blipFill>
        <p:spPr bwMode="auto">
          <a:xfrm>
            <a:off x="3841671" y="1468464"/>
            <a:ext cx="2397552" cy="2468561"/>
          </a:xfrm>
          <a:prstGeom prst="rect">
            <a:avLst/>
          </a:prstGeom>
          <a:noFill/>
          <a:ln>
            <a:noFill/>
          </a:ln>
        </p:spPr>
      </p:pic>
      <p:pic>
        <p:nvPicPr>
          <p:cNvPr id="6" name="Picture 9" descr="20170323_085041"/>
          <p:cNvPicPr>
            <a:picLocks noChangeAspect="1" noChangeArrowheads="1"/>
          </p:cNvPicPr>
          <p:nvPr/>
        </p:nvPicPr>
        <p:blipFill>
          <a:blip r:embed="rId4" cstate="print">
            <a:lum bright="24000"/>
            <a:extLst>
              <a:ext uri="{28A0092B-C50C-407E-A947-70E740481C1C}">
                <a14:useLocalDpi xmlns:a14="http://schemas.microsoft.com/office/drawing/2010/main" val="0"/>
              </a:ext>
            </a:extLst>
          </a:blip>
          <a:srcRect t="12080"/>
          <a:stretch>
            <a:fillRect/>
          </a:stretch>
        </p:blipFill>
        <p:spPr bwMode="auto">
          <a:xfrm>
            <a:off x="8094519" y="3993778"/>
            <a:ext cx="4095894" cy="2700000"/>
          </a:xfrm>
          <a:prstGeom prst="rect">
            <a:avLst/>
          </a:prstGeom>
          <a:noFill/>
          <a:ln>
            <a:noFill/>
          </a:ln>
        </p:spPr>
      </p:pic>
      <p:pic>
        <p:nvPicPr>
          <p:cNvPr id="7" name="Picture 4"/>
          <p:cNvPicPr preferRelativeResize="0">
            <a:picLocks noChangeArrowheads="1"/>
          </p:cNvPicPr>
          <p:nvPr/>
        </p:nvPicPr>
        <p:blipFill rotWithShape="1">
          <a:blip r:embed="rId5">
            <a:extLst>
              <a:ext uri="{28A0092B-C50C-407E-A947-70E740481C1C}">
                <a14:useLocalDpi xmlns:a14="http://schemas.microsoft.com/office/drawing/2010/main" val="0"/>
              </a:ext>
            </a:extLst>
          </a:blip>
          <a:srcRect t="5008" r="18022"/>
          <a:stretch>
            <a:fillRect/>
          </a:stretch>
        </p:blipFill>
        <p:spPr bwMode="auto">
          <a:xfrm>
            <a:off x="-25473" y="1468464"/>
            <a:ext cx="3816424" cy="2468561"/>
          </a:xfrm>
          <a:prstGeom prst="rect">
            <a:avLst/>
          </a:prstGeom>
          <a:noFill/>
          <a:ln>
            <a:noFill/>
          </a:ln>
        </p:spPr>
      </p:pic>
      <p:pic>
        <p:nvPicPr>
          <p:cNvPr id="8" name="Picture 10"/>
          <p:cNvPicPr>
            <a:picLocks noChangeAspect="1" noChangeArrowheads="1"/>
          </p:cNvPicPr>
          <p:nvPr/>
        </p:nvPicPr>
        <p:blipFill rotWithShape="1">
          <a:blip r:embed="rId6">
            <a:lum bright="12000" contrast="12000"/>
            <a:extLst>
              <a:ext uri="{28A0092B-C50C-407E-A947-70E740481C1C}">
                <a14:useLocalDpi xmlns:a14="http://schemas.microsoft.com/office/drawing/2010/main" val="0"/>
              </a:ext>
            </a:extLst>
          </a:blip>
          <a:srcRect l="4945" t="18321" r="10802" b="12565"/>
          <a:stretch>
            <a:fillRect/>
          </a:stretch>
        </p:blipFill>
        <p:spPr bwMode="auto">
          <a:xfrm>
            <a:off x="6301238" y="1468462"/>
            <a:ext cx="2469132" cy="2465099"/>
          </a:xfrm>
          <a:prstGeom prst="rect">
            <a:avLst/>
          </a:prstGeom>
          <a:noFill/>
          <a:ln>
            <a:noFill/>
          </a:ln>
        </p:spPr>
      </p:pic>
      <p:pic>
        <p:nvPicPr>
          <p:cNvPr id="11" name="Picture 4"/>
          <p:cNvPicPr>
            <a:picLocks noChangeAspect="1" noChangeArrowheads="1"/>
          </p:cNvPicPr>
          <p:nvPr/>
        </p:nvPicPr>
        <p:blipFill rotWithShape="1">
          <a:blip r:embed="rId7">
            <a:extLst>
              <a:ext uri="{28A0092B-C50C-407E-A947-70E740481C1C}">
                <a14:useLocalDpi xmlns:a14="http://schemas.microsoft.com/office/drawing/2010/main" val="0"/>
              </a:ext>
            </a:extLst>
          </a:blip>
          <a:srcRect r="9109"/>
          <a:stretch>
            <a:fillRect/>
          </a:stretch>
        </p:blipFill>
        <p:spPr bwMode="auto">
          <a:xfrm>
            <a:off x="-33312" y="3995688"/>
            <a:ext cx="3368374" cy="2700000"/>
          </a:xfrm>
          <a:prstGeom prst="rect">
            <a:avLst/>
          </a:prstGeom>
          <a:noFill/>
          <a:ln>
            <a:noFill/>
          </a:ln>
        </p:spPr>
      </p:pic>
      <p:pic>
        <p:nvPicPr>
          <p:cNvPr id="13" name="图片 12"/>
          <p:cNvPicPr>
            <a:picLocks noChangeAspect="1"/>
          </p:cNvPicPr>
          <p:nvPr/>
        </p:nvPicPr>
        <p:blipFill rotWithShape="1">
          <a:blip r:embed="rId8">
            <a:extLst>
              <a:ext uri="{28A0092B-C50C-407E-A947-70E740481C1C}">
                <a14:useLocalDpi xmlns:a14="http://schemas.microsoft.com/office/drawing/2010/main" val="0"/>
              </a:ext>
            </a:extLst>
          </a:blip>
          <a:srcRect l="4159" t="259" r="13410"/>
          <a:stretch>
            <a:fillRect/>
          </a:stretch>
        </p:blipFill>
        <p:spPr>
          <a:xfrm>
            <a:off x="8831509" y="1468463"/>
            <a:ext cx="3358902" cy="2468562"/>
          </a:xfrm>
          <a:prstGeom prst="rect">
            <a:avLst/>
          </a:prstGeom>
        </p:spPr>
      </p:pic>
      <p:sp>
        <p:nvSpPr>
          <p:cNvPr id="21" name="矩形 1"/>
          <p:cNvSpPr>
            <a:spLocks noChangeArrowheads="1"/>
          </p:cNvSpPr>
          <p:nvPr/>
        </p:nvSpPr>
        <p:spPr bwMode="auto">
          <a:xfrm>
            <a:off x="3790950" y="693490"/>
            <a:ext cx="6038669" cy="536879"/>
          </a:xfrm>
          <a:prstGeom prst="rect">
            <a:avLst/>
          </a:prstGeom>
          <a:noFill/>
          <a:ln>
            <a:noFill/>
          </a:ln>
        </p:spPr>
        <p:txBody>
          <a:bodyPr wrap="square">
            <a:spAutoFit/>
          </a:bodyPr>
          <a:lstStyle/>
          <a:p>
            <a:r>
              <a:rPr lang="en-US" altLang="zh-TW" sz="2800" b="1" dirty="0" smtClean="0">
                <a:solidFill>
                  <a:schemeClr val="bg1"/>
                </a:solidFill>
                <a:latin typeface="微软雅黑" pitchFamily="34" charset="-122"/>
                <a:ea typeface="微软雅黑" pitchFamily="34" charset="-122"/>
              </a:rPr>
              <a:t>Together</a:t>
            </a:r>
            <a:r>
              <a:rPr lang="zh-TW" altLang="en-US" sz="2800" b="1" dirty="0" smtClean="0">
                <a:solidFill>
                  <a:schemeClr val="bg1"/>
                </a:solidFill>
                <a:latin typeface="微软雅黑" pitchFamily="34" charset="-122"/>
                <a:ea typeface="微软雅黑" pitchFamily="34" charset="-122"/>
              </a:rPr>
              <a:t> </a:t>
            </a:r>
            <a:r>
              <a:rPr lang="en-US" altLang="zh-TW" sz="2800" b="1" dirty="0" smtClean="0">
                <a:solidFill>
                  <a:schemeClr val="bg1"/>
                </a:solidFill>
                <a:latin typeface="微软雅黑" pitchFamily="34" charset="-122"/>
                <a:ea typeface="微软雅黑" pitchFamily="34" charset="-122"/>
              </a:rPr>
              <a:t>we</a:t>
            </a:r>
            <a:r>
              <a:rPr lang="zh-TW" altLang="en-US" sz="2800" b="1" dirty="0" smtClean="0">
                <a:solidFill>
                  <a:schemeClr val="bg1"/>
                </a:solidFill>
                <a:latin typeface="微软雅黑" pitchFamily="34" charset="-122"/>
                <a:ea typeface="微软雅黑" pitchFamily="34" charset="-122"/>
              </a:rPr>
              <a:t> </a:t>
            </a:r>
            <a:r>
              <a:rPr lang="en-US" altLang="zh-TW" sz="2800" b="1" dirty="0" smtClean="0">
                <a:solidFill>
                  <a:schemeClr val="bg1"/>
                </a:solidFill>
                <a:latin typeface="微软雅黑" pitchFamily="34" charset="-122"/>
                <a:ea typeface="微软雅黑" pitchFamily="34" charset="-122"/>
              </a:rPr>
              <a:t>cleaned</a:t>
            </a:r>
            <a:r>
              <a:rPr lang="zh-TW" altLang="en-US" sz="2800" b="1" dirty="0" smtClean="0">
                <a:solidFill>
                  <a:schemeClr val="bg1"/>
                </a:solidFill>
                <a:latin typeface="微软雅黑" pitchFamily="34" charset="-122"/>
                <a:ea typeface="微软雅黑" pitchFamily="34" charset="-122"/>
              </a:rPr>
              <a:t> </a:t>
            </a:r>
            <a:r>
              <a:rPr lang="en-US" altLang="zh-TW" sz="2800" b="1" dirty="0" smtClean="0">
                <a:solidFill>
                  <a:schemeClr val="bg1"/>
                </a:solidFill>
                <a:latin typeface="微软雅黑" pitchFamily="34" charset="-122"/>
                <a:ea typeface="微软雅黑" pitchFamily="34" charset="-122"/>
              </a:rPr>
              <a:t>the</a:t>
            </a:r>
            <a:r>
              <a:rPr lang="zh-TW" altLang="en-US" sz="2800" b="1" dirty="0" smtClean="0">
                <a:solidFill>
                  <a:schemeClr val="bg1"/>
                </a:solidFill>
                <a:latin typeface="微软雅黑" pitchFamily="34" charset="-122"/>
                <a:ea typeface="微软雅黑" pitchFamily="34" charset="-122"/>
              </a:rPr>
              <a:t> </a:t>
            </a:r>
            <a:r>
              <a:rPr lang="en-US" altLang="zh-TW" sz="2800" b="1" dirty="0" smtClean="0">
                <a:solidFill>
                  <a:schemeClr val="bg1"/>
                </a:solidFill>
                <a:latin typeface="微软雅黑" pitchFamily="34" charset="-122"/>
                <a:ea typeface="微软雅黑" pitchFamily="34" charset="-122"/>
              </a:rPr>
              <a:t>toilets</a:t>
            </a:r>
            <a:endParaRPr lang="zh-CN" altLang="en-US" sz="2800" b="1" dirty="0">
              <a:solidFill>
                <a:schemeClr val="bg1"/>
              </a:solidFill>
              <a:latin typeface="微软雅黑" pitchFamily="34" charset="-122"/>
              <a:ea typeface="微软雅黑" pitchFamily="34" charset="-122"/>
            </a:endParaRPr>
          </a:p>
        </p:txBody>
      </p:sp>
      <p:pic>
        <p:nvPicPr>
          <p:cNvPr id="19" name="Picture 3" descr="C:\Users\bobo.jiang\Desktop\家.pn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095206" y="0"/>
            <a:ext cx="742951" cy="723900"/>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矩形 13"/>
          <p:cNvSpPr/>
          <p:nvPr/>
        </p:nvSpPr>
        <p:spPr>
          <a:xfrm>
            <a:off x="3728946" y="0"/>
            <a:ext cx="5030557" cy="1341562"/>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1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l="25417" t="24445" r="24583" b="17778"/>
          <a:stretch>
            <a:fillRect/>
          </a:stretch>
        </p:blipFill>
        <p:spPr bwMode="auto">
          <a:xfrm>
            <a:off x="4150991" y="1402033"/>
            <a:ext cx="4113218" cy="2672659"/>
          </a:xfrm>
          <a:prstGeom prst="rect">
            <a:avLst/>
          </a:prstGeom>
          <a:noFill/>
          <a:ln>
            <a:noFill/>
          </a:ln>
        </p:spPr>
      </p:pic>
      <p:pic>
        <p:nvPicPr>
          <p:cNvPr id="17"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32069" t="28889" r="32331" b="26666"/>
          <a:stretch>
            <a:fillRect/>
          </a:stretch>
        </p:blipFill>
        <p:spPr bwMode="auto">
          <a:xfrm>
            <a:off x="0" y="1399329"/>
            <a:ext cx="4097288" cy="2675363"/>
          </a:xfrm>
          <a:prstGeom prst="rect">
            <a:avLst/>
          </a:prstGeom>
          <a:noFill/>
          <a:ln>
            <a:noFill/>
          </a:ln>
        </p:spPr>
      </p:pic>
      <p:pic>
        <p:nvPicPr>
          <p:cNvPr id="20"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32159" t="39526" r="35052" b="20000"/>
          <a:stretch>
            <a:fillRect/>
          </a:stretch>
        </p:blipFill>
        <p:spPr bwMode="auto">
          <a:xfrm>
            <a:off x="8342340" y="4179044"/>
            <a:ext cx="3873546" cy="2680544"/>
          </a:xfrm>
          <a:prstGeom prst="rect">
            <a:avLst/>
          </a:prstGeom>
          <a:noFill/>
          <a:ln>
            <a:noFill/>
          </a:ln>
        </p:spPr>
      </p:pic>
      <p:pic>
        <p:nvPicPr>
          <p:cNvPr id="21" name="Picture 6"/>
          <p:cNvPicPr>
            <a:picLocks noChangeAspect="1" noChangeArrowheads="1"/>
          </p:cNvPicPr>
          <p:nvPr/>
        </p:nvPicPr>
        <p:blipFill rotWithShape="1">
          <a:blip r:embed="rId5">
            <a:extLst>
              <a:ext uri="{28A0092B-C50C-407E-A947-70E740481C1C}">
                <a14:useLocalDpi xmlns:a14="http://schemas.microsoft.com/office/drawing/2010/main" val="0"/>
              </a:ext>
            </a:extLst>
          </a:blip>
          <a:srcRect r="8883"/>
          <a:stretch>
            <a:fillRect/>
          </a:stretch>
        </p:blipFill>
        <p:spPr bwMode="auto">
          <a:xfrm>
            <a:off x="8342340" y="1407019"/>
            <a:ext cx="3873546" cy="2667673"/>
          </a:xfrm>
          <a:prstGeom prst="rect">
            <a:avLst/>
          </a:prstGeom>
          <a:noFill/>
          <a:ln>
            <a:noFill/>
          </a:ln>
        </p:spPr>
      </p:pic>
      <p:pic>
        <p:nvPicPr>
          <p:cNvPr id="22" name="Picture 2"/>
          <p:cNvPicPr>
            <a:picLocks noChangeAspect="1" noChangeArrowheads="1"/>
          </p:cNvPicPr>
          <p:nvPr/>
        </p:nvPicPr>
        <p:blipFill>
          <a:blip r:embed="rId6">
            <a:extLst>
              <a:ext uri="{28A0092B-C50C-407E-A947-70E740481C1C}">
                <a14:useLocalDpi xmlns:a14="http://schemas.microsoft.com/office/drawing/2010/main" val="0"/>
              </a:ext>
            </a:extLst>
          </a:blip>
          <a:srcRect l="25417" t="25186" r="34583" b="24445"/>
          <a:stretch>
            <a:fillRect/>
          </a:stretch>
        </p:blipFill>
        <p:spPr bwMode="auto">
          <a:xfrm>
            <a:off x="0" y="4149874"/>
            <a:ext cx="4097288" cy="2709714"/>
          </a:xfrm>
          <a:prstGeom prst="rect">
            <a:avLst/>
          </a:prstGeom>
          <a:noFill/>
          <a:ln>
            <a:noFill/>
          </a:ln>
        </p:spPr>
      </p:pic>
      <p:pic>
        <p:nvPicPr>
          <p:cNvPr id="23" name="Picture 17"/>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t="13078"/>
          <a:stretch>
            <a:fillRect/>
          </a:stretch>
        </p:blipFill>
        <p:spPr bwMode="auto">
          <a:xfrm>
            <a:off x="4151307" y="4149874"/>
            <a:ext cx="4112901" cy="2709714"/>
          </a:xfrm>
          <a:prstGeom prst="rect">
            <a:avLst/>
          </a:prstGeom>
          <a:noFill/>
          <a:ln>
            <a:noFill/>
          </a:ln>
        </p:spPr>
      </p:pic>
      <p:sp>
        <p:nvSpPr>
          <p:cNvPr id="28" name="矩形 1"/>
          <p:cNvSpPr>
            <a:spLocks noChangeArrowheads="1"/>
          </p:cNvSpPr>
          <p:nvPr/>
        </p:nvSpPr>
        <p:spPr bwMode="auto">
          <a:xfrm>
            <a:off x="3574927" y="765498"/>
            <a:ext cx="5390597" cy="536879"/>
          </a:xfrm>
          <a:prstGeom prst="rect">
            <a:avLst/>
          </a:prstGeom>
          <a:noFill/>
          <a:ln>
            <a:noFill/>
          </a:ln>
        </p:spPr>
        <p:txBody>
          <a:bodyPr wrap="square">
            <a:spAutoFit/>
          </a:bodyPr>
          <a:lstStyle/>
          <a:p>
            <a:pPr algn="ctr">
              <a:defRPr/>
            </a:pPr>
            <a:r>
              <a:rPr lang="en-US" altLang="zh-TW" sz="2800" b="1" spc="100" dirty="0" smtClean="0">
                <a:solidFill>
                  <a:schemeClr val="bg1"/>
                </a:solidFill>
                <a:latin typeface="微软雅黑 Light" pitchFamily="34" charset="-122"/>
                <a:ea typeface="微软雅黑" pitchFamily="34" charset="-122"/>
              </a:rPr>
              <a:t>The</a:t>
            </a:r>
            <a:r>
              <a:rPr lang="zh-TW" altLang="en-US" sz="2800" b="1" spc="100" dirty="0" smtClean="0">
                <a:solidFill>
                  <a:schemeClr val="bg1"/>
                </a:solidFill>
                <a:latin typeface="微软雅黑 Light" pitchFamily="34" charset="-122"/>
                <a:ea typeface="微软雅黑" pitchFamily="34" charset="-122"/>
              </a:rPr>
              <a:t> </a:t>
            </a:r>
            <a:r>
              <a:rPr lang="en-US" altLang="zh-TW" sz="2800" b="1" spc="100" dirty="0" smtClean="0">
                <a:solidFill>
                  <a:schemeClr val="bg1"/>
                </a:solidFill>
                <a:latin typeface="微软雅黑 Light" pitchFamily="34" charset="-122"/>
                <a:ea typeface="微软雅黑" pitchFamily="34" charset="-122"/>
              </a:rPr>
              <a:t>toilets</a:t>
            </a:r>
            <a:r>
              <a:rPr lang="zh-TW" altLang="en-US" sz="2800" b="1" spc="100" dirty="0" smtClean="0">
                <a:solidFill>
                  <a:schemeClr val="bg1"/>
                </a:solidFill>
                <a:latin typeface="微软雅黑 Light" pitchFamily="34" charset="-122"/>
                <a:ea typeface="微软雅黑" pitchFamily="34" charset="-122"/>
              </a:rPr>
              <a:t> </a:t>
            </a:r>
            <a:r>
              <a:rPr lang="en-US" altLang="zh-TW" sz="2800" b="1" spc="100" dirty="0" smtClean="0">
                <a:solidFill>
                  <a:schemeClr val="bg1"/>
                </a:solidFill>
                <a:latin typeface="微软雅黑 Light" pitchFamily="34" charset="-122"/>
                <a:ea typeface="微软雅黑" pitchFamily="34" charset="-122"/>
              </a:rPr>
              <a:t>(after)</a:t>
            </a:r>
            <a:r>
              <a:rPr lang="zh-TW" altLang="en-US" sz="2800" b="1" spc="100" dirty="0" smtClean="0">
                <a:solidFill>
                  <a:schemeClr val="bg1"/>
                </a:solidFill>
                <a:latin typeface="微软雅黑 Light" pitchFamily="34" charset="-122"/>
                <a:ea typeface="微软雅黑" pitchFamily="34" charset="-122"/>
              </a:rPr>
              <a:t> </a:t>
            </a:r>
            <a:endParaRPr lang="zh-CN" altLang="en-US" sz="2800" b="1" spc="100" dirty="0">
              <a:solidFill>
                <a:schemeClr val="bg1"/>
              </a:solidFill>
              <a:latin typeface="微软雅黑 Light" pitchFamily="34" charset="-122"/>
              <a:ea typeface="微软雅黑" pitchFamily="34" charset="-122"/>
            </a:endParaRPr>
          </a:p>
        </p:txBody>
      </p:sp>
      <p:pic>
        <p:nvPicPr>
          <p:cNvPr id="24" name="Picture 3" descr="C:\Users\bobo.jiang\Desktop\家.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719462" y="0"/>
            <a:ext cx="742951" cy="723900"/>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矩形 13"/>
          <p:cNvSpPr/>
          <p:nvPr/>
        </p:nvSpPr>
        <p:spPr>
          <a:xfrm>
            <a:off x="3502920" y="0"/>
            <a:ext cx="5184574" cy="1341562"/>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1" name="文本框 20"/>
          <p:cNvSpPr txBox="1"/>
          <p:nvPr/>
        </p:nvSpPr>
        <p:spPr>
          <a:xfrm>
            <a:off x="4121174" y="6337982"/>
            <a:ext cx="1872208" cy="467605"/>
          </a:xfrm>
          <a:prstGeom prst="rect">
            <a:avLst/>
          </a:prstGeom>
          <a:noFill/>
        </p:spPr>
        <p:txBody>
          <a:bodyPr wrap="square" rtlCol="0">
            <a:spAutoFit/>
          </a:bodyPr>
          <a:lstStyle/>
          <a:p>
            <a:pPr algn="ctr"/>
            <a:r>
              <a:rPr lang="en-US" altLang="zh-TW" dirty="0" smtClean="0">
                <a:latin typeface="微软雅黑" panose="020B0503020204020204" pitchFamily="34" charset="-122"/>
                <a:ea typeface="微软雅黑" panose="020B0503020204020204" pitchFamily="34" charset="-122"/>
              </a:rPr>
              <a:t>Before</a:t>
            </a:r>
            <a:endParaRPr lang="zh-CN" altLang="en-US" dirty="0">
              <a:latin typeface="微软雅黑" panose="020B0503020204020204" pitchFamily="34" charset="-122"/>
              <a:ea typeface="微软雅黑" panose="020B0503020204020204" pitchFamily="34" charset="-122"/>
            </a:endParaRPr>
          </a:p>
        </p:txBody>
      </p:sp>
      <p:sp>
        <p:nvSpPr>
          <p:cNvPr id="23" name="文本框 22"/>
          <p:cNvSpPr txBox="1"/>
          <p:nvPr/>
        </p:nvSpPr>
        <p:spPr>
          <a:xfrm>
            <a:off x="6272609" y="6337982"/>
            <a:ext cx="1768797" cy="461665"/>
          </a:xfrm>
          <a:prstGeom prst="rect">
            <a:avLst/>
          </a:prstGeom>
          <a:noFill/>
        </p:spPr>
        <p:txBody>
          <a:bodyPr wrap="square" rtlCol="0">
            <a:spAutoFit/>
          </a:bodyPr>
          <a:lstStyle/>
          <a:p>
            <a:pPr algn="ctr"/>
            <a:r>
              <a:rPr lang="en-US" altLang="zh-TW" dirty="0" smtClean="0">
                <a:latin typeface="微软雅黑" panose="020B0503020204020204" pitchFamily="34" charset="-122"/>
                <a:ea typeface="微软雅黑" panose="020B0503020204020204" pitchFamily="34" charset="-122"/>
              </a:rPr>
              <a:t>After</a:t>
            </a:r>
            <a:endParaRPr lang="zh-CN" altLang="en-US" dirty="0">
              <a:latin typeface="微软雅黑" panose="020B0503020204020204" pitchFamily="34" charset="-122"/>
              <a:ea typeface="微软雅黑" panose="020B0503020204020204" pitchFamily="34" charset="-122"/>
            </a:endParaRPr>
          </a:p>
        </p:txBody>
      </p:sp>
      <p:sp>
        <p:nvSpPr>
          <p:cNvPr id="29" name="矩形 1"/>
          <p:cNvSpPr>
            <a:spLocks noChangeArrowheads="1"/>
          </p:cNvSpPr>
          <p:nvPr/>
        </p:nvSpPr>
        <p:spPr bwMode="auto">
          <a:xfrm>
            <a:off x="3502920" y="674809"/>
            <a:ext cx="5102565" cy="559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a:lnSpc>
                <a:spcPts val="3700"/>
              </a:lnSpc>
              <a:defRPr/>
            </a:pPr>
            <a:r>
              <a:rPr lang="en-US" altLang="zh-TW" sz="2800" b="1" spc="100" dirty="0">
                <a:solidFill>
                  <a:schemeClr val="bg1"/>
                </a:solidFill>
                <a:latin typeface="微软雅黑 Light" pitchFamily="34" charset="-122"/>
                <a:ea typeface="微软雅黑" pitchFamily="34" charset="-122"/>
              </a:rPr>
              <a:t>4:</a:t>
            </a:r>
            <a:r>
              <a:rPr lang="zh-TW" altLang="en-US" sz="2800" b="1" spc="100" dirty="0">
                <a:solidFill>
                  <a:schemeClr val="bg1"/>
                </a:solidFill>
                <a:latin typeface="微软雅黑 Light" pitchFamily="34" charset="-122"/>
                <a:ea typeface="微软雅黑" pitchFamily="34" charset="-122"/>
              </a:rPr>
              <a:t> </a:t>
            </a:r>
            <a:r>
              <a:rPr lang="en-US" altLang="zh-TW" sz="2800" b="1" spc="100" dirty="0">
                <a:solidFill>
                  <a:schemeClr val="bg1"/>
                </a:solidFill>
                <a:latin typeface="微软雅黑 Light" pitchFamily="34" charset="-122"/>
                <a:ea typeface="微软雅黑" pitchFamily="34" charset="-122"/>
              </a:rPr>
              <a:t>Pay</a:t>
            </a:r>
            <a:r>
              <a:rPr lang="zh-TW" altLang="en-US" sz="2800" b="1" spc="100" dirty="0">
                <a:solidFill>
                  <a:schemeClr val="bg1"/>
                </a:solidFill>
                <a:latin typeface="微软雅黑 Light" pitchFamily="34" charset="-122"/>
                <a:ea typeface="微软雅黑" pitchFamily="34" charset="-122"/>
              </a:rPr>
              <a:t> </a:t>
            </a:r>
            <a:r>
              <a:rPr lang="en-US" altLang="zh-TW" sz="2800" b="1" spc="100" dirty="0">
                <a:solidFill>
                  <a:schemeClr val="bg1"/>
                </a:solidFill>
                <a:latin typeface="微软雅黑 Light" pitchFamily="34" charset="-122"/>
                <a:ea typeface="微软雅黑" pitchFamily="34" charset="-122"/>
              </a:rPr>
              <a:t>respect</a:t>
            </a:r>
            <a:r>
              <a:rPr lang="zh-TW" altLang="en-US" sz="2800" b="1" spc="100" dirty="0">
                <a:solidFill>
                  <a:schemeClr val="bg1"/>
                </a:solidFill>
                <a:latin typeface="微软雅黑 Light" pitchFamily="34" charset="-122"/>
                <a:ea typeface="微软雅黑" pitchFamily="34" charset="-122"/>
              </a:rPr>
              <a:t> </a:t>
            </a:r>
            <a:r>
              <a:rPr lang="en-US" altLang="zh-TW" sz="2800" b="1" spc="100" dirty="0">
                <a:solidFill>
                  <a:schemeClr val="bg1"/>
                </a:solidFill>
                <a:latin typeface="微软雅黑 Light" pitchFamily="34" charset="-122"/>
                <a:ea typeface="微软雅黑" pitchFamily="34" charset="-122"/>
              </a:rPr>
              <a:t>to</a:t>
            </a:r>
            <a:r>
              <a:rPr lang="zh-TW" altLang="en-US" sz="2800" b="1" spc="100" dirty="0">
                <a:solidFill>
                  <a:schemeClr val="bg1"/>
                </a:solidFill>
                <a:latin typeface="微软雅黑 Light" pitchFamily="34" charset="-122"/>
                <a:ea typeface="微软雅黑" pitchFamily="34" charset="-122"/>
              </a:rPr>
              <a:t> </a:t>
            </a:r>
            <a:r>
              <a:rPr lang="en-US" altLang="zh-TW" sz="2800" b="1" spc="100" dirty="0">
                <a:solidFill>
                  <a:schemeClr val="bg1"/>
                </a:solidFill>
                <a:latin typeface="微软雅黑 Light" pitchFamily="34" charset="-122"/>
                <a:ea typeface="微软雅黑" pitchFamily="34" charset="-122"/>
              </a:rPr>
              <a:t>all</a:t>
            </a:r>
            <a:r>
              <a:rPr lang="zh-TW" altLang="en-US" sz="2800" b="1" spc="100" dirty="0">
                <a:solidFill>
                  <a:schemeClr val="bg1"/>
                </a:solidFill>
                <a:latin typeface="微软雅黑 Light" pitchFamily="34" charset="-122"/>
                <a:ea typeface="微软雅黑" pitchFamily="34" charset="-122"/>
              </a:rPr>
              <a:t> </a:t>
            </a:r>
            <a:r>
              <a:rPr lang="en-US" altLang="zh-TW" sz="2800" b="1" spc="100" dirty="0">
                <a:solidFill>
                  <a:schemeClr val="bg1"/>
                </a:solidFill>
                <a:latin typeface="微软雅黑 Light" pitchFamily="34" charset="-122"/>
                <a:ea typeface="微软雅黑" pitchFamily="34" charset="-122"/>
              </a:rPr>
              <a:t>things</a:t>
            </a:r>
            <a:endParaRPr lang="zh-CN" altLang="en-US" sz="2800" b="1" spc="100" dirty="0">
              <a:solidFill>
                <a:schemeClr val="bg1"/>
              </a:solidFill>
              <a:latin typeface="微软雅黑 Light" pitchFamily="34" charset="-122"/>
              <a:ea typeface="微软雅黑" pitchFamily="34" charset="-122"/>
            </a:endParaRPr>
          </a:p>
        </p:txBody>
      </p:sp>
      <p:sp>
        <p:nvSpPr>
          <p:cNvPr id="33" name="Rectangle 8"/>
          <p:cNvSpPr>
            <a:spLocks noChangeArrowheads="1"/>
          </p:cNvSpPr>
          <p:nvPr/>
        </p:nvSpPr>
        <p:spPr bwMode="auto">
          <a:xfrm>
            <a:off x="982639" y="117427"/>
            <a:ext cx="2232248" cy="10394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45157" tIns="72579" rIns="145157" bIns="72579" anchor="ctr"/>
          <a:lstStyle/>
          <a:p>
            <a:pPr algn="r" eaLnBrk="0" hangingPunct="0">
              <a:buFont typeface="Arial" charset="0"/>
              <a:buNone/>
            </a:pPr>
            <a:r>
              <a:rPr lang="zh-CN" altLang="en-US" sz="3400" dirty="0">
                <a:solidFill>
                  <a:srgbClr val="262626"/>
                </a:solidFill>
                <a:latin typeface="微软雅黑 Light" pitchFamily="34" charset="-122"/>
                <a:ea typeface="微软雅黑" pitchFamily="34" charset="-122"/>
              </a:rPr>
              <a:t>人文关怀</a:t>
            </a:r>
            <a:endParaRPr lang="en-US" altLang="zh-CN" sz="3400" dirty="0">
              <a:solidFill>
                <a:srgbClr val="262626"/>
              </a:solidFill>
              <a:latin typeface="微软雅黑 Light" pitchFamily="34" charset="-122"/>
              <a:ea typeface="微软雅黑" pitchFamily="34" charset="-122"/>
            </a:endParaRPr>
          </a:p>
          <a:p>
            <a:pPr algn="r" eaLnBrk="0" hangingPunct="0">
              <a:buFont typeface="Arial" charset="0"/>
              <a:buNone/>
            </a:pPr>
            <a:r>
              <a:rPr lang="zh-CN" altLang="en-US" sz="1800" dirty="0">
                <a:solidFill>
                  <a:srgbClr val="262626"/>
                </a:solidFill>
                <a:latin typeface="微软雅黑" panose="020B0503020204020204" pitchFamily="34" charset="-122"/>
                <a:ea typeface="微软雅黑" panose="020B0503020204020204" pitchFamily="34" charset="-122"/>
              </a:rPr>
              <a:t>Humanistic Care</a:t>
            </a:r>
          </a:p>
        </p:txBody>
      </p:sp>
      <p:cxnSp>
        <p:nvCxnSpPr>
          <p:cNvPr id="16" name="直接连接符 15"/>
          <p:cNvCxnSpPr/>
          <p:nvPr/>
        </p:nvCxnSpPr>
        <p:spPr>
          <a:xfrm>
            <a:off x="6096001" y="4149874"/>
            <a:ext cx="0" cy="266429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nvCxnSpPr>
        <p:spPr>
          <a:xfrm>
            <a:off x="3214886" y="6223440"/>
            <a:ext cx="5831855" cy="0"/>
          </a:xfrm>
          <a:prstGeom prst="line">
            <a:avLst/>
          </a:prstGeom>
          <a:ln w="28575"/>
        </p:spPr>
        <p:style>
          <a:lnRef idx="1">
            <a:schemeClr val="accent1"/>
          </a:lnRef>
          <a:fillRef idx="0">
            <a:schemeClr val="accent1"/>
          </a:fillRef>
          <a:effectRef idx="0">
            <a:schemeClr val="accent1"/>
          </a:effectRef>
          <a:fontRef idx="minor">
            <a:schemeClr val="tx1"/>
          </a:fontRef>
        </p:style>
      </p:cxnSp>
      <p:pic>
        <p:nvPicPr>
          <p:cNvPr id="3074" name="Picture 2" descr="C:\Users\bobo.jiang\Desktop\微信截图_20170930184233.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64696" y="1490183"/>
            <a:ext cx="3765104" cy="4675916"/>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descr="C:\Users\bobo.jiang\Desktop\微信截图_20170930184245.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50791" y="1490183"/>
            <a:ext cx="3591815" cy="4675916"/>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 descr="C:\Users\bobo.jiang\Desktop\微信截图_20170930192049.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46727" y="13765"/>
            <a:ext cx="1095374" cy="685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6168292"/>
      </p:ext>
    </p:extLst>
  </p:cSld>
  <p:clrMapOvr>
    <a:masterClrMapping/>
  </p:clrMapOvr>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6" name="直接连接符 15"/>
          <p:cNvCxnSpPr/>
          <p:nvPr/>
        </p:nvCxnSpPr>
        <p:spPr>
          <a:xfrm>
            <a:off x="6096001" y="3933850"/>
            <a:ext cx="0" cy="266429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nvCxnSpPr>
        <p:spPr>
          <a:xfrm>
            <a:off x="3214886" y="6007416"/>
            <a:ext cx="5831855"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6" name="文本框 20"/>
          <p:cNvSpPr txBox="1"/>
          <p:nvPr/>
        </p:nvSpPr>
        <p:spPr>
          <a:xfrm>
            <a:off x="4121174" y="6121958"/>
            <a:ext cx="1872208" cy="467605"/>
          </a:xfrm>
          <a:prstGeom prst="rect">
            <a:avLst/>
          </a:prstGeom>
          <a:noFill/>
        </p:spPr>
        <p:txBody>
          <a:bodyPr wrap="square" rtlCol="0">
            <a:spAutoFit/>
          </a:bodyPr>
          <a:lstStyle/>
          <a:p>
            <a:pPr algn="ctr"/>
            <a:r>
              <a:rPr lang="en-US" altLang="zh-TW" dirty="0" smtClean="0">
                <a:latin typeface="微软雅黑" panose="020B0503020204020204" pitchFamily="34" charset="-122"/>
                <a:ea typeface="微软雅黑" panose="020B0503020204020204" pitchFamily="34" charset="-122"/>
              </a:rPr>
              <a:t>Before</a:t>
            </a:r>
            <a:endParaRPr lang="zh-CN" altLang="en-US" dirty="0">
              <a:latin typeface="微软雅黑" panose="020B0503020204020204" pitchFamily="34" charset="-122"/>
              <a:ea typeface="微软雅黑" panose="020B0503020204020204" pitchFamily="34" charset="-122"/>
            </a:endParaRPr>
          </a:p>
        </p:txBody>
      </p:sp>
      <p:sp>
        <p:nvSpPr>
          <p:cNvPr id="27" name="文本框 22"/>
          <p:cNvSpPr txBox="1"/>
          <p:nvPr/>
        </p:nvSpPr>
        <p:spPr>
          <a:xfrm>
            <a:off x="6272609" y="6121957"/>
            <a:ext cx="1768797" cy="461665"/>
          </a:xfrm>
          <a:prstGeom prst="rect">
            <a:avLst/>
          </a:prstGeom>
          <a:noFill/>
        </p:spPr>
        <p:txBody>
          <a:bodyPr wrap="square" rtlCol="0">
            <a:spAutoFit/>
          </a:bodyPr>
          <a:lstStyle/>
          <a:p>
            <a:pPr algn="ctr"/>
            <a:r>
              <a:rPr lang="en-US" altLang="zh-TW" dirty="0" smtClean="0">
                <a:latin typeface="微软雅黑" panose="020B0503020204020204" pitchFamily="34" charset="-122"/>
                <a:ea typeface="微软雅黑" panose="020B0503020204020204" pitchFamily="34" charset="-122"/>
              </a:rPr>
              <a:t>After</a:t>
            </a:r>
            <a:endParaRPr lang="zh-CN" altLang="en-US" dirty="0">
              <a:latin typeface="微软雅黑" panose="020B0503020204020204" pitchFamily="34" charset="-122"/>
              <a:ea typeface="微软雅黑" panose="020B0503020204020204" pitchFamily="34" charset="-122"/>
            </a:endParaRPr>
          </a:p>
        </p:txBody>
      </p:sp>
      <p:sp>
        <p:nvSpPr>
          <p:cNvPr id="13" name="矩形 12"/>
          <p:cNvSpPr/>
          <p:nvPr/>
        </p:nvSpPr>
        <p:spPr>
          <a:xfrm>
            <a:off x="3728947" y="0"/>
            <a:ext cx="4598509" cy="1773610"/>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4" name="矩形 1"/>
          <p:cNvSpPr>
            <a:spLocks noChangeArrowheads="1"/>
          </p:cNvSpPr>
          <p:nvPr/>
        </p:nvSpPr>
        <p:spPr bwMode="auto">
          <a:xfrm>
            <a:off x="3584929" y="746334"/>
            <a:ext cx="4886542" cy="10340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a:lnSpc>
                <a:spcPts val="3700"/>
              </a:lnSpc>
              <a:defRPr/>
            </a:pPr>
            <a:r>
              <a:rPr lang="en-US" altLang="zh-TW" sz="2800" b="1" spc="100" dirty="0">
                <a:solidFill>
                  <a:schemeClr val="bg1"/>
                </a:solidFill>
                <a:latin typeface="微软雅黑 Light" pitchFamily="34" charset="-122"/>
                <a:ea typeface="微软雅黑" pitchFamily="34" charset="-122"/>
              </a:rPr>
              <a:t>4:</a:t>
            </a:r>
            <a:r>
              <a:rPr lang="zh-TW" altLang="en-US" sz="2800" b="1" spc="100" dirty="0">
                <a:solidFill>
                  <a:schemeClr val="bg1"/>
                </a:solidFill>
                <a:latin typeface="微软雅黑 Light" pitchFamily="34" charset="-122"/>
                <a:ea typeface="微软雅黑" pitchFamily="34" charset="-122"/>
              </a:rPr>
              <a:t> </a:t>
            </a:r>
            <a:r>
              <a:rPr lang="en-US" altLang="zh-TW" sz="2800" b="1" spc="100" dirty="0">
                <a:solidFill>
                  <a:schemeClr val="bg1"/>
                </a:solidFill>
                <a:latin typeface="微软雅黑 Light" pitchFamily="34" charset="-122"/>
                <a:ea typeface="微软雅黑" pitchFamily="34" charset="-122"/>
              </a:rPr>
              <a:t>Pay</a:t>
            </a:r>
            <a:r>
              <a:rPr lang="zh-TW" altLang="en-US" sz="2800" b="1" spc="100" dirty="0">
                <a:solidFill>
                  <a:schemeClr val="bg1"/>
                </a:solidFill>
                <a:latin typeface="微软雅黑 Light" pitchFamily="34" charset="-122"/>
                <a:ea typeface="微软雅黑" pitchFamily="34" charset="-122"/>
              </a:rPr>
              <a:t> </a:t>
            </a:r>
            <a:r>
              <a:rPr lang="en-US" altLang="zh-TW" sz="2800" b="1" spc="100" dirty="0">
                <a:solidFill>
                  <a:schemeClr val="bg1"/>
                </a:solidFill>
                <a:latin typeface="微软雅黑 Light" pitchFamily="34" charset="-122"/>
                <a:ea typeface="微软雅黑" pitchFamily="34" charset="-122"/>
              </a:rPr>
              <a:t>respect</a:t>
            </a:r>
            <a:r>
              <a:rPr lang="zh-TW" altLang="en-US" sz="2800" b="1" spc="100" dirty="0">
                <a:solidFill>
                  <a:schemeClr val="bg1"/>
                </a:solidFill>
                <a:latin typeface="微软雅黑 Light" pitchFamily="34" charset="-122"/>
                <a:ea typeface="微软雅黑" pitchFamily="34" charset="-122"/>
              </a:rPr>
              <a:t> </a:t>
            </a:r>
            <a:r>
              <a:rPr lang="en-US" altLang="zh-TW" sz="2800" b="1" spc="100" dirty="0">
                <a:solidFill>
                  <a:schemeClr val="bg1"/>
                </a:solidFill>
                <a:latin typeface="微软雅黑 Light" pitchFamily="34" charset="-122"/>
                <a:ea typeface="微软雅黑" pitchFamily="34" charset="-122"/>
              </a:rPr>
              <a:t>to</a:t>
            </a:r>
            <a:r>
              <a:rPr lang="zh-TW" altLang="en-US" sz="2800" b="1" spc="100" dirty="0">
                <a:solidFill>
                  <a:schemeClr val="bg1"/>
                </a:solidFill>
                <a:latin typeface="微软雅黑 Light" pitchFamily="34" charset="-122"/>
                <a:ea typeface="微软雅黑" pitchFamily="34" charset="-122"/>
              </a:rPr>
              <a:t> </a:t>
            </a:r>
            <a:r>
              <a:rPr lang="en-US" altLang="zh-TW" sz="2800" b="1" spc="100" dirty="0">
                <a:solidFill>
                  <a:schemeClr val="bg1"/>
                </a:solidFill>
                <a:latin typeface="微软雅黑 Light" pitchFamily="34" charset="-122"/>
                <a:ea typeface="微软雅黑" pitchFamily="34" charset="-122"/>
              </a:rPr>
              <a:t>all</a:t>
            </a:r>
            <a:r>
              <a:rPr lang="zh-TW" altLang="en-US" sz="2800" b="1" spc="100" dirty="0">
                <a:solidFill>
                  <a:schemeClr val="bg1"/>
                </a:solidFill>
                <a:latin typeface="微软雅黑 Light" pitchFamily="34" charset="-122"/>
                <a:ea typeface="微软雅黑" pitchFamily="34" charset="-122"/>
              </a:rPr>
              <a:t> </a:t>
            </a:r>
            <a:r>
              <a:rPr lang="en-US" altLang="zh-TW" sz="2800" b="1" spc="100" dirty="0">
                <a:solidFill>
                  <a:schemeClr val="bg1"/>
                </a:solidFill>
                <a:latin typeface="微软雅黑 Light" pitchFamily="34" charset="-122"/>
                <a:ea typeface="微软雅黑" pitchFamily="34" charset="-122"/>
              </a:rPr>
              <a:t>things</a:t>
            </a:r>
            <a:endParaRPr lang="zh-CN" altLang="en-US" sz="2800" b="1" spc="100" dirty="0">
              <a:solidFill>
                <a:schemeClr val="bg1"/>
              </a:solidFill>
              <a:latin typeface="微软雅黑 Light" pitchFamily="34" charset="-122"/>
              <a:ea typeface="微软雅黑" pitchFamily="34" charset="-122"/>
            </a:endParaRPr>
          </a:p>
        </p:txBody>
      </p:sp>
      <p:pic>
        <p:nvPicPr>
          <p:cNvPr id="1026" name="Picture 2" descr="C:\Users\bobo.jiang\Desktop\微信截图_20170930192049.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46727" y="13765"/>
            <a:ext cx="1095374" cy="6858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39222" y="2349674"/>
            <a:ext cx="5951191" cy="3519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11910"/>
          <a:stretch/>
        </p:blipFill>
        <p:spPr bwMode="auto">
          <a:xfrm>
            <a:off x="-25473" y="2362798"/>
            <a:ext cx="5982460" cy="3514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07542882"/>
      </p:ext>
    </p:extLst>
  </p:cSld>
  <p:clrMapOvr>
    <a:masterClrMapping/>
  </p:clrMapOvr>
  <p:timing>
    <p:tnLst>
      <p:par>
        <p:cTn xmlns:p14="http://schemas.microsoft.com/office/powerpoint/2010/mai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直接连接符 2"/>
          <p:cNvCxnSpPr/>
          <p:nvPr/>
        </p:nvCxnSpPr>
        <p:spPr>
          <a:xfrm>
            <a:off x="6096001" y="3933850"/>
            <a:ext cx="0" cy="266429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nvCxnSpPr>
        <p:spPr>
          <a:xfrm>
            <a:off x="3070870" y="6007416"/>
            <a:ext cx="5975870" cy="0"/>
          </a:xfrm>
          <a:prstGeom prst="line">
            <a:avLst/>
          </a:prstGeom>
          <a:ln w="28575"/>
        </p:spPr>
        <p:style>
          <a:lnRef idx="1">
            <a:schemeClr val="accent1"/>
          </a:lnRef>
          <a:fillRef idx="0">
            <a:schemeClr val="accent1"/>
          </a:fillRef>
          <a:effectRef idx="0">
            <a:schemeClr val="accent1"/>
          </a:effectRef>
          <a:fontRef idx="minor">
            <a:schemeClr val="tx1"/>
          </a:fontRef>
        </p:style>
      </p:cxnSp>
      <p:pic>
        <p:nvPicPr>
          <p:cNvPr id="5" name="图片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535" y="2534196"/>
            <a:ext cx="5944660" cy="3343870"/>
          </a:xfrm>
          <a:prstGeom prst="rect">
            <a:avLst/>
          </a:prstGeom>
        </p:spPr>
      </p:pic>
      <p:pic>
        <p:nvPicPr>
          <p:cNvPr id="6" name="图片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94377" y="2534197"/>
            <a:ext cx="5949419" cy="3346549"/>
          </a:xfrm>
          <a:prstGeom prst="rect">
            <a:avLst/>
          </a:prstGeom>
        </p:spPr>
      </p:pic>
      <p:sp>
        <p:nvSpPr>
          <p:cNvPr id="27" name="文本框 20"/>
          <p:cNvSpPr txBox="1"/>
          <p:nvPr/>
        </p:nvSpPr>
        <p:spPr>
          <a:xfrm>
            <a:off x="4121174" y="6121958"/>
            <a:ext cx="1872208" cy="467605"/>
          </a:xfrm>
          <a:prstGeom prst="rect">
            <a:avLst/>
          </a:prstGeom>
          <a:noFill/>
        </p:spPr>
        <p:txBody>
          <a:bodyPr wrap="square" rtlCol="0">
            <a:spAutoFit/>
          </a:bodyPr>
          <a:lstStyle/>
          <a:p>
            <a:pPr algn="ctr"/>
            <a:r>
              <a:rPr lang="zh-CN" altLang="en-US" dirty="0">
                <a:latin typeface="微软雅黑" panose="020B0503020204020204" pitchFamily="34" charset="-122"/>
                <a:ea typeface="微软雅黑" panose="020B0503020204020204" pitchFamily="34" charset="-122"/>
              </a:rPr>
              <a:t>改善前</a:t>
            </a:r>
          </a:p>
        </p:txBody>
      </p:sp>
      <p:sp>
        <p:nvSpPr>
          <p:cNvPr id="28" name="文本框 22"/>
          <p:cNvSpPr txBox="1"/>
          <p:nvPr/>
        </p:nvSpPr>
        <p:spPr>
          <a:xfrm>
            <a:off x="6272609" y="6121958"/>
            <a:ext cx="1768797" cy="467605"/>
          </a:xfrm>
          <a:prstGeom prst="rect">
            <a:avLst/>
          </a:prstGeom>
          <a:noFill/>
        </p:spPr>
        <p:txBody>
          <a:bodyPr wrap="square" rtlCol="0">
            <a:spAutoFit/>
          </a:bodyPr>
          <a:lstStyle/>
          <a:p>
            <a:pPr algn="ctr"/>
            <a:r>
              <a:rPr lang="zh-CN" altLang="en-US" dirty="0">
                <a:latin typeface="微软雅黑" panose="020B0503020204020204" pitchFamily="34" charset="-122"/>
                <a:ea typeface="微软雅黑" panose="020B0503020204020204" pitchFamily="34" charset="-122"/>
              </a:rPr>
              <a:t>改善后</a:t>
            </a:r>
          </a:p>
        </p:txBody>
      </p:sp>
      <p:sp>
        <p:nvSpPr>
          <p:cNvPr id="13" name="矩形 12"/>
          <p:cNvSpPr/>
          <p:nvPr/>
        </p:nvSpPr>
        <p:spPr>
          <a:xfrm>
            <a:off x="3728947" y="0"/>
            <a:ext cx="4598509" cy="1845618"/>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4" name="矩形 1"/>
          <p:cNvSpPr>
            <a:spLocks noChangeArrowheads="1"/>
          </p:cNvSpPr>
          <p:nvPr/>
        </p:nvSpPr>
        <p:spPr bwMode="auto">
          <a:xfrm>
            <a:off x="3646936" y="746334"/>
            <a:ext cx="4742524" cy="10340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a:lnSpc>
                <a:spcPts val="3700"/>
              </a:lnSpc>
              <a:defRPr/>
            </a:pPr>
            <a:r>
              <a:rPr lang="en-US" altLang="zh-TW" sz="2800" b="1" spc="100" dirty="0">
                <a:solidFill>
                  <a:schemeClr val="bg1"/>
                </a:solidFill>
                <a:latin typeface="微软雅黑 Light" pitchFamily="34" charset="-122"/>
                <a:ea typeface="微软雅黑" pitchFamily="34" charset="-122"/>
              </a:rPr>
              <a:t>4:</a:t>
            </a:r>
            <a:r>
              <a:rPr lang="zh-TW" altLang="en-US" sz="2800" b="1" spc="100" dirty="0">
                <a:solidFill>
                  <a:schemeClr val="bg1"/>
                </a:solidFill>
                <a:latin typeface="微软雅黑 Light" pitchFamily="34" charset="-122"/>
                <a:ea typeface="微软雅黑" pitchFamily="34" charset="-122"/>
              </a:rPr>
              <a:t> </a:t>
            </a:r>
            <a:r>
              <a:rPr lang="en-US" altLang="zh-TW" sz="2800" b="1" spc="100" dirty="0">
                <a:solidFill>
                  <a:schemeClr val="bg1"/>
                </a:solidFill>
                <a:latin typeface="微软雅黑 Light" pitchFamily="34" charset="-122"/>
                <a:ea typeface="微软雅黑" pitchFamily="34" charset="-122"/>
              </a:rPr>
              <a:t>Pay</a:t>
            </a:r>
            <a:r>
              <a:rPr lang="zh-TW" altLang="en-US" sz="2800" b="1" spc="100" dirty="0">
                <a:solidFill>
                  <a:schemeClr val="bg1"/>
                </a:solidFill>
                <a:latin typeface="微软雅黑 Light" pitchFamily="34" charset="-122"/>
                <a:ea typeface="微软雅黑" pitchFamily="34" charset="-122"/>
              </a:rPr>
              <a:t> </a:t>
            </a:r>
            <a:r>
              <a:rPr lang="en-US" altLang="zh-TW" sz="2800" b="1" spc="100" dirty="0">
                <a:solidFill>
                  <a:schemeClr val="bg1"/>
                </a:solidFill>
                <a:latin typeface="微软雅黑 Light" pitchFamily="34" charset="-122"/>
                <a:ea typeface="微软雅黑" pitchFamily="34" charset="-122"/>
              </a:rPr>
              <a:t>respect</a:t>
            </a:r>
            <a:r>
              <a:rPr lang="zh-TW" altLang="en-US" sz="2800" b="1" spc="100" dirty="0">
                <a:solidFill>
                  <a:schemeClr val="bg1"/>
                </a:solidFill>
                <a:latin typeface="微软雅黑 Light" pitchFamily="34" charset="-122"/>
                <a:ea typeface="微软雅黑" pitchFamily="34" charset="-122"/>
              </a:rPr>
              <a:t> </a:t>
            </a:r>
            <a:r>
              <a:rPr lang="en-US" altLang="zh-TW" sz="2800" b="1" spc="100" dirty="0">
                <a:solidFill>
                  <a:schemeClr val="bg1"/>
                </a:solidFill>
                <a:latin typeface="微软雅黑 Light" pitchFamily="34" charset="-122"/>
                <a:ea typeface="微软雅黑" pitchFamily="34" charset="-122"/>
              </a:rPr>
              <a:t>to</a:t>
            </a:r>
            <a:r>
              <a:rPr lang="zh-TW" altLang="en-US" sz="2800" b="1" spc="100" dirty="0">
                <a:solidFill>
                  <a:schemeClr val="bg1"/>
                </a:solidFill>
                <a:latin typeface="微软雅黑 Light" pitchFamily="34" charset="-122"/>
                <a:ea typeface="微软雅黑" pitchFamily="34" charset="-122"/>
              </a:rPr>
              <a:t> </a:t>
            </a:r>
            <a:r>
              <a:rPr lang="en-US" altLang="zh-TW" sz="2800" b="1" spc="100" dirty="0">
                <a:solidFill>
                  <a:schemeClr val="bg1"/>
                </a:solidFill>
                <a:latin typeface="微软雅黑 Light" pitchFamily="34" charset="-122"/>
                <a:ea typeface="微软雅黑" pitchFamily="34" charset="-122"/>
              </a:rPr>
              <a:t>all</a:t>
            </a:r>
            <a:r>
              <a:rPr lang="zh-TW" altLang="en-US" sz="2800" b="1" spc="100" dirty="0">
                <a:solidFill>
                  <a:schemeClr val="bg1"/>
                </a:solidFill>
                <a:latin typeface="微软雅黑 Light" pitchFamily="34" charset="-122"/>
                <a:ea typeface="微软雅黑" pitchFamily="34" charset="-122"/>
              </a:rPr>
              <a:t> </a:t>
            </a:r>
            <a:r>
              <a:rPr lang="en-US" altLang="zh-TW" sz="2800" b="1" spc="100" dirty="0">
                <a:solidFill>
                  <a:schemeClr val="bg1"/>
                </a:solidFill>
                <a:latin typeface="微软雅黑 Light" pitchFamily="34" charset="-122"/>
                <a:ea typeface="微软雅黑" pitchFamily="34" charset="-122"/>
              </a:rPr>
              <a:t>things</a:t>
            </a:r>
            <a:endParaRPr lang="zh-CN" altLang="en-US" sz="2800" b="1" spc="100" dirty="0">
              <a:solidFill>
                <a:schemeClr val="bg1"/>
              </a:solidFill>
              <a:latin typeface="微软雅黑 Light" pitchFamily="34" charset="-122"/>
              <a:ea typeface="微软雅黑" pitchFamily="34" charset="-122"/>
            </a:endParaRPr>
          </a:p>
        </p:txBody>
      </p:sp>
      <p:pic>
        <p:nvPicPr>
          <p:cNvPr id="15" name="Picture 2" descr="C:\Users\bobo.jiang\Desktop\微信截图_20170930192049.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46727" y="13765"/>
            <a:ext cx="1095374" cy="685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3280084"/>
      </p:ext>
    </p:extLst>
  </p:cSld>
  <p:clrMapOvr>
    <a:masterClrMapping/>
  </p:clrMapOvr>
  <p:timing>
    <p:tnLst>
      <p:par>
        <p:cTn xmlns:p14="http://schemas.microsoft.com/office/powerpoint/2010/mai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6" name="直接连接符 15"/>
          <p:cNvCxnSpPr/>
          <p:nvPr/>
        </p:nvCxnSpPr>
        <p:spPr>
          <a:xfrm>
            <a:off x="5735960" y="3933850"/>
            <a:ext cx="0" cy="266429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nvCxnSpPr>
        <p:spPr>
          <a:xfrm>
            <a:off x="2854847" y="6007416"/>
            <a:ext cx="5831855"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6" name="文本框 20"/>
          <p:cNvSpPr txBox="1"/>
          <p:nvPr/>
        </p:nvSpPr>
        <p:spPr>
          <a:xfrm>
            <a:off x="3761134" y="6121958"/>
            <a:ext cx="1872208" cy="467605"/>
          </a:xfrm>
          <a:prstGeom prst="rect">
            <a:avLst/>
          </a:prstGeom>
          <a:noFill/>
        </p:spPr>
        <p:txBody>
          <a:bodyPr wrap="square" rtlCol="0">
            <a:spAutoFit/>
          </a:bodyPr>
          <a:lstStyle/>
          <a:p>
            <a:pPr algn="ctr"/>
            <a:r>
              <a:rPr lang="en-US" altLang="zh-TW" dirty="0" smtClean="0">
                <a:latin typeface="微软雅黑" panose="020B0503020204020204" pitchFamily="34" charset="-122"/>
                <a:ea typeface="微软雅黑" panose="020B0503020204020204" pitchFamily="34" charset="-122"/>
              </a:rPr>
              <a:t>Before</a:t>
            </a:r>
            <a:endParaRPr lang="zh-CN" altLang="en-US" dirty="0">
              <a:latin typeface="微软雅黑" panose="020B0503020204020204" pitchFamily="34" charset="-122"/>
              <a:ea typeface="微软雅黑" panose="020B0503020204020204" pitchFamily="34" charset="-122"/>
            </a:endParaRPr>
          </a:p>
        </p:txBody>
      </p:sp>
      <p:sp>
        <p:nvSpPr>
          <p:cNvPr id="27" name="文本框 22"/>
          <p:cNvSpPr txBox="1"/>
          <p:nvPr/>
        </p:nvSpPr>
        <p:spPr>
          <a:xfrm>
            <a:off x="5912570" y="6121957"/>
            <a:ext cx="1768797" cy="461665"/>
          </a:xfrm>
          <a:prstGeom prst="rect">
            <a:avLst/>
          </a:prstGeom>
          <a:noFill/>
        </p:spPr>
        <p:txBody>
          <a:bodyPr wrap="square" rtlCol="0">
            <a:spAutoFit/>
          </a:bodyPr>
          <a:lstStyle/>
          <a:p>
            <a:pPr algn="ctr"/>
            <a:r>
              <a:rPr lang="en-US" altLang="zh-TW" dirty="0" smtClean="0">
                <a:latin typeface="微软雅黑" panose="020B0503020204020204" pitchFamily="34" charset="-122"/>
                <a:ea typeface="微软雅黑" panose="020B0503020204020204" pitchFamily="34" charset="-122"/>
              </a:rPr>
              <a:t>After</a:t>
            </a:r>
            <a:endParaRPr lang="zh-CN" altLang="en-US" dirty="0">
              <a:latin typeface="微软雅黑" panose="020B0503020204020204" pitchFamily="34" charset="-122"/>
              <a:ea typeface="微软雅黑" panose="020B0503020204020204" pitchFamily="34" charset="-122"/>
            </a:endParaRPr>
          </a:p>
        </p:txBody>
      </p:sp>
      <p:sp>
        <p:nvSpPr>
          <p:cNvPr id="13" name="矩形 12"/>
          <p:cNvSpPr/>
          <p:nvPr/>
        </p:nvSpPr>
        <p:spPr>
          <a:xfrm>
            <a:off x="3728947" y="0"/>
            <a:ext cx="4598509" cy="1773610"/>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4" name="矩形 1"/>
          <p:cNvSpPr>
            <a:spLocks noChangeArrowheads="1"/>
          </p:cNvSpPr>
          <p:nvPr/>
        </p:nvSpPr>
        <p:spPr bwMode="auto">
          <a:xfrm>
            <a:off x="3656939" y="746334"/>
            <a:ext cx="4742524" cy="10340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a:lnSpc>
                <a:spcPts val="3700"/>
              </a:lnSpc>
              <a:defRPr/>
            </a:pPr>
            <a:r>
              <a:rPr lang="en-US" altLang="zh-TW" sz="2800" b="1" spc="100" dirty="0">
                <a:solidFill>
                  <a:schemeClr val="bg1"/>
                </a:solidFill>
                <a:latin typeface="微软雅黑 Light" pitchFamily="34" charset="-122"/>
                <a:ea typeface="微软雅黑" pitchFamily="34" charset="-122"/>
              </a:rPr>
              <a:t>4:</a:t>
            </a:r>
            <a:r>
              <a:rPr lang="zh-TW" altLang="en-US" sz="2800" b="1" spc="100" dirty="0">
                <a:solidFill>
                  <a:schemeClr val="bg1"/>
                </a:solidFill>
                <a:latin typeface="微软雅黑 Light" pitchFamily="34" charset="-122"/>
                <a:ea typeface="微软雅黑" pitchFamily="34" charset="-122"/>
              </a:rPr>
              <a:t> </a:t>
            </a:r>
            <a:r>
              <a:rPr lang="en-US" altLang="zh-TW" sz="2800" b="1" spc="100" dirty="0">
                <a:solidFill>
                  <a:schemeClr val="bg1"/>
                </a:solidFill>
                <a:latin typeface="微软雅黑 Light" pitchFamily="34" charset="-122"/>
                <a:ea typeface="微软雅黑" pitchFamily="34" charset="-122"/>
              </a:rPr>
              <a:t>Pay</a:t>
            </a:r>
            <a:r>
              <a:rPr lang="zh-TW" altLang="en-US" sz="2800" b="1" spc="100" dirty="0">
                <a:solidFill>
                  <a:schemeClr val="bg1"/>
                </a:solidFill>
                <a:latin typeface="微软雅黑 Light" pitchFamily="34" charset="-122"/>
                <a:ea typeface="微软雅黑" pitchFamily="34" charset="-122"/>
              </a:rPr>
              <a:t> </a:t>
            </a:r>
            <a:r>
              <a:rPr lang="en-US" altLang="zh-TW" sz="2800" b="1" spc="100" dirty="0">
                <a:solidFill>
                  <a:schemeClr val="bg1"/>
                </a:solidFill>
                <a:latin typeface="微软雅黑 Light" pitchFamily="34" charset="-122"/>
                <a:ea typeface="微软雅黑" pitchFamily="34" charset="-122"/>
              </a:rPr>
              <a:t>respect</a:t>
            </a:r>
            <a:r>
              <a:rPr lang="zh-TW" altLang="en-US" sz="2800" b="1" spc="100" dirty="0">
                <a:solidFill>
                  <a:schemeClr val="bg1"/>
                </a:solidFill>
                <a:latin typeface="微软雅黑 Light" pitchFamily="34" charset="-122"/>
                <a:ea typeface="微软雅黑" pitchFamily="34" charset="-122"/>
              </a:rPr>
              <a:t> </a:t>
            </a:r>
            <a:r>
              <a:rPr lang="en-US" altLang="zh-TW" sz="2800" b="1" spc="100" dirty="0">
                <a:solidFill>
                  <a:schemeClr val="bg1"/>
                </a:solidFill>
                <a:latin typeface="微软雅黑 Light" pitchFamily="34" charset="-122"/>
                <a:ea typeface="微软雅黑" pitchFamily="34" charset="-122"/>
              </a:rPr>
              <a:t>to</a:t>
            </a:r>
            <a:r>
              <a:rPr lang="zh-TW" altLang="en-US" sz="2800" b="1" spc="100" dirty="0">
                <a:solidFill>
                  <a:schemeClr val="bg1"/>
                </a:solidFill>
                <a:latin typeface="微软雅黑 Light" pitchFamily="34" charset="-122"/>
                <a:ea typeface="微软雅黑" pitchFamily="34" charset="-122"/>
              </a:rPr>
              <a:t> </a:t>
            </a:r>
            <a:r>
              <a:rPr lang="en-US" altLang="zh-TW" sz="2800" b="1" spc="100" dirty="0">
                <a:solidFill>
                  <a:schemeClr val="bg1"/>
                </a:solidFill>
                <a:latin typeface="微软雅黑 Light" pitchFamily="34" charset="-122"/>
                <a:ea typeface="微软雅黑" pitchFamily="34" charset="-122"/>
              </a:rPr>
              <a:t>all</a:t>
            </a:r>
            <a:r>
              <a:rPr lang="zh-TW" altLang="en-US" sz="2800" b="1" spc="100" dirty="0">
                <a:solidFill>
                  <a:schemeClr val="bg1"/>
                </a:solidFill>
                <a:latin typeface="微软雅黑 Light" pitchFamily="34" charset="-122"/>
                <a:ea typeface="微软雅黑" pitchFamily="34" charset="-122"/>
              </a:rPr>
              <a:t> </a:t>
            </a:r>
            <a:r>
              <a:rPr lang="en-US" altLang="zh-TW" sz="2800" b="1" spc="100" dirty="0">
                <a:solidFill>
                  <a:schemeClr val="bg1"/>
                </a:solidFill>
                <a:latin typeface="微软雅黑 Light" pitchFamily="34" charset="-122"/>
                <a:ea typeface="微软雅黑" pitchFamily="34" charset="-122"/>
              </a:rPr>
              <a:t>things</a:t>
            </a:r>
            <a:endParaRPr lang="zh-CN" altLang="en-US" sz="2800" b="1" spc="100" dirty="0">
              <a:solidFill>
                <a:schemeClr val="bg1"/>
              </a:solidFill>
              <a:latin typeface="微软雅黑 Light" pitchFamily="34" charset="-122"/>
              <a:ea typeface="微软雅黑" pitchFamily="34" charset="-122"/>
            </a:endParaRPr>
          </a:p>
        </p:txBody>
      </p:sp>
      <p:pic>
        <p:nvPicPr>
          <p:cNvPr id="15" name="Picture 2" descr="C:\Users\bobo.jiang\Desktop\微信截图_20170930192049.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46727" y="13765"/>
            <a:ext cx="1095374" cy="685800"/>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C:\Users\bobo.jiang\Desktop\联合国PPT素材\2017-06-14 13.39.34.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8849" b="4566"/>
          <a:stretch/>
        </p:blipFill>
        <p:spPr bwMode="auto">
          <a:xfrm>
            <a:off x="6023200" y="2408085"/>
            <a:ext cx="5889654" cy="3468616"/>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C:\Users\bobo.jiang\Desktop\微信截图_20170930194455.png"/>
          <p:cNvPicPr>
            <a:picLocks noChangeAspect="1" noChangeArrowheads="1"/>
          </p:cNvPicPr>
          <p:nvPr/>
        </p:nvPicPr>
        <p:blipFill rotWithShape="1">
          <a:blip r:embed="rId4">
            <a:extLst>
              <a:ext uri="{28A0092B-C50C-407E-A947-70E740481C1C}">
                <a14:useLocalDpi xmlns:a14="http://schemas.microsoft.com/office/drawing/2010/main" val="0"/>
              </a:ext>
            </a:extLst>
          </a:blip>
          <a:srcRect b="3939"/>
          <a:stretch/>
        </p:blipFill>
        <p:spPr bwMode="auto">
          <a:xfrm>
            <a:off x="387829" y="2424156"/>
            <a:ext cx="5059304" cy="3468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1434774"/>
      </p:ext>
    </p:extLst>
  </p:cSld>
  <p:clrMapOvr>
    <a:masterClrMapping/>
  </p:clrMapOvr>
  <p:timing>
    <p:tnLst>
      <p:par>
        <p:cTn xmlns:p14="http://schemas.microsoft.com/office/powerpoint/2010/mai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12"/>
          <p:cNvSpPr/>
          <p:nvPr/>
        </p:nvSpPr>
        <p:spPr>
          <a:xfrm>
            <a:off x="3646935" y="0"/>
            <a:ext cx="4896544" cy="1773610"/>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 name="Title 1"/>
          <p:cNvSpPr>
            <a:spLocks noGrp="1"/>
          </p:cNvSpPr>
          <p:nvPr>
            <p:ph type="title"/>
          </p:nvPr>
        </p:nvSpPr>
        <p:spPr>
          <a:xfrm>
            <a:off x="694606" y="2133650"/>
            <a:ext cx="10971371" cy="2016224"/>
          </a:xfrm>
        </p:spPr>
        <p:txBody>
          <a:bodyPr/>
          <a:lstStyle/>
          <a:p>
            <a:r>
              <a:rPr lang="en-US" altLang="zh-TW"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We</a:t>
            </a:r>
            <a:r>
              <a:rPr lang="zh-TW" altLang="en-US"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 </a:t>
            </a:r>
            <a:r>
              <a:rPr lang="en-US" altLang="zh-TW"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will</a:t>
            </a:r>
            <a:r>
              <a:rPr lang="zh-TW" altLang="en-US"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 </a:t>
            </a:r>
            <a:r>
              <a:rPr lang="en-US" altLang="zh-TW"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never</a:t>
            </a:r>
            <a:r>
              <a:rPr lang="zh-TW" altLang="en-US"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 </a:t>
            </a:r>
            <a:r>
              <a:rPr lang="en-US" altLang="zh-TW"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fire</a:t>
            </a:r>
            <a:r>
              <a:rPr lang="zh-TW" altLang="en-US"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 </a:t>
            </a:r>
            <a:r>
              <a:rPr lang="en-US" altLang="zh-TW"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any</a:t>
            </a:r>
            <a:r>
              <a:rPr lang="zh-TW" altLang="en-US"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 </a:t>
            </a:r>
            <a:r>
              <a:rPr lang="en-US" altLang="zh-TW"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employee</a:t>
            </a:r>
            <a:r>
              <a:rPr lang="zh-TW" altLang="en-US"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 </a:t>
            </a:r>
            <a:r>
              <a:rPr lang="en-US" altLang="zh-TW"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for</a:t>
            </a:r>
            <a:r>
              <a:rPr lang="zh-TW" altLang="en-US"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 </a:t>
            </a:r>
            <a:r>
              <a:rPr lang="en-US" altLang="zh-TW"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they</a:t>
            </a:r>
            <a:r>
              <a:rPr lang="zh-TW" altLang="en-US"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 </a:t>
            </a:r>
            <a:r>
              <a:rPr lang="en-US" altLang="zh-TW"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are</a:t>
            </a:r>
            <a:r>
              <a:rPr lang="zh-TW" altLang="en-US"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 </a:t>
            </a:r>
            <a:r>
              <a:rPr lang="en-US" altLang="zh-TW"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like</a:t>
            </a:r>
            <a:r>
              <a:rPr lang="zh-TW" altLang="en-US"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 </a:t>
            </a:r>
            <a:r>
              <a:rPr lang="en-US" altLang="zh-TW"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our</a:t>
            </a:r>
            <a:r>
              <a:rPr lang="zh-TW" altLang="en-US"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 </a:t>
            </a:r>
            <a:r>
              <a:rPr lang="en-US" altLang="zh-TW" b="1"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rPr>
              <a:t>children</a:t>
            </a:r>
            <a:endParaRPr lang="en-US" b="1" dirty="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endParaRPr>
          </a:p>
        </p:txBody>
      </p:sp>
      <p:pic>
        <p:nvPicPr>
          <p:cNvPr id="3" name="Picture 2" descr="C:\Users\bobo.jiang\Desktop\微信截图_20170930192049.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75126" y="117426"/>
            <a:ext cx="1095374" cy="6858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790950" y="981522"/>
            <a:ext cx="4752528" cy="584776"/>
          </a:xfrm>
          <a:prstGeom prst="rect">
            <a:avLst/>
          </a:prstGeom>
          <a:noFill/>
        </p:spPr>
        <p:txBody>
          <a:bodyPr wrap="square" rtlCol="0">
            <a:spAutoFit/>
          </a:bodyPr>
          <a:lstStyle/>
          <a:p>
            <a:r>
              <a:rPr lang="en-US" sz="3200" b="1" dirty="0" smtClean="0">
                <a:ln w="18415" cmpd="sng">
                  <a:solidFill>
                    <a:srgbClr val="FFFFFF"/>
                  </a:solidFill>
                  <a:prstDash val="solid"/>
                </a:ln>
                <a:solidFill>
                  <a:srgbClr val="FFFFFF"/>
                </a:solidFill>
                <a:effectLst>
                  <a:outerShdw blurRad="63500" dir="3600000" algn="tl" rotWithShape="0">
                    <a:srgbClr val="000000">
                      <a:alpha val="70000"/>
                    </a:srgbClr>
                  </a:outerShdw>
                </a:effectLst>
                <a:latin typeface="+mj-lt"/>
              </a:rPr>
              <a:t>5</a:t>
            </a:r>
            <a:r>
              <a:rPr lang="en-US" altLang="zh-TW" sz="3200" b="1" dirty="0" smtClean="0">
                <a:ln w="18415" cmpd="sng">
                  <a:solidFill>
                    <a:srgbClr val="FFFFFF"/>
                  </a:solidFill>
                  <a:prstDash val="solid"/>
                </a:ln>
                <a:solidFill>
                  <a:srgbClr val="FFFFFF"/>
                </a:solidFill>
                <a:effectLst>
                  <a:outerShdw blurRad="63500" dir="3600000" algn="tl" rotWithShape="0">
                    <a:srgbClr val="000000">
                      <a:alpha val="70000"/>
                    </a:srgbClr>
                  </a:outerShdw>
                </a:effectLst>
                <a:latin typeface="+mj-lt"/>
              </a:rPr>
              <a:t>: Never</a:t>
            </a:r>
            <a:r>
              <a:rPr lang="zh-TW" altLang="en-US" sz="3200" b="1" dirty="0" smtClean="0">
                <a:ln w="18415" cmpd="sng">
                  <a:solidFill>
                    <a:srgbClr val="FFFFFF"/>
                  </a:solidFill>
                  <a:prstDash val="solid"/>
                </a:ln>
                <a:solidFill>
                  <a:srgbClr val="FFFFFF"/>
                </a:solidFill>
                <a:effectLst>
                  <a:outerShdw blurRad="63500" dir="3600000" algn="tl" rotWithShape="0">
                    <a:srgbClr val="000000">
                      <a:alpha val="70000"/>
                    </a:srgbClr>
                  </a:outerShdw>
                </a:effectLst>
                <a:latin typeface="+mj-lt"/>
              </a:rPr>
              <a:t> </a:t>
            </a:r>
            <a:r>
              <a:rPr lang="en-US" altLang="zh-TW" sz="3200" b="1" dirty="0" smtClean="0">
                <a:ln w="18415" cmpd="sng">
                  <a:solidFill>
                    <a:srgbClr val="FFFFFF"/>
                  </a:solidFill>
                  <a:prstDash val="solid"/>
                </a:ln>
                <a:solidFill>
                  <a:srgbClr val="FFFFFF"/>
                </a:solidFill>
                <a:effectLst>
                  <a:outerShdw blurRad="63500" dir="3600000" algn="tl" rotWithShape="0">
                    <a:srgbClr val="000000">
                      <a:alpha val="70000"/>
                    </a:srgbClr>
                  </a:outerShdw>
                </a:effectLst>
                <a:latin typeface="+mj-lt"/>
              </a:rPr>
              <a:t>fire</a:t>
            </a:r>
            <a:r>
              <a:rPr lang="zh-TW" altLang="en-US" sz="3200" b="1" dirty="0" smtClean="0">
                <a:ln w="18415" cmpd="sng">
                  <a:solidFill>
                    <a:srgbClr val="FFFFFF"/>
                  </a:solidFill>
                  <a:prstDash val="solid"/>
                </a:ln>
                <a:solidFill>
                  <a:srgbClr val="FFFFFF"/>
                </a:solidFill>
                <a:effectLst>
                  <a:outerShdw blurRad="63500" dir="3600000" algn="tl" rotWithShape="0">
                    <a:srgbClr val="000000">
                      <a:alpha val="70000"/>
                    </a:srgbClr>
                  </a:outerShdw>
                </a:effectLst>
                <a:latin typeface="+mj-lt"/>
              </a:rPr>
              <a:t> </a:t>
            </a:r>
            <a:r>
              <a:rPr lang="en-US" altLang="zh-TW" sz="3200" b="1" dirty="0" smtClean="0">
                <a:ln w="18415" cmpd="sng">
                  <a:solidFill>
                    <a:srgbClr val="FFFFFF"/>
                  </a:solidFill>
                  <a:prstDash val="solid"/>
                </a:ln>
                <a:solidFill>
                  <a:srgbClr val="FFFFFF"/>
                </a:solidFill>
                <a:effectLst>
                  <a:outerShdw blurRad="63500" dir="3600000" algn="tl" rotWithShape="0">
                    <a:srgbClr val="000000">
                      <a:alpha val="70000"/>
                    </a:srgbClr>
                  </a:outerShdw>
                </a:effectLst>
                <a:latin typeface="+mj-lt"/>
              </a:rPr>
              <a:t>any</a:t>
            </a:r>
            <a:r>
              <a:rPr lang="zh-TW" altLang="en-US" sz="3200" b="1" dirty="0" smtClean="0">
                <a:ln w="18415" cmpd="sng">
                  <a:solidFill>
                    <a:srgbClr val="FFFFFF"/>
                  </a:solidFill>
                  <a:prstDash val="solid"/>
                </a:ln>
                <a:solidFill>
                  <a:srgbClr val="FFFFFF"/>
                </a:solidFill>
                <a:effectLst>
                  <a:outerShdw blurRad="63500" dir="3600000" algn="tl" rotWithShape="0">
                    <a:srgbClr val="000000">
                      <a:alpha val="70000"/>
                    </a:srgbClr>
                  </a:outerShdw>
                </a:effectLst>
                <a:latin typeface="+mj-lt"/>
              </a:rPr>
              <a:t> </a:t>
            </a:r>
            <a:r>
              <a:rPr lang="en-US" altLang="zh-TW" sz="3200" b="1" dirty="0" smtClean="0">
                <a:ln w="18415" cmpd="sng">
                  <a:solidFill>
                    <a:srgbClr val="FFFFFF"/>
                  </a:solidFill>
                  <a:prstDash val="solid"/>
                </a:ln>
                <a:solidFill>
                  <a:srgbClr val="FFFFFF"/>
                </a:solidFill>
                <a:effectLst>
                  <a:outerShdw blurRad="63500" dir="3600000" algn="tl" rotWithShape="0">
                    <a:srgbClr val="000000">
                      <a:alpha val="70000"/>
                    </a:srgbClr>
                  </a:outerShdw>
                </a:effectLst>
                <a:latin typeface="+mj-lt"/>
              </a:rPr>
              <a:t>employee</a:t>
            </a:r>
            <a:endParaRPr lang="en-US" sz="3200" b="1"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mj-lt"/>
            </a:endParaRPr>
          </a:p>
        </p:txBody>
      </p:sp>
    </p:spTree>
  </p:cSld>
  <p:clrMapOvr>
    <a:masterClrMapping/>
  </p:clrMapOvr>
  <p:timing>
    <p:tnLst>
      <p:par>
        <p:cTn xmlns:p14="http://schemas.microsoft.com/office/powerpoint/2010/mai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矩形 8"/>
          <p:cNvSpPr/>
          <p:nvPr/>
        </p:nvSpPr>
        <p:spPr>
          <a:xfrm>
            <a:off x="3728947" y="0"/>
            <a:ext cx="4598509" cy="1341562"/>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 name="矩形 1"/>
          <p:cNvSpPr/>
          <p:nvPr/>
        </p:nvSpPr>
        <p:spPr>
          <a:xfrm>
            <a:off x="22126" y="2277666"/>
            <a:ext cx="2664297" cy="2911908"/>
          </a:xfrm>
          <a:prstGeom prst="rect">
            <a:avLst/>
          </a:prstGeom>
        </p:spPr>
        <p:txBody>
          <a:bodyPr wrap="square">
            <a:spAutoFit/>
          </a:bodyPr>
          <a:lstStyle/>
          <a:p>
            <a:pPr algn="ctr">
              <a:lnSpc>
                <a:spcPts val="4400"/>
              </a:lnSpc>
              <a:spcAft>
                <a:spcPts val="600"/>
              </a:spcAft>
            </a:pPr>
            <a:r>
              <a:rPr lang="en-US" altLang="zh-TW" sz="3600" dirty="0" smtClean="0">
                <a:latin typeface="微软雅黑" pitchFamily="34" charset="-122"/>
                <a:ea typeface="微软雅黑" pitchFamily="34" charset="-122"/>
                <a:cs typeface="Arial" charset="0"/>
              </a:rPr>
              <a:t>Abolish</a:t>
            </a:r>
            <a:r>
              <a:rPr lang="zh-TW" altLang="en-US" sz="3600" dirty="0" smtClean="0">
                <a:latin typeface="微软雅黑" pitchFamily="34" charset="-122"/>
                <a:ea typeface="微软雅黑" pitchFamily="34" charset="-122"/>
                <a:cs typeface="Arial" charset="0"/>
              </a:rPr>
              <a:t> </a:t>
            </a:r>
            <a:r>
              <a:rPr lang="en-US" altLang="zh-TW" sz="3600" dirty="0" smtClean="0">
                <a:latin typeface="微软雅黑" pitchFamily="34" charset="-122"/>
                <a:ea typeface="微软雅黑" pitchFamily="34" charset="-122"/>
                <a:cs typeface="Arial" charset="0"/>
              </a:rPr>
              <a:t>frisking</a:t>
            </a:r>
            <a:r>
              <a:rPr lang="zh-TW" altLang="en-US" sz="3600" dirty="0" smtClean="0">
                <a:latin typeface="微软雅黑" pitchFamily="34" charset="-122"/>
                <a:ea typeface="微软雅黑" pitchFamily="34" charset="-122"/>
                <a:cs typeface="Arial" charset="0"/>
              </a:rPr>
              <a:t> </a:t>
            </a:r>
            <a:r>
              <a:rPr lang="en-US" altLang="zh-TW" sz="3600" dirty="0" smtClean="0">
                <a:latin typeface="微软雅黑" pitchFamily="34" charset="-122"/>
                <a:ea typeface="微软雅黑" pitchFamily="34" charset="-122"/>
                <a:cs typeface="Arial" charset="0"/>
              </a:rPr>
              <a:t>at</a:t>
            </a:r>
            <a:r>
              <a:rPr lang="zh-TW" altLang="en-US" sz="3600" dirty="0" smtClean="0">
                <a:latin typeface="微软雅黑" pitchFamily="34" charset="-122"/>
                <a:ea typeface="微软雅黑" pitchFamily="34" charset="-122"/>
                <a:cs typeface="Arial" charset="0"/>
              </a:rPr>
              <a:t> </a:t>
            </a:r>
            <a:r>
              <a:rPr lang="en-US" altLang="zh-TW" sz="3600" dirty="0" smtClean="0">
                <a:latin typeface="微软雅黑" pitchFamily="34" charset="-122"/>
                <a:ea typeface="微软雅黑" pitchFamily="34" charset="-122"/>
                <a:cs typeface="Arial" charset="0"/>
              </a:rPr>
              <a:t>entry</a:t>
            </a:r>
            <a:r>
              <a:rPr lang="zh-TW" altLang="en-US" sz="3600" dirty="0" smtClean="0">
                <a:latin typeface="微软雅黑" pitchFamily="34" charset="-122"/>
                <a:ea typeface="微软雅黑" pitchFamily="34" charset="-122"/>
                <a:cs typeface="Arial" charset="0"/>
              </a:rPr>
              <a:t> </a:t>
            </a:r>
            <a:r>
              <a:rPr lang="en-US" altLang="zh-TW" sz="3600" dirty="0" smtClean="0">
                <a:latin typeface="微软雅黑" pitchFamily="34" charset="-122"/>
                <a:ea typeface="微软雅黑" pitchFamily="34" charset="-122"/>
                <a:cs typeface="Arial" charset="0"/>
              </a:rPr>
              <a:t>and</a:t>
            </a:r>
            <a:r>
              <a:rPr lang="zh-TW" altLang="en-US" sz="3600" dirty="0" smtClean="0">
                <a:latin typeface="微软雅黑" pitchFamily="34" charset="-122"/>
                <a:ea typeface="微软雅黑" pitchFamily="34" charset="-122"/>
                <a:cs typeface="Arial" charset="0"/>
              </a:rPr>
              <a:t> </a:t>
            </a:r>
            <a:r>
              <a:rPr lang="en-US" altLang="zh-TW" sz="3600" dirty="0" smtClean="0">
                <a:latin typeface="微软雅黑" pitchFamily="34" charset="-122"/>
                <a:ea typeface="微软雅黑" pitchFamily="34" charset="-122"/>
                <a:cs typeface="Arial" charset="0"/>
              </a:rPr>
              <a:t>exit</a:t>
            </a:r>
            <a:r>
              <a:rPr lang="zh-TW" altLang="en-US" sz="3600" dirty="0" smtClean="0">
                <a:latin typeface="微软雅黑" pitchFamily="34" charset="-122"/>
                <a:ea typeface="微软雅黑" pitchFamily="34" charset="-122"/>
                <a:cs typeface="Arial" charset="0"/>
              </a:rPr>
              <a:t> </a:t>
            </a:r>
            <a:r>
              <a:rPr lang="en-US" altLang="zh-TW" sz="3600" dirty="0" smtClean="0">
                <a:latin typeface="微软雅黑" pitchFamily="34" charset="-122"/>
                <a:ea typeface="微软雅黑" pitchFamily="34" charset="-122"/>
                <a:cs typeface="Arial" charset="0"/>
              </a:rPr>
              <a:t>from</a:t>
            </a:r>
            <a:r>
              <a:rPr lang="zh-TW" altLang="en-US" sz="3600" dirty="0" smtClean="0">
                <a:latin typeface="微软雅黑" pitchFamily="34" charset="-122"/>
                <a:ea typeface="微软雅黑" pitchFamily="34" charset="-122"/>
                <a:cs typeface="Arial" charset="0"/>
              </a:rPr>
              <a:t> </a:t>
            </a:r>
            <a:r>
              <a:rPr lang="en-US" altLang="zh-TW" sz="3600" dirty="0" smtClean="0">
                <a:latin typeface="微软雅黑" pitchFamily="34" charset="-122"/>
                <a:ea typeface="微软雅黑" pitchFamily="34" charset="-122"/>
                <a:cs typeface="Arial" charset="0"/>
              </a:rPr>
              <a:t>factory</a:t>
            </a:r>
            <a:endParaRPr lang="en-US" altLang="zh-CN" sz="3600" dirty="0">
              <a:latin typeface="微软雅黑" pitchFamily="34" charset="-122"/>
              <a:ea typeface="微软雅黑" pitchFamily="34" charset="-122"/>
              <a:cs typeface="Arial" charset="0"/>
            </a:endParaRPr>
          </a:p>
        </p:txBody>
      </p:sp>
      <p:pic>
        <p:nvPicPr>
          <p:cNvPr id="4099"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1802"/>
          <a:stretch>
            <a:fillRect/>
          </a:stretch>
        </p:blipFill>
        <p:spPr bwMode="auto">
          <a:xfrm>
            <a:off x="2710832" y="1557586"/>
            <a:ext cx="8928992" cy="4932031"/>
          </a:xfrm>
          <a:prstGeom prst="rect">
            <a:avLst/>
          </a:prstGeom>
          <a:noFill/>
          <a:ln>
            <a:noFill/>
          </a:ln>
          <a:effectLst/>
        </p:spPr>
      </p:pic>
      <p:sp>
        <p:nvSpPr>
          <p:cNvPr id="22" name="矩形 1"/>
          <p:cNvSpPr>
            <a:spLocks noChangeArrowheads="1"/>
          </p:cNvSpPr>
          <p:nvPr/>
        </p:nvSpPr>
        <p:spPr bwMode="auto">
          <a:xfrm>
            <a:off x="3728944" y="746334"/>
            <a:ext cx="4598511" cy="536879"/>
          </a:xfrm>
          <a:prstGeom prst="rect">
            <a:avLst/>
          </a:prstGeom>
          <a:noFill/>
          <a:ln>
            <a:noFill/>
          </a:ln>
        </p:spPr>
        <p:txBody>
          <a:bodyPr wrap="square">
            <a:spAutoFit/>
          </a:bodyPr>
          <a:lstStyle/>
          <a:p>
            <a:pPr algn="ctr"/>
            <a:r>
              <a:rPr lang="en-US" altLang="zh-TW" sz="2800" b="1" spc="200" dirty="0" smtClean="0">
                <a:solidFill>
                  <a:schemeClr val="bg1"/>
                </a:solidFill>
                <a:latin typeface="微软雅黑" pitchFamily="34" charset="-122"/>
                <a:ea typeface="微软雅黑" pitchFamily="34" charset="-122"/>
              </a:rPr>
              <a:t>6:</a:t>
            </a:r>
            <a:r>
              <a:rPr lang="zh-TW" altLang="en-US" sz="2800" b="1" spc="200" dirty="0" smtClean="0">
                <a:solidFill>
                  <a:schemeClr val="bg1"/>
                </a:solidFill>
                <a:latin typeface="微软雅黑" pitchFamily="34" charset="-122"/>
                <a:ea typeface="微软雅黑" pitchFamily="34" charset="-122"/>
              </a:rPr>
              <a:t> </a:t>
            </a:r>
            <a:r>
              <a:rPr lang="en-US" altLang="zh-TW" sz="2800" b="1" spc="200" dirty="0" smtClean="0">
                <a:solidFill>
                  <a:schemeClr val="bg1"/>
                </a:solidFill>
                <a:latin typeface="微软雅黑" pitchFamily="34" charset="-122"/>
                <a:ea typeface="微软雅黑" pitchFamily="34" charset="-122"/>
              </a:rPr>
              <a:t>Trust</a:t>
            </a:r>
            <a:r>
              <a:rPr lang="zh-TW" altLang="en-US" sz="2800" b="1" spc="200" dirty="0" smtClean="0">
                <a:solidFill>
                  <a:schemeClr val="bg1"/>
                </a:solidFill>
                <a:latin typeface="微软雅黑" pitchFamily="34" charset="-122"/>
                <a:ea typeface="微软雅黑" pitchFamily="34" charset="-122"/>
              </a:rPr>
              <a:t> </a:t>
            </a:r>
            <a:r>
              <a:rPr lang="en-US" altLang="zh-TW" sz="2800" b="1" spc="200" dirty="0" smtClean="0">
                <a:solidFill>
                  <a:schemeClr val="bg1"/>
                </a:solidFill>
                <a:latin typeface="微软雅黑" pitchFamily="34" charset="-122"/>
                <a:ea typeface="微软雅黑" pitchFamily="34" charset="-122"/>
              </a:rPr>
              <a:t>our</a:t>
            </a:r>
            <a:r>
              <a:rPr lang="zh-TW" altLang="en-US" sz="2800" b="1" spc="200" dirty="0" smtClean="0">
                <a:solidFill>
                  <a:schemeClr val="bg1"/>
                </a:solidFill>
                <a:latin typeface="微软雅黑" pitchFamily="34" charset="-122"/>
                <a:ea typeface="微软雅黑" pitchFamily="34" charset="-122"/>
              </a:rPr>
              <a:t> </a:t>
            </a:r>
            <a:r>
              <a:rPr lang="en-US" altLang="zh-TW" sz="2800" b="1" spc="200" dirty="0" smtClean="0">
                <a:solidFill>
                  <a:schemeClr val="bg1"/>
                </a:solidFill>
                <a:latin typeface="微软雅黑" pitchFamily="34" charset="-122"/>
                <a:ea typeface="微软雅黑" pitchFamily="34" charset="-122"/>
              </a:rPr>
              <a:t>staffs</a:t>
            </a:r>
            <a:endParaRPr lang="zh-CN" altLang="en-US" sz="2800" b="1" spc="200" dirty="0">
              <a:solidFill>
                <a:schemeClr val="bg1"/>
              </a:solidFill>
              <a:latin typeface="微软雅黑" pitchFamily="34" charset="-122"/>
              <a:ea typeface="微软雅黑" pitchFamily="34" charset="-122"/>
            </a:endParaRPr>
          </a:p>
        </p:txBody>
      </p:sp>
      <p:pic>
        <p:nvPicPr>
          <p:cNvPr id="18" name="Picture 3" descr="C:\Users\bobo.jiang\Desktop\家.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9462" y="0"/>
            <a:ext cx="742951" cy="723900"/>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10"/>
          <p:cNvSpPr/>
          <p:nvPr/>
        </p:nvSpPr>
        <p:spPr>
          <a:xfrm>
            <a:off x="2206775" y="0"/>
            <a:ext cx="7917378" cy="1565136"/>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3074" name="Picture 2" descr="H:\AICS Happy Enterprise Activities\Internal Factory Activities  工厂内部活动\Board Room\2017-06-21 11.59.00.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a:stretch>
            <a:fillRect/>
          </a:stretch>
        </p:blipFill>
        <p:spPr bwMode="auto">
          <a:xfrm>
            <a:off x="3502" y="3337865"/>
            <a:ext cx="3244791" cy="1793878"/>
          </a:xfrm>
          <a:prstGeom prst="rect">
            <a:avLst/>
          </a:prstGeom>
          <a:noFill/>
        </p:spPr>
      </p:pic>
      <p:pic>
        <p:nvPicPr>
          <p:cNvPr id="3075" name="Picture 3" descr="H:\AICS Happy Enterprise Activities\Internal Factory Activities  工厂内部活动\Board Room\2017-06-21 14.03.24.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3979"/>
          <a:stretch>
            <a:fillRect/>
          </a:stretch>
        </p:blipFill>
        <p:spPr bwMode="auto">
          <a:xfrm>
            <a:off x="-25475" y="1557586"/>
            <a:ext cx="3273767" cy="1737890"/>
          </a:xfrm>
          <a:prstGeom prst="rect">
            <a:avLst/>
          </a:prstGeom>
          <a:noFill/>
        </p:spPr>
      </p:pic>
      <p:pic>
        <p:nvPicPr>
          <p:cNvPr id="3076" name="Picture 4" descr="H:\AICS Happy Enterprise Activities\Internal Factory Activities  工厂内部活动\Board Room\2017-06-22 14.59.29.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5669"/>
          <a:stretch>
            <a:fillRect/>
          </a:stretch>
        </p:blipFill>
        <p:spPr bwMode="auto">
          <a:xfrm>
            <a:off x="0" y="5162551"/>
            <a:ext cx="3246410" cy="1686496"/>
          </a:xfrm>
          <a:prstGeom prst="rect">
            <a:avLst/>
          </a:prstGeom>
          <a:noFill/>
        </p:spPr>
      </p:pic>
      <p:pic>
        <p:nvPicPr>
          <p:cNvPr id="4" name="Picture 3" descr="C:\Users\bobo.jiang\Desktop\微信图片_20170914093455.jpg"/>
          <p:cNvPicPr>
            <a:picLocks noChangeAspect="1" noChangeArrowheads="1"/>
          </p:cNvPicPr>
          <p:nvPr/>
        </p:nvPicPr>
        <p:blipFill rotWithShape="1">
          <a:blip r:embed="rId5">
            <a:extLst>
              <a:ext uri="{28A0092B-C50C-407E-A947-70E740481C1C}">
                <a14:useLocalDpi xmlns:a14="http://schemas.microsoft.com/office/drawing/2010/main" val="0"/>
              </a:ext>
            </a:extLst>
          </a:blip>
          <a:srcRect t="1480" r="1087" b="1"/>
          <a:stretch>
            <a:fillRect/>
          </a:stretch>
        </p:blipFill>
        <p:spPr bwMode="auto">
          <a:xfrm>
            <a:off x="3316798" y="1565137"/>
            <a:ext cx="8873615" cy="5294451"/>
          </a:xfrm>
          <a:prstGeom prst="rect">
            <a:avLst/>
          </a:prstGeom>
          <a:noFill/>
        </p:spPr>
      </p:pic>
      <p:sp>
        <p:nvSpPr>
          <p:cNvPr id="24" name="矩形 1"/>
          <p:cNvSpPr>
            <a:spLocks noChangeArrowheads="1"/>
          </p:cNvSpPr>
          <p:nvPr/>
        </p:nvSpPr>
        <p:spPr bwMode="auto">
          <a:xfrm>
            <a:off x="2206773" y="621482"/>
            <a:ext cx="7848873" cy="536879"/>
          </a:xfrm>
          <a:prstGeom prst="rect">
            <a:avLst/>
          </a:prstGeom>
          <a:noFill/>
          <a:ln>
            <a:noFill/>
          </a:ln>
        </p:spPr>
        <p:txBody>
          <a:bodyPr wrap="square">
            <a:spAutoFit/>
          </a:bodyPr>
          <a:lstStyle/>
          <a:p>
            <a:r>
              <a:rPr lang="en-US" altLang="zh-TW" sz="2800" spc="200" dirty="0" smtClean="0">
                <a:solidFill>
                  <a:schemeClr val="bg1"/>
                </a:solidFill>
                <a:latin typeface="微软雅黑" pitchFamily="34" charset="-122"/>
                <a:ea typeface="微软雅黑" pitchFamily="34" charset="-122"/>
              </a:rPr>
              <a:t>Restored</a:t>
            </a:r>
            <a:r>
              <a:rPr lang="zh-TW" altLang="en-US" sz="2800" spc="200" dirty="0" smtClean="0">
                <a:solidFill>
                  <a:schemeClr val="bg1"/>
                </a:solidFill>
                <a:latin typeface="微软雅黑" pitchFamily="34" charset="-122"/>
                <a:ea typeface="微软雅黑" pitchFamily="34" charset="-122"/>
              </a:rPr>
              <a:t> </a:t>
            </a:r>
            <a:r>
              <a:rPr lang="en-US" altLang="zh-TW" sz="2800" spc="200" dirty="0" smtClean="0">
                <a:solidFill>
                  <a:schemeClr val="bg1"/>
                </a:solidFill>
                <a:latin typeface="微软雅黑" pitchFamily="34" charset="-122"/>
                <a:ea typeface="微软雅黑" pitchFamily="34" charset="-122"/>
              </a:rPr>
              <a:t>the</a:t>
            </a:r>
            <a:r>
              <a:rPr lang="zh-TW" altLang="en-US" sz="2800" spc="200" dirty="0" smtClean="0">
                <a:solidFill>
                  <a:schemeClr val="bg1"/>
                </a:solidFill>
                <a:latin typeface="微软雅黑" pitchFamily="34" charset="-122"/>
                <a:ea typeface="微软雅黑" pitchFamily="34" charset="-122"/>
              </a:rPr>
              <a:t> </a:t>
            </a:r>
            <a:r>
              <a:rPr lang="en-US" altLang="zh-TW" sz="2800" spc="200" dirty="0" smtClean="0">
                <a:solidFill>
                  <a:schemeClr val="bg1"/>
                </a:solidFill>
                <a:latin typeface="微软雅黑" pitchFamily="34" charset="-122"/>
                <a:ea typeface="微软雅黑" pitchFamily="34" charset="-122"/>
              </a:rPr>
              <a:t>Islamic</a:t>
            </a:r>
            <a:r>
              <a:rPr lang="zh-TW" altLang="en-US" sz="2800" spc="200" dirty="0" smtClean="0">
                <a:solidFill>
                  <a:schemeClr val="bg1"/>
                </a:solidFill>
                <a:latin typeface="微软雅黑" pitchFamily="34" charset="-122"/>
                <a:ea typeface="微软雅黑" pitchFamily="34" charset="-122"/>
              </a:rPr>
              <a:t> </a:t>
            </a:r>
            <a:r>
              <a:rPr lang="en-US" altLang="zh-TW" sz="2800" spc="200" dirty="0" smtClean="0">
                <a:solidFill>
                  <a:schemeClr val="bg1"/>
                </a:solidFill>
                <a:latin typeface="微软雅黑" pitchFamily="34" charset="-122"/>
                <a:ea typeface="微软雅黑" pitchFamily="34" charset="-122"/>
              </a:rPr>
              <a:t>dome-shaped</a:t>
            </a:r>
            <a:r>
              <a:rPr lang="zh-TW" altLang="en-US" sz="2800" spc="200" dirty="0" smtClean="0">
                <a:solidFill>
                  <a:schemeClr val="bg1"/>
                </a:solidFill>
                <a:latin typeface="微软雅黑" pitchFamily="34" charset="-122"/>
                <a:ea typeface="微软雅黑" pitchFamily="34" charset="-122"/>
              </a:rPr>
              <a:t> </a:t>
            </a:r>
            <a:r>
              <a:rPr lang="en-US" altLang="zh-TW" sz="2800" spc="200" dirty="0" smtClean="0">
                <a:solidFill>
                  <a:schemeClr val="bg1"/>
                </a:solidFill>
                <a:latin typeface="微软雅黑" pitchFamily="34" charset="-122"/>
                <a:ea typeface="微软雅黑" pitchFamily="34" charset="-122"/>
              </a:rPr>
              <a:t>roof</a:t>
            </a:r>
            <a:endParaRPr lang="en-US" altLang="zh-CN" sz="2800" spc="200" dirty="0" smtClean="0">
              <a:solidFill>
                <a:schemeClr val="bg1"/>
              </a:solidFill>
              <a:latin typeface="微软雅黑" pitchFamily="34" charset="-122"/>
              <a:ea typeface="微软雅黑" pitchFamily="34" charset="-122"/>
            </a:endParaRPr>
          </a:p>
        </p:txBody>
      </p:sp>
      <p:pic>
        <p:nvPicPr>
          <p:cNvPr id="16" name="Picture 3" descr="C:\Users\bobo.jiang\Desktop\家.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19462" y="-26590"/>
            <a:ext cx="742951" cy="723900"/>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C:\Users\bobo.jiang\Desktop\图片1.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4156" t="12526" r="4893" b="11609"/>
          <a:stretch>
            <a:fillRect/>
          </a:stretch>
        </p:blipFill>
        <p:spPr bwMode="auto">
          <a:xfrm>
            <a:off x="3646936" y="0"/>
            <a:ext cx="1440160" cy="1442048"/>
          </a:xfrm>
          <a:prstGeom prst="rect">
            <a:avLst/>
          </a:prstGeom>
          <a:noFill/>
        </p:spPr>
      </p:pic>
      <p:sp>
        <p:nvSpPr>
          <p:cNvPr id="4" name="Rectangle 10"/>
          <p:cNvSpPr>
            <a:spLocks noChangeArrowheads="1"/>
          </p:cNvSpPr>
          <p:nvPr/>
        </p:nvSpPr>
        <p:spPr bwMode="auto">
          <a:xfrm flipH="1">
            <a:off x="4583037" y="170409"/>
            <a:ext cx="6840761" cy="1218366"/>
          </a:xfrm>
          <a:prstGeom prst="rect">
            <a:avLst/>
          </a:prstGeom>
          <a:noFill/>
          <a:ln>
            <a:noFill/>
          </a:ln>
        </p:spPr>
        <p:txBody>
          <a:bodyPr wrap="square" lIns="193538" tIns="96770" rIns="193538" bIns="96770" anchor="ctr">
            <a:spAutoFit/>
          </a:bodyPr>
          <a:lstStyle>
            <a:lvl1pPr>
              <a:defRPr>
                <a:solidFill>
                  <a:schemeClr val="tx1"/>
                </a:solidFill>
                <a:latin typeface="Calibri" pitchFamily="34" charset="0"/>
                <a:ea typeface="宋体" pitchFamily="2" charset="-122"/>
              </a:defRPr>
            </a:lvl1pPr>
            <a:lvl2pPr marL="742950" indent="-285750">
              <a:defRPr>
                <a:solidFill>
                  <a:schemeClr val="tx1"/>
                </a:solidFill>
                <a:latin typeface="Calibri" pitchFamily="34" charset="0"/>
                <a:ea typeface="宋体" pitchFamily="2" charset="-122"/>
              </a:defRPr>
            </a:lvl2pPr>
            <a:lvl3pPr marL="1143000" indent="-228600">
              <a:defRPr>
                <a:solidFill>
                  <a:schemeClr val="tx1"/>
                </a:solidFill>
                <a:latin typeface="Calibri" pitchFamily="34" charset="0"/>
                <a:ea typeface="宋体" pitchFamily="2" charset="-122"/>
              </a:defRPr>
            </a:lvl3pPr>
            <a:lvl4pPr marL="1600200" indent="-228600">
              <a:defRPr>
                <a:solidFill>
                  <a:schemeClr val="tx1"/>
                </a:solidFill>
                <a:latin typeface="Calibri" pitchFamily="34" charset="0"/>
                <a:ea typeface="宋体" pitchFamily="2" charset="-122"/>
              </a:defRPr>
            </a:lvl4pPr>
            <a:lvl5pPr marL="2057400" indent="-228600">
              <a:defRPr>
                <a:solidFill>
                  <a:schemeClr val="tx1"/>
                </a:solidFill>
                <a:latin typeface="Calibri" pitchFamily="34" charset="0"/>
                <a:ea typeface="宋体" pitchFamily="2" charset="-122"/>
              </a:defRPr>
            </a:lvl5pPr>
            <a:lvl6pPr marL="2514600" indent="-228600" eaLnBrk="0" fontAlgn="base" hangingPunct="0">
              <a:spcBef>
                <a:spcPct val="0"/>
              </a:spcBef>
              <a:spcAft>
                <a:spcPct val="0"/>
              </a:spcAft>
              <a:defRPr>
                <a:solidFill>
                  <a:schemeClr val="tx1"/>
                </a:solidFill>
                <a:latin typeface="Calibri" pitchFamily="34" charset="0"/>
                <a:ea typeface="宋体" pitchFamily="2" charset="-122"/>
              </a:defRPr>
            </a:lvl6pPr>
            <a:lvl7pPr marL="2971800" indent="-228600" eaLnBrk="0" fontAlgn="base" hangingPunct="0">
              <a:spcBef>
                <a:spcPct val="0"/>
              </a:spcBef>
              <a:spcAft>
                <a:spcPct val="0"/>
              </a:spcAft>
              <a:defRPr>
                <a:solidFill>
                  <a:schemeClr val="tx1"/>
                </a:solidFill>
                <a:latin typeface="Calibri" pitchFamily="34" charset="0"/>
                <a:ea typeface="宋体" pitchFamily="2" charset="-122"/>
              </a:defRPr>
            </a:lvl7pPr>
            <a:lvl8pPr marL="3429000" indent="-228600" eaLnBrk="0" fontAlgn="base" hangingPunct="0">
              <a:spcBef>
                <a:spcPct val="0"/>
              </a:spcBef>
              <a:spcAft>
                <a:spcPct val="0"/>
              </a:spcAft>
              <a:defRPr>
                <a:solidFill>
                  <a:schemeClr val="tx1"/>
                </a:solidFill>
                <a:latin typeface="Calibri" pitchFamily="34" charset="0"/>
                <a:ea typeface="宋体" pitchFamily="2" charset="-122"/>
              </a:defRPr>
            </a:lvl8pPr>
            <a:lvl9pPr marL="3886200" indent="-228600" eaLnBrk="0" fontAlgn="base" hangingPunct="0">
              <a:spcBef>
                <a:spcPct val="0"/>
              </a:spcBef>
              <a:spcAft>
                <a:spcPct val="0"/>
              </a:spcAft>
              <a:defRPr>
                <a:solidFill>
                  <a:schemeClr val="tx1"/>
                </a:solidFill>
                <a:latin typeface="Calibri" pitchFamily="34" charset="0"/>
                <a:ea typeface="宋体" pitchFamily="2" charset="-122"/>
              </a:defRPr>
            </a:lvl9pPr>
          </a:lstStyle>
          <a:p>
            <a:pPr algn="r"/>
            <a:r>
              <a:rPr lang="en-US" altLang="zh-TW" sz="3200" dirty="0" smtClean="0">
                <a:latin typeface="微软雅黑 Light" panose="020B0502040204020203" pitchFamily="34" charset="-122"/>
                <a:ea typeface="微软雅黑" pitchFamily="34" charset="-122"/>
              </a:rPr>
              <a:t>The</a:t>
            </a:r>
            <a:r>
              <a:rPr lang="zh-TW" altLang="en-US" sz="3200" dirty="0" smtClean="0">
                <a:latin typeface="微软雅黑 Light" panose="020B0502040204020203" pitchFamily="34" charset="-122"/>
                <a:ea typeface="微软雅黑" pitchFamily="34" charset="-122"/>
              </a:rPr>
              <a:t> </a:t>
            </a:r>
            <a:r>
              <a:rPr lang="en-US" altLang="zh-TW" sz="3200" dirty="0" smtClean="0">
                <a:latin typeface="微软雅黑 Light" panose="020B0502040204020203" pitchFamily="34" charset="-122"/>
                <a:ea typeface="微软雅黑" pitchFamily="34" charset="-122"/>
              </a:rPr>
              <a:t>renovated</a:t>
            </a:r>
            <a:r>
              <a:rPr lang="zh-TW" altLang="en-US" sz="3200" dirty="0" smtClean="0">
                <a:latin typeface="微软雅黑 Light" panose="020B0502040204020203" pitchFamily="34" charset="-122"/>
                <a:ea typeface="微软雅黑" pitchFamily="34" charset="-122"/>
              </a:rPr>
              <a:t> </a:t>
            </a:r>
            <a:r>
              <a:rPr lang="en-US" altLang="zh-TW" sz="3200" dirty="0" smtClean="0">
                <a:latin typeface="微软雅黑 Light" panose="020B0502040204020203" pitchFamily="34" charset="-122"/>
                <a:ea typeface="微软雅黑" pitchFamily="34" charset="-122"/>
              </a:rPr>
              <a:t>praying</a:t>
            </a:r>
            <a:r>
              <a:rPr lang="zh-TW" altLang="en-US" sz="3200" dirty="0" smtClean="0">
                <a:latin typeface="微软雅黑 Light" panose="020B0502040204020203" pitchFamily="34" charset="-122"/>
                <a:ea typeface="微软雅黑" pitchFamily="34" charset="-122"/>
              </a:rPr>
              <a:t> </a:t>
            </a:r>
            <a:r>
              <a:rPr lang="en-US" altLang="zh-TW" sz="3200" dirty="0" smtClean="0">
                <a:latin typeface="微软雅黑 Light" panose="020B0502040204020203" pitchFamily="34" charset="-122"/>
                <a:ea typeface="微软雅黑" pitchFamily="34" charset="-122"/>
              </a:rPr>
              <a:t>room–</a:t>
            </a:r>
            <a:r>
              <a:rPr lang="zh-TW" altLang="en-US" sz="3200" dirty="0" smtClean="0">
                <a:latin typeface="微软雅黑 Light" panose="020B0502040204020203" pitchFamily="34" charset="-122"/>
                <a:ea typeface="微软雅黑" pitchFamily="34" charset="-122"/>
              </a:rPr>
              <a:t> </a:t>
            </a:r>
            <a:endParaRPr lang="en-US" altLang="zh-TW" sz="3200" dirty="0" smtClean="0">
              <a:latin typeface="微软雅黑 Light" panose="020B0502040204020203" pitchFamily="34" charset="-122"/>
              <a:ea typeface="微软雅黑" pitchFamily="34" charset="-122"/>
            </a:endParaRPr>
          </a:p>
          <a:p>
            <a:pPr algn="r"/>
            <a:r>
              <a:rPr lang="en-US" altLang="zh-TW" sz="3200" dirty="0" smtClean="0">
                <a:latin typeface="微软雅黑 Light" panose="020B0502040204020203" pitchFamily="34" charset="-122"/>
                <a:ea typeface="微软雅黑" pitchFamily="34" charset="-122"/>
              </a:rPr>
              <a:t>now</a:t>
            </a:r>
            <a:r>
              <a:rPr lang="zh-TW" altLang="en-US" sz="3200" dirty="0" smtClean="0">
                <a:latin typeface="微软雅黑 Light" panose="020B0502040204020203" pitchFamily="34" charset="-122"/>
                <a:ea typeface="微软雅黑" pitchFamily="34" charset="-122"/>
              </a:rPr>
              <a:t> </a:t>
            </a:r>
            <a:r>
              <a:rPr lang="en-US" altLang="zh-TW" sz="3200" dirty="0" smtClean="0">
                <a:latin typeface="微软雅黑 Light" panose="020B0502040204020203" pitchFamily="34" charset="-122"/>
                <a:ea typeface="微软雅黑" pitchFamily="34" charset="-122"/>
              </a:rPr>
              <a:t>tranquil</a:t>
            </a:r>
            <a:r>
              <a:rPr lang="zh-TW" altLang="en-US" sz="3200" dirty="0" smtClean="0">
                <a:latin typeface="微软雅黑 Light" panose="020B0502040204020203" pitchFamily="34" charset="-122"/>
                <a:ea typeface="微软雅黑" pitchFamily="34" charset="-122"/>
              </a:rPr>
              <a:t> </a:t>
            </a:r>
            <a:r>
              <a:rPr lang="en-US" altLang="zh-TW" sz="3200" dirty="0" smtClean="0">
                <a:latin typeface="微软雅黑 Light" panose="020B0502040204020203" pitchFamily="34" charset="-122"/>
                <a:ea typeface="微软雅黑" pitchFamily="34" charset="-122"/>
              </a:rPr>
              <a:t>and</a:t>
            </a:r>
            <a:r>
              <a:rPr lang="zh-TW" altLang="en-US" sz="3200" dirty="0" smtClean="0">
                <a:latin typeface="微软雅黑 Light" panose="020B0502040204020203" pitchFamily="34" charset="-122"/>
                <a:ea typeface="微软雅黑" pitchFamily="34" charset="-122"/>
              </a:rPr>
              <a:t> </a:t>
            </a:r>
            <a:r>
              <a:rPr lang="en-US" altLang="zh-TW" sz="3200" dirty="0" smtClean="0">
                <a:latin typeface="微软雅黑 Light" panose="020B0502040204020203" pitchFamily="34" charset="-122"/>
                <a:ea typeface="微软雅黑" pitchFamily="34" charset="-122"/>
              </a:rPr>
              <a:t>sacred</a:t>
            </a:r>
            <a:endParaRPr lang="en-US" altLang="zh-CN" sz="3200" dirty="0">
              <a:latin typeface="微软雅黑 Light" panose="020B0502040204020203" pitchFamily="34" charset="-122"/>
              <a:ea typeface="微软雅黑" pitchFamily="34" charset="-122"/>
            </a:endParaRPr>
          </a:p>
        </p:txBody>
      </p:sp>
      <p:pic>
        <p:nvPicPr>
          <p:cNvPr id="10" name="图片 9"/>
          <p:cNvPicPr>
            <a:picLocks noChangeAspect="1"/>
          </p:cNvPicPr>
          <p:nvPr/>
        </p:nvPicPr>
        <p:blipFill rotWithShape="1">
          <a:blip r:embed="rId3" cstate="print">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l="8995" t="6964" r="13660" b="4299"/>
          <a:stretch/>
        </p:blipFill>
        <p:spPr>
          <a:xfrm>
            <a:off x="1774727" y="1415961"/>
            <a:ext cx="4733925" cy="3309544"/>
          </a:xfrm>
          <a:prstGeom prst="rect">
            <a:avLst/>
          </a:prstGeom>
        </p:spPr>
      </p:pic>
      <p:pic>
        <p:nvPicPr>
          <p:cNvPr id="11" name="Picture 2" descr="C:\Users\bobo.jiang\Desktop\微信图片_20170920183928.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6243" t="5584" r="5622"/>
          <a:stretch/>
        </p:blipFill>
        <p:spPr bwMode="auto">
          <a:xfrm>
            <a:off x="6583978" y="1415961"/>
            <a:ext cx="4119742" cy="3309977"/>
          </a:xfrm>
          <a:prstGeom prst="rect">
            <a:avLst/>
          </a:prstGeom>
          <a:noFill/>
          <a:extLst>
            <a:ext uri="{909E8E84-426E-40dd-AFC4-6F175D3DCCD1}">
              <a14:hiddenFill xmlns:a14="http://schemas.microsoft.com/office/drawing/2010/main">
                <a:solidFill>
                  <a:srgbClr val="FFFFFF"/>
                </a:solidFill>
              </a14:hiddenFill>
            </a:ext>
          </a:extLst>
        </p:spPr>
      </p:pic>
      <p:pic>
        <p:nvPicPr>
          <p:cNvPr id="12" name="图片 11"/>
          <p:cNvPicPr>
            <a:picLocks noChangeAspect="1"/>
          </p:cNvPicPr>
          <p:nvPr/>
        </p:nvPicPr>
        <p:blipFill rotWithShape="1">
          <a:blip r:embed="rId6" cstate="print">
            <a:extLst>
              <a:ext uri="{28A0092B-C50C-407E-A947-70E740481C1C}">
                <a14:useLocalDpi xmlns:a14="http://schemas.microsoft.com/office/drawing/2010/main" val="0"/>
              </a:ext>
            </a:extLst>
          </a:blip>
          <a:srcRect t="10093" b="14367"/>
          <a:stretch/>
        </p:blipFill>
        <p:spPr>
          <a:xfrm>
            <a:off x="7319342" y="4797946"/>
            <a:ext cx="1980000" cy="1991741"/>
          </a:xfrm>
          <a:prstGeom prst="rect">
            <a:avLst/>
          </a:prstGeom>
        </p:spPr>
      </p:pic>
      <p:pic>
        <p:nvPicPr>
          <p:cNvPr id="16" name="Picture 6" descr="G:\AICS Happy Enterprise Activities\Surau\Male Surau\IMG-20170526-WA0011.jpg"/>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4716" r="16699"/>
          <a:stretch/>
        </p:blipFill>
        <p:spPr bwMode="auto">
          <a:xfrm>
            <a:off x="1760537" y="4803817"/>
            <a:ext cx="2768822" cy="19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图片 16"/>
          <p:cNvPicPr>
            <a:picLocks noChangeAspect="1"/>
          </p:cNvPicPr>
          <p:nvPr/>
        </p:nvPicPr>
        <p:blipFill rotWithShape="1">
          <a:blip r:embed="rId8" cstate="print">
            <a:extLst>
              <a:ext uri="{28A0092B-C50C-407E-A947-70E740481C1C}">
                <a14:useLocalDpi xmlns:a14="http://schemas.microsoft.com/office/drawing/2010/main" val="0"/>
              </a:ext>
            </a:extLst>
          </a:blip>
          <a:srcRect l="17329" r="7051"/>
          <a:stretch/>
        </p:blipFill>
        <p:spPr>
          <a:xfrm>
            <a:off x="4583038" y="4803817"/>
            <a:ext cx="2676879" cy="1980000"/>
          </a:xfrm>
          <a:prstGeom prst="rect">
            <a:avLst/>
          </a:prstGeom>
        </p:spPr>
      </p:pic>
      <p:pic>
        <p:nvPicPr>
          <p:cNvPr id="18" name="图片 17"/>
          <p:cNvPicPr>
            <a:picLocks noChangeAspect="1"/>
          </p:cNvPicPr>
          <p:nvPr/>
        </p:nvPicPr>
        <p:blipFill rotWithShape="1">
          <a:blip r:embed="rId9" cstate="print">
            <a:extLst>
              <a:ext uri="{28A0092B-C50C-407E-A947-70E740481C1C}">
                <a14:useLocalDpi xmlns:a14="http://schemas.microsoft.com/office/drawing/2010/main" val="0"/>
              </a:ext>
            </a:extLst>
          </a:blip>
          <a:srcRect t="5509" r="29278" b="15207"/>
          <a:stretch/>
        </p:blipFill>
        <p:spPr>
          <a:xfrm>
            <a:off x="9362195" y="4814520"/>
            <a:ext cx="1341525" cy="1980000"/>
          </a:xfrm>
          <a:prstGeom prst="rect">
            <a:avLst/>
          </a:prstGeom>
        </p:spPr>
      </p:pic>
      <p:sp>
        <p:nvSpPr>
          <p:cNvPr id="20" name="矩形 19"/>
          <p:cNvSpPr/>
          <p:nvPr/>
        </p:nvSpPr>
        <p:spPr>
          <a:xfrm>
            <a:off x="1760537" y="4814519"/>
            <a:ext cx="8943182" cy="1969298"/>
          </a:xfrm>
          <a:prstGeom prst="rect">
            <a:avLst/>
          </a:pr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Rectangle 8"/>
          <p:cNvSpPr>
            <a:spLocks noChangeArrowheads="1"/>
          </p:cNvSpPr>
          <p:nvPr/>
        </p:nvSpPr>
        <p:spPr bwMode="auto">
          <a:xfrm>
            <a:off x="910631" y="117427"/>
            <a:ext cx="2335779" cy="10394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45157" tIns="72579" rIns="145157" bIns="72579" anchor="ctr"/>
          <a:lstStyle/>
          <a:p>
            <a:pPr algn="r" eaLnBrk="0" hangingPunct="0">
              <a:buFont typeface="Arial" charset="0"/>
              <a:buNone/>
            </a:pPr>
            <a:r>
              <a:rPr lang="zh-CN" altLang="en-US" sz="3200" dirty="0">
                <a:solidFill>
                  <a:srgbClr val="333333"/>
                </a:solidFill>
                <a:latin typeface="微软雅黑 Light" pitchFamily="34" charset="-122"/>
                <a:ea typeface="微软雅黑" pitchFamily="34" charset="-122"/>
              </a:rPr>
              <a:t>人文教育</a:t>
            </a:r>
          </a:p>
          <a:p>
            <a:pPr algn="r" eaLnBrk="0" hangingPunct="0">
              <a:buFont typeface="Arial" charset="0"/>
              <a:buNone/>
            </a:pPr>
            <a:r>
              <a:rPr lang="zh-CN" altLang="en-US" sz="1400" dirty="0">
                <a:solidFill>
                  <a:srgbClr val="333333"/>
                </a:solidFill>
                <a:latin typeface="微软雅黑" panose="020B0503020204020204" pitchFamily="34" charset="-122"/>
                <a:ea typeface="微软雅黑" panose="020B0503020204020204" pitchFamily="34" charset="-122"/>
              </a:rPr>
              <a:t>Humanistic Education</a:t>
            </a:r>
          </a:p>
        </p:txBody>
      </p:sp>
    </p:spTree>
  </p:cSld>
  <p:clrMapOvr>
    <a:masterClrMapping/>
  </p:clrMapOvr>
  <p:timing>
    <p:tnLst>
      <p:par>
        <p:cTn xmlns:p14="http://schemas.microsoft.com/office/powerpoint/2010/mai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矩形 15"/>
          <p:cNvSpPr/>
          <p:nvPr/>
        </p:nvSpPr>
        <p:spPr>
          <a:xfrm>
            <a:off x="3728947" y="0"/>
            <a:ext cx="4598509" cy="1341562"/>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0" name="矩形 1"/>
          <p:cNvSpPr>
            <a:spLocks noChangeArrowheads="1"/>
          </p:cNvSpPr>
          <p:nvPr/>
        </p:nvSpPr>
        <p:spPr bwMode="auto">
          <a:xfrm>
            <a:off x="0" y="909514"/>
            <a:ext cx="2854846" cy="830997"/>
          </a:xfrm>
          <a:prstGeom prst="rect">
            <a:avLst/>
          </a:prstGeom>
          <a:solidFill>
            <a:schemeClr val="tx1">
              <a:lumMod val="65000"/>
              <a:lumOff val="35000"/>
            </a:schemeClr>
          </a:solidFill>
          <a:ln>
            <a:noFill/>
          </a:ln>
        </p:spPr>
        <p:txBody>
          <a:bodyPr wrap="square">
            <a:spAutoFit/>
          </a:bodyPr>
          <a:lstStyle/>
          <a:p>
            <a:pPr algn="ctr"/>
            <a:r>
              <a:rPr lang="en-US" altLang="zh-TW" dirty="0" smtClean="0">
                <a:solidFill>
                  <a:schemeClr val="bg1"/>
                </a:solidFill>
                <a:latin typeface="微软雅黑" pitchFamily="34" charset="-122"/>
                <a:ea typeface="微软雅黑" pitchFamily="34" charset="-122"/>
              </a:rPr>
              <a:t>Old</a:t>
            </a:r>
            <a:r>
              <a:rPr lang="zh-TW" altLang="en-US" dirty="0" smtClean="0">
                <a:solidFill>
                  <a:schemeClr val="bg1"/>
                </a:solidFill>
                <a:latin typeface="微软雅黑" pitchFamily="34" charset="-122"/>
                <a:ea typeface="微软雅黑" pitchFamily="34" charset="-122"/>
              </a:rPr>
              <a:t> </a:t>
            </a:r>
            <a:r>
              <a:rPr lang="en-US" altLang="zh-TW" dirty="0" smtClean="0">
                <a:solidFill>
                  <a:schemeClr val="bg1"/>
                </a:solidFill>
                <a:latin typeface="微软雅黑" pitchFamily="34" charset="-122"/>
                <a:ea typeface="微软雅黑" pitchFamily="34" charset="-122"/>
              </a:rPr>
              <a:t>discarded</a:t>
            </a:r>
            <a:r>
              <a:rPr lang="zh-TW" altLang="en-US" dirty="0" smtClean="0">
                <a:solidFill>
                  <a:schemeClr val="bg1"/>
                </a:solidFill>
                <a:latin typeface="微软雅黑" pitchFamily="34" charset="-122"/>
                <a:ea typeface="微软雅黑" pitchFamily="34" charset="-122"/>
              </a:rPr>
              <a:t> </a:t>
            </a:r>
            <a:r>
              <a:rPr lang="en-US" altLang="zh-TW" dirty="0" smtClean="0">
                <a:solidFill>
                  <a:schemeClr val="bg1"/>
                </a:solidFill>
                <a:latin typeface="微软雅黑" pitchFamily="34" charset="-122"/>
                <a:ea typeface="微软雅黑" pitchFamily="34" charset="-122"/>
              </a:rPr>
              <a:t>warehouse</a:t>
            </a:r>
            <a:endParaRPr lang="zh-CN" altLang="en-US" dirty="0">
              <a:solidFill>
                <a:schemeClr val="bg1"/>
              </a:solidFill>
              <a:latin typeface="微软雅黑" pitchFamily="34" charset="-122"/>
              <a:ea typeface="微软雅黑" pitchFamily="34" charset="-122"/>
            </a:endParaRPr>
          </a:p>
        </p:txBody>
      </p:sp>
      <p:pic>
        <p:nvPicPr>
          <p:cNvPr id="12" name="Picture 5" descr="G:\AICS Happy Enterprise Activities\Room 32\2017-04-17 10.41.34.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456" t="19574" r="23052"/>
          <a:stretch>
            <a:fillRect/>
          </a:stretch>
        </p:blipFill>
        <p:spPr bwMode="auto">
          <a:xfrm>
            <a:off x="46534" y="1773610"/>
            <a:ext cx="2736304" cy="1654058"/>
          </a:xfrm>
          <a:prstGeom prst="rect">
            <a:avLst/>
          </a:prstGeom>
          <a:noFill/>
          <a:ln>
            <a:noFill/>
          </a:ln>
        </p:spPr>
      </p:pic>
      <p:sp>
        <p:nvSpPr>
          <p:cNvPr id="17" name="矩形 1"/>
          <p:cNvSpPr>
            <a:spLocks noChangeArrowheads="1"/>
          </p:cNvSpPr>
          <p:nvPr/>
        </p:nvSpPr>
        <p:spPr bwMode="auto">
          <a:xfrm>
            <a:off x="8954007" y="1197547"/>
            <a:ext cx="2469791" cy="461665"/>
          </a:xfrm>
          <a:prstGeom prst="rect">
            <a:avLst/>
          </a:prstGeom>
          <a:solidFill>
            <a:schemeClr val="tx1">
              <a:lumMod val="65000"/>
              <a:lumOff val="35000"/>
            </a:schemeClr>
          </a:solidFill>
          <a:ln>
            <a:noFill/>
          </a:ln>
        </p:spPr>
        <p:txBody>
          <a:bodyPr wrap="square">
            <a:spAutoFit/>
          </a:bodyPr>
          <a:lstStyle/>
          <a:p>
            <a:r>
              <a:rPr lang="en-US" altLang="zh-TW" dirty="0" smtClean="0">
                <a:solidFill>
                  <a:schemeClr val="bg1"/>
                </a:solidFill>
                <a:latin typeface="微软雅黑" pitchFamily="34" charset="-122"/>
                <a:ea typeface="微软雅黑" pitchFamily="34" charset="-122"/>
              </a:rPr>
              <a:t>New</a:t>
            </a:r>
            <a:r>
              <a:rPr lang="zh-TW" altLang="en-US" dirty="0" smtClean="0">
                <a:solidFill>
                  <a:schemeClr val="bg1"/>
                </a:solidFill>
                <a:latin typeface="微软雅黑" pitchFamily="34" charset="-122"/>
                <a:ea typeface="微软雅黑" pitchFamily="34" charset="-122"/>
              </a:rPr>
              <a:t> </a:t>
            </a:r>
            <a:r>
              <a:rPr lang="en-US" altLang="zh-TW" dirty="0" smtClean="0">
                <a:solidFill>
                  <a:schemeClr val="bg1"/>
                </a:solidFill>
                <a:latin typeface="微软雅黑" pitchFamily="34" charset="-122"/>
                <a:ea typeface="微软雅黑" pitchFamily="34" charset="-122"/>
              </a:rPr>
              <a:t>classroom</a:t>
            </a:r>
            <a:endParaRPr lang="zh-CN" altLang="en-US" dirty="0">
              <a:solidFill>
                <a:schemeClr val="bg1"/>
              </a:solidFill>
              <a:latin typeface="微软雅黑" pitchFamily="34" charset="-122"/>
              <a:ea typeface="微软雅黑" pitchFamily="34" charset="-122"/>
            </a:endParaRPr>
          </a:p>
        </p:txBody>
      </p:sp>
      <p:pic>
        <p:nvPicPr>
          <p:cNvPr id="14"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0422" t="31153" r="7372" b="4272"/>
          <a:stretch>
            <a:fillRect/>
          </a:stretch>
        </p:blipFill>
        <p:spPr bwMode="auto">
          <a:xfrm>
            <a:off x="46534" y="5203955"/>
            <a:ext cx="2730809" cy="1635546"/>
          </a:xfrm>
          <a:prstGeom prst="rect">
            <a:avLst/>
          </a:prstGeom>
          <a:noFill/>
          <a:ln>
            <a:noFill/>
          </a:ln>
          <a:effectLst/>
        </p:spPr>
      </p:pic>
      <p:pic>
        <p:nvPicPr>
          <p:cNvPr id="15"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36637" t="8999" r="934" b="15542"/>
          <a:stretch>
            <a:fillRect/>
          </a:stretch>
        </p:blipFill>
        <p:spPr bwMode="auto">
          <a:xfrm>
            <a:off x="46534" y="3454036"/>
            <a:ext cx="2730809" cy="1703951"/>
          </a:xfrm>
          <a:prstGeom prst="rect">
            <a:avLst/>
          </a:prstGeom>
          <a:noFill/>
          <a:ln>
            <a:noFill/>
          </a:ln>
          <a:effectLst/>
        </p:spPr>
      </p:pic>
      <p:pic>
        <p:nvPicPr>
          <p:cNvPr id="2" name="Picture 13" descr="G:\AICS Happy Enterprise Activities\Room 32\IMG-20170423-WA0084.jpg"/>
          <p:cNvPicPr>
            <a:picLocks noChangeAspect="1" noChangeArrowheads="1"/>
          </p:cNvPicPr>
          <p:nvPr/>
        </p:nvPicPr>
        <p:blipFill rotWithShape="1">
          <a:blip r:embed="rId5">
            <a:extLst>
              <a:ext uri="{28A0092B-C50C-407E-A947-70E740481C1C}">
                <a14:useLocalDpi xmlns:a14="http://schemas.microsoft.com/office/drawing/2010/main" val="0"/>
              </a:ext>
            </a:extLst>
          </a:blip>
          <a:srcRect l="-90" t="1610" r="2315" b="12175"/>
          <a:stretch>
            <a:fillRect/>
          </a:stretch>
        </p:blipFill>
        <p:spPr bwMode="auto">
          <a:xfrm>
            <a:off x="3574926" y="1773610"/>
            <a:ext cx="8480024" cy="4809744"/>
          </a:xfrm>
          <a:prstGeom prst="rect">
            <a:avLst/>
          </a:prstGeom>
          <a:noFill/>
          <a:ln>
            <a:noFill/>
          </a:ln>
        </p:spPr>
      </p:pic>
      <p:cxnSp>
        <p:nvCxnSpPr>
          <p:cNvPr id="33" name="Straight Arrow Connector 32"/>
          <p:cNvCxnSpPr/>
          <p:nvPr/>
        </p:nvCxnSpPr>
        <p:spPr>
          <a:xfrm>
            <a:off x="2782839" y="4509914"/>
            <a:ext cx="792087" cy="0"/>
          </a:xfrm>
          <a:prstGeom prst="straightConnector1">
            <a:avLst/>
          </a:prstGeom>
          <a:ln w="57150">
            <a:solidFill>
              <a:schemeClr val="tx1"/>
            </a:solidFill>
            <a:tailEnd type="arrow"/>
          </a:ln>
        </p:spPr>
        <p:style>
          <a:lnRef idx="2">
            <a:schemeClr val="accent1"/>
          </a:lnRef>
          <a:fillRef idx="0">
            <a:schemeClr val="accent1"/>
          </a:fillRef>
          <a:effectRef idx="1">
            <a:schemeClr val="accent1"/>
          </a:effectRef>
          <a:fontRef idx="minor">
            <a:schemeClr val="tx1"/>
          </a:fontRef>
        </p:style>
      </p:cxnSp>
      <p:sp>
        <p:nvSpPr>
          <p:cNvPr id="20" name="Rectangle 5"/>
          <p:cNvSpPr>
            <a:spLocks noChangeArrowheads="1"/>
          </p:cNvSpPr>
          <p:nvPr/>
        </p:nvSpPr>
        <p:spPr bwMode="auto">
          <a:xfrm>
            <a:off x="1198662" y="157164"/>
            <a:ext cx="2636673" cy="968375"/>
          </a:xfrm>
          <a:prstGeom prst="rect">
            <a:avLst/>
          </a:prstGeom>
          <a:noFill/>
          <a:ln>
            <a:noFill/>
          </a:ln>
        </p:spPr>
        <p:txBody>
          <a:bodyPr wrap="none" lIns="145157" tIns="72579" rIns="145157" bIns="72579" anchor="ctr"/>
          <a:lstStyle/>
          <a:p>
            <a:pPr algn="ctr"/>
            <a:r>
              <a:rPr lang="zh-CN" altLang="en-US" dirty="0">
                <a:latin typeface="微软雅黑" pitchFamily="34" charset="-122"/>
                <a:ea typeface="微软雅黑" pitchFamily="34" charset="-122"/>
                <a:sym typeface="隶书" panose="02010509060101010101" pitchFamily="49" charset="-122"/>
              </a:rPr>
              <a:t>  </a:t>
            </a:r>
            <a:endParaRPr lang="zh-CN" altLang="en-US" sz="1400" dirty="0">
              <a:latin typeface="微软雅黑" pitchFamily="34" charset="-122"/>
              <a:ea typeface="微软雅黑" pitchFamily="34" charset="-122"/>
              <a:sym typeface="Times New Roman" pitchFamily="18" charset="0"/>
            </a:endParaRPr>
          </a:p>
        </p:txBody>
      </p:sp>
      <p:sp>
        <p:nvSpPr>
          <p:cNvPr id="31" name="矩形 1"/>
          <p:cNvSpPr>
            <a:spLocks noChangeArrowheads="1"/>
          </p:cNvSpPr>
          <p:nvPr/>
        </p:nvSpPr>
        <p:spPr bwMode="auto">
          <a:xfrm>
            <a:off x="3574927" y="746334"/>
            <a:ext cx="4896543" cy="536879"/>
          </a:xfrm>
          <a:prstGeom prst="rect">
            <a:avLst/>
          </a:prstGeom>
          <a:noFill/>
          <a:ln>
            <a:noFill/>
          </a:ln>
        </p:spPr>
        <p:txBody>
          <a:bodyPr wrap="square">
            <a:spAutoFit/>
          </a:bodyPr>
          <a:lstStyle/>
          <a:p>
            <a:pPr algn="ctr"/>
            <a:r>
              <a:rPr lang="en-US" altLang="zh-TW" sz="2800" b="1" spc="200" dirty="0" smtClean="0">
                <a:solidFill>
                  <a:schemeClr val="bg1"/>
                </a:solidFill>
                <a:latin typeface="微软雅黑" pitchFamily="34" charset="-122"/>
                <a:ea typeface="微软雅黑" pitchFamily="34" charset="-122"/>
              </a:rPr>
              <a:t>Education</a:t>
            </a:r>
            <a:r>
              <a:rPr lang="zh-TW" altLang="en-US" sz="2800" b="1" spc="200" dirty="0" smtClean="0">
                <a:solidFill>
                  <a:schemeClr val="bg1"/>
                </a:solidFill>
                <a:latin typeface="微软雅黑" pitchFamily="34" charset="-122"/>
                <a:ea typeface="微软雅黑" pitchFamily="34" charset="-122"/>
              </a:rPr>
              <a:t> </a:t>
            </a:r>
            <a:r>
              <a:rPr lang="en-US" altLang="zh-TW" sz="2800" b="1" spc="200" dirty="0" smtClean="0">
                <a:solidFill>
                  <a:schemeClr val="bg1"/>
                </a:solidFill>
                <a:latin typeface="微软雅黑" pitchFamily="34" charset="-122"/>
                <a:ea typeface="微软雅黑" pitchFamily="34" charset="-122"/>
              </a:rPr>
              <a:t>is</a:t>
            </a:r>
            <a:r>
              <a:rPr lang="zh-TW" altLang="en-US" sz="2800" b="1" spc="200" dirty="0" smtClean="0">
                <a:solidFill>
                  <a:schemeClr val="bg1"/>
                </a:solidFill>
                <a:latin typeface="微软雅黑" pitchFamily="34" charset="-122"/>
                <a:ea typeface="微软雅黑" pitchFamily="34" charset="-122"/>
              </a:rPr>
              <a:t> </a:t>
            </a:r>
            <a:r>
              <a:rPr lang="en-US" altLang="zh-TW" sz="2800" b="1" spc="200" dirty="0" smtClean="0">
                <a:solidFill>
                  <a:schemeClr val="bg1"/>
                </a:solidFill>
                <a:latin typeface="微软雅黑" pitchFamily="34" charset="-122"/>
                <a:ea typeface="微软雅黑" pitchFamily="34" charset="-122"/>
              </a:rPr>
              <a:t>a</a:t>
            </a:r>
            <a:r>
              <a:rPr lang="zh-TW" altLang="en-US" sz="2800" b="1" spc="200" dirty="0" smtClean="0">
                <a:solidFill>
                  <a:schemeClr val="bg1"/>
                </a:solidFill>
                <a:latin typeface="微软雅黑" pitchFamily="34" charset="-122"/>
                <a:ea typeface="微软雅黑" pitchFamily="34" charset="-122"/>
              </a:rPr>
              <a:t> </a:t>
            </a:r>
            <a:r>
              <a:rPr lang="en-US" altLang="zh-TW" sz="2800" b="1" spc="200" dirty="0" smtClean="0">
                <a:solidFill>
                  <a:schemeClr val="bg1"/>
                </a:solidFill>
                <a:latin typeface="微软雅黑" pitchFamily="34" charset="-122"/>
                <a:ea typeface="微软雅黑" pitchFamily="34" charset="-122"/>
              </a:rPr>
              <a:t>Priority</a:t>
            </a:r>
            <a:endParaRPr lang="zh-CN" altLang="en-US" sz="2800" b="1" spc="200" dirty="0">
              <a:solidFill>
                <a:schemeClr val="bg1"/>
              </a:solidFill>
              <a:latin typeface="微软雅黑" pitchFamily="34" charset="-122"/>
              <a:ea typeface="微软雅黑" pitchFamily="34" charset="-122"/>
            </a:endParaRPr>
          </a:p>
        </p:txBody>
      </p:sp>
      <p:pic>
        <p:nvPicPr>
          <p:cNvPr id="24" name="Picture 3" descr="C:\Users\bobo.jiang\Desktop\家.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19462" y="0"/>
            <a:ext cx="742951" cy="723900"/>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p:nvPr/>
        </p:nvSpPr>
        <p:spPr>
          <a:xfrm>
            <a:off x="3728947" y="0"/>
            <a:ext cx="4598509" cy="1413570"/>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8" name="Rectangle 5"/>
          <p:cNvSpPr>
            <a:spLocks noChangeArrowheads="1"/>
          </p:cNvSpPr>
          <p:nvPr/>
        </p:nvSpPr>
        <p:spPr bwMode="auto">
          <a:xfrm>
            <a:off x="1198662" y="157164"/>
            <a:ext cx="2636673" cy="968375"/>
          </a:xfrm>
          <a:prstGeom prst="rect">
            <a:avLst/>
          </a:prstGeom>
          <a:noFill/>
          <a:ln>
            <a:noFill/>
          </a:ln>
        </p:spPr>
        <p:txBody>
          <a:bodyPr wrap="none" lIns="145157" tIns="72579" rIns="145157" bIns="72579" anchor="ctr"/>
          <a:lstStyle/>
          <a:p>
            <a:pPr algn="ctr"/>
            <a:r>
              <a:rPr lang="zh-CN" altLang="en-US" dirty="0">
                <a:latin typeface="微软雅黑" pitchFamily="34" charset="-122"/>
                <a:ea typeface="微软雅黑" pitchFamily="34" charset="-122"/>
                <a:sym typeface="隶书" panose="02010509060101010101" pitchFamily="49" charset="-122"/>
              </a:rPr>
              <a:t>  </a:t>
            </a:r>
            <a:endParaRPr lang="zh-CN" altLang="en-US" sz="1400" dirty="0">
              <a:latin typeface="微软雅黑" pitchFamily="34" charset="-122"/>
              <a:ea typeface="微软雅黑" pitchFamily="34" charset="-122"/>
              <a:sym typeface="Times New Roman" pitchFamily="18" charset="0"/>
            </a:endParaRPr>
          </a:p>
        </p:txBody>
      </p:sp>
      <p:sp>
        <p:nvSpPr>
          <p:cNvPr id="24" name="矩形 1"/>
          <p:cNvSpPr>
            <a:spLocks noChangeArrowheads="1"/>
          </p:cNvSpPr>
          <p:nvPr/>
        </p:nvSpPr>
        <p:spPr bwMode="auto">
          <a:xfrm>
            <a:off x="3574928" y="693490"/>
            <a:ext cx="4958549" cy="702756"/>
          </a:xfrm>
          <a:prstGeom prst="rect">
            <a:avLst/>
          </a:prstGeom>
          <a:noFill/>
          <a:ln>
            <a:noFill/>
          </a:ln>
        </p:spPr>
        <p:txBody>
          <a:bodyPr wrap="square">
            <a:spAutoFit/>
          </a:bodyPr>
          <a:lstStyle/>
          <a:p>
            <a:pPr algn="ctr">
              <a:lnSpc>
                <a:spcPct val="150000"/>
              </a:lnSpc>
              <a:spcBef>
                <a:spcPct val="0"/>
              </a:spcBef>
              <a:buFont typeface="Arial" pitchFamily="34" charset="0"/>
              <a:buNone/>
              <a:defRPr/>
            </a:pPr>
            <a:r>
              <a:rPr lang="en-US" altLang="zh-TW" sz="2800" b="1" dirty="0" smtClean="0">
                <a:solidFill>
                  <a:schemeClr val="bg1"/>
                </a:solidFill>
                <a:latin typeface="微软雅黑" pitchFamily="34" charset="-122"/>
                <a:ea typeface="微软雅黑" pitchFamily="34" charset="-122"/>
              </a:rPr>
              <a:t>Learning</a:t>
            </a:r>
            <a:r>
              <a:rPr lang="zh-TW" altLang="en-US" sz="2800" b="1" dirty="0" smtClean="0">
                <a:solidFill>
                  <a:schemeClr val="bg1"/>
                </a:solidFill>
                <a:latin typeface="微软雅黑" pitchFamily="34" charset="-122"/>
                <a:ea typeface="微软雅黑" pitchFamily="34" charset="-122"/>
              </a:rPr>
              <a:t> </a:t>
            </a:r>
            <a:r>
              <a:rPr lang="en-US" altLang="zh-TW" sz="2800" b="1" dirty="0" smtClean="0">
                <a:solidFill>
                  <a:schemeClr val="bg1"/>
                </a:solidFill>
                <a:latin typeface="微软雅黑" pitchFamily="34" charset="-122"/>
                <a:ea typeface="微软雅黑" pitchFamily="34" charset="-122"/>
              </a:rPr>
              <a:t>from</a:t>
            </a:r>
            <a:r>
              <a:rPr lang="zh-TW" altLang="en-US" sz="2800" b="1" dirty="0" smtClean="0">
                <a:solidFill>
                  <a:schemeClr val="bg1"/>
                </a:solidFill>
                <a:latin typeface="微软雅黑" pitchFamily="34" charset="-122"/>
                <a:ea typeface="微软雅黑" pitchFamily="34" charset="-122"/>
              </a:rPr>
              <a:t> </a:t>
            </a:r>
            <a:r>
              <a:rPr lang="en-US" altLang="zh-TW" sz="2800" b="1" dirty="0" smtClean="0">
                <a:solidFill>
                  <a:schemeClr val="bg1"/>
                </a:solidFill>
                <a:latin typeface="微软雅黑" pitchFamily="34" charset="-122"/>
                <a:ea typeface="微软雅黑" pitchFamily="34" charset="-122"/>
              </a:rPr>
              <a:t>the</a:t>
            </a:r>
            <a:r>
              <a:rPr lang="zh-TW" altLang="en-US" sz="2800" b="1" dirty="0" smtClean="0">
                <a:solidFill>
                  <a:schemeClr val="bg1"/>
                </a:solidFill>
                <a:latin typeface="微软雅黑" pitchFamily="34" charset="-122"/>
                <a:ea typeface="微软雅黑" pitchFamily="34" charset="-122"/>
              </a:rPr>
              <a:t> </a:t>
            </a:r>
            <a:r>
              <a:rPr lang="en-US" altLang="zh-TW" sz="2800" b="1" i="1" dirty="0" smtClean="0">
                <a:solidFill>
                  <a:schemeClr val="bg1"/>
                </a:solidFill>
                <a:latin typeface="微软雅黑" pitchFamily="34" charset="-122"/>
                <a:ea typeface="微软雅黑" pitchFamily="34" charset="-122"/>
              </a:rPr>
              <a:t>Quran</a:t>
            </a:r>
            <a:endParaRPr lang="en-US" altLang="zh-CN" sz="2800" b="1" i="1" dirty="0">
              <a:solidFill>
                <a:schemeClr val="bg1"/>
              </a:solidFill>
              <a:latin typeface="微软雅黑" pitchFamily="34" charset="-122"/>
              <a:ea typeface="微软雅黑" pitchFamily="34" charset="-122"/>
            </a:endParaRPr>
          </a:p>
        </p:txBody>
      </p:sp>
      <p:pic>
        <p:nvPicPr>
          <p:cNvPr id="21" name="Picture 3" descr="C:\Users\bobo.jiang\Desktop\家.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9462" y="0"/>
            <a:ext cx="742951" cy="723900"/>
          </a:xfrm>
          <a:prstGeom prst="rect">
            <a:avLst/>
          </a:prstGeom>
          <a:noFill/>
        </p:spPr>
      </p:pic>
      <p:pic>
        <p:nvPicPr>
          <p:cNvPr id="11" name="图片 10"/>
          <p:cNvPicPr>
            <a:picLocks noChangeAspect="1"/>
          </p:cNvPicPr>
          <p:nvPr/>
        </p:nvPicPr>
        <p:blipFill rotWithShape="1">
          <a:blip r:embed="rId3" cstate="print">
            <a:extLst>
              <a:ext uri="{28A0092B-C50C-407E-A947-70E740481C1C}">
                <a14:useLocalDpi xmlns:a14="http://schemas.microsoft.com/office/drawing/2010/main" val="0"/>
              </a:ext>
            </a:extLst>
          </a:blip>
          <a:srcRect r="557"/>
          <a:stretch/>
        </p:blipFill>
        <p:spPr>
          <a:xfrm>
            <a:off x="3" y="1872208"/>
            <a:ext cx="2838921" cy="1652986"/>
          </a:xfrm>
          <a:prstGeom prst="rect">
            <a:avLst/>
          </a:prstGeom>
        </p:spPr>
      </p:pic>
      <p:pic>
        <p:nvPicPr>
          <p:cNvPr id="13"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6238" b="-1"/>
          <a:stretch/>
        </p:blipFill>
        <p:spPr bwMode="auto">
          <a:xfrm>
            <a:off x="2888323" y="1872208"/>
            <a:ext cx="9327564" cy="50139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 name="图片 1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925" y="3551382"/>
            <a:ext cx="2854846" cy="1707113"/>
          </a:xfrm>
          <a:prstGeom prst="rect">
            <a:avLst/>
          </a:prstGeom>
        </p:spPr>
      </p:pic>
      <p:pic>
        <p:nvPicPr>
          <p:cNvPr id="16" name="图片 15"/>
          <p:cNvPicPr>
            <a:picLocks noChangeAspect="1"/>
          </p:cNvPicPr>
          <p:nvPr/>
        </p:nvPicPr>
        <p:blipFill rotWithShape="1">
          <a:blip r:embed="rId6" cstate="print">
            <a:extLst>
              <a:ext uri="{28A0092B-C50C-407E-A947-70E740481C1C}">
                <a14:useLocalDpi xmlns:a14="http://schemas.microsoft.com/office/drawing/2010/main" val="0"/>
              </a:ext>
            </a:extLst>
          </a:blip>
          <a:srcRect l="8019" t="8554" r="8016" b="8594"/>
          <a:stretch/>
        </p:blipFill>
        <p:spPr>
          <a:xfrm>
            <a:off x="1" y="5293916"/>
            <a:ext cx="2838921" cy="1592263"/>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矩形 13"/>
          <p:cNvSpPr/>
          <p:nvPr/>
        </p:nvSpPr>
        <p:spPr>
          <a:xfrm>
            <a:off x="3070871" y="0"/>
            <a:ext cx="7056782" cy="1845618"/>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5123" name="Picture 3" descr="C:\Users\bobo.jiang\Desktop\家.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9462" y="0"/>
            <a:ext cx="742951" cy="723900"/>
          </a:xfrm>
          <a:prstGeom prst="rect">
            <a:avLst/>
          </a:prstGeom>
          <a:noFill/>
        </p:spPr>
      </p:pic>
      <p:sp>
        <p:nvSpPr>
          <p:cNvPr id="2" name="矩形 1"/>
          <p:cNvSpPr/>
          <p:nvPr/>
        </p:nvSpPr>
        <p:spPr>
          <a:xfrm>
            <a:off x="2998862" y="782569"/>
            <a:ext cx="6840761" cy="954107"/>
          </a:xfrm>
          <a:prstGeom prst="rect">
            <a:avLst/>
          </a:prstGeom>
        </p:spPr>
        <p:txBody>
          <a:bodyPr wrap="square">
            <a:spAutoFit/>
          </a:bodyPr>
          <a:lstStyle/>
          <a:p>
            <a:pPr algn="ctr"/>
            <a:r>
              <a:rPr lang="en-US" altLang="zh-TW" sz="2800" b="1" dirty="0" smtClean="0">
                <a:solidFill>
                  <a:schemeClr val="bg1"/>
                </a:solidFill>
                <a:latin typeface="微软雅黑" pitchFamily="34" charset="-122"/>
                <a:ea typeface="微软雅黑" pitchFamily="34" charset="-122"/>
              </a:rPr>
              <a:t>-Celebrating</a:t>
            </a:r>
            <a:r>
              <a:rPr lang="zh-TW" altLang="en-US" sz="2800" b="1" dirty="0" smtClean="0">
                <a:solidFill>
                  <a:schemeClr val="bg1"/>
                </a:solidFill>
                <a:latin typeface="微软雅黑" pitchFamily="34" charset="-122"/>
                <a:ea typeface="微软雅黑" pitchFamily="34" charset="-122"/>
              </a:rPr>
              <a:t> </a:t>
            </a:r>
            <a:r>
              <a:rPr lang="en-US" altLang="zh-TW" sz="2800" b="1" dirty="0" err="1" smtClean="0">
                <a:solidFill>
                  <a:schemeClr val="bg1"/>
                </a:solidFill>
                <a:latin typeface="微软雅黑" pitchFamily="34" charset="-122"/>
                <a:ea typeface="微软雅黑" pitchFamily="34" charset="-122"/>
              </a:rPr>
              <a:t>Hari</a:t>
            </a:r>
            <a:r>
              <a:rPr lang="zh-TW" altLang="en-US" sz="2800" b="1" dirty="0" smtClean="0">
                <a:solidFill>
                  <a:schemeClr val="bg1"/>
                </a:solidFill>
                <a:latin typeface="微软雅黑" pitchFamily="34" charset="-122"/>
                <a:ea typeface="微软雅黑" pitchFamily="34" charset="-122"/>
              </a:rPr>
              <a:t> </a:t>
            </a:r>
            <a:r>
              <a:rPr lang="en-US" altLang="zh-TW" sz="2800" b="1" dirty="0" smtClean="0">
                <a:solidFill>
                  <a:schemeClr val="bg1"/>
                </a:solidFill>
                <a:latin typeface="微软雅黑" pitchFamily="34" charset="-122"/>
                <a:ea typeface="微软雅黑" pitchFamily="34" charset="-122"/>
              </a:rPr>
              <a:t>Raya</a:t>
            </a:r>
            <a:endParaRPr lang="en-US" altLang="zh-TW" sz="2800" b="1" dirty="0">
              <a:solidFill>
                <a:schemeClr val="bg1"/>
              </a:solidFill>
              <a:latin typeface="微软雅黑" pitchFamily="34" charset="-122"/>
              <a:ea typeface="微软雅黑" pitchFamily="34" charset="-122"/>
            </a:endParaRPr>
          </a:p>
          <a:p>
            <a:pPr algn="ctr"/>
            <a:r>
              <a:rPr lang="en-US" altLang="zh-TW" sz="2800" b="1" dirty="0" smtClean="0">
                <a:solidFill>
                  <a:schemeClr val="bg1"/>
                </a:solidFill>
                <a:latin typeface="微软雅黑" pitchFamily="34" charset="-122"/>
                <a:ea typeface="微软雅黑" pitchFamily="34" charset="-122"/>
              </a:rPr>
              <a:t>-Weekly</a:t>
            </a:r>
            <a:r>
              <a:rPr lang="zh-TW" altLang="en-US" sz="2800" b="1" dirty="0" smtClean="0">
                <a:solidFill>
                  <a:schemeClr val="bg1"/>
                </a:solidFill>
                <a:latin typeface="微软雅黑" pitchFamily="34" charset="-122"/>
                <a:ea typeface="微软雅黑" pitchFamily="34" charset="-122"/>
              </a:rPr>
              <a:t> </a:t>
            </a:r>
            <a:r>
              <a:rPr lang="en-US" altLang="zh-TW" sz="2800" b="1" dirty="0" smtClean="0">
                <a:solidFill>
                  <a:schemeClr val="bg1"/>
                </a:solidFill>
                <a:latin typeface="微软雅黑" pitchFamily="34" charset="-122"/>
                <a:ea typeface="微软雅黑" pitchFamily="34" charset="-122"/>
              </a:rPr>
              <a:t>national</a:t>
            </a:r>
            <a:r>
              <a:rPr lang="zh-TW" altLang="en-US" sz="2800" b="1" dirty="0" smtClean="0">
                <a:solidFill>
                  <a:schemeClr val="bg1"/>
                </a:solidFill>
                <a:latin typeface="微软雅黑" pitchFamily="34" charset="-122"/>
                <a:ea typeface="微软雅黑" pitchFamily="34" charset="-122"/>
              </a:rPr>
              <a:t> </a:t>
            </a:r>
            <a:r>
              <a:rPr lang="en-US" altLang="zh-TW" sz="2800" b="1" dirty="0" smtClean="0">
                <a:solidFill>
                  <a:schemeClr val="bg1"/>
                </a:solidFill>
                <a:latin typeface="微软雅黑" pitchFamily="34" charset="-122"/>
                <a:ea typeface="微软雅黑" pitchFamily="34" charset="-122"/>
              </a:rPr>
              <a:t>attire</a:t>
            </a:r>
            <a:r>
              <a:rPr lang="zh-TW" altLang="en-US" sz="2800" b="1" dirty="0" smtClean="0">
                <a:solidFill>
                  <a:schemeClr val="bg1"/>
                </a:solidFill>
                <a:latin typeface="微软雅黑" pitchFamily="34" charset="-122"/>
                <a:ea typeface="微软雅黑" pitchFamily="34" charset="-122"/>
              </a:rPr>
              <a:t> </a:t>
            </a:r>
            <a:r>
              <a:rPr lang="en-US" altLang="zh-TW" sz="2800" b="1" dirty="0" smtClean="0">
                <a:solidFill>
                  <a:schemeClr val="bg1"/>
                </a:solidFill>
                <a:latin typeface="微软雅黑" pitchFamily="34" charset="-122"/>
                <a:ea typeface="微软雅黑" pitchFamily="34" charset="-122"/>
              </a:rPr>
              <a:t>day</a:t>
            </a:r>
            <a:endParaRPr lang="en-US" altLang="zh-TW" sz="2800" b="1" dirty="0">
              <a:solidFill>
                <a:schemeClr val="bg1"/>
              </a:solidFill>
              <a:latin typeface="微软雅黑" pitchFamily="34" charset="-122"/>
              <a:ea typeface="微软雅黑" pitchFamily="34" charset="-122"/>
            </a:endParaRPr>
          </a:p>
        </p:txBody>
      </p:sp>
      <p:pic>
        <p:nvPicPr>
          <p:cNvPr id="10" name="Picture 2" descr="G:\AICS Happy Enterprise Activities\Hariraya Celebration 5-July-2017\2017-07-05 19.18.29.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rightnessContrast bright="30000"/>
                    </a14:imgEffect>
                  </a14:imgLayer>
                </a14:imgProps>
              </a:ext>
              <a:ext uri="{28A0092B-C50C-407E-A947-70E740481C1C}">
                <a14:useLocalDpi xmlns:a14="http://schemas.microsoft.com/office/drawing/2010/main" val="0"/>
              </a:ext>
            </a:extLst>
          </a:blip>
          <a:srcRect l="5007" t="705" r="15767" b="14220"/>
          <a:stretch/>
        </p:blipFill>
        <p:spPr bwMode="auto">
          <a:xfrm>
            <a:off x="-19521" y="2637706"/>
            <a:ext cx="5925334" cy="3922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2"/>
          <p:cNvPicPr>
            <a:picLocks noChangeAspect="1" noChangeArrowheads="1"/>
          </p:cNvPicPr>
          <p:nvPr/>
        </p:nvPicPr>
        <p:blipFill rotWithShape="1">
          <a:blip r:embed="rId5">
            <a:extLst>
              <a:ext uri="{BEBA8EAE-BF5A-486C-A8C5-ECC9F3942E4B}">
                <a14:imgProps xmlns:a14="http://schemas.microsoft.com/office/drawing/2010/main">
                  <a14:imgLayer r:embed="rId6">
                    <a14:imgEffect>
                      <a14:brightnessContrast bright="37000"/>
                    </a14:imgEffect>
                  </a14:imgLayer>
                </a14:imgProps>
              </a:ext>
              <a:ext uri="{28A0092B-C50C-407E-A947-70E740481C1C}">
                <a14:useLocalDpi xmlns:a14="http://schemas.microsoft.com/office/drawing/2010/main" val="0"/>
              </a:ext>
            </a:extLst>
          </a:blip>
          <a:srcRect l="48939" t="35232" r="2300" b="7365"/>
          <a:stretch/>
        </p:blipFill>
        <p:spPr bwMode="auto">
          <a:xfrm>
            <a:off x="9041698" y="4485530"/>
            <a:ext cx="3081528" cy="20406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 name="Picture 2"/>
          <p:cNvPicPr>
            <a:picLocks noChangeAspect="1" noChangeArrowheads="1"/>
          </p:cNvPicPr>
          <p:nvPr/>
        </p:nvPicPr>
        <p:blipFill rotWithShape="1">
          <a:blip r:embed="rId7">
            <a:extLst>
              <a:ext uri="{28A0092B-C50C-407E-A947-70E740481C1C}">
                <a14:useLocalDpi xmlns:a14="http://schemas.microsoft.com/office/drawing/2010/main" val="0"/>
              </a:ext>
            </a:extLst>
          </a:blip>
          <a:srcRect l="26765" t="53116" r="49559" b="19520"/>
          <a:stretch/>
        </p:blipFill>
        <p:spPr bwMode="auto">
          <a:xfrm>
            <a:off x="6023199" y="2421682"/>
            <a:ext cx="3038136" cy="1975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pic>
        <p:nvPicPr>
          <p:cNvPr id="16" name="Picture 2"/>
          <p:cNvPicPr>
            <a:picLocks noChangeAspect="1" noChangeArrowheads="1"/>
          </p:cNvPicPr>
          <p:nvPr/>
        </p:nvPicPr>
        <p:blipFill rotWithShape="1">
          <a:blip r:embed="rId7">
            <a:extLst>
              <a:ext uri="{28A0092B-C50C-407E-A947-70E740481C1C}">
                <a14:useLocalDpi xmlns:a14="http://schemas.microsoft.com/office/drawing/2010/main" val="0"/>
              </a:ext>
            </a:extLst>
          </a:blip>
          <a:srcRect l="51502" t="55729" r="25868" b="17667"/>
          <a:stretch/>
        </p:blipFill>
        <p:spPr bwMode="auto">
          <a:xfrm>
            <a:off x="6023198" y="4581922"/>
            <a:ext cx="2945421" cy="1947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pic>
        <p:nvPicPr>
          <p:cNvPr id="17" name="Picture 6"/>
          <p:cNvPicPr>
            <a:picLocks noChangeAspect="1" noChangeArrowheads="1"/>
          </p:cNvPicPr>
          <p:nvPr/>
        </p:nvPicPr>
        <p:blipFill rotWithShape="1">
          <a:blip r:embed="rId8" cstate="print">
            <a:extLst>
              <a:ext uri="{BEBA8EAE-BF5A-486C-A8C5-ECC9F3942E4B}">
                <a14:imgProps xmlns:a14="http://schemas.microsoft.com/office/drawing/2010/main">
                  <a14:imgLayer r:embed="rId9">
                    <a14:imgEffect>
                      <a14:brightnessContrast bright="37000"/>
                    </a14:imgEffect>
                  </a14:imgLayer>
                </a14:imgProps>
              </a:ext>
              <a:ext uri="{28A0092B-C50C-407E-A947-70E740481C1C}">
                <a14:useLocalDpi xmlns:a14="http://schemas.microsoft.com/office/drawing/2010/main" val="0"/>
              </a:ext>
            </a:extLst>
          </a:blip>
          <a:srcRect l="-1" r="1025"/>
          <a:stretch/>
        </p:blipFill>
        <p:spPr bwMode="auto">
          <a:xfrm>
            <a:off x="9191550" y="2493690"/>
            <a:ext cx="2897063" cy="1883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xmlns:p14="http://schemas.microsoft.com/office/powerpoint/2010/mai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矩形 18"/>
          <p:cNvSpPr/>
          <p:nvPr/>
        </p:nvSpPr>
        <p:spPr>
          <a:xfrm>
            <a:off x="3728947" y="0"/>
            <a:ext cx="5246580" cy="1565136"/>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4" name="Rectangle 5"/>
          <p:cNvSpPr>
            <a:spLocks noChangeArrowheads="1"/>
          </p:cNvSpPr>
          <p:nvPr/>
        </p:nvSpPr>
        <p:spPr bwMode="auto">
          <a:xfrm>
            <a:off x="1198662" y="157164"/>
            <a:ext cx="2636673" cy="968375"/>
          </a:xfrm>
          <a:prstGeom prst="rect">
            <a:avLst/>
          </a:prstGeom>
          <a:noFill/>
          <a:ln>
            <a:noFill/>
          </a:ln>
        </p:spPr>
        <p:txBody>
          <a:bodyPr wrap="none" lIns="145157" tIns="72579" rIns="145157" bIns="72579" anchor="ctr"/>
          <a:lstStyle/>
          <a:p>
            <a:pPr algn="ctr"/>
            <a:r>
              <a:rPr lang="zh-CN" altLang="en-US" dirty="0">
                <a:latin typeface="微软雅黑" pitchFamily="34" charset="-122"/>
                <a:ea typeface="微软雅黑" pitchFamily="34" charset="-122"/>
                <a:sym typeface="隶书" panose="02010509060101010101" pitchFamily="49" charset="-122"/>
              </a:rPr>
              <a:t>  </a:t>
            </a:r>
            <a:endParaRPr lang="zh-CN" altLang="en-US" sz="1400" dirty="0">
              <a:latin typeface="微软雅黑" pitchFamily="34" charset="-122"/>
              <a:ea typeface="微软雅黑" pitchFamily="34" charset="-122"/>
              <a:sym typeface="Times New Roman" pitchFamily="18" charset="0"/>
            </a:endParaRPr>
          </a:p>
        </p:txBody>
      </p:sp>
      <p:sp>
        <p:nvSpPr>
          <p:cNvPr id="23" name="矩形 1"/>
          <p:cNvSpPr>
            <a:spLocks noChangeArrowheads="1"/>
          </p:cNvSpPr>
          <p:nvPr/>
        </p:nvSpPr>
        <p:spPr bwMode="auto">
          <a:xfrm>
            <a:off x="3358903" y="693490"/>
            <a:ext cx="5904657" cy="702756"/>
          </a:xfrm>
          <a:prstGeom prst="rect">
            <a:avLst/>
          </a:prstGeom>
          <a:noFill/>
          <a:ln>
            <a:noFill/>
          </a:ln>
        </p:spPr>
        <p:txBody>
          <a:bodyPr wrap="square">
            <a:spAutoFit/>
          </a:bodyPr>
          <a:lstStyle/>
          <a:p>
            <a:pPr algn="ctr">
              <a:lnSpc>
                <a:spcPct val="150000"/>
              </a:lnSpc>
            </a:pPr>
            <a:r>
              <a:rPr lang="zh-CN" altLang="en-US" sz="2800" b="1" dirty="0" smtClean="0">
                <a:solidFill>
                  <a:schemeClr val="bg1"/>
                </a:solidFill>
                <a:latin typeface="微软雅黑 Light" panose="020B0502040204020203" pitchFamily="34" charset="-122"/>
                <a:ea typeface="微软雅黑" pitchFamily="34" charset="-122"/>
              </a:rPr>
              <a:t> </a:t>
            </a:r>
            <a:r>
              <a:rPr lang="en-US" altLang="zh-TW" sz="2800" b="1" dirty="0" smtClean="0">
                <a:solidFill>
                  <a:schemeClr val="bg1"/>
                </a:solidFill>
                <a:latin typeface="微软雅黑 Light" panose="020B0502040204020203" pitchFamily="34" charset="-122"/>
                <a:ea typeface="微软雅黑" pitchFamily="34" charset="-122"/>
              </a:rPr>
              <a:t>For</a:t>
            </a:r>
            <a:r>
              <a:rPr lang="zh-TW" altLang="en-US" sz="2800" b="1" dirty="0" smtClean="0">
                <a:solidFill>
                  <a:schemeClr val="bg1"/>
                </a:solidFill>
                <a:latin typeface="微软雅黑 Light" panose="020B0502040204020203" pitchFamily="34" charset="-122"/>
                <a:ea typeface="微软雅黑" pitchFamily="34" charset="-122"/>
              </a:rPr>
              <a:t> </a:t>
            </a:r>
            <a:r>
              <a:rPr lang="en-US" altLang="zh-TW" sz="2800" b="1" dirty="0" smtClean="0">
                <a:solidFill>
                  <a:schemeClr val="bg1"/>
                </a:solidFill>
                <a:latin typeface="微软雅黑 Light" panose="020B0502040204020203" pitchFamily="34" charset="-122"/>
                <a:ea typeface="微软雅黑" pitchFamily="34" charset="-122"/>
              </a:rPr>
              <a:t>their</a:t>
            </a:r>
            <a:r>
              <a:rPr lang="zh-TW" altLang="en-US" sz="2800" b="1" dirty="0" smtClean="0">
                <a:solidFill>
                  <a:schemeClr val="bg1"/>
                </a:solidFill>
                <a:latin typeface="微软雅黑 Light" panose="020B0502040204020203" pitchFamily="34" charset="-122"/>
                <a:ea typeface="微软雅黑" pitchFamily="34" charset="-122"/>
              </a:rPr>
              <a:t> </a:t>
            </a:r>
            <a:r>
              <a:rPr lang="en-US" altLang="zh-TW" sz="2800" b="1" dirty="0" smtClean="0">
                <a:solidFill>
                  <a:schemeClr val="bg1"/>
                </a:solidFill>
                <a:latin typeface="微软雅黑 Light" panose="020B0502040204020203" pitchFamily="34" charset="-122"/>
                <a:ea typeface="微软雅黑" pitchFamily="34" charset="-122"/>
              </a:rPr>
              <a:t>future</a:t>
            </a:r>
            <a:r>
              <a:rPr lang="zh-TW" altLang="en-US" sz="2800" b="1" dirty="0" smtClean="0">
                <a:solidFill>
                  <a:schemeClr val="bg1"/>
                </a:solidFill>
                <a:latin typeface="微软雅黑 Light" panose="020B0502040204020203" pitchFamily="34" charset="-122"/>
                <a:ea typeface="微软雅黑" pitchFamily="34" charset="-122"/>
              </a:rPr>
              <a:t> </a:t>
            </a:r>
            <a:r>
              <a:rPr lang="en-US" altLang="zh-TW" sz="2800" b="1" dirty="0" smtClean="0">
                <a:solidFill>
                  <a:schemeClr val="bg1"/>
                </a:solidFill>
                <a:latin typeface="微软雅黑 Light" panose="020B0502040204020203" pitchFamily="34" charset="-122"/>
                <a:ea typeface="微软雅黑" pitchFamily="34" charset="-122"/>
              </a:rPr>
              <a:t>generations</a:t>
            </a:r>
            <a:endParaRPr lang="en-US" altLang="zh-CN" sz="2800" b="1" dirty="0">
              <a:solidFill>
                <a:schemeClr val="bg1"/>
              </a:solidFill>
              <a:latin typeface="微软雅黑 Light" panose="020B0502040204020203" pitchFamily="34" charset="-122"/>
              <a:ea typeface="微软雅黑" pitchFamily="34" charset="-122"/>
            </a:endParaRPr>
          </a:p>
        </p:txBody>
      </p:sp>
      <p:pic>
        <p:nvPicPr>
          <p:cNvPr id="16" name="Picture 3" descr="G:\AICS Happy Enterprise Activities\Carpark Farming\Jul-18\2017-07-18 18.08.18.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6565" b="6237"/>
          <a:stretch>
            <a:fillRect/>
          </a:stretch>
        </p:blipFill>
        <p:spPr bwMode="auto">
          <a:xfrm>
            <a:off x="8012677" y="4509914"/>
            <a:ext cx="4180489" cy="2349674"/>
          </a:xfrm>
          <a:prstGeom prst="rect">
            <a:avLst/>
          </a:prstGeom>
          <a:noFill/>
          <a:ln>
            <a:noFill/>
          </a:ln>
        </p:spPr>
      </p:pic>
      <p:pic>
        <p:nvPicPr>
          <p:cNvPr id="17" name="Picture 17" descr="G:\AICS Happy Enterprise Activities\Carpark Farming\Fauzi-Go Go Sayoq\2017-07-14 17.56.43.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14144"/>
          <a:stretch>
            <a:fillRect/>
          </a:stretch>
        </p:blipFill>
        <p:spPr bwMode="auto">
          <a:xfrm>
            <a:off x="8448750" y="1989635"/>
            <a:ext cx="3744416" cy="2452535"/>
          </a:xfrm>
          <a:prstGeom prst="rect">
            <a:avLst/>
          </a:prstGeom>
          <a:noFill/>
          <a:ln>
            <a:noFill/>
          </a:ln>
        </p:spPr>
      </p:pic>
      <p:pic>
        <p:nvPicPr>
          <p:cNvPr id="27" name="图片 2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29995" y="1989634"/>
            <a:ext cx="3959894" cy="2457530"/>
          </a:xfrm>
          <a:prstGeom prst="rect">
            <a:avLst/>
          </a:prstGeom>
        </p:spPr>
      </p:pic>
      <p:pic>
        <p:nvPicPr>
          <p:cNvPr id="28" name="图片 27"/>
          <p:cNvPicPr>
            <a:picLocks noChangeAspect="1"/>
          </p:cNvPicPr>
          <p:nvPr/>
        </p:nvPicPr>
        <p:blipFill rotWithShape="1">
          <a:blip r:embed="rId6" cstate="print">
            <a:extLst>
              <a:ext uri="{28A0092B-C50C-407E-A947-70E740481C1C}">
                <a14:useLocalDpi xmlns:a14="http://schemas.microsoft.com/office/drawing/2010/main" val="0"/>
              </a:ext>
            </a:extLst>
          </a:blip>
          <a:srcRect l="5663" t="8162" r="15650" b="18007"/>
          <a:stretch>
            <a:fillRect/>
          </a:stretch>
        </p:blipFill>
        <p:spPr>
          <a:xfrm>
            <a:off x="21099" y="4509914"/>
            <a:ext cx="4420675" cy="2349674"/>
          </a:xfrm>
          <a:prstGeom prst="rect">
            <a:avLst/>
          </a:prstGeom>
        </p:spPr>
      </p:pic>
      <p:pic>
        <p:nvPicPr>
          <p:cNvPr id="29" name="图片 28"/>
          <p:cNvPicPr>
            <a:picLocks noChangeAspect="1"/>
          </p:cNvPicPr>
          <p:nvPr/>
        </p:nvPicPr>
        <p:blipFill rotWithShape="1">
          <a:blip r:embed="rId7" cstate="print">
            <a:extLst>
              <a:ext uri="{28A0092B-C50C-407E-A947-70E740481C1C}">
                <a14:useLocalDpi xmlns:a14="http://schemas.microsoft.com/office/drawing/2010/main" val="0"/>
              </a:ext>
            </a:extLst>
          </a:blip>
          <a:srcRect l="1" r="694"/>
          <a:stretch>
            <a:fillRect/>
          </a:stretch>
        </p:blipFill>
        <p:spPr>
          <a:xfrm>
            <a:off x="31167" y="1989634"/>
            <a:ext cx="4338598" cy="2457530"/>
          </a:xfrm>
          <a:prstGeom prst="rect">
            <a:avLst/>
          </a:prstGeom>
        </p:spPr>
      </p:pic>
      <p:pic>
        <p:nvPicPr>
          <p:cNvPr id="30" name="图片 29"/>
          <p:cNvPicPr>
            <a:picLocks noChangeAspect="1"/>
          </p:cNvPicPr>
          <p:nvPr/>
        </p:nvPicPr>
        <p:blipFill rotWithShape="1">
          <a:blip r:embed="rId8" cstate="print">
            <a:extLst>
              <a:ext uri="{28A0092B-C50C-407E-A947-70E740481C1C}">
                <a14:useLocalDpi xmlns:a14="http://schemas.microsoft.com/office/drawing/2010/main" val="0"/>
              </a:ext>
            </a:extLst>
          </a:blip>
          <a:srcRect b="9220"/>
          <a:stretch>
            <a:fillRect/>
          </a:stretch>
        </p:blipFill>
        <p:spPr>
          <a:xfrm>
            <a:off x="4513783" y="4509914"/>
            <a:ext cx="3456383" cy="2349675"/>
          </a:xfrm>
          <a:prstGeom prst="rect">
            <a:avLst/>
          </a:prstGeom>
        </p:spPr>
      </p:pic>
      <p:pic>
        <p:nvPicPr>
          <p:cNvPr id="31" name="Picture 3" descr="C:\Users\bobo.jiang\Desktop\家.pn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719462" y="0"/>
            <a:ext cx="742951" cy="723900"/>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p:cNvSpPr/>
          <p:nvPr/>
        </p:nvSpPr>
        <p:spPr>
          <a:xfrm>
            <a:off x="2422799" y="0"/>
            <a:ext cx="7200799" cy="1269554"/>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18" name="Picture 18" descr="G:\AICS Happy Enterprise Activities\Carpark Farming\Kang-SunShine\IMG-20170715-WA0022.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19200"/>
          <a:stretch>
            <a:fillRect/>
          </a:stretch>
        </p:blipFill>
        <p:spPr bwMode="auto">
          <a:xfrm>
            <a:off x="3762444" y="4099902"/>
            <a:ext cx="4598509" cy="2786276"/>
          </a:xfrm>
          <a:prstGeom prst="rect">
            <a:avLst/>
          </a:prstGeom>
          <a:noFill/>
          <a:ln>
            <a:noFill/>
          </a:ln>
        </p:spPr>
      </p:pic>
      <p:pic>
        <p:nvPicPr>
          <p:cNvPr id="19" name="Picture 17" descr="G:\AICS Happy Enterprise Activities\Carpark Farming\Nazrin - Happy Farm\IMG-20170715-WA0079.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3668" t="11242" r="17440" b="8249"/>
          <a:stretch>
            <a:fillRect/>
          </a:stretch>
        </p:blipFill>
        <p:spPr bwMode="auto">
          <a:xfrm>
            <a:off x="-16771" y="4099903"/>
            <a:ext cx="3735713" cy="2786275"/>
          </a:xfrm>
          <a:prstGeom prst="rect">
            <a:avLst/>
          </a:prstGeom>
          <a:noFill/>
          <a:ln>
            <a:noFill/>
          </a:ln>
        </p:spPr>
      </p:pic>
      <p:pic>
        <p:nvPicPr>
          <p:cNvPr id="20" name="Picture 16" descr="G:\AICS Happy Enterprise Activities\Carpark Farming\Nazrin - Happy Farm\IMG-20170715-WA0053.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4401"/>
          <a:stretch>
            <a:fillRect/>
          </a:stretch>
        </p:blipFill>
        <p:spPr bwMode="auto">
          <a:xfrm>
            <a:off x="8382706" y="4093226"/>
            <a:ext cx="3833180" cy="2786274"/>
          </a:xfrm>
          <a:prstGeom prst="rect">
            <a:avLst/>
          </a:prstGeom>
          <a:noFill/>
          <a:ln>
            <a:noFill/>
          </a:ln>
        </p:spPr>
      </p:pic>
      <p:pic>
        <p:nvPicPr>
          <p:cNvPr id="21" name="Picture 5"/>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4802" t="4131" r="7204" b="7012"/>
          <a:stretch>
            <a:fillRect/>
          </a:stretch>
        </p:blipFill>
        <p:spPr bwMode="auto">
          <a:xfrm>
            <a:off x="8287269" y="1509945"/>
            <a:ext cx="3928618" cy="2533504"/>
          </a:xfrm>
          <a:prstGeom prst="rect">
            <a:avLst/>
          </a:prstGeom>
          <a:noFill/>
          <a:ln>
            <a:noFill/>
          </a:ln>
          <a:effectLst/>
        </p:spPr>
      </p:pic>
      <p:pic>
        <p:nvPicPr>
          <p:cNvPr id="22" name="Picture 4"/>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209" t="4358" r="209" b="1930"/>
          <a:stretch>
            <a:fillRect/>
          </a:stretch>
        </p:blipFill>
        <p:spPr bwMode="auto">
          <a:xfrm>
            <a:off x="-25474" y="1509945"/>
            <a:ext cx="4084638" cy="2533504"/>
          </a:xfrm>
          <a:prstGeom prst="rect">
            <a:avLst/>
          </a:prstGeom>
          <a:noFill/>
          <a:ln>
            <a:noFill/>
          </a:ln>
          <a:effectLst/>
        </p:spPr>
      </p:pic>
      <p:pic>
        <p:nvPicPr>
          <p:cNvPr id="23" name="Picture 13" descr="G:\AICS Happy Enterprise Activities\Carpark Farming\Nazrin - Happy Farm\IMG-20170715-WA0027.jpg"/>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296" t="13283" r="-524" b="5165"/>
          <a:stretch>
            <a:fillRect/>
          </a:stretch>
        </p:blipFill>
        <p:spPr bwMode="auto">
          <a:xfrm>
            <a:off x="4078981" y="1509945"/>
            <a:ext cx="4175631" cy="2533504"/>
          </a:xfrm>
          <a:prstGeom prst="rect">
            <a:avLst/>
          </a:prstGeom>
          <a:noFill/>
          <a:ln>
            <a:noFill/>
          </a:ln>
        </p:spPr>
      </p:pic>
      <p:sp>
        <p:nvSpPr>
          <p:cNvPr id="36" name="矩形 1"/>
          <p:cNvSpPr>
            <a:spLocks noChangeArrowheads="1"/>
          </p:cNvSpPr>
          <p:nvPr/>
        </p:nvSpPr>
        <p:spPr bwMode="auto">
          <a:xfrm>
            <a:off x="2854846" y="693490"/>
            <a:ext cx="6768752" cy="536879"/>
          </a:xfrm>
          <a:prstGeom prst="rect">
            <a:avLst/>
          </a:prstGeom>
          <a:noFill/>
          <a:ln>
            <a:noFill/>
          </a:ln>
        </p:spPr>
        <p:txBody>
          <a:bodyPr wrap="square">
            <a:spAutoFit/>
          </a:bodyPr>
          <a:lstStyle/>
          <a:p>
            <a:pPr>
              <a:defRPr/>
            </a:pPr>
            <a:r>
              <a:rPr lang="en-US" altLang="zh-TW" sz="2800" b="1" spc="100" dirty="0" smtClean="0">
                <a:solidFill>
                  <a:schemeClr val="bg1"/>
                </a:solidFill>
                <a:latin typeface="微软雅黑 Light" pitchFamily="34" charset="-122"/>
                <a:ea typeface="微软雅黑" pitchFamily="34" charset="-122"/>
              </a:rPr>
              <a:t>Ten</a:t>
            </a:r>
            <a:r>
              <a:rPr lang="zh-TW" altLang="en-US" sz="2800" b="1" spc="100" dirty="0" smtClean="0">
                <a:solidFill>
                  <a:schemeClr val="bg1"/>
                </a:solidFill>
                <a:latin typeface="微软雅黑 Light" pitchFamily="34" charset="-122"/>
                <a:ea typeface="微软雅黑" pitchFamily="34" charset="-122"/>
              </a:rPr>
              <a:t> </a:t>
            </a:r>
            <a:r>
              <a:rPr lang="en-US" altLang="zh-TW" sz="2800" b="1" spc="100" dirty="0" smtClean="0">
                <a:solidFill>
                  <a:schemeClr val="bg1"/>
                </a:solidFill>
                <a:latin typeface="微软雅黑 Light" pitchFamily="34" charset="-122"/>
                <a:ea typeface="微软雅黑" pitchFamily="34" charset="-122"/>
              </a:rPr>
              <a:t>mini-farms,</a:t>
            </a:r>
            <a:r>
              <a:rPr lang="zh-TW" altLang="en-US" sz="2800" b="1" spc="100" dirty="0" smtClean="0">
                <a:solidFill>
                  <a:schemeClr val="bg1"/>
                </a:solidFill>
                <a:latin typeface="微软雅黑 Light" pitchFamily="34" charset="-122"/>
                <a:ea typeface="微软雅黑" pitchFamily="34" charset="-122"/>
              </a:rPr>
              <a:t> </a:t>
            </a:r>
            <a:r>
              <a:rPr lang="en-US" altLang="zh-TW" sz="2800" b="1" spc="100" dirty="0" smtClean="0">
                <a:solidFill>
                  <a:schemeClr val="bg1"/>
                </a:solidFill>
                <a:latin typeface="微软雅黑 Light" pitchFamily="34" charset="-122"/>
                <a:ea typeface="微软雅黑" pitchFamily="34" charset="-122"/>
              </a:rPr>
              <a:t>in</a:t>
            </a:r>
            <a:r>
              <a:rPr lang="zh-TW" altLang="en-US" sz="2800" b="1" spc="100" dirty="0" smtClean="0">
                <a:solidFill>
                  <a:schemeClr val="bg1"/>
                </a:solidFill>
                <a:latin typeface="微软雅黑 Light" pitchFamily="34" charset="-122"/>
                <a:ea typeface="微软雅黑" pitchFamily="34" charset="-122"/>
              </a:rPr>
              <a:t> </a:t>
            </a:r>
            <a:r>
              <a:rPr lang="en-US" altLang="zh-TW" sz="2800" b="1" spc="100" dirty="0" smtClean="0">
                <a:solidFill>
                  <a:schemeClr val="bg1"/>
                </a:solidFill>
                <a:latin typeface="微软雅黑 Light" pitchFamily="34" charset="-122"/>
                <a:ea typeface="微软雅黑" pitchFamily="34" charset="-122"/>
              </a:rPr>
              <a:t>one</a:t>
            </a:r>
            <a:r>
              <a:rPr lang="zh-TW" altLang="en-US" sz="2800" b="1" spc="100" dirty="0" smtClean="0">
                <a:solidFill>
                  <a:schemeClr val="bg1"/>
                </a:solidFill>
                <a:latin typeface="微软雅黑 Light" pitchFamily="34" charset="-122"/>
                <a:ea typeface="微软雅黑" pitchFamily="34" charset="-122"/>
              </a:rPr>
              <a:t> </a:t>
            </a:r>
            <a:r>
              <a:rPr lang="en-US" altLang="zh-TW" sz="2800" b="1" spc="100" dirty="0" smtClean="0">
                <a:solidFill>
                  <a:schemeClr val="bg1"/>
                </a:solidFill>
                <a:latin typeface="微软雅黑 Light" pitchFamily="34" charset="-122"/>
                <a:ea typeface="微软雅黑" pitchFamily="34" charset="-122"/>
              </a:rPr>
              <a:t>with</a:t>
            </a:r>
            <a:r>
              <a:rPr lang="zh-TW" altLang="en-US" sz="2800" b="1" spc="100" dirty="0" smtClean="0">
                <a:solidFill>
                  <a:schemeClr val="bg1"/>
                </a:solidFill>
                <a:latin typeface="微软雅黑 Light" pitchFamily="34" charset="-122"/>
                <a:ea typeface="微软雅黑" pitchFamily="34" charset="-122"/>
              </a:rPr>
              <a:t> </a:t>
            </a:r>
            <a:r>
              <a:rPr lang="en-US" altLang="zh-TW" sz="2800" b="1" spc="100" dirty="0" smtClean="0">
                <a:solidFill>
                  <a:schemeClr val="bg1"/>
                </a:solidFill>
                <a:latin typeface="微软雅黑 Light" pitchFamily="34" charset="-122"/>
                <a:ea typeface="微软雅黑" pitchFamily="34" charset="-122"/>
              </a:rPr>
              <a:t>Nature</a:t>
            </a:r>
            <a:endParaRPr lang="zh-CN" altLang="en-US" sz="2800" b="1" spc="100" dirty="0">
              <a:solidFill>
                <a:schemeClr val="bg1"/>
              </a:solidFill>
              <a:latin typeface="微软雅黑 Light" pitchFamily="34" charset="-122"/>
              <a:ea typeface="微软雅黑" pitchFamily="34" charset="-122"/>
            </a:endParaRPr>
          </a:p>
        </p:txBody>
      </p:sp>
      <p:pic>
        <p:nvPicPr>
          <p:cNvPr id="30" name="Picture 3" descr="C:\Users\bobo.jiang\Desktop\家.pn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719462" y="0"/>
            <a:ext cx="742951" cy="723900"/>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矩形 16"/>
          <p:cNvSpPr/>
          <p:nvPr/>
        </p:nvSpPr>
        <p:spPr>
          <a:xfrm>
            <a:off x="3286895" y="117426"/>
            <a:ext cx="6480720" cy="1485578"/>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ltLang="zh-CN" sz="2800" b="1" spc="100" dirty="0" smtClean="0">
              <a:solidFill>
                <a:schemeClr val="bg1"/>
              </a:solidFill>
              <a:latin typeface="微软雅黑 Light" pitchFamily="34" charset="-122"/>
              <a:ea typeface="微软雅黑" pitchFamily="34" charset="-122"/>
            </a:endParaRPr>
          </a:p>
          <a:p>
            <a:pPr algn="ctr">
              <a:defRPr/>
            </a:pPr>
            <a:r>
              <a:rPr lang="en-US" altLang="zh-TW" sz="2800" b="1" spc="100" dirty="0" smtClean="0">
                <a:solidFill>
                  <a:schemeClr val="bg1"/>
                </a:solidFill>
                <a:latin typeface="微软雅黑 Light" pitchFamily="34" charset="-122"/>
                <a:ea typeface="微软雅黑" pitchFamily="34" charset="-122"/>
              </a:rPr>
              <a:t>Gardening</a:t>
            </a:r>
            <a:r>
              <a:rPr lang="zh-TW" altLang="en-US" sz="2800" b="1" spc="100" dirty="0" smtClean="0">
                <a:solidFill>
                  <a:schemeClr val="bg1"/>
                </a:solidFill>
                <a:latin typeface="微软雅黑 Light" pitchFamily="34" charset="-122"/>
                <a:ea typeface="微软雅黑" pitchFamily="34" charset="-122"/>
              </a:rPr>
              <a:t> </a:t>
            </a:r>
            <a:r>
              <a:rPr lang="en-US" altLang="zh-TW" sz="2800" b="1" spc="100" dirty="0" smtClean="0">
                <a:solidFill>
                  <a:schemeClr val="bg1"/>
                </a:solidFill>
                <a:latin typeface="微软雅黑 Light" pitchFamily="34" charset="-122"/>
                <a:ea typeface="微软雅黑" pitchFamily="34" charset="-122"/>
              </a:rPr>
              <a:t>and</a:t>
            </a:r>
            <a:r>
              <a:rPr lang="zh-TW" altLang="en-US" sz="2800" b="1" spc="100" dirty="0" smtClean="0">
                <a:solidFill>
                  <a:schemeClr val="bg1"/>
                </a:solidFill>
                <a:latin typeface="微软雅黑 Light" pitchFamily="34" charset="-122"/>
                <a:ea typeface="微软雅黑" pitchFamily="34" charset="-122"/>
              </a:rPr>
              <a:t> </a:t>
            </a:r>
            <a:r>
              <a:rPr lang="en-US" altLang="zh-TW" sz="2800" b="1" spc="100" dirty="0" smtClean="0">
                <a:solidFill>
                  <a:schemeClr val="bg1"/>
                </a:solidFill>
                <a:latin typeface="微软雅黑 Light" pitchFamily="34" charset="-122"/>
                <a:ea typeface="微软雅黑" pitchFamily="34" charset="-122"/>
              </a:rPr>
              <a:t>healthy</a:t>
            </a:r>
            <a:r>
              <a:rPr lang="zh-TW" altLang="en-US" sz="2800" b="1" spc="100" dirty="0" smtClean="0">
                <a:solidFill>
                  <a:schemeClr val="bg1"/>
                </a:solidFill>
                <a:latin typeface="微软雅黑 Light" pitchFamily="34" charset="-122"/>
                <a:ea typeface="微软雅黑" pitchFamily="34" charset="-122"/>
              </a:rPr>
              <a:t> </a:t>
            </a:r>
            <a:r>
              <a:rPr lang="en-US" altLang="zh-TW" sz="2800" b="1" spc="100" dirty="0" smtClean="0">
                <a:solidFill>
                  <a:schemeClr val="bg1"/>
                </a:solidFill>
                <a:latin typeface="微软雅黑 Light" pitchFamily="34" charset="-122"/>
                <a:ea typeface="微软雅黑" pitchFamily="34" charset="-122"/>
              </a:rPr>
              <a:t>vegetables</a:t>
            </a:r>
            <a:r>
              <a:rPr lang="zh-TW" altLang="en-US" sz="2800" b="1" spc="100" dirty="0" smtClean="0">
                <a:solidFill>
                  <a:schemeClr val="bg1"/>
                </a:solidFill>
                <a:latin typeface="微软雅黑 Light" pitchFamily="34" charset="-122"/>
                <a:ea typeface="微软雅黑" pitchFamily="34" charset="-122"/>
              </a:rPr>
              <a:t> </a:t>
            </a:r>
            <a:r>
              <a:rPr lang="en-US" altLang="zh-TW" sz="2800" b="1" spc="100" dirty="0" smtClean="0">
                <a:solidFill>
                  <a:schemeClr val="bg1"/>
                </a:solidFill>
                <a:latin typeface="微软雅黑 Light" pitchFamily="34" charset="-122"/>
                <a:ea typeface="微软雅黑" pitchFamily="34" charset="-122"/>
              </a:rPr>
              <a:t>for</a:t>
            </a:r>
            <a:r>
              <a:rPr lang="zh-TW" altLang="en-US" sz="2800" b="1" spc="100" dirty="0" smtClean="0">
                <a:solidFill>
                  <a:schemeClr val="bg1"/>
                </a:solidFill>
                <a:latin typeface="微软雅黑 Light" pitchFamily="34" charset="-122"/>
                <a:ea typeface="微软雅黑" pitchFamily="34" charset="-122"/>
              </a:rPr>
              <a:t> </a:t>
            </a:r>
            <a:r>
              <a:rPr lang="en-US" altLang="zh-TW" sz="2800" b="1" spc="100" dirty="0" smtClean="0">
                <a:solidFill>
                  <a:schemeClr val="bg1"/>
                </a:solidFill>
                <a:latin typeface="微软雅黑 Light" pitchFamily="34" charset="-122"/>
                <a:ea typeface="微软雅黑" pitchFamily="34" charset="-122"/>
              </a:rPr>
              <a:t>the</a:t>
            </a:r>
            <a:r>
              <a:rPr lang="zh-TW" altLang="en-US" sz="2800" b="1" spc="100" dirty="0" smtClean="0">
                <a:solidFill>
                  <a:schemeClr val="bg1"/>
                </a:solidFill>
                <a:latin typeface="微软雅黑 Light" pitchFamily="34" charset="-122"/>
                <a:ea typeface="微软雅黑" pitchFamily="34" charset="-122"/>
              </a:rPr>
              <a:t> </a:t>
            </a:r>
            <a:r>
              <a:rPr lang="en-US" altLang="zh-TW" sz="2800" b="1" spc="100" dirty="0" smtClean="0">
                <a:solidFill>
                  <a:schemeClr val="bg1"/>
                </a:solidFill>
                <a:latin typeface="微软雅黑 Light" pitchFamily="34" charset="-122"/>
                <a:ea typeface="微软雅黑" pitchFamily="34" charset="-122"/>
              </a:rPr>
              <a:t>staffs</a:t>
            </a:r>
            <a:endParaRPr lang="en-US" altLang="zh-CN" sz="2800" b="1" spc="100" dirty="0" smtClean="0">
              <a:solidFill>
                <a:schemeClr val="bg1"/>
              </a:solidFill>
              <a:latin typeface="微软雅黑 Light" pitchFamily="34" charset="-122"/>
              <a:ea typeface="微软雅黑" pitchFamily="34" charset="-122"/>
            </a:endParaRPr>
          </a:p>
        </p:txBody>
      </p:sp>
      <p:pic>
        <p:nvPicPr>
          <p:cNvPr id="16" name="Picture 3" descr="C:\Users\bobo.jiang\Desktop\家.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23198" y="0"/>
            <a:ext cx="742951" cy="723900"/>
          </a:xfrm>
          <a:prstGeom prst="rect">
            <a:avLst/>
          </a:prstGeom>
          <a:noFill/>
        </p:spPr>
      </p:pic>
      <p:pic>
        <p:nvPicPr>
          <p:cNvPr id="9" name="图片 8"/>
          <p:cNvPicPr>
            <a:picLocks noChangeAspect="1"/>
          </p:cNvPicPr>
          <p:nvPr/>
        </p:nvPicPr>
        <p:blipFill rotWithShape="1">
          <a:blip r:embed="rId4" cstate="print">
            <a:extLst>
              <a:ext uri="{28A0092B-C50C-407E-A947-70E740481C1C}">
                <a14:useLocalDpi xmlns:a14="http://schemas.microsoft.com/office/drawing/2010/main" val="0"/>
              </a:ext>
            </a:extLst>
          </a:blip>
          <a:srcRect l="1291" t="8695" r="259" b="11137"/>
          <a:stretch/>
        </p:blipFill>
        <p:spPr>
          <a:xfrm>
            <a:off x="9427121" y="4240652"/>
            <a:ext cx="2788765" cy="2040536"/>
          </a:xfrm>
          <a:prstGeom prst="rect">
            <a:avLst/>
          </a:prstGeom>
        </p:spPr>
      </p:pic>
      <p:pic>
        <p:nvPicPr>
          <p:cNvPr id="10" name="图片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64348" y="2277668"/>
            <a:ext cx="2815234" cy="4003519"/>
          </a:xfrm>
          <a:prstGeom prst="rect">
            <a:avLst/>
          </a:prstGeom>
        </p:spPr>
      </p:pic>
      <p:pic>
        <p:nvPicPr>
          <p:cNvPr id="11" name="图片 10"/>
          <p:cNvPicPr>
            <a:picLocks noChangeAspect="1"/>
          </p:cNvPicPr>
          <p:nvPr/>
        </p:nvPicPr>
        <p:blipFill rotWithShape="1">
          <a:blip r:embed="rId6">
            <a:extLst>
              <a:ext uri="{28A0092B-C50C-407E-A947-70E740481C1C}">
                <a14:useLocalDpi xmlns:a14="http://schemas.microsoft.com/office/drawing/2010/main" val="0"/>
              </a:ext>
            </a:extLst>
          </a:blip>
          <a:srcRect l="2254" t="3638" r="12663"/>
          <a:stretch/>
        </p:blipFill>
        <p:spPr>
          <a:xfrm>
            <a:off x="9427121" y="2277667"/>
            <a:ext cx="2788765" cy="1962985"/>
          </a:xfrm>
          <a:prstGeom prst="rect">
            <a:avLst/>
          </a:prstGeom>
        </p:spPr>
      </p:pic>
      <p:pic>
        <p:nvPicPr>
          <p:cNvPr id="12" name="Picture 2"/>
          <p:cNvPicPr>
            <a:picLocks noChangeAspect="1" noChangeArrowheads="1"/>
          </p:cNvPicPr>
          <p:nvPr/>
        </p:nvPicPr>
        <p:blipFill rotWithShape="1">
          <a:blip r:embed="rId7">
            <a:extLst>
              <a:ext uri="{28A0092B-C50C-407E-A947-70E740481C1C}">
                <a14:useLocalDpi xmlns:a14="http://schemas.microsoft.com/office/drawing/2010/main" val="0"/>
              </a:ext>
            </a:extLst>
          </a:blip>
          <a:srcRect l="6791" t="8794" r="14687"/>
          <a:stretch/>
        </p:blipFill>
        <p:spPr bwMode="auto">
          <a:xfrm>
            <a:off x="-25474" y="2277667"/>
            <a:ext cx="7081570" cy="40035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xmlns:p14="http://schemas.microsoft.com/office/powerpoint/2010/mai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10"/>
          <p:cNvSpPr/>
          <p:nvPr/>
        </p:nvSpPr>
        <p:spPr>
          <a:xfrm>
            <a:off x="3430911" y="0"/>
            <a:ext cx="5451996" cy="1485578"/>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sz="2800" b="1" spc="100" dirty="0">
              <a:solidFill>
                <a:schemeClr val="bg1"/>
              </a:solidFill>
              <a:latin typeface="微软雅黑 Light" pitchFamily="34" charset="-122"/>
              <a:ea typeface="微软雅黑" pitchFamily="34" charset="-122"/>
            </a:endParaRPr>
          </a:p>
        </p:txBody>
      </p:sp>
      <p:pic>
        <p:nvPicPr>
          <p:cNvPr id="2" name="Picture 2"/>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13802"/>
          <a:stretch>
            <a:fillRect/>
          </a:stretch>
        </p:blipFill>
        <p:spPr bwMode="auto">
          <a:xfrm>
            <a:off x="2134765" y="1701602"/>
            <a:ext cx="7533019" cy="4937760"/>
          </a:xfrm>
          <a:prstGeom prst="rect">
            <a:avLst/>
          </a:prstGeom>
          <a:noFill/>
          <a:ln>
            <a:noFill/>
          </a:ln>
        </p:spPr>
      </p:pic>
      <p:sp>
        <p:nvSpPr>
          <p:cNvPr id="22" name="矩形 1"/>
          <p:cNvSpPr>
            <a:spLocks noChangeArrowheads="1"/>
          </p:cNvSpPr>
          <p:nvPr/>
        </p:nvSpPr>
        <p:spPr bwMode="auto">
          <a:xfrm>
            <a:off x="3430911" y="621483"/>
            <a:ext cx="5451996" cy="954107"/>
          </a:xfrm>
          <a:prstGeom prst="rect">
            <a:avLst/>
          </a:prstGeom>
          <a:noFill/>
          <a:ln>
            <a:noFill/>
          </a:ln>
        </p:spPr>
        <p:txBody>
          <a:bodyPr wrap="square">
            <a:spAutoFit/>
          </a:bodyPr>
          <a:lstStyle/>
          <a:p>
            <a:pPr algn="ctr"/>
            <a:r>
              <a:rPr lang="en-US" altLang="zh-TW" sz="2800" b="1" dirty="0" smtClean="0">
                <a:solidFill>
                  <a:schemeClr val="bg1"/>
                </a:solidFill>
                <a:latin typeface="微软雅黑 Light" panose="020B0502040204020203" pitchFamily="34" charset="-122"/>
                <a:ea typeface="微软雅黑" pitchFamily="34" charset="-122"/>
              </a:rPr>
              <a:t>Spread</a:t>
            </a:r>
            <a:r>
              <a:rPr lang="zh-TW" altLang="en-US" sz="2800" b="1" dirty="0" smtClean="0">
                <a:solidFill>
                  <a:schemeClr val="bg1"/>
                </a:solidFill>
                <a:latin typeface="微软雅黑 Light" panose="020B0502040204020203" pitchFamily="34" charset="-122"/>
                <a:ea typeface="微软雅黑" pitchFamily="34" charset="-122"/>
              </a:rPr>
              <a:t> </a:t>
            </a:r>
            <a:r>
              <a:rPr lang="en-US" altLang="zh-TW" sz="2800" b="1" dirty="0" smtClean="0">
                <a:solidFill>
                  <a:schemeClr val="bg1"/>
                </a:solidFill>
                <a:latin typeface="微软雅黑 Light" panose="020B0502040204020203" pitchFamily="34" charset="-122"/>
                <a:ea typeface="微软雅黑" pitchFamily="34" charset="-122"/>
              </a:rPr>
              <a:t>the</a:t>
            </a:r>
            <a:r>
              <a:rPr lang="zh-TW" altLang="en-US" sz="2800" b="1" dirty="0" smtClean="0">
                <a:solidFill>
                  <a:schemeClr val="bg1"/>
                </a:solidFill>
                <a:latin typeface="微软雅黑 Light" panose="020B0502040204020203" pitchFamily="34" charset="-122"/>
                <a:ea typeface="微软雅黑" pitchFamily="34" charset="-122"/>
              </a:rPr>
              <a:t> </a:t>
            </a:r>
            <a:r>
              <a:rPr lang="en-US" altLang="zh-TW" sz="2800" b="1" dirty="0" smtClean="0">
                <a:solidFill>
                  <a:schemeClr val="bg1"/>
                </a:solidFill>
                <a:latin typeface="微软雅黑 Light" panose="020B0502040204020203" pitchFamily="34" charset="-122"/>
                <a:ea typeface="微软雅黑" pitchFamily="34" charset="-122"/>
              </a:rPr>
              <a:t>message</a:t>
            </a:r>
            <a:r>
              <a:rPr lang="zh-TW" altLang="en-US" sz="2800" b="1" dirty="0" smtClean="0">
                <a:solidFill>
                  <a:schemeClr val="bg1"/>
                </a:solidFill>
                <a:latin typeface="微软雅黑 Light" panose="020B0502040204020203" pitchFamily="34" charset="-122"/>
                <a:ea typeface="微软雅黑" pitchFamily="34" charset="-122"/>
              </a:rPr>
              <a:t> </a:t>
            </a:r>
            <a:r>
              <a:rPr lang="en-US" altLang="zh-TW" sz="2800" b="1" dirty="0" smtClean="0">
                <a:solidFill>
                  <a:schemeClr val="bg1"/>
                </a:solidFill>
                <a:latin typeface="微软雅黑 Light" panose="020B0502040204020203" pitchFamily="34" charset="-122"/>
                <a:ea typeface="微软雅黑" pitchFamily="34" charset="-122"/>
              </a:rPr>
              <a:t>of</a:t>
            </a:r>
            <a:r>
              <a:rPr lang="zh-TW" altLang="en-US" sz="2800" b="1" dirty="0" smtClean="0">
                <a:solidFill>
                  <a:schemeClr val="bg1"/>
                </a:solidFill>
                <a:latin typeface="微软雅黑 Light" panose="020B0502040204020203" pitchFamily="34" charset="-122"/>
                <a:ea typeface="微软雅黑" pitchFamily="34" charset="-122"/>
              </a:rPr>
              <a:t> </a:t>
            </a:r>
            <a:r>
              <a:rPr lang="en-US" altLang="zh-TW" sz="2800" b="1" dirty="0" smtClean="0">
                <a:solidFill>
                  <a:schemeClr val="bg1"/>
                </a:solidFill>
                <a:latin typeface="微软雅黑 Light" panose="020B0502040204020203" pitchFamily="34" charset="-122"/>
                <a:ea typeface="微软雅黑" pitchFamily="34" charset="-122"/>
              </a:rPr>
              <a:t>love--</a:t>
            </a:r>
            <a:r>
              <a:rPr lang="en-US" altLang="zh-TW" sz="2800" b="1" dirty="0">
                <a:solidFill>
                  <a:schemeClr val="bg1"/>
                </a:solidFill>
                <a:latin typeface="微软雅黑 Light" panose="020B0502040204020203" pitchFamily="34" charset="-122"/>
                <a:ea typeface="微软雅黑" pitchFamily="34" charset="-122"/>
              </a:rPr>
              <a:t/>
            </a:r>
            <a:br>
              <a:rPr lang="en-US" altLang="zh-TW" sz="2800" b="1" dirty="0">
                <a:solidFill>
                  <a:schemeClr val="bg1"/>
                </a:solidFill>
                <a:latin typeface="微软雅黑 Light" panose="020B0502040204020203" pitchFamily="34" charset="-122"/>
                <a:ea typeface="微软雅黑" pitchFamily="34" charset="-122"/>
              </a:rPr>
            </a:br>
            <a:r>
              <a:rPr lang="en-US" altLang="zh-TW" sz="2800" b="1" dirty="0" smtClean="0">
                <a:solidFill>
                  <a:schemeClr val="bg1"/>
                </a:solidFill>
                <a:latin typeface="微软雅黑 Light" panose="020B0502040204020203" pitchFamily="34" charset="-122"/>
                <a:ea typeface="微软雅黑" pitchFamily="34" charset="-122"/>
              </a:rPr>
              <a:t>the</a:t>
            </a:r>
            <a:r>
              <a:rPr lang="zh-TW" altLang="en-US" sz="2800" b="1" dirty="0" smtClean="0">
                <a:solidFill>
                  <a:schemeClr val="bg1"/>
                </a:solidFill>
                <a:latin typeface="微软雅黑 Light" panose="020B0502040204020203" pitchFamily="34" charset="-122"/>
                <a:ea typeface="微软雅黑" pitchFamily="34" charset="-122"/>
              </a:rPr>
              <a:t> </a:t>
            </a:r>
            <a:r>
              <a:rPr lang="en-US" altLang="zh-TW" sz="2800" b="1" dirty="0" smtClean="0">
                <a:solidFill>
                  <a:schemeClr val="bg1"/>
                </a:solidFill>
                <a:latin typeface="微软雅黑 Light" panose="020B0502040204020203" pitchFamily="34" charset="-122"/>
                <a:ea typeface="微软雅黑" pitchFamily="34" charset="-122"/>
              </a:rPr>
              <a:t>AIC</a:t>
            </a:r>
            <a:r>
              <a:rPr lang="zh-TW" altLang="en-US" sz="2800" b="1" dirty="0" smtClean="0">
                <a:solidFill>
                  <a:schemeClr val="bg1"/>
                </a:solidFill>
                <a:latin typeface="微软雅黑 Light" panose="020B0502040204020203" pitchFamily="34" charset="-122"/>
                <a:ea typeface="微软雅黑" pitchFamily="34" charset="-122"/>
              </a:rPr>
              <a:t> </a:t>
            </a:r>
            <a:r>
              <a:rPr lang="en-US" altLang="zh-TW" sz="2800" b="1" dirty="0" smtClean="0">
                <a:solidFill>
                  <a:schemeClr val="bg1"/>
                </a:solidFill>
                <a:latin typeface="微软雅黑 Light" panose="020B0502040204020203" pitchFamily="34" charset="-122"/>
                <a:ea typeface="微软雅黑" pitchFamily="34" charset="-122"/>
              </a:rPr>
              <a:t>volunteers</a:t>
            </a:r>
            <a:endParaRPr lang="zh-CN" altLang="en-US" sz="2800" b="1" dirty="0">
              <a:solidFill>
                <a:schemeClr val="bg1"/>
              </a:solidFill>
              <a:latin typeface="微软雅黑 Light" panose="020B0502040204020203" pitchFamily="34" charset="-122"/>
              <a:ea typeface="微软雅黑" pitchFamily="34" charset="-122"/>
            </a:endParaRPr>
          </a:p>
        </p:txBody>
      </p:sp>
      <p:pic>
        <p:nvPicPr>
          <p:cNvPr id="18" name="Picture 3" descr="C:\Users\bobo.jiang\Desktop\家.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9462" y="0"/>
            <a:ext cx="742951" cy="723900"/>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矩形 13"/>
          <p:cNvSpPr/>
          <p:nvPr/>
        </p:nvSpPr>
        <p:spPr>
          <a:xfrm>
            <a:off x="3358903" y="22475"/>
            <a:ext cx="6480719" cy="1341562"/>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3" name="Rectangle 8"/>
          <p:cNvSpPr>
            <a:spLocks noChangeArrowheads="1"/>
          </p:cNvSpPr>
          <p:nvPr/>
        </p:nvSpPr>
        <p:spPr bwMode="auto">
          <a:xfrm>
            <a:off x="838624" y="117427"/>
            <a:ext cx="2335779" cy="1039453"/>
          </a:xfrm>
          <a:prstGeom prst="rect">
            <a:avLst/>
          </a:prstGeom>
          <a:noFill/>
          <a:ln>
            <a:noFill/>
          </a:ln>
        </p:spPr>
        <p:txBody>
          <a:bodyPr wrap="none" lIns="145157" tIns="72579" rIns="145157" bIns="72579" anchor="ctr"/>
          <a:lstStyle/>
          <a:p>
            <a:pPr algn="r" eaLnBrk="0" hangingPunct="0">
              <a:buFont typeface="Arial" charset="0"/>
              <a:buNone/>
            </a:pPr>
            <a:endParaRPr lang="zh-CN" altLang="en-US" sz="3200" dirty="0">
              <a:solidFill>
                <a:srgbClr val="333333"/>
              </a:solidFill>
              <a:latin typeface="微软雅黑 Light" pitchFamily="34" charset="-122"/>
              <a:ea typeface="微软雅黑" pitchFamily="34" charset="-122"/>
            </a:endParaRPr>
          </a:p>
        </p:txBody>
      </p:sp>
      <p:sp>
        <p:nvSpPr>
          <p:cNvPr id="18" name="矩形 1"/>
          <p:cNvSpPr>
            <a:spLocks noChangeArrowheads="1"/>
          </p:cNvSpPr>
          <p:nvPr/>
        </p:nvSpPr>
        <p:spPr bwMode="auto">
          <a:xfrm>
            <a:off x="3431797" y="705956"/>
            <a:ext cx="6696744" cy="536879"/>
          </a:xfrm>
          <a:prstGeom prst="rect">
            <a:avLst/>
          </a:prstGeom>
          <a:noFill/>
          <a:ln>
            <a:noFill/>
          </a:ln>
        </p:spPr>
        <p:txBody>
          <a:bodyPr wrap="square">
            <a:spAutoFit/>
          </a:bodyPr>
          <a:lstStyle/>
          <a:p>
            <a:pPr>
              <a:defRPr/>
            </a:pPr>
            <a:r>
              <a:rPr lang="en-US" altLang="zh-TW" sz="2800" b="1" spc="100" dirty="0" smtClean="0">
                <a:solidFill>
                  <a:srgbClr val="FFFFFF"/>
                </a:solidFill>
                <a:latin typeface="微软雅黑 Light" pitchFamily="34" charset="-122"/>
                <a:ea typeface="微软雅黑" pitchFamily="34" charset="-122"/>
              </a:rPr>
              <a:t>Bringing</a:t>
            </a:r>
            <a:r>
              <a:rPr lang="zh-TW" altLang="en-US" sz="2800" b="1" spc="100" dirty="0" smtClean="0">
                <a:solidFill>
                  <a:srgbClr val="FFFFFF"/>
                </a:solidFill>
                <a:latin typeface="微软雅黑 Light" pitchFamily="34" charset="-122"/>
                <a:ea typeface="微软雅黑" pitchFamily="34" charset="-122"/>
              </a:rPr>
              <a:t> </a:t>
            </a:r>
            <a:r>
              <a:rPr lang="en-US" altLang="zh-TW" sz="2800" b="1" spc="100" dirty="0" smtClean="0">
                <a:solidFill>
                  <a:srgbClr val="FFFFFF"/>
                </a:solidFill>
                <a:latin typeface="微软雅黑 Light" pitchFamily="34" charset="-122"/>
                <a:ea typeface="微软雅黑" pitchFamily="34" charset="-122"/>
              </a:rPr>
              <a:t>love</a:t>
            </a:r>
            <a:r>
              <a:rPr lang="zh-TW" altLang="en-US" sz="2800" b="1" spc="100" dirty="0" smtClean="0">
                <a:solidFill>
                  <a:srgbClr val="FFFFFF"/>
                </a:solidFill>
                <a:latin typeface="微软雅黑 Light" pitchFamily="34" charset="-122"/>
                <a:ea typeface="微软雅黑" pitchFamily="34" charset="-122"/>
              </a:rPr>
              <a:t> </a:t>
            </a:r>
            <a:r>
              <a:rPr lang="en-US" altLang="zh-TW" sz="2800" b="1" spc="100" dirty="0" smtClean="0">
                <a:solidFill>
                  <a:srgbClr val="FFFFFF"/>
                </a:solidFill>
                <a:latin typeface="微软雅黑 Light" pitchFamily="34" charset="-122"/>
                <a:ea typeface="微软雅黑" pitchFamily="34" charset="-122"/>
              </a:rPr>
              <a:t>to</a:t>
            </a:r>
            <a:r>
              <a:rPr lang="zh-TW" altLang="en-US" sz="2800" b="1" spc="100" dirty="0" smtClean="0">
                <a:solidFill>
                  <a:srgbClr val="FFFFFF"/>
                </a:solidFill>
                <a:latin typeface="微软雅黑 Light" pitchFamily="34" charset="-122"/>
                <a:ea typeface="微软雅黑" pitchFamily="34" charset="-122"/>
              </a:rPr>
              <a:t> </a:t>
            </a:r>
            <a:r>
              <a:rPr lang="en-US" altLang="zh-TW" sz="2800" b="1" spc="100" dirty="0" smtClean="0">
                <a:solidFill>
                  <a:srgbClr val="FFFFFF"/>
                </a:solidFill>
                <a:latin typeface="微软雅黑 Light" pitchFamily="34" charset="-122"/>
                <a:ea typeface="微软雅黑" pitchFamily="34" charset="-122"/>
              </a:rPr>
              <a:t>the</a:t>
            </a:r>
            <a:r>
              <a:rPr lang="zh-TW" altLang="en-US" sz="2800" b="1" spc="100" dirty="0" smtClean="0">
                <a:solidFill>
                  <a:srgbClr val="FFFFFF"/>
                </a:solidFill>
                <a:latin typeface="微软雅黑 Light" pitchFamily="34" charset="-122"/>
                <a:ea typeface="微软雅黑" pitchFamily="34" charset="-122"/>
              </a:rPr>
              <a:t> </a:t>
            </a:r>
            <a:r>
              <a:rPr lang="en-US" altLang="zh-TW" sz="2800" b="1" spc="100" dirty="0" smtClean="0">
                <a:solidFill>
                  <a:srgbClr val="FFFFFF"/>
                </a:solidFill>
                <a:latin typeface="微软雅黑 Light" pitchFamily="34" charset="-122"/>
                <a:ea typeface="微软雅黑" pitchFamily="34" charset="-122"/>
              </a:rPr>
              <a:t>staffs’</a:t>
            </a:r>
            <a:r>
              <a:rPr lang="zh-TW" altLang="en-US" sz="2800" b="1" spc="100" dirty="0" smtClean="0">
                <a:solidFill>
                  <a:srgbClr val="FFFFFF"/>
                </a:solidFill>
                <a:latin typeface="微软雅黑 Light" pitchFamily="34" charset="-122"/>
                <a:ea typeface="微软雅黑" pitchFamily="34" charset="-122"/>
              </a:rPr>
              <a:t> </a:t>
            </a:r>
            <a:r>
              <a:rPr lang="en-US" altLang="zh-TW" sz="2800" b="1" spc="100" dirty="0" smtClean="0">
                <a:solidFill>
                  <a:srgbClr val="FFFFFF"/>
                </a:solidFill>
                <a:latin typeface="微软雅黑 Light" pitchFamily="34" charset="-122"/>
                <a:ea typeface="微软雅黑" pitchFamily="34" charset="-122"/>
              </a:rPr>
              <a:t>homes</a:t>
            </a:r>
            <a:endParaRPr lang="zh-CN" altLang="en-US" sz="2800" b="1" spc="100" dirty="0">
              <a:solidFill>
                <a:srgbClr val="FFFFFF"/>
              </a:solidFill>
              <a:latin typeface="微软雅黑 Light" pitchFamily="34" charset="-122"/>
              <a:ea typeface="微软雅黑" pitchFamily="34" charset="-122"/>
            </a:endParaRPr>
          </a:p>
        </p:txBody>
      </p:sp>
      <p:pic>
        <p:nvPicPr>
          <p:cNvPr id="20" name="Picture 3" descr="C:\Users\bobo.jiang\Desktop\家.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9462" y="0"/>
            <a:ext cx="742951" cy="723900"/>
          </a:xfrm>
          <a:prstGeom prst="rect">
            <a:avLst/>
          </a:prstGeom>
          <a:noFill/>
        </p:spPr>
      </p:pic>
      <p:pic>
        <p:nvPicPr>
          <p:cNvPr id="16"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330"/>
          <a:stretch/>
        </p:blipFill>
        <p:spPr bwMode="auto">
          <a:xfrm>
            <a:off x="8661140" y="1413570"/>
            <a:ext cx="3554746" cy="2791768"/>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pic>
        <p:nvPicPr>
          <p:cNvPr id="17"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4330" r="5483"/>
          <a:stretch/>
        </p:blipFill>
        <p:spPr bwMode="auto">
          <a:xfrm>
            <a:off x="8429345" y="4277347"/>
            <a:ext cx="3786541" cy="260839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pic>
        <p:nvPicPr>
          <p:cNvPr id="19" name="图片 18"/>
          <p:cNvPicPr>
            <a:picLocks noChangeAspect="1"/>
          </p:cNvPicPr>
          <p:nvPr/>
        </p:nvPicPr>
        <p:blipFill rotWithShape="1">
          <a:blip r:embed="rId5">
            <a:extLst>
              <a:ext uri="{28A0092B-C50C-407E-A947-70E740481C1C}">
                <a14:useLocalDpi xmlns:a14="http://schemas.microsoft.com/office/drawing/2010/main" val="0"/>
              </a:ext>
            </a:extLst>
          </a:blip>
          <a:srcRect r="2454" b="5621"/>
          <a:stretch/>
        </p:blipFill>
        <p:spPr>
          <a:xfrm>
            <a:off x="4116832" y="1413570"/>
            <a:ext cx="4732731" cy="2791768"/>
          </a:xfrm>
          <a:prstGeom prst="rect">
            <a:avLst/>
          </a:prstGeom>
          <a:ln w="19050">
            <a:noFill/>
          </a:ln>
        </p:spPr>
      </p:pic>
      <p:pic>
        <p:nvPicPr>
          <p:cNvPr id="21"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668402" y="4277348"/>
            <a:ext cx="3893621" cy="2608831"/>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pic>
        <p:nvPicPr>
          <p:cNvPr id="22" name="图片 21"/>
          <p:cNvPicPr>
            <a:picLocks noChangeAspect="1"/>
          </p:cNvPicPr>
          <p:nvPr/>
        </p:nvPicPr>
        <p:blipFill rotWithShape="1">
          <a:blip r:embed="rId7" cstate="print">
            <a:extLst>
              <a:ext uri="{28A0092B-C50C-407E-A947-70E740481C1C}">
                <a14:useLocalDpi xmlns:a14="http://schemas.microsoft.com/office/drawing/2010/main" val="0"/>
              </a:ext>
            </a:extLst>
          </a:blip>
          <a:srcRect t="7546" b="3316"/>
          <a:stretch/>
        </p:blipFill>
        <p:spPr>
          <a:xfrm>
            <a:off x="1" y="1413570"/>
            <a:ext cx="4167166" cy="2791768"/>
          </a:xfrm>
          <a:prstGeom prst="rect">
            <a:avLst/>
          </a:prstGeom>
          <a:ln w="12700">
            <a:noFill/>
          </a:ln>
        </p:spPr>
      </p:pic>
      <p:pic>
        <p:nvPicPr>
          <p:cNvPr id="23" name="Picture 2" descr="C:\Users\bobo.jiang\Desktop\微信截图_20170930205110.png"/>
          <p:cNvPicPr>
            <a:picLocks noChangeAspect="1" noChangeArrowheads="1"/>
          </p:cNvPicPr>
          <p:nvPr/>
        </p:nvPicPr>
        <p:blipFill rotWithShape="1">
          <a:blip r:embed="rId8">
            <a:extLst>
              <a:ext uri="{28A0092B-C50C-407E-A947-70E740481C1C}">
                <a14:useLocalDpi xmlns:a14="http://schemas.microsoft.com/office/drawing/2010/main" val="0"/>
              </a:ext>
            </a:extLst>
          </a:blip>
          <a:srcRect t="2918" b="4750"/>
          <a:stretch/>
        </p:blipFill>
        <p:spPr bwMode="auto">
          <a:xfrm>
            <a:off x="0" y="4277347"/>
            <a:ext cx="4668402" cy="260839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xmlns:p14="http://schemas.microsoft.com/office/powerpoint/2010/mai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p:nvPr/>
        </p:nvSpPr>
        <p:spPr>
          <a:xfrm>
            <a:off x="3142879" y="0"/>
            <a:ext cx="6264695" cy="1413570"/>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2" name="Picture 4"/>
          <p:cNvPicPr>
            <a:picLocks noChangeAspect="1" noChangeArrowheads="1"/>
          </p:cNvPicPr>
          <p:nvPr/>
        </p:nvPicPr>
        <p:blipFill rotWithShape="1">
          <a:blip r:embed="rId2">
            <a:extLst>
              <a:ext uri="{28A0092B-C50C-407E-A947-70E740481C1C}">
                <a14:useLocalDpi xmlns:a14="http://schemas.microsoft.com/office/drawing/2010/main" val="0"/>
              </a:ext>
            </a:extLst>
          </a:blip>
          <a:srcRect l="49991" t="23900" r="2649" b="28760"/>
          <a:stretch>
            <a:fillRect/>
          </a:stretch>
        </p:blipFill>
        <p:spPr bwMode="auto">
          <a:xfrm>
            <a:off x="8353648" y="4334860"/>
            <a:ext cx="3855046" cy="2524728"/>
          </a:xfrm>
          <a:prstGeom prst="rect">
            <a:avLst/>
          </a:prstGeom>
          <a:noFill/>
          <a:ln>
            <a:noFill/>
          </a:ln>
        </p:spPr>
      </p:pic>
      <p:pic>
        <p:nvPicPr>
          <p:cNvPr id="1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30641" t="30148" r="1170" b="2991"/>
          <a:stretch>
            <a:fillRect/>
          </a:stretch>
        </p:blipFill>
        <p:spPr bwMode="auto">
          <a:xfrm>
            <a:off x="1" y="1738763"/>
            <a:ext cx="8327453" cy="5127366"/>
          </a:xfrm>
          <a:prstGeom prst="rect">
            <a:avLst/>
          </a:prstGeom>
          <a:noFill/>
          <a:ln>
            <a:noFill/>
          </a:ln>
        </p:spPr>
      </p:pic>
      <p:pic>
        <p:nvPicPr>
          <p:cNvPr id="17" name="Picture 3" descr="C:\Users\bobo.jiang\Desktop\家.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19462" y="0"/>
            <a:ext cx="742951" cy="723900"/>
          </a:xfrm>
          <a:prstGeom prst="rect">
            <a:avLst/>
          </a:prstGeom>
          <a:noFill/>
        </p:spPr>
      </p:pic>
      <p:sp>
        <p:nvSpPr>
          <p:cNvPr id="3" name="矩形 2"/>
          <p:cNvSpPr/>
          <p:nvPr/>
        </p:nvSpPr>
        <p:spPr>
          <a:xfrm>
            <a:off x="3149473" y="765498"/>
            <a:ext cx="6162840" cy="523220"/>
          </a:xfrm>
          <a:prstGeom prst="rect">
            <a:avLst/>
          </a:prstGeom>
        </p:spPr>
        <p:txBody>
          <a:bodyPr wrap="none">
            <a:spAutoFit/>
          </a:bodyPr>
          <a:lstStyle/>
          <a:p>
            <a:pPr algn="ctr"/>
            <a:r>
              <a:rPr lang="en-US" altLang="zh-TW" sz="2800" b="1" dirty="0" smtClean="0">
                <a:solidFill>
                  <a:schemeClr val="bg1"/>
                </a:solidFill>
                <a:latin typeface="微软雅黑" pitchFamily="34" charset="-122"/>
                <a:ea typeface="微软雅黑" pitchFamily="34" charset="-122"/>
                <a:cs typeface="Arial" pitchFamily="34" charset="0"/>
              </a:rPr>
              <a:t>Bringing</a:t>
            </a:r>
            <a:r>
              <a:rPr lang="zh-TW" altLang="en-US" sz="2800" b="1" dirty="0" smtClean="0">
                <a:solidFill>
                  <a:schemeClr val="bg1"/>
                </a:solidFill>
                <a:latin typeface="微软雅黑" pitchFamily="34" charset="-122"/>
                <a:ea typeface="微软雅黑" pitchFamily="34" charset="-122"/>
                <a:cs typeface="Arial" pitchFamily="34" charset="0"/>
              </a:rPr>
              <a:t> </a:t>
            </a:r>
            <a:r>
              <a:rPr lang="en-US" altLang="zh-TW" sz="2800" b="1" dirty="0" smtClean="0">
                <a:solidFill>
                  <a:schemeClr val="bg1"/>
                </a:solidFill>
                <a:latin typeface="微软雅黑" pitchFamily="34" charset="-122"/>
                <a:ea typeface="微软雅黑" pitchFamily="34" charset="-122"/>
                <a:cs typeface="Arial" pitchFamily="34" charset="0"/>
              </a:rPr>
              <a:t>love</a:t>
            </a:r>
            <a:r>
              <a:rPr lang="zh-TW" altLang="en-US" sz="2800" b="1" dirty="0" smtClean="0">
                <a:solidFill>
                  <a:schemeClr val="bg1"/>
                </a:solidFill>
                <a:latin typeface="微软雅黑" pitchFamily="34" charset="-122"/>
                <a:ea typeface="微软雅黑" pitchFamily="34" charset="-122"/>
                <a:cs typeface="Arial" pitchFamily="34" charset="0"/>
              </a:rPr>
              <a:t> </a:t>
            </a:r>
            <a:r>
              <a:rPr lang="en-US" altLang="zh-TW" sz="2800" b="1" dirty="0" smtClean="0">
                <a:solidFill>
                  <a:schemeClr val="bg1"/>
                </a:solidFill>
                <a:latin typeface="微软雅黑" pitchFamily="34" charset="-122"/>
                <a:ea typeface="微软雅黑" pitchFamily="34" charset="-122"/>
                <a:cs typeface="Arial" pitchFamily="34" charset="0"/>
              </a:rPr>
              <a:t>to</a:t>
            </a:r>
            <a:r>
              <a:rPr lang="zh-TW" altLang="en-US" sz="2800" b="1" dirty="0" smtClean="0">
                <a:solidFill>
                  <a:schemeClr val="bg1"/>
                </a:solidFill>
                <a:latin typeface="微软雅黑" pitchFamily="34" charset="-122"/>
                <a:ea typeface="微软雅黑" pitchFamily="34" charset="-122"/>
                <a:cs typeface="Arial" pitchFamily="34" charset="0"/>
              </a:rPr>
              <a:t> </a:t>
            </a:r>
            <a:r>
              <a:rPr lang="en-US" altLang="zh-TW" sz="2800" b="1" dirty="0" smtClean="0">
                <a:solidFill>
                  <a:schemeClr val="bg1"/>
                </a:solidFill>
                <a:latin typeface="微软雅黑" pitchFamily="34" charset="-122"/>
                <a:ea typeface="微软雅黑" pitchFamily="34" charset="-122"/>
                <a:cs typeface="Arial" pitchFamily="34" charset="0"/>
              </a:rPr>
              <a:t>the</a:t>
            </a:r>
            <a:r>
              <a:rPr lang="zh-TW" altLang="en-US" sz="2800" b="1" dirty="0" smtClean="0">
                <a:solidFill>
                  <a:schemeClr val="bg1"/>
                </a:solidFill>
                <a:latin typeface="微软雅黑" pitchFamily="34" charset="-122"/>
                <a:ea typeface="微软雅黑" pitchFamily="34" charset="-122"/>
                <a:cs typeface="Arial" pitchFamily="34" charset="0"/>
              </a:rPr>
              <a:t> </a:t>
            </a:r>
            <a:r>
              <a:rPr lang="en-US" altLang="zh-TW" sz="2800" b="1" dirty="0" smtClean="0">
                <a:solidFill>
                  <a:schemeClr val="bg1"/>
                </a:solidFill>
                <a:latin typeface="微软雅黑" pitchFamily="34" charset="-122"/>
                <a:ea typeface="微软雅黑" pitchFamily="34" charset="-122"/>
                <a:cs typeface="Arial" pitchFamily="34" charset="0"/>
              </a:rPr>
              <a:t>Tamil</a:t>
            </a:r>
            <a:r>
              <a:rPr lang="zh-TW" altLang="en-US" sz="2800" b="1" dirty="0" smtClean="0">
                <a:solidFill>
                  <a:schemeClr val="bg1"/>
                </a:solidFill>
                <a:latin typeface="微软雅黑" pitchFamily="34" charset="-122"/>
                <a:ea typeface="微软雅黑" pitchFamily="34" charset="-122"/>
                <a:cs typeface="Arial" pitchFamily="34" charset="0"/>
              </a:rPr>
              <a:t> </a:t>
            </a:r>
            <a:r>
              <a:rPr lang="en-US" altLang="zh-TW" sz="2800" b="1" dirty="0" smtClean="0">
                <a:solidFill>
                  <a:schemeClr val="bg1"/>
                </a:solidFill>
                <a:latin typeface="微软雅黑" pitchFamily="34" charset="-122"/>
                <a:ea typeface="微软雅黑" pitchFamily="34" charset="-122"/>
                <a:cs typeface="Arial" pitchFamily="34" charset="0"/>
              </a:rPr>
              <a:t>students</a:t>
            </a:r>
            <a:endParaRPr lang="en-MY" altLang="zh-CN" sz="2800" b="1" dirty="0">
              <a:solidFill>
                <a:schemeClr val="bg1"/>
              </a:solidFill>
              <a:latin typeface="微软雅黑" pitchFamily="34" charset="-122"/>
              <a:ea typeface="微软雅黑" pitchFamily="34" charset="-122"/>
              <a:cs typeface="Arial" pitchFamily="34" charset="0"/>
            </a:endParaRPr>
          </a:p>
        </p:txBody>
      </p:sp>
      <p:pic>
        <p:nvPicPr>
          <p:cNvPr id="1026" name="Picture 2" descr="C:\Users\bobo.jiang\Desktop\微信截图_20170922183821.pn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a:stretch>
            <a:fillRect/>
          </a:stretch>
        </p:blipFill>
        <p:spPr bwMode="auto">
          <a:xfrm>
            <a:off x="8353647" y="1738763"/>
            <a:ext cx="3855048" cy="2555127"/>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矩形 15"/>
          <p:cNvSpPr/>
          <p:nvPr/>
        </p:nvSpPr>
        <p:spPr>
          <a:xfrm>
            <a:off x="2710831" y="1"/>
            <a:ext cx="5207464" cy="1739737"/>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19" name="Picture 3" descr="C:\Users\bobo.jiang\Desktop\家.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55046" y="-22150"/>
            <a:ext cx="742951" cy="723900"/>
          </a:xfrm>
          <a:prstGeom prst="rect">
            <a:avLst/>
          </a:prstGeom>
          <a:noFill/>
        </p:spPr>
      </p:pic>
      <p:sp>
        <p:nvSpPr>
          <p:cNvPr id="2" name="矩形 1"/>
          <p:cNvSpPr/>
          <p:nvPr/>
        </p:nvSpPr>
        <p:spPr>
          <a:xfrm>
            <a:off x="2710831" y="549474"/>
            <a:ext cx="5207464" cy="1104576"/>
          </a:xfrm>
          <a:prstGeom prst="rect">
            <a:avLst/>
          </a:prstGeom>
        </p:spPr>
        <p:txBody>
          <a:bodyPr wrap="square">
            <a:spAutoFit/>
          </a:bodyPr>
          <a:lstStyle/>
          <a:p>
            <a:pPr algn="ctr">
              <a:lnSpc>
                <a:spcPts val="4000"/>
              </a:lnSpc>
            </a:pPr>
            <a:r>
              <a:rPr lang="en-US" altLang="zh-TW" sz="2800" b="1" dirty="0" smtClean="0">
                <a:solidFill>
                  <a:schemeClr val="bg1"/>
                </a:solidFill>
                <a:latin typeface="微软雅黑" pitchFamily="34" charset="-122"/>
                <a:ea typeface="微软雅黑" pitchFamily="34" charset="-122"/>
              </a:rPr>
              <a:t>Donating</a:t>
            </a:r>
            <a:r>
              <a:rPr lang="zh-TW" altLang="en-US" sz="2800" b="1" dirty="0" smtClean="0">
                <a:solidFill>
                  <a:schemeClr val="bg1"/>
                </a:solidFill>
                <a:latin typeface="微软雅黑" pitchFamily="34" charset="-122"/>
                <a:ea typeface="微软雅黑" pitchFamily="34" charset="-122"/>
              </a:rPr>
              <a:t> </a:t>
            </a:r>
            <a:r>
              <a:rPr lang="en-US" altLang="zh-TW" sz="2800" b="1" dirty="0" smtClean="0">
                <a:solidFill>
                  <a:schemeClr val="bg1"/>
                </a:solidFill>
                <a:latin typeface="微软雅黑" pitchFamily="34" charset="-122"/>
                <a:ea typeface="微软雅黑" pitchFamily="34" charset="-122"/>
              </a:rPr>
              <a:t>water</a:t>
            </a:r>
            <a:r>
              <a:rPr lang="zh-TW" altLang="en-US" sz="2800" b="1" dirty="0" smtClean="0">
                <a:solidFill>
                  <a:schemeClr val="bg1"/>
                </a:solidFill>
                <a:latin typeface="微软雅黑" pitchFamily="34" charset="-122"/>
                <a:ea typeface="微软雅黑" pitchFamily="34" charset="-122"/>
              </a:rPr>
              <a:t> </a:t>
            </a:r>
            <a:r>
              <a:rPr lang="en-US" altLang="zh-TW" sz="2800" b="1" dirty="0" smtClean="0">
                <a:solidFill>
                  <a:schemeClr val="bg1"/>
                </a:solidFill>
                <a:latin typeface="微软雅黑" pitchFamily="34" charset="-122"/>
                <a:ea typeface="微软雅黑" pitchFamily="34" charset="-122"/>
              </a:rPr>
              <a:t>purif</a:t>
            </a:r>
            <a:r>
              <a:rPr lang="en-US" altLang="zh-CN" sz="2800" b="1" dirty="0" smtClean="0">
                <a:solidFill>
                  <a:schemeClr val="bg1"/>
                </a:solidFill>
                <a:latin typeface="微软雅黑" pitchFamily="34" charset="-122"/>
                <a:ea typeface="微软雅黑" pitchFamily="34" charset="-122"/>
              </a:rPr>
              <a:t>iers</a:t>
            </a:r>
            <a:r>
              <a:rPr lang="zh-TW" altLang="en-US" sz="2800" b="1" dirty="0" smtClean="0">
                <a:solidFill>
                  <a:schemeClr val="bg1"/>
                </a:solidFill>
                <a:latin typeface="微软雅黑" pitchFamily="34" charset="-122"/>
                <a:ea typeface="微软雅黑" pitchFamily="34" charset="-122"/>
              </a:rPr>
              <a:t> </a:t>
            </a:r>
            <a:endParaRPr lang="en-US" altLang="zh-TW" sz="2800" b="1" dirty="0" smtClean="0">
              <a:solidFill>
                <a:schemeClr val="bg1"/>
              </a:solidFill>
              <a:latin typeface="微软雅黑" pitchFamily="34" charset="-122"/>
              <a:ea typeface="微软雅黑" pitchFamily="34" charset="-122"/>
            </a:endParaRPr>
          </a:p>
          <a:p>
            <a:pPr algn="ctr">
              <a:lnSpc>
                <a:spcPts val="4000"/>
              </a:lnSpc>
            </a:pPr>
            <a:r>
              <a:rPr lang="en-US" altLang="zh-TW" sz="2800" b="1" dirty="0" smtClean="0">
                <a:solidFill>
                  <a:schemeClr val="bg1"/>
                </a:solidFill>
                <a:latin typeface="微软雅黑" pitchFamily="34" charset="-122"/>
                <a:ea typeface="微软雅黑" pitchFamily="34" charset="-122"/>
              </a:rPr>
              <a:t>to</a:t>
            </a:r>
            <a:r>
              <a:rPr lang="zh-TW" altLang="en-US" sz="2800" b="1" dirty="0" smtClean="0">
                <a:solidFill>
                  <a:schemeClr val="bg1"/>
                </a:solidFill>
                <a:latin typeface="微软雅黑" pitchFamily="34" charset="-122"/>
                <a:ea typeface="微软雅黑" pitchFamily="34" charset="-122"/>
              </a:rPr>
              <a:t> </a:t>
            </a:r>
            <a:r>
              <a:rPr lang="en-US" altLang="zh-TW" sz="2800" b="1" dirty="0" smtClean="0">
                <a:solidFill>
                  <a:schemeClr val="bg1"/>
                </a:solidFill>
                <a:latin typeface="微软雅黑" pitchFamily="34" charset="-122"/>
                <a:ea typeface="微软雅黑" pitchFamily="34" charset="-122"/>
              </a:rPr>
              <a:t>a</a:t>
            </a:r>
            <a:r>
              <a:rPr lang="zh-TW" altLang="en-US" sz="2800" b="1" dirty="0" smtClean="0">
                <a:solidFill>
                  <a:schemeClr val="bg1"/>
                </a:solidFill>
                <a:latin typeface="微软雅黑" pitchFamily="34" charset="-122"/>
                <a:ea typeface="微软雅黑" pitchFamily="34" charset="-122"/>
              </a:rPr>
              <a:t> </a:t>
            </a:r>
            <a:r>
              <a:rPr lang="en-US" altLang="zh-TW" sz="2800" b="1" dirty="0" smtClean="0">
                <a:solidFill>
                  <a:schemeClr val="bg1"/>
                </a:solidFill>
                <a:latin typeface="微软雅黑" pitchFamily="34" charset="-122"/>
                <a:ea typeface="微软雅黑" pitchFamily="34" charset="-122"/>
              </a:rPr>
              <a:t>local</a:t>
            </a:r>
            <a:r>
              <a:rPr lang="zh-TW" altLang="en-US" sz="2800" b="1" dirty="0" smtClean="0">
                <a:solidFill>
                  <a:schemeClr val="bg1"/>
                </a:solidFill>
                <a:latin typeface="微软雅黑" pitchFamily="34" charset="-122"/>
                <a:ea typeface="微软雅黑" pitchFamily="34" charset="-122"/>
              </a:rPr>
              <a:t> </a:t>
            </a:r>
            <a:r>
              <a:rPr lang="en-US" altLang="zh-TW" sz="2800" b="1" dirty="0" smtClean="0">
                <a:solidFill>
                  <a:schemeClr val="bg1"/>
                </a:solidFill>
                <a:latin typeface="微软雅黑" pitchFamily="34" charset="-122"/>
                <a:ea typeface="微软雅黑" pitchFamily="34" charset="-122"/>
              </a:rPr>
              <a:t>primary</a:t>
            </a:r>
            <a:r>
              <a:rPr lang="zh-TW" altLang="en-US" sz="2800" b="1" dirty="0" smtClean="0">
                <a:solidFill>
                  <a:schemeClr val="bg1"/>
                </a:solidFill>
                <a:latin typeface="微软雅黑" pitchFamily="34" charset="-122"/>
                <a:ea typeface="微软雅黑" pitchFamily="34" charset="-122"/>
              </a:rPr>
              <a:t> </a:t>
            </a:r>
            <a:r>
              <a:rPr lang="en-US" altLang="zh-TW" sz="2800" b="1" dirty="0" smtClean="0">
                <a:solidFill>
                  <a:schemeClr val="bg1"/>
                </a:solidFill>
                <a:latin typeface="微软雅黑" pitchFamily="34" charset="-122"/>
                <a:ea typeface="微软雅黑" pitchFamily="34" charset="-122"/>
              </a:rPr>
              <a:t>school</a:t>
            </a:r>
            <a:endParaRPr lang="en-MY" altLang="zh-CN" sz="2800" b="1" dirty="0">
              <a:solidFill>
                <a:schemeClr val="bg1"/>
              </a:solidFill>
              <a:latin typeface="微软雅黑" pitchFamily="34" charset="-122"/>
              <a:ea typeface="微软雅黑" pitchFamily="34" charset="-122"/>
              <a:cs typeface="Arial" pitchFamily="34" charset="0"/>
            </a:endParaRPr>
          </a:p>
        </p:txBody>
      </p:sp>
      <p:pic>
        <p:nvPicPr>
          <p:cNvPr id="9" name="Picture 6" descr="C:\Users\bobo.jiang\Desktop\微信截图_20170930193436.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134325"/>
            <a:ext cx="8617181" cy="390970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3" descr="C:\Users\bobo.jiang\Desktop\微信截图_20170930193028.png"/>
          <p:cNvPicPr>
            <a:picLocks noChangeAspect="1" noChangeArrowheads="1"/>
          </p:cNvPicPr>
          <p:nvPr/>
        </p:nvPicPr>
        <p:blipFill rotWithShape="1">
          <a:blip r:embed="rId4">
            <a:extLst>
              <a:ext uri="{28A0092B-C50C-407E-A947-70E740481C1C}">
                <a14:useLocalDpi xmlns:a14="http://schemas.microsoft.com/office/drawing/2010/main" val="0"/>
              </a:ext>
            </a:extLst>
          </a:blip>
          <a:srcRect t="6390" b="10758"/>
          <a:stretch/>
        </p:blipFill>
        <p:spPr bwMode="auto">
          <a:xfrm>
            <a:off x="8560894" y="4463060"/>
            <a:ext cx="3667072" cy="2423118"/>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4" descr="C:\Users\bobo.jiang\Desktop\微信截图_20170930193039.png"/>
          <p:cNvPicPr>
            <a:picLocks noChangeAspect="1" noChangeArrowheads="1"/>
          </p:cNvPicPr>
          <p:nvPr/>
        </p:nvPicPr>
        <p:blipFill rotWithShape="1">
          <a:blip r:embed="rId5">
            <a:extLst>
              <a:ext uri="{28A0092B-C50C-407E-A947-70E740481C1C}">
                <a14:useLocalDpi xmlns:a14="http://schemas.microsoft.com/office/drawing/2010/main" val="0"/>
              </a:ext>
            </a:extLst>
          </a:blip>
          <a:srcRect b="13343"/>
          <a:stretch/>
        </p:blipFill>
        <p:spPr bwMode="auto">
          <a:xfrm>
            <a:off x="8617182" y="2173608"/>
            <a:ext cx="3610784" cy="2336307"/>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 descr="C:\Users\bobo.jiang\Desktop\微信截图_20170919154835.png"/>
          <p:cNvPicPr>
            <a:picLocks noChangeAspect="1" noChangeArrowheads="1"/>
          </p:cNvPicPr>
          <p:nvPr/>
        </p:nvPicPr>
        <p:blipFill rotWithShape="1">
          <a:blip r:embed="rId6">
            <a:extLst>
              <a:ext uri="{28A0092B-C50C-407E-A947-70E740481C1C}">
                <a14:useLocalDpi xmlns:a14="http://schemas.microsoft.com/office/drawing/2010/main" val="0"/>
              </a:ext>
            </a:extLst>
          </a:blip>
          <a:srcRect l="16485" t="10053" b="23866"/>
          <a:stretch/>
        </p:blipFill>
        <p:spPr bwMode="auto">
          <a:xfrm>
            <a:off x="8617182" y="1"/>
            <a:ext cx="3610784" cy="221858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xmlns:p14="http://schemas.microsoft.com/office/powerpoint/2010/mai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矩形 13"/>
          <p:cNvSpPr/>
          <p:nvPr/>
        </p:nvSpPr>
        <p:spPr>
          <a:xfrm>
            <a:off x="3728947" y="0"/>
            <a:ext cx="4598509" cy="1557586"/>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7" name="Rectangle 8"/>
          <p:cNvSpPr>
            <a:spLocks noChangeArrowheads="1"/>
          </p:cNvSpPr>
          <p:nvPr/>
        </p:nvSpPr>
        <p:spPr bwMode="auto">
          <a:xfrm>
            <a:off x="838624" y="117427"/>
            <a:ext cx="2335779" cy="1039453"/>
          </a:xfrm>
          <a:prstGeom prst="rect">
            <a:avLst/>
          </a:prstGeom>
          <a:noFill/>
          <a:ln>
            <a:noFill/>
          </a:ln>
        </p:spPr>
        <p:txBody>
          <a:bodyPr wrap="none" lIns="145157" tIns="72579" rIns="145157" bIns="72579" anchor="ctr"/>
          <a:lstStyle/>
          <a:p>
            <a:pPr algn="r" eaLnBrk="0" hangingPunct="0">
              <a:buFont typeface="Arial" charset="0"/>
              <a:buNone/>
            </a:pPr>
            <a:endParaRPr lang="zh-CN" altLang="en-US" sz="3200" dirty="0">
              <a:solidFill>
                <a:srgbClr val="333333"/>
              </a:solidFill>
              <a:latin typeface="微软雅黑 Light" pitchFamily="34" charset="-122"/>
              <a:ea typeface="微软雅黑" pitchFamily="34" charset="-122"/>
            </a:endParaRPr>
          </a:p>
        </p:txBody>
      </p:sp>
      <p:sp>
        <p:nvSpPr>
          <p:cNvPr id="24" name="矩形 1"/>
          <p:cNvSpPr>
            <a:spLocks noChangeArrowheads="1"/>
          </p:cNvSpPr>
          <p:nvPr/>
        </p:nvSpPr>
        <p:spPr bwMode="auto">
          <a:xfrm>
            <a:off x="3728945" y="837506"/>
            <a:ext cx="4604370" cy="775426"/>
          </a:xfrm>
          <a:prstGeom prst="rect">
            <a:avLst/>
          </a:prstGeom>
          <a:noFill/>
          <a:ln>
            <a:noFill/>
          </a:ln>
        </p:spPr>
        <p:txBody>
          <a:bodyPr wrap="square">
            <a:spAutoFit/>
          </a:bodyPr>
          <a:lstStyle/>
          <a:p>
            <a:pPr algn="ctr">
              <a:lnSpc>
                <a:spcPts val="2600"/>
              </a:lnSpc>
              <a:spcAft>
                <a:spcPts val="1200"/>
              </a:spcAft>
              <a:defRPr/>
            </a:pPr>
            <a:r>
              <a:rPr lang="en-US" altLang="zh-TW" sz="2800" b="1" dirty="0" smtClean="0">
                <a:solidFill>
                  <a:schemeClr val="bg1"/>
                </a:solidFill>
                <a:latin typeface="微软雅黑" pitchFamily="34" charset="-122"/>
                <a:ea typeface="微软雅黑" pitchFamily="34" charset="-122"/>
              </a:rPr>
              <a:t>Turning </a:t>
            </a:r>
            <a:r>
              <a:rPr lang="en-US" altLang="zh-TW" sz="2800" b="1" dirty="0">
                <a:solidFill>
                  <a:schemeClr val="bg1"/>
                </a:solidFill>
                <a:latin typeface="微软雅黑" pitchFamily="34" charset="-122"/>
                <a:ea typeface="微软雅黑" pitchFamily="34" charset="-122"/>
              </a:rPr>
              <a:t>wooden pallets into patio furniture</a:t>
            </a:r>
            <a:endParaRPr lang="en-US" altLang="zh-CN" sz="2800" b="1" dirty="0">
              <a:solidFill>
                <a:schemeClr val="bg1"/>
              </a:solidFill>
              <a:latin typeface="微软雅黑" pitchFamily="34" charset="-122"/>
              <a:ea typeface="微软雅黑" pitchFamily="34" charset="-122"/>
            </a:endParaRPr>
          </a:p>
        </p:txBody>
      </p:sp>
      <p:pic>
        <p:nvPicPr>
          <p:cNvPr id="21" name="Picture 3" descr="C:\Users\bobo.jiang\Desktop\家.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9462" y="0"/>
            <a:ext cx="742951" cy="723900"/>
          </a:xfrm>
          <a:prstGeom prst="rect">
            <a:avLst/>
          </a:prstGeom>
          <a:noFill/>
        </p:spPr>
      </p:pic>
      <p:pic>
        <p:nvPicPr>
          <p:cNvPr id="11"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9870" b="10435"/>
          <a:stretch/>
        </p:blipFill>
        <p:spPr bwMode="auto">
          <a:xfrm>
            <a:off x="3790951" y="4214445"/>
            <a:ext cx="3935072" cy="2663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21" descr="G:\AICS Happy Enterprise Activities\Carpark Farming\Jul-18\2017-07-18 17.47.32.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5952" t="9600" r="19353" b="9206"/>
          <a:stretch/>
        </p:blipFill>
        <p:spPr bwMode="auto">
          <a:xfrm>
            <a:off x="-24678" y="4220548"/>
            <a:ext cx="3779698" cy="2657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7" descr="G:\AICS Happy Enterprise Activities\Carpark Farming\Nazrin - Happy Farm\IMG-20170715-WA0072.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5469" b="5749"/>
          <a:stretch/>
        </p:blipFill>
        <p:spPr bwMode="auto">
          <a:xfrm>
            <a:off x="-25472" y="1686304"/>
            <a:ext cx="3919469" cy="2457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2" descr="C:\Users\bobo.jiang\Desktop\微信截图_20170930205517.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58788" y="1691331"/>
            <a:ext cx="3857099" cy="2447738"/>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4" descr="C:\Users\bobo.jiang\Desktop\微信截图_20170930205559.png"/>
          <p:cNvPicPr>
            <a:picLocks noChangeAspect="1" noChangeArrowheads="1"/>
          </p:cNvPicPr>
          <p:nvPr/>
        </p:nvPicPr>
        <p:blipFill rotWithShape="1">
          <a:blip r:embed="rId7">
            <a:extLst>
              <a:ext uri="{28A0092B-C50C-407E-A947-70E740481C1C}">
                <a14:useLocalDpi xmlns:a14="http://schemas.microsoft.com/office/drawing/2010/main" val="0"/>
              </a:ext>
            </a:extLst>
          </a:blip>
          <a:srcRect b="10440"/>
          <a:stretch/>
        </p:blipFill>
        <p:spPr bwMode="auto">
          <a:xfrm>
            <a:off x="3965885" y="1686304"/>
            <a:ext cx="4327556" cy="2457792"/>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5" descr="C:\Users\bobo.jiang\Desktop\微信截图_20170930205624.png"/>
          <p:cNvPicPr>
            <a:picLocks noChangeAspect="1" noChangeArrowheads="1"/>
          </p:cNvPicPr>
          <p:nvPr/>
        </p:nvPicPr>
        <p:blipFill rotWithShape="1">
          <a:blip r:embed="rId8">
            <a:extLst>
              <a:ext uri="{28A0092B-C50C-407E-A947-70E740481C1C}">
                <a14:useLocalDpi xmlns:a14="http://schemas.microsoft.com/office/drawing/2010/main" val="0"/>
              </a:ext>
            </a:extLst>
          </a:blip>
          <a:srcRect l="6263"/>
          <a:stretch/>
        </p:blipFill>
        <p:spPr bwMode="auto">
          <a:xfrm>
            <a:off x="9986682" y="4211367"/>
            <a:ext cx="2229202" cy="266000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6" descr="C:\Users\bobo.jiang\Desktop\微信截图_20170930205651.png"/>
          <p:cNvPicPr>
            <a:picLocks noChangeAspect="1" noChangeArrowheads="1"/>
          </p:cNvPicPr>
          <p:nvPr/>
        </p:nvPicPr>
        <p:blipFill rotWithShape="1">
          <a:blip r:embed="rId9">
            <a:extLst>
              <a:ext uri="{28A0092B-C50C-407E-A947-70E740481C1C}">
                <a14:useLocalDpi xmlns:a14="http://schemas.microsoft.com/office/drawing/2010/main" val="0"/>
              </a:ext>
            </a:extLst>
          </a:blip>
          <a:srcRect l="3711" r="5199"/>
          <a:stretch/>
        </p:blipFill>
        <p:spPr bwMode="auto">
          <a:xfrm>
            <a:off x="7795094" y="4211367"/>
            <a:ext cx="2152651" cy="266441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xmlns:p14="http://schemas.microsoft.com/office/powerpoint/2010/mai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矩形 9"/>
          <p:cNvSpPr/>
          <p:nvPr/>
        </p:nvSpPr>
        <p:spPr>
          <a:xfrm>
            <a:off x="3728947" y="0"/>
            <a:ext cx="4598509" cy="1413570"/>
          </a:xfrm>
          <a:prstGeom prst="rect">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4" name="图片 3"/>
          <p:cNvPicPr>
            <a:picLocks noChangeAspect="1"/>
          </p:cNvPicPr>
          <p:nvPr/>
        </p:nvPicPr>
        <p:blipFill rotWithShape="1">
          <a:blip r:embed="rId3">
            <a:extLst>
              <a:ext uri="{28A0092B-C50C-407E-A947-70E740481C1C}">
                <a14:useLocalDpi xmlns:a14="http://schemas.microsoft.com/office/drawing/2010/main" val="0"/>
              </a:ext>
            </a:extLst>
          </a:blip>
          <a:srcRect t="13012" r="3477" b="8919"/>
          <a:stretch>
            <a:fillRect/>
          </a:stretch>
        </p:blipFill>
        <p:spPr>
          <a:xfrm>
            <a:off x="982639" y="1458988"/>
            <a:ext cx="10281367" cy="5400600"/>
          </a:xfrm>
          <a:prstGeom prst="rect">
            <a:avLst/>
          </a:prstGeom>
        </p:spPr>
      </p:pic>
      <p:sp>
        <p:nvSpPr>
          <p:cNvPr id="12" name="矩形 1"/>
          <p:cNvSpPr>
            <a:spLocks noChangeArrowheads="1"/>
          </p:cNvSpPr>
          <p:nvPr/>
        </p:nvSpPr>
        <p:spPr bwMode="auto">
          <a:xfrm>
            <a:off x="3728945" y="837507"/>
            <a:ext cx="4604370" cy="442001"/>
          </a:xfrm>
          <a:prstGeom prst="rect">
            <a:avLst/>
          </a:prstGeom>
          <a:noFill/>
          <a:ln>
            <a:noFill/>
          </a:ln>
        </p:spPr>
        <p:txBody>
          <a:bodyPr wrap="square">
            <a:spAutoFit/>
          </a:bodyPr>
          <a:lstStyle/>
          <a:p>
            <a:pPr algn="ctr">
              <a:lnSpc>
                <a:spcPts val="2600"/>
              </a:lnSpc>
              <a:spcAft>
                <a:spcPts val="1200"/>
              </a:spcAft>
              <a:defRPr/>
            </a:pPr>
            <a:r>
              <a:rPr lang="en-US" altLang="zh-TW" sz="2800" b="1" dirty="0" smtClean="0">
                <a:solidFill>
                  <a:schemeClr val="bg1"/>
                </a:solidFill>
                <a:latin typeface="微软雅黑" pitchFamily="34" charset="-122"/>
                <a:ea typeface="微软雅黑" pitchFamily="34" charset="-122"/>
              </a:rPr>
              <a:t>Financial</a:t>
            </a:r>
            <a:r>
              <a:rPr lang="zh-TW" altLang="en-US" sz="2800" b="1" dirty="0" smtClean="0">
                <a:solidFill>
                  <a:schemeClr val="bg1"/>
                </a:solidFill>
                <a:latin typeface="微软雅黑" pitchFamily="34" charset="-122"/>
                <a:ea typeface="微软雅黑" pitchFamily="34" charset="-122"/>
              </a:rPr>
              <a:t> </a:t>
            </a:r>
            <a:r>
              <a:rPr lang="en-US" altLang="zh-TW" sz="2800" b="1" dirty="0" smtClean="0">
                <a:solidFill>
                  <a:schemeClr val="bg1"/>
                </a:solidFill>
                <a:latin typeface="微软雅黑" pitchFamily="34" charset="-122"/>
                <a:ea typeface="微软雅黑" pitchFamily="34" charset="-122"/>
              </a:rPr>
              <a:t>Data</a:t>
            </a:r>
            <a:endParaRPr lang="en-US" altLang="zh-CN" sz="2800" b="1" dirty="0">
              <a:solidFill>
                <a:schemeClr val="bg1"/>
              </a:solidFill>
              <a:latin typeface="微软雅黑" pitchFamily="34" charset="-122"/>
              <a:ea typeface="微软雅黑" pitchFamily="34" charset="-122"/>
            </a:endParaRPr>
          </a:p>
        </p:txBody>
      </p:sp>
      <p:pic>
        <p:nvPicPr>
          <p:cNvPr id="13" name="Picture 3" descr="C:\Users\bobo.jiang\Desktop\家.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19462" y="0"/>
            <a:ext cx="742951" cy="723900"/>
          </a:xfrm>
          <a:prstGeom prst="rect">
            <a:avLst/>
          </a:prstGeom>
          <a:noFill/>
        </p:spPr>
      </p:pic>
      <p:sp>
        <p:nvSpPr>
          <p:cNvPr id="2" name="TextBox 1"/>
          <p:cNvSpPr txBox="1"/>
          <p:nvPr/>
        </p:nvSpPr>
        <p:spPr>
          <a:xfrm>
            <a:off x="7103319" y="1629594"/>
            <a:ext cx="936104" cy="461665"/>
          </a:xfrm>
          <a:prstGeom prst="rect">
            <a:avLst/>
          </a:prstGeom>
          <a:solidFill>
            <a:schemeClr val="bg1">
              <a:lumMod val="95000"/>
            </a:schemeClr>
          </a:solidFill>
        </p:spPr>
        <p:txBody>
          <a:bodyPr wrap="square" rtlCol="0">
            <a:spAutoFit/>
          </a:bodyPr>
          <a:lstStyle/>
          <a:p>
            <a:r>
              <a:rPr lang="en-US" altLang="zh-TW" dirty="0" smtClean="0"/>
              <a:t>profit</a:t>
            </a:r>
            <a:endParaRPr lang="en-US" dirty="0"/>
          </a:p>
        </p:txBody>
      </p:sp>
      <p:sp>
        <p:nvSpPr>
          <p:cNvPr id="14" name="TextBox 13"/>
          <p:cNvSpPr txBox="1"/>
          <p:nvPr/>
        </p:nvSpPr>
        <p:spPr>
          <a:xfrm>
            <a:off x="8399464" y="1629594"/>
            <a:ext cx="1287760" cy="461665"/>
          </a:xfrm>
          <a:prstGeom prst="rect">
            <a:avLst/>
          </a:prstGeom>
          <a:solidFill>
            <a:schemeClr val="bg1">
              <a:lumMod val="95000"/>
            </a:schemeClr>
          </a:solidFill>
        </p:spPr>
        <p:txBody>
          <a:bodyPr wrap="square" rtlCol="0">
            <a:spAutoFit/>
          </a:bodyPr>
          <a:lstStyle/>
          <a:p>
            <a:r>
              <a:rPr lang="en-US" altLang="zh-TW" dirty="0" smtClean="0"/>
              <a:t>estimate</a:t>
            </a:r>
            <a:endParaRPr lang="en-US" dirty="0"/>
          </a:p>
        </p:txBody>
      </p:sp>
      <p:sp>
        <p:nvSpPr>
          <p:cNvPr id="15" name="TextBox 14"/>
          <p:cNvSpPr txBox="1"/>
          <p:nvPr/>
        </p:nvSpPr>
        <p:spPr>
          <a:xfrm>
            <a:off x="9983639" y="1629594"/>
            <a:ext cx="936104" cy="461665"/>
          </a:xfrm>
          <a:prstGeom prst="rect">
            <a:avLst/>
          </a:prstGeom>
          <a:solidFill>
            <a:schemeClr val="bg1">
              <a:lumMod val="95000"/>
            </a:schemeClr>
          </a:solidFill>
        </p:spPr>
        <p:txBody>
          <a:bodyPr wrap="square" rtlCol="0">
            <a:spAutoFit/>
          </a:bodyPr>
          <a:lstStyle/>
          <a:p>
            <a:r>
              <a:rPr lang="en-US" altLang="zh-TW" dirty="0" smtClean="0"/>
              <a:t>actual</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rotWithShape="1">
          <a:blip r:embed="rId2">
            <a:extLst>
              <a:ext uri="{28A0092B-C50C-407E-A947-70E740481C1C}">
                <a14:useLocalDpi xmlns:a14="http://schemas.microsoft.com/office/drawing/2010/main" val="0"/>
              </a:ext>
            </a:extLst>
          </a:blip>
          <a:srcRect l="22276" t="406" r="3667" b="41597"/>
          <a:stretch>
            <a:fillRect/>
          </a:stretch>
        </p:blipFill>
        <p:spPr bwMode="auto">
          <a:xfrm>
            <a:off x="1054646" y="2133650"/>
            <a:ext cx="3511297" cy="39513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scene3d>
            <a:camera prst="orthographicFront">
              <a:rot lat="240000" lon="720000" rev="0"/>
            </a:camera>
            <a:lightRig rig="threePt" dir="t"/>
          </a:scene3d>
        </p:spPr>
      </p:pic>
      <p:sp>
        <p:nvSpPr>
          <p:cNvPr id="4" name="矩形 3"/>
          <p:cNvSpPr/>
          <p:nvPr/>
        </p:nvSpPr>
        <p:spPr>
          <a:xfrm>
            <a:off x="1990750" y="405458"/>
            <a:ext cx="8712969" cy="1077218"/>
          </a:xfrm>
          <a:prstGeom prst="rect">
            <a:avLst/>
          </a:prstGeom>
        </p:spPr>
        <p:txBody>
          <a:bodyPr wrap="square">
            <a:spAutoFit/>
          </a:bodyPr>
          <a:lstStyle/>
          <a:p>
            <a:pPr>
              <a:defRPr/>
            </a:pPr>
            <a:r>
              <a:rPr lang="en-US" altLang="zh-TW" sz="3200" spc="100" dirty="0" smtClean="0">
                <a:latin typeface="微软雅黑 Light" pitchFamily="34" charset="-122"/>
                <a:ea typeface="微软雅黑" pitchFamily="34" charset="-122"/>
              </a:rPr>
              <a:t>Different</a:t>
            </a:r>
            <a:r>
              <a:rPr lang="zh-TW" altLang="en-US" sz="3200" spc="100" dirty="0" smtClean="0">
                <a:latin typeface="微软雅黑 Light" pitchFamily="34" charset="-122"/>
                <a:ea typeface="微软雅黑" pitchFamily="34" charset="-122"/>
              </a:rPr>
              <a:t> </a:t>
            </a:r>
            <a:r>
              <a:rPr lang="en-US" altLang="zh-TW" sz="3200" spc="100" dirty="0" smtClean="0">
                <a:latin typeface="微软雅黑 Light" pitchFamily="34" charset="-122"/>
                <a:ea typeface="微软雅黑" pitchFamily="34" charset="-122"/>
              </a:rPr>
              <a:t>languages,</a:t>
            </a:r>
            <a:r>
              <a:rPr lang="zh-TW" altLang="en-US" sz="3200" spc="100" dirty="0" smtClean="0">
                <a:latin typeface="微软雅黑 Light" pitchFamily="34" charset="-122"/>
                <a:ea typeface="微软雅黑" pitchFamily="34" charset="-122"/>
              </a:rPr>
              <a:t> </a:t>
            </a:r>
            <a:r>
              <a:rPr lang="en-US" altLang="zh-TW" sz="3200" spc="100" dirty="0" smtClean="0">
                <a:latin typeface="微软雅黑 Light" pitchFamily="34" charset="-122"/>
                <a:ea typeface="微软雅黑" pitchFamily="34" charset="-122"/>
              </a:rPr>
              <a:t>different</a:t>
            </a:r>
            <a:r>
              <a:rPr lang="zh-TW" altLang="en-US" sz="3200" spc="100" dirty="0" smtClean="0">
                <a:latin typeface="微软雅黑 Light" pitchFamily="34" charset="-122"/>
                <a:ea typeface="微软雅黑" pitchFamily="34" charset="-122"/>
              </a:rPr>
              <a:t> </a:t>
            </a:r>
            <a:r>
              <a:rPr lang="en-US" altLang="zh-TW" sz="3200" spc="100" dirty="0" smtClean="0">
                <a:latin typeface="微软雅黑 Light" pitchFamily="34" charset="-122"/>
                <a:ea typeface="微软雅黑" pitchFamily="34" charset="-122"/>
              </a:rPr>
              <a:t>cultures,</a:t>
            </a:r>
            <a:endParaRPr lang="zh-CN" altLang="en-US" sz="3200" spc="100" dirty="0">
              <a:latin typeface="微软雅黑 Light" pitchFamily="34" charset="-122"/>
              <a:ea typeface="微软雅黑" pitchFamily="34" charset="-122"/>
            </a:endParaRPr>
          </a:p>
          <a:p>
            <a:pPr>
              <a:defRPr/>
            </a:pPr>
            <a:r>
              <a:rPr lang="en-US" altLang="zh-TW" sz="3200" spc="100" dirty="0" smtClean="0">
                <a:latin typeface="微软雅黑 Light" pitchFamily="34" charset="-122"/>
                <a:ea typeface="微软雅黑" pitchFamily="34" charset="-122"/>
              </a:rPr>
              <a:t>True</a:t>
            </a:r>
            <a:r>
              <a:rPr lang="zh-TW" altLang="en-US" sz="3200" spc="100" dirty="0" smtClean="0">
                <a:latin typeface="微软雅黑 Light" pitchFamily="34" charset="-122"/>
                <a:ea typeface="微软雅黑" pitchFamily="34" charset="-122"/>
              </a:rPr>
              <a:t> </a:t>
            </a:r>
            <a:r>
              <a:rPr lang="en-US" altLang="zh-TW" sz="3200" spc="100" dirty="0" smtClean="0">
                <a:latin typeface="微软雅黑 Light" pitchFamily="34" charset="-122"/>
                <a:ea typeface="微软雅黑" pitchFamily="34" charset="-122"/>
              </a:rPr>
              <a:t>Love</a:t>
            </a:r>
            <a:r>
              <a:rPr lang="zh-TW" altLang="en-US" sz="3200" spc="100" dirty="0" smtClean="0">
                <a:latin typeface="微软雅黑 Light" pitchFamily="34" charset="-122"/>
                <a:ea typeface="微软雅黑" pitchFamily="34" charset="-122"/>
              </a:rPr>
              <a:t> </a:t>
            </a:r>
            <a:r>
              <a:rPr lang="en-US" altLang="zh-TW" sz="3200" spc="100" dirty="0" smtClean="0">
                <a:latin typeface="微软雅黑 Light" pitchFamily="34" charset="-122"/>
                <a:ea typeface="微软雅黑" pitchFamily="34" charset="-122"/>
              </a:rPr>
              <a:t>will</a:t>
            </a:r>
            <a:r>
              <a:rPr lang="zh-TW" altLang="en-US" sz="3200" spc="100" dirty="0" smtClean="0">
                <a:latin typeface="微软雅黑 Light" pitchFamily="34" charset="-122"/>
                <a:ea typeface="微软雅黑" pitchFamily="34" charset="-122"/>
              </a:rPr>
              <a:t> </a:t>
            </a:r>
            <a:r>
              <a:rPr lang="en-US" altLang="zh-TW" sz="3200" spc="100" dirty="0" smtClean="0">
                <a:latin typeface="微软雅黑 Light" pitchFamily="34" charset="-122"/>
                <a:ea typeface="微软雅黑" pitchFamily="34" charset="-122"/>
              </a:rPr>
              <a:t>understand</a:t>
            </a:r>
            <a:endParaRPr lang="zh-CN" altLang="en-US" sz="3200" spc="100" dirty="0">
              <a:latin typeface="微软雅黑 Light" pitchFamily="34" charset="-122"/>
              <a:ea typeface="微软雅黑" pitchFamily="34" charset="-122"/>
            </a:endParaRPr>
          </a:p>
        </p:txBody>
      </p:sp>
      <p:sp>
        <p:nvSpPr>
          <p:cNvPr id="2" name="TextBox 1"/>
          <p:cNvSpPr txBox="1"/>
          <p:nvPr/>
        </p:nvSpPr>
        <p:spPr>
          <a:xfrm>
            <a:off x="5087094" y="2205658"/>
            <a:ext cx="6336703" cy="3785652"/>
          </a:xfrm>
          <a:prstGeom prst="rect">
            <a:avLst/>
          </a:prstGeom>
          <a:solidFill>
            <a:schemeClr val="bg1">
              <a:lumMod val="85000"/>
            </a:schemeClr>
          </a:solidFill>
          <a:ln w="3175" cmpd="sng">
            <a:noFill/>
          </a:ln>
          <a:effectLst>
            <a:glow rad="381000">
              <a:schemeClr val="bg1">
                <a:lumMod val="65000"/>
                <a:alpha val="75000"/>
              </a:schemeClr>
            </a:glow>
          </a:effectLst>
        </p:spPr>
        <p:txBody>
          <a:bodyPr wrap="square" rtlCol="0">
            <a:spAutoFit/>
          </a:bodyPr>
          <a:lstStyle/>
          <a:p>
            <a:r>
              <a:rPr lang="en-US" altLang="zh-TW" dirty="0" smtClean="0"/>
              <a:t>Today</a:t>
            </a:r>
            <a:r>
              <a:rPr lang="zh-TW" altLang="en-US" dirty="0" smtClean="0"/>
              <a:t> </a:t>
            </a:r>
            <a:r>
              <a:rPr lang="en-US" altLang="zh-TW" dirty="0" smtClean="0"/>
              <a:t>the</a:t>
            </a:r>
            <a:r>
              <a:rPr lang="zh-TW" altLang="en-US" dirty="0" smtClean="0"/>
              <a:t> </a:t>
            </a:r>
            <a:r>
              <a:rPr lang="en-US" altLang="zh-TW" dirty="0" smtClean="0"/>
              <a:t>non</a:t>
            </a:r>
            <a:r>
              <a:rPr lang="en-US" dirty="0" smtClean="0"/>
              <a:t>-Chinese staffs </a:t>
            </a:r>
            <a:r>
              <a:rPr lang="en-US" altLang="zh-TW" dirty="0" smtClean="0"/>
              <a:t>and</a:t>
            </a:r>
            <a:r>
              <a:rPr lang="zh-TW" altLang="en-US" dirty="0" smtClean="0"/>
              <a:t> </a:t>
            </a:r>
            <a:r>
              <a:rPr lang="en-US" altLang="zh-TW" dirty="0" smtClean="0"/>
              <a:t>I</a:t>
            </a:r>
            <a:r>
              <a:rPr lang="zh-TW" altLang="en-US" dirty="0" smtClean="0"/>
              <a:t> </a:t>
            </a:r>
            <a:r>
              <a:rPr lang="en-US" altLang="zh-TW" dirty="0" smtClean="0"/>
              <a:t>talked</a:t>
            </a:r>
            <a:r>
              <a:rPr lang="zh-TW" altLang="en-US" dirty="0" smtClean="0"/>
              <a:t> </a:t>
            </a:r>
            <a:r>
              <a:rPr lang="en-US" altLang="zh-TW" dirty="0" smtClean="0"/>
              <a:t>about</a:t>
            </a:r>
            <a:r>
              <a:rPr lang="zh-TW" altLang="en-US" dirty="0" smtClean="0"/>
              <a:t> </a:t>
            </a:r>
            <a:r>
              <a:rPr lang="en-US" altLang="zh-TW" dirty="0" smtClean="0"/>
              <a:t>you</a:t>
            </a:r>
            <a:r>
              <a:rPr lang="zh-TW" altLang="en-US" dirty="0" smtClean="0"/>
              <a:t> </a:t>
            </a:r>
            <a:r>
              <a:rPr lang="en-US" altLang="zh-TW" dirty="0" smtClean="0"/>
              <a:t>and</a:t>
            </a:r>
            <a:r>
              <a:rPr lang="zh-TW" altLang="en-US" dirty="0" smtClean="0"/>
              <a:t> </a:t>
            </a:r>
            <a:r>
              <a:rPr lang="en-US" dirty="0" smtClean="0"/>
              <a:t>GM Yang</a:t>
            </a:r>
            <a:r>
              <a:rPr lang="en-US" dirty="0"/>
              <a:t>.</a:t>
            </a:r>
            <a:r>
              <a:rPr lang="en-US" dirty="0" smtClean="0"/>
              <a:t> </a:t>
            </a:r>
            <a:r>
              <a:rPr lang="en-US" dirty="0"/>
              <a:t>T</a:t>
            </a:r>
            <a:r>
              <a:rPr lang="en-US" altLang="zh-TW" dirty="0" smtClean="0"/>
              <a:t>hey</a:t>
            </a:r>
            <a:r>
              <a:rPr lang="zh-TW" altLang="en-US" dirty="0" smtClean="0"/>
              <a:t> </a:t>
            </a:r>
            <a:r>
              <a:rPr lang="en-US" altLang="zh-TW" dirty="0" smtClean="0"/>
              <a:t>were</a:t>
            </a:r>
            <a:r>
              <a:rPr lang="zh-TW" altLang="en-US" dirty="0" smtClean="0"/>
              <a:t> </a:t>
            </a:r>
            <a:r>
              <a:rPr lang="en-US" altLang="zh-TW" dirty="0" smtClean="0"/>
              <a:t>so</a:t>
            </a:r>
            <a:r>
              <a:rPr lang="zh-TW" altLang="en-US" dirty="0" smtClean="0"/>
              <a:t> </a:t>
            </a:r>
            <a:r>
              <a:rPr lang="en-US" altLang="zh-TW" dirty="0" smtClean="0"/>
              <a:t>happy</a:t>
            </a:r>
            <a:r>
              <a:rPr lang="zh-TW" altLang="en-US" dirty="0" smtClean="0"/>
              <a:t> </a:t>
            </a:r>
            <a:r>
              <a:rPr lang="en-US" altLang="zh-TW" dirty="0" smtClean="0"/>
              <a:t>and</a:t>
            </a:r>
            <a:r>
              <a:rPr lang="zh-TW" altLang="en-US" dirty="0" smtClean="0"/>
              <a:t> </a:t>
            </a:r>
            <a:r>
              <a:rPr lang="en-US" altLang="zh-TW" dirty="0" smtClean="0"/>
              <a:t>glad</a:t>
            </a:r>
            <a:r>
              <a:rPr lang="zh-TW" altLang="en-US" dirty="0" smtClean="0"/>
              <a:t> </a:t>
            </a:r>
            <a:r>
              <a:rPr lang="en-US" altLang="zh-TW" dirty="0" smtClean="0"/>
              <a:t>that</a:t>
            </a:r>
            <a:r>
              <a:rPr lang="zh-TW" altLang="en-US" dirty="0" smtClean="0"/>
              <a:t> </a:t>
            </a:r>
            <a:r>
              <a:rPr lang="en-US" altLang="zh-TW" dirty="0" smtClean="0"/>
              <a:t>their</a:t>
            </a:r>
            <a:r>
              <a:rPr lang="zh-TW" altLang="en-US" dirty="0" smtClean="0"/>
              <a:t> </a:t>
            </a:r>
            <a:r>
              <a:rPr lang="en-US" dirty="0" smtClean="0"/>
              <a:t>Chinese bosses are</a:t>
            </a:r>
            <a:r>
              <a:rPr lang="zh-TW" altLang="en-US" dirty="0" smtClean="0"/>
              <a:t> </a:t>
            </a:r>
            <a:r>
              <a:rPr lang="en-US" altLang="zh-TW" dirty="0" smtClean="0"/>
              <a:t>so</a:t>
            </a:r>
            <a:r>
              <a:rPr lang="zh-TW" altLang="en-US" dirty="0" smtClean="0"/>
              <a:t> </a:t>
            </a:r>
            <a:r>
              <a:rPr lang="en-US" altLang="zh-TW" dirty="0" smtClean="0"/>
              <a:t>wonderful!</a:t>
            </a:r>
            <a:r>
              <a:rPr lang="en-US" dirty="0" smtClean="0"/>
              <a:t> They don’t understand Chinese and didn’t understand a word you said, but they could feel your sincerity. You have touched their hearts. </a:t>
            </a:r>
            <a:r>
              <a:rPr lang="en-US" altLang="zh-TW" dirty="0" smtClean="0"/>
              <a:t>Once</a:t>
            </a:r>
            <a:r>
              <a:rPr lang="zh-TW" altLang="en-US" dirty="0" smtClean="0"/>
              <a:t> </a:t>
            </a:r>
            <a:r>
              <a:rPr lang="en-US" dirty="0" smtClean="0"/>
              <a:t>hopeless</a:t>
            </a:r>
            <a:r>
              <a:rPr lang="en-US" altLang="zh-TW" dirty="0" smtClean="0"/>
              <a:t>,</a:t>
            </a:r>
            <a:r>
              <a:rPr lang="en-US" dirty="0" smtClean="0"/>
              <a:t> they </a:t>
            </a:r>
            <a:r>
              <a:rPr lang="en-US" altLang="zh-TW" dirty="0" smtClean="0"/>
              <a:t>now</a:t>
            </a:r>
            <a:r>
              <a:rPr lang="en-US" dirty="0" smtClean="0"/>
              <a:t> see a rainbow. So thankful for you. Hope you can </a:t>
            </a:r>
            <a:r>
              <a:rPr lang="en-US" altLang="zh-TW" dirty="0" smtClean="0"/>
              <a:t>come</a:t>
            </a:r>
            <a:r>
              <a:rPr lang="zh-TW" altLang="en-US" dirty="0" smtClean="0"/>
              <a:t> </a:t>
            </a:r>
            <a:r>
              <a:rPr lang="en-US" altLang="zh-TW" dirty="0" smtClean="0"/>
              <a:t>and</a:t>
            </a:r>
            <a:r>
              <a:rPr lang="zh-TW" altLang="en-US" dirty="0" smtClean="0"/>
              <a:t> </a:t>
            </a:r>
            <a:r>
              <a:rPr lang="en-US" altLang="zh-TW" dirty="0" smtClean="0"/>
              <a:t>visit</a:t>
            </a:r>
            <a:r>
              <a:rPr lang="en-US" dirty="0" smtClean="0"/>
              <a:t> more often to see your </a:t>
            </a:r>
            <a:r>
              <a:rPr lang="en-US" altLang="zh-TW" dirty="0" smtClean="0"/>
              <a:t>‘</a:t>
            </a:r>
            <a:r>
              <a:rPr lang="en-US" dirty="0" smtClean="0"/>
              <a:t>small</a:t>
            </a:r>
            <a:r>
              <a:rPr lang="en-US" altLang="zh-TW" dirty="0" smtClean="0"/>
              <a:t>,</a:t>
            </a:r>
            <a:r>
              <a:rPr lang="en-US" dirty="0" smtClean="0"/>
              <a:t> small</a:t>
            </a:r>
            <a:r>
              <a:rPr lang="en-US" altLang="zh-TW" dirty="0" smtClean="0"/>
              <a:t>’</a:t>
            </a:r>
            <a:r>
              <a:rPr lang="en-US" dirty="0" smtClean="0"/>
              <a:t>  staffs in Malaysia, to give us </a:t>
            </a:r>
            <a:r>
              <a:rPr lang="en-US" altLang="zh-TW" dirty="0" smtClean="0"/>
              <a:t>the</a:t>
            </a:r>
            <a:r>
              <a:rPr lang="zh-TW" altLang="en-US" dirty="0" smtClean="0"/>
              <a:t> </a:t>
            </a:r>
            <a:r>
              <a:rPr lang="en-US" dirty="0" smtClean="0"/>
              <a:t>strength to move on.</a:t>
            </a:r>
            <a:r>
              <a:rPr lang="zh-TW" altLang="en-US" dirty="0" smtClean="0"/>
              <a:t> </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Line 6"/>
          <p:cNvSpPr>
            <a:spLocks noChangeShapeType="1"/>
          </p:cNvSpPr>
          <p:nvPr/>
        </p:nvSpPr>
        <p:spPr bwMode="auto">
          <a:xfrm>
            <a:off x="1558702" y="5715651"/>
            <a:ext cx="1941164" cy="0"/>
          </a:xfrm>
          <a:prstGeom prst="line">
            <a:avLst/>
          </a:prstGeom>
          <a:noFill/>
          <a:ln w="28575">
            <a:solidFill>
              <a:schemeClr val="tx1">
                <a:lumMod val="65000"/>
                <a:lumOff val="35000"/>
              </a:schemeClr>
            </a:solidFill>
            <a:round/>
          </a:ln>
        </p:spPr>
        <p:txBody>
          <a:bodyPr lIns="121917" tIns="60958" rIns="121917" bIns="60958"/>
          <a:lstStyle/>
          <a:p>
            <a:endParaRPr lang="zh-CN" altLang="en-US"/>
          </a:p>
        </p:txBody>
      </p:sp>
      <p:pic>
        <p:nvPicPr>
          <p:cNvPr id="12" name="馬來員工心得.mp4">
            <a:hlinkClick r:id="" action="ppaction://media"/>
          </p:cNvPr>
          <p:cNvPicPr/>
          <p:nvPr>
            <a:videoFile r:link="rId2"/>
            <p:extLst>
              <p:ext uri="{DAA4B4D4-6D71-4841-9C94-3DE7FCFB9230}">
                <p14:media xmlns:p14="http://schemas.microsoft.com/office/powerpoint/2010/main" r:link="rId1"/>
              </p:ext>
            </p:extLst>
          </p:nvPr>
        </p:nvPicPr>
        <p:blipFill>
          <a:blip r:embed="rId4"/>
          <a:stretch>
            <a:fillRect/>
          </a:stretch>
        </p:blipFill>
        <p:spPr>
          <a:xfrm>
            <a:off x="3574925" y="261442"/>
            <a:ext cx="8457406" cy="6343054"/>
          </a:xfrm>
          <a:prstGeom prst="rect">
            <a:avLst/>
          </a:prstGeom>
        </p:spPr>
      </p:pic>
      <p:cxnSp>
        <p:nvCxnSpPr>
          <p:cNvPr id="6" name="直接连接符 5"/>
          <p:cNvCxnSpPr/>
          <p:nvPr/>
        </p:nvCxnSpPr>
        <p:spPr>
          <a:xfrm>
            <a:off x="3286894" y="5013971"/>
            <a:ext cx="0" cy="845697"/>
          </a:xfrm>
          <a:prstGeom prst="line">
            <a:avLst/>
          </a:prstGeom>
          <a:ln w="285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矩形 3">
            <a:hlinkClick r:id="rId5" action="ppaction://hlinkfile"/>
          </p:cNvPr>
          <p:cNvSpPr/>
          <p:nvPr/>
        </p:nvSpPr>
        <p:spPr>
          <a:xfrm>
            <a:off x="190551" y="1269555"/>
            <a:ext cx="3312368" cy="3273546"/>
          </a:xfrm>
          <a:custGeom>
            <a:avLst/>
            <a:gdLst>
              <a:gd name="connsiteX0" fmla="*/ 0 w 3528392"/>
              <a:gd name="connsiteY0" fmla="*/ 0 h 1374735"/>
              <a:gd name="connsiteX1" fmla="*/ 3528392 w 3528392"/>
              <a:gd name="connsiteY1" fmla="*/ 0 h 1374735"/>
              <a:gd name="connsiteX2" fmla="*/ 3528392 w 3528392"/>
              <a:gd name="connsiteY2" fmla="*/ 1374735 h 1374735"/>
              <a:gd name="connsiteX3" fmla="*/ 0 w 3528392"/>
              <a:gd name="connsiteY3" fmla="*/ 1374735 h 1374735"/>
              <a:gd name="connsiteX4" fmla="*/ 0 w 3528392"/>
              <a:gd name="connsiteY4" fmla="*/ 0 h 137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8392" h="1374735">
                <a:moveTo>
                  <a:pt x="0" y="0"/>
                </a:moveTo>
                <a:lnTo>
                  <a:pt x="3528392" y="0"/>
                </a:lnTo>
                <a:lnTo>
                  <a:pt x="3528392" y="1374735"/>
                </a:lnTo>
                <a:lnTo>
                  <a:pt x="0" y="1374735"/>
                </a:lnTo>
                <a:lnTo>
                  <a:pt x="0" y="0"/>
                </a:lnTo>
                <a:close/>
              </a:path>
            </a:pathLst>
          </a:custGeom>
        </p:spPr>
        <p:txBody>
          <a:bodyPr wrap="square">
            <a:spAutoFit/>
          </a:bodyPr>
          <a:lstStyle/>
          <a:p>
            <a:pPr>
              <a:lnSpc>
                <a:spcPts val="5000"/>
              </a:lnSpc>
            </a:pPr>
            <a:r>
              <a:rPr lang="en-US" altLang="zh-TW" sz="3200" dirty="0" smtClean="0">
                <a:latin typeface="微软雅黑" pitchFamily="34" charset="-122"/>
                <a:ea typeface="微软雅黑" pitchFamily="34" charset="-122"/>
              </a:rPr>
              <a:t>An</a:t>
            </a:r>
            <a:r>
              <a:rPr lang="zh-TW" altLang="en-US" sz="3200" dirty="0" smtClean="0">
                <a:latin typeface="微软雅黑" pitchFamily="34" charset="-122"/>
                <a:ea typeface="微软雅黑" pitchFamily="34" charset="-122"/>
              </a:rPr>
              <a:t> </a:t>
            </a:r>
            <a:r>
              <a:rPr lang="en-US" altLang="zh-CN" sz="3200" dirty="0" smtClean="0">
                <a:latin typeface="微软雅黑" pitchFamily="34" charset="-122"/>
                <a:ea typeface="微软雅黑" pitchFamily="34" charset="-122"/>
              </a:rPr>
              <a:t>AIC</a:t>
            </a:r>
            <a:r>
              <a:rPr lang="zh-TW" altLang="en-US" sz="3200" dirty="0" smtClean="0">
                <a:latin typeface="微软雅黑" pitchFamily="34" charset="-122"/>
                <a:ea typeface="微软雅黑" pitchFamily="34" charset="-122"/>
              </a:rPr>
              <a:t> </a:t>
            </a:r>
            <a:r>
              <a:rPr lang="en-US" altLang="zh-TW" sz="3200" dirty="0" smtClean="0">
                <a:latin typeface="微软雅黑" pitchFamily="34" charset="-122"/>
                <a:ea typeface="微软雅黑" pitchFamily="34" charset="-122"/>
              </a:rPr>
              <a:t>staff</a:t>
            </a:r>
            <a:r>
              <a:rPr lang="zh-TW" altLang="en-US" sz="3200" dirty="0" smtClean="0">
                <a:latin typeface="微软雅黑" pitchFamily="34" charset="-122"/>
                <a:ea typeface="微软雅黑" pitchFamily="34" charset="-122"/>
              </a:rPr>
              <a:t> </a:t>
            </a:r>
            <a:r>
              <a:rPr lang="en-US" altLang="zh-TW" sz="3200" dirty="0" smtClean="0">
                <a:latin typeface="微软雅黑" pitchFamily="34" charset="-122"/>
                <a:ea typeface="微软雅黑" pitchFamily="34" charset="-122"/>
              </a:rPr>
              <a:t>sharing</a:t>
            </a:r>
            <a:r>
              <a:rPr lang="zh-TW" altLang="en-US" sz="3200" dirty="0" smtClean="0">
                <a:latin typeface="微软雅黑" pitchFamily="34" charset="-122"/>
                <a:ea typeface="微软雅黑" pitchFamily="34" charset="-122"/>
              </a:rPr>
              <a:t> </a:t>
            </a:r>
            <a:r>
              <a:rPr lang="en-US" altLang="zh-TW" sz="3200" dirty="0" smtClean="0">
                <a:latin typeface="微软雅黑" pitchFamily="34" charset="-122"/>
                <a:ea typeface="微软雅黑" pitchFamily="34" charset="-122"/>
              </a:rPr>
              <a:t>his</a:t>
            </a:r>
            <a:r>
              <a:rPr lang="zh-TW" altLang="en-US" sz="3200" dirty="0" smtClean="0">
                <a:latin typeface="微软雅黑" pitchFamily="34" charset="-122"/>
                <a:ea typeface="微软雅黑" pitchFamily="34" charset="-122"/>
              </a:rPr>
              <a:t> </a:t>
            </a:r>
            <a:r>
              <a:rPr lang="en-US" altLang="zh-TW" sz="3200" dirty="0" smtClean="0">
                <a:latin typeface="微软雅黑" pitchFamily="34" charset="-122"/>
                <a:ea typeface="微软雅黑" pitchFamily="34" charset="-122"/>
              </a:rPr>
              <a:t>thoughts</a:t>
            </a:r>
            <a:r>
              <a:rPr lang="zh-TW" altLang="en-US" sz="3200" dirty="0" smtClean="0">
                <a:latin typeface="微软雅黑" pitchFamily="34" charset="-122"/>
                <a:ea typeface="微软雅黑" pitchFamily="34" charset="-122"/>
              </a:rPr>
              <a:t> </a:t>
            </a:r>
            <a:r>
              <a:rPr lang="en-US" altLang="zh-TW" sz="3200" dirty="0" smtClean="0">
                <a:latin typeface="微软雅黑" pitchFamily="34" charset="-122"/>
                <a:ea typeface="微软雅黑" pitchFamily="34" charset="-122"/>
              </a:rPr>
              <a:t>on</a:t>
            </a:r>
            <a:r>
              <a:rPr lang="zh-TW" altLang="en-US" sz="3200" dirty="0" smtClean="0">
                <a:latin typeface="微软雅黑" pitchFamily="34" charset="-122"/>
                <a:ea typeface="微软雅黑" pitchFamily="34" charset="-122"/>
              </a:rPr>
              <a:t> </a:t>
            </a:r>
            <a:r>
              <a:rPr lang="en-US" altLang="zh-TW" sz="3200" dirty="0" smtClean="0">
                <a:latin typeface="微软雅黑" pitchFamily="34" charset="-122"/>
                <a:ea typeface="微软雅黑" pitchFamily="34" charset="-122"/>
              </a:rPr>
              <a:t>the</a:t>
            </a:r>
            <a:r>
              <a:rPr lang="zh-TW" altLang="en-US" sz="3200" dirty="0" smtClean="0">
                <a:latin typeface="微软雅黑" pitchFamily="34" charset="-122"/>
                <a:ea typeface="微软雅黑" pitchFamily="34" charset="-122"/>
              </a:rPr>
              <a:t> </a:t>
            </a:r>
            <a:r>
              <a:rPr lang="en-US" altLang="zh-TW" sz="3200" dirty="0" smtClean="0">
                <a:latin typeface="微软雅黑" pitchFamily="34" charset="-122"/>
                <a:ea typeface="微软雅黑" pitchFamily="34" charset="-122"/>
              </a:rPr>
              <a:t>transformation</a:t>
            </a:r>
            <a:r>
              <a:rPr lang="zh-TW" altLang="en-US" sz="3200" dirty="0" smtClean="0">
                <a:latin typeface="微软雅黑" pitchFamily="34" charset="-122"/>
                <a:ea typeface="微软雅黑" pitchFamily="34" charset="-122"/>
              </a:rPr>
              <a:t> </a:t>
            </a:r>
            <a:r>
              <a:rPr lang="en-US" altLang="zh-TW" sz="3200" dirty="0" smtClean="0">
                <a:latin typeface="微软雅黑" pitchFamily="34" charset="-122"/>
                <a:ea typeface="微软雅黑" pitchFamily="34" charset="-122"/>
              </a:rPr>
              <a:t>of</a:t>
            </a:r>
            <a:r>
              <a:rPr lang="zh-TW" altLang="en-US" sz="3200" dirty="0" smtClean="0">
                <a:latin typeface="微软雅黑" pitchFamily="34" charset="-122"/>
                <a:ea typeface="微软雅黑" pitchFamily="34" charset="-122"/>
              </a:rPr>
              <a:t> </a:t>
            </a:r>
            <a:r>
              <a:rPr lang="en-US" altLang="zh-TW" sz="3200" dirty="0" smtClean="0">
                <a:latin typeface="微软雅黑" pitchFamily="34" charset="-122"/>
                <a:ea typeface="微软雅黑" pitchFamily="34" charset="-122"/>
              </a:rPr>
              <a:t>AIC</a:t>
            </a:r>
            <a:endParaRPr lang="zh-CN" altLang="en-US" sz="3200" dirty="0">
              <a:latin typeface="微软雅黑" pitchFamily="34" charset="-122"/>
              <a:ea typeface="微软雅黑" pitchFamily="34" charset="-122"/>
            </a:endParaRPr>
          </a:p>
        </p:txBody>
      </p:sp>
    </p:spTree>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1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12"/>
                                        </p:tgtEl>
                                      </p:cBhvr>
                                    </p:cmd>
                                  </p:childTnLst>
                                </p:cTn>
                              </p:par>
                            </p:childTnLst>
                          </p:cTn>
                        </p:par>
                      </p:childTnLst>
                    </p:cTn>
                  </p:par>
                </p:childTnLst>
              </p:cTn>
              <p:nextCondLst>
                <p:cond evt="onClick" delay="0">
                  <p:tgtEl>
                    <p:spTgt spid="12"/>
                  </p:tgtEl>
                </p:cond>
              </p:nextCondLst>
            </p:seq>
            <p:video>
              <p:cMediaNode>
                <p:cTn id="7" fill="hold" display="0">
                  <p:stCondLst>
                    <p:cond delay="indefinite"/>
                  </p:stCondLst>
                  <p:endCondLst>
                    <p:cond evt="onNext" delay="0">
                      <p:tgtEl>
                        <p:sldTgt/>
                      </p:tgtEl>
                    </p:cond>
                    <p:cond evt="onPrev" delay="0">
                      <p:tgtEl>
                        <p:sldTgt/>
                      </p:tgtEl>
                    </p:cond>
                  </p:endCondLst>
                </p:cTn>
                <p:tgtEl>
                  <p:spTgt spid="12"/>
                </p:tgtEl>
              </p:cMediaNode>
            </p:video>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766614" y="2349675"/>
            <a:ext cx="10441160" cy="1641475"/>
          </a:xfrm>
          <a:prstGeom prst="rect">
            <a:avLst/>
          </a:prstGeom>
        </p:spPr>
        <p:txBody>
          <a:bodyPr wrap="square">
            <a:spAutoFit/>
          </a:bodyPr>
          <a:lstStyle/>
          <a:p>
            <a:pPr algn="ctr">
              <a:lnSpc>
                <a:spcPts val="6000"/>
              </a:lnSpc>
            </a:pPr>
            <a:r>
              <a:rPr lang="en-US" altLang="zh-TW" sz="54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The</a:t>
            </a:r>
            <a:r>
              <a:rPr lang="zh-TW" altLang="en-US" sz="54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 </a:t>
            </a:r>
            <a:r>
              <a:rPr lang="en-US" altLang="zh-TW" sz="54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language</a:t>
            </a:r>
            <a:r>
              <a:rPr lang="zh-TW" altLang="en-US" sz="54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 </a:t>
            </a:r>
            <a:r>
              <a:rPr lang="en-US" altLang="zh-TW" sz="54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of</a:t>
            </a:r>
            <a:r>
              <a:rPr lang="zh-TW" altLang="en-US" sz="54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 </a:t>
            </a:r>
            <a:r>
              <a:rPr lang="en-US" altLang="zh-TW" sz="54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True</a:t>
            </a:r>
            <a:r>
              <a:rPr lang="zh-TW" altLang="en-US" sz="54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 </a:t>
            </a:r>
            <a:r>
              <a:rPr lang="en-US" altLang="zh-TW" sz="54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Love</a:t>
            </a:r>
            <a:r>
              <a:rPr lang="zh-TW" altLang="en-US" sz="54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 </a:t>
            </a:r>
            <a:r>
              <a:rPr lang="en-US" altLang="zh-TW" sz="54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is</a:t>
            </a:r>
            <a:r>
              <a:rPr lang="zh-TW" altLang="en-US" sz="54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 </a:t>
            </a:r>
            <a:r>
              <a:rPr lang="en-US" altLang="zh-TW" sz="54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the</a:t>
            </a:r>
            <a:r>
              <a:rPr lang="zh-TW" altLang="en-US" sz="54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 </a:t>
            </a:r>
            <a:r>
              <a:rPr lang="en-US" altLang="zh-TW" sz="54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truest</a:t>
            </a:r>
            <a:r>
              <a:rPr lang="zh-TW" altLang="en-US" sz="54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 </a:t>
            </a:r>
            <a:r>
              <a:rPr lang="en-US" altLang="zh-TW" sz="54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world</a:t>
            </a:r>
            <a:r>
              <a:rPr lang="zh-TW" altLang="en-US" sz="54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 </a:t>
            </a:r>
            <a:r>
              <a:rPr lang="en-US" altLang="zh-TW" sz="54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language</a:t>
            </a:r>
            <a:endParaRPr lang="zh-CN" altLang="en-US" sz="5400" dirty="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endParaRPr>
          </a:p>
        </p:txBody>
      </p:sp>
      <p:pic>
        <p:nvPicPr>
          <p:cNvPr id="2" name="Picture 1" descr="愛love.jpg"/>
          <p:cNvPicPr>
            <a:picLocks noChangeAspect="1"/>
          </p:cNvPicPr>
          <p:nvPr/>
        </p:nvPicPr>
        <p:blipFill rotWithShape="1">
          <a:blip r:embed="rId2" cstate="print">
            <a:extLst>
              <a:ext uri="{28A0092B-C50C-407E-A947-70E740481C1C}">
                <a14:useLocalDpi xmlns:a14="http://schemas.microsoft.com/office/drawing/2010/main" val="0"/>
              </a:ext>
            </a:extLst>
          </a:blip>
          <a:srcRect l="12175" t="-1751" r="17237" b="-2052"/>
          <a:stretch/>
        </p:blipFill>
        <p:spPr>
          <a:xfrm>
            <a:off x="1" y="12304"/>
            <a:ext cx="2247615" cy="2130552"/>
          </a:xfrm>
          <a:prstGeom prst="rect">
            <a:avLst/>
          </a:prstGeom>
          <a:effectLst>
            <a:glow>
              <a:schemeClr val="bg1">
                <a:lumMod val="50000"/>
                <a:alpha val="60000"/>
              </a:schemeClr>
            </a:glow>
            <a:softEdge rad="495300"/>
          </a:effectLst>
        </p:spPr>
      </p:pic>
    </p:spTree>
  </p:cSld>
  <p:clrMapOvr>
    <a:masterClrMapping/>
  </p:clrMapOvr>
  <p:timing>
    <p:tnLst>
      <p:par>
        <p:cTn xmlns:p14="http://schemas.microsoft.com/office/powerpoint/2010/mai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472" y="1172752"/>
            <a:ext cx="1058991" cy="4849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矩形 3"/>
          <p:cNvSpPr/>
          <p:nvPr/>
        </p:nvSpPr>
        <p:spPr>
          <a:xfrm>
            <a:off x="1342678" y="1341562"/>
            <a:ext cx="9865096" cy="4537140"/>
          </a:xfrm>
          <a:prstGeom prst="rect">
            <a:avLst/>
          </a:prstGeom>
        </p:spPr>
        <p:txBody>
          <a:bodyPr wrap="square">
            <a:spAutoFit/>
          </a:bodyPr>
          <a:lstStyle/>
          <a:p>
            <a:pPr>
              <a:lnSpc>
                <a:spcPts val="4000"/>
              </a:lnSpc>
              <a:spcAft>
                <a:spcPts val="3000"/>
              </a:spcAft>
            </a:pPr>
            <a:r>
              <a:rPr lang="en-US" altLang="zh-CN" sz="2800" dirty="0" smtClean="0">
                <a:latin typeface="微软雅黑" panose="020B0503020204020204" pitchFamily="34" charset="-122"/>
                <a:ea typeface="微软雅黑" panose="020B0503020204020204" pitchFamily="34" charset="-122"/>
              </a:rPr>
              <a:t>Pope Francis says</a:t>
            </a:r>
            <a:r>
              <a:rPr lang="en-US" altLang="zh-CN" sz="3200" dirty="0" smtClean="0">
                <a:latin typeface="微软雅黑" panose="020B0503020204020204" pitchFamily="34" charset="-122"/>
                <a:ea typeface="微软雅黑" panose="020B0503020204020204" pitchFamily="34" charset="-122"/>
              </a:rPr>
              <a:t>:</a:t>
            </a:r>
          </a:p>
          <a:p>
            <a:pPr marL="457200" indent="-457200">
              <a:lnSpc>
                <a:spcPct val="110000"/>
              </a:lnSpc>
              <a:buFont typeface="Arial"/>
              <a:buChar char="•"/>
            </a:pPr>
            <a:r>
              <a:rPr lang="en-US" sz="3000" dirty="0" smtClean="0">
                <a:latin typeface="Big Caslon Medium"/>
                <a:cs typeface="Apple Chancery"/>
              </a:rPr>
              <a:t>Holiness </a:t>
            </a:r>
            <a:r>
              <a:rPr lang="en-US" sz="3000" dirty="0">
                <a:latin typeface="Big Caslon Medium"/>
                <a:cs typeface="Apple Chancery"/>
              </a:rPr>
              <a:t>doesn’t mean doing extraordinary things, but doing ordinary things with love and faith</a:t>
            </a:r>
            <a:r>
              <a:rPr lang="en-US" sz="3000" dirty="0" smtClean="0">
                <a:latin typeface="Big Caslon Medium"/>
                <a:cs typeface="Apple Chancery"/>
              </a:rPr>
              <a:t>.</a:t>
            </a:r>
            <a:endParaRPr lang="en-US" altLang="zh-CN" sz="3000" dirty="0">
              <a:latin typeface="Big Caslon Medium"/>
              <a:ea typeface="微软雅黑" panose="020B0503020204020204" pitchFamily="34" charset="-122"/>
              <a:cs typeface="Apple Chancery"/>
            </a:endParaRPr>
          </a:p>
          <a:p>
            <a:pPr marL="457200" indent="-457200">
              <a:lnSpc>
                <a:spcPct val="110000"/>
              </a:lnSpc>
              <a:buFont typeface="Arial"/>
              <a:buChar char="•"/>
            </a:pPr>
            <a:r>
              <a:rPr lang="en-US" altLang="zh-CN" sz="3000" dirty="0" smtClean="0">
                <a:latin typeface="Big Caslon Medium"/>
                <a:cs typeface="Apple Chancery"/>
              </a:rPr>
              <a:t>W</a:t>
            </a:r>
            <a:r>
              <a:rPr lang="en-US" sz="3000" dirty="0" smtClean="0">
                <a:latin typeface="Big Caslon Medium"/>
                <a:cs typeface="Apple Chancery"/>
              </a:rPr>
              <a:t>e </a:t>
            </a:r>
            <a:r>
              <a:rPr lang="en-US" sz="3000" dirty="0">
                <a:latin typeface="Big Caslon Medium"/>
                <a:cs typeface="Apple Chancery"/>
              </a:rPr>
              <a:t>have seen that peace is a gift: a gift that is worked every day like a handicraft </a:t>
            </a:r>
            <a:r>
              <a:rPr lang="en-US" altLang="zh-TW" sz="3000" dirty="0" smtClean="0">
                <a:latin typeface="Big Caslon Medium"/>
                <a:cs typeface="Apple Chancery"/>
              </a:rPr>
              <a:t>,…</a:t>
            </a:r>
            <a:r>
              <a:rPr lang="en-US" sz="3000" dirty="0" smtClean="0">
                <a:latin typeface="Big Caslon Medium"/>
                <a:cs typeface="Apple Chancery"/>
              </a:rPr>
              <a:t>made </a:t>
            </a:r>
            <a:r>
              <a:rPr lang="en-US" sz="3000" dirty="0">
                <a:latin typeface="Big Caslon Medium"/>
                <a:cs typeface="Apple Chancery"/>
              </a:rPr>
              <a:t>in small ways so as to reach </a:t>
            </a:r>
            <a:r>
              <a:rPr lang="en-US" sz="3000" dirty="0" smtClean="0">
                <a:latin typeface="Big Caslon Medium"/>
                <a:cs typeface="Apple Chancery"/>
              </a:rPr>
              <a:t>greatness</a:t>
            </a:r>
            <a:r>
              <a:rPr lang="en-US" altLang="zh-TW" sz="3000" dirty="0" smtClean="0">
                <a:latin typeface="Big Caslon Medium"/>
                <a:cs typeface="Apple Chancery"/>
              </a:rPr>
              <a:t>.</a:t>
            </a:r>
            <a:endParaRPr lang="en-US" altLang="zh-CN" sz="3000" dirty="0">
              <a:latin typeface="Big Caslon Medium"/>
              <a:ea typeface="微软雅黑" panose="020B0503020204020204" pitchFamily="34" charset="-122"/>
            </a:endParaRPr>
          </a:p>
          <a:p>
            <a:pPr marL="457200" indent="-457200">
              <a:lnSpc>
                <a:spcPct val="110000"/>
              </a:lnSpc>
              <a:spcAft>
                <a:spcPts val="2400"/>
              </a:spcAft>
              <a:buFont typeface="Arial"/>
              <a:buChar char="•"/>
            </a:pPr>
            <a:r>
              <a:rPr lang="en-US" sz="3000" dirty="0" smtClean="0">
                <a:latin typeface="Big Caslon Medium"/>
                <a:cs typeface="Apple Chancery"/>
              </a:rPr>
              <a:t>The world tells us to seek success, power and money; God tells </a:t>
            </a:r>
            <a:r>
              <a:rPr lang="en-US" sz="3000" dirty="0">
                <a:latin typeface="Big Caslon Medium"/>
                <a:cs typeface="Apple Chancery"/>
              </a:rPr>
              <a:t>us to seek humility, service and love</a:t>
            </a:r>
            <a:r>
              <a:rPr lang="en-US" altLang="zh-TW" sz="3000" dirty="0">
                <a:latin typeface="Big Caslon Medium"/>
                <a:cs typeface="Apple Chancery"/>
              </a:rPr>
              <a:t>.</a:t>
            </a:r>
          </a:p>
        </p:txBody>
      </p:sp>
      <p:sp>
        <p:nvSpPr>
          <p:cNvPr id="8" name="Rectangle 6"/>
          <p:cNvSpPr>
            <a:spLocks noChangeArrowheads="1"/>
          </p:cNvSpPr>
          <p:nvPr/>
        </p:nvSpPr>
        <p:spPr bwMode="auto">
          <a:xfrm>
            <a:off x="-25475" y="261443"/>
            <a:ext cx="1224137" cy="695285"/>
          </a:xfrm>
          <a:prstGeom prst="rect">
            <a:avLst/>
          </a:prstGeom>
          <a:solidFill>
            <a:srgbClr val="4D4D4D"/>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145157" tIns="72579" rIns="145157" bIns="72579" anchor="ctr"/>
          <a:lstStyle/>
          <a:p>
            <a:pPr algn="ctr" eaLnBrk="0" hangingPunct="0">
              <a:buFont typeface="Arial" charset="0"/>
              <a:buNone/>
            </a:pPr>
            <a:r>
              <a:rPr lang="zh-CN" altLang="en-US" sz="3200" dirty="0" smtClean="0">
                <a:solidFill>
                  <a:schemeClr val="bg1"/>
                </a:solidFill>
                <a:latin typeface="微软雅黑" panose="020B0503020204020204" pitchFamily="34" charset="-122"/>
                <a:ea typeface="微软雅黑" panose="020B0503020204020204" pitchFamily="34" charset="-122"/>
              </a:rPr>
              <a:t>Part </a:t>
            </a:r>
            <a:r>
              <a:rPr lang="en-US" altLang="zh-CN" sz="3200" dirty="0" smtClean="0">
                <a:solidFill>
                  <a:schemeClr val="bg1"/>
                </a:solidFill>
                <a:latin typeface="微软雅黑" panose="020B0503020204020204" pitchFamily="34" charset="-122"/>
                <a:ea typeface="微软雅黑" panose="020B0503020204020204" pitchFamily="34" charset="-122"/>
              </a:rPr>
              <a:t>3</a:t>
            </a:r>
            <a:endParaRPr lang="zh-CN" altLang="en-US" sz="3200" dirty="0">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711924398"/>
      </p:ext>
    </p:extLst>
  </p:cSld>
  <p:clrMapOvr>
    <a:masterClrMapping/>
  </p:clrMapOvr>
  <p:timing>
    <p:tnLst>
      <p:par>
        <p:cTn xmlns:p14="http://schemas.microsoft.com/office/powerpoint/2010/mai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86694" y="1413570"/>
            <a:ext cx="9145016" cy="3050065"/>
          </a:xfrm>
          <a:prstGeom prst="rect">
            <a:avLst/>
          </a:prstGeom>
        </p:spPr>
        <p:txBody>
          <a:bodyPr wrap="square">
            <a:spAutoFit/>
          </a:bodyPr>
          <a:lstStyle/>
          <a:p>
            <a:pPr algn="ctr">
              <a:lnSpc>
                <a:spcPct val="120000"/>
              </a:lnSpc>
            </a:pPr>
            <a:r>
              <a:rPr lang="en-US" altLang="zh-TW" sz="96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mj-lt"/>
                <a:ea typeface="微软雅黑" pitchFamily="34" charset="-122"/>
              </a:rPr>
              <a:t>T</a:t>
            </a:r>
            <a:r>
              <a:rPr lang="en-US" altLang="zh-TW" sz="66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mj-lt"/>
                <a:ea typeface="微软雅黑" pitchFamily="34" charset="-122"/>
              </a:rPr>
              <a:t>urning</a:t>
            </a:r>
            <a:r>
              <a:rPr lang="zh-TW" altLang="en-US" sz="66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 </a:t>
            </a:r>
            <a:r>
              <a:rPr lang="en-US" altLang="zh-TW" sz="66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mj-lt"/>
                <a:ea typeface="微软雅黑" pitchFamily="34" charset="-122"/>
              </a:rPr>
              <a:t>to</a:t>
            </a:r>
            <a:r>
              <a:rPr lang="zh-TW" altLang="en-US" sz="66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mj-lt"/>
                <a:ea typeface="微软雅黑" pitchFamily="34" charset="-122"/>
              </a:rPr>
              <a:t> </a:t>
            </a:r>
            <a:r>
              <a:rPr lang="en-US" altLang="zh-TW" sz="66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mj-lt"/>
                <a:ea typeface="微软雅黑" pitchFamily="34" charset="-122"/>
              </a:rPr>
              <a:t>the</a:t>
            </a:r>
            <a:r>
              <a:rPr lang="zh-TW" altLang="en-US" sz="66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mj-lt"/>
                <a:ea typeface="微软雅黑" pitchFamily="34" charset="-122"/>
              </a:rPr>
              <a:t> </a:t>
            </a:r>
            <a:r>
              <a:rPr lang="en-US" altLang="zh-TW" sz="66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mj-lt"/>
                <a:ea typeface="微软雅黑" pitchFamily="34" charset="-122"/>
              </a:rPr>
              <a:t>ancients</a:t>
            </a:r>
            <a:r>
              <a:rPr lang="zh-TW" altLang="en-US" sz="66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mj-lt"/>
                <a:ea typeface="微软雅黑" pitchFamily="34" charset="-122"/>
              </a:rPr>
              <a:t> </a:t>
            </a:r>
            <a:endParaRPr lang="en-US" altLang="zh-TW" sz="66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mj-lt"/>
              <a:ea typeface="微软雅黑" pitchFamily="34" charset="-122"/>
            </a:endParaRPr>
          </a:p>
          <a:p>
            <a:pPr algn="ctr">
              <a:lnSpc>
                <a:spcPct val="120000"/>
              </a:lnSpc>
            </a:pPr>
            <a:r>
              <a:rPr lang="en-US" altLang="zh-TW" sz="66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mj-lt"/>
                <a:ea typeface="微软雅黑" pitchFamily="34" charset="-122"/>
              </a:rPr>
              <a:t>for</a:t>
            </a:r>
            <a:r>
              <a:rPr lang="zh-TW" altLang="en-US" sz="66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mj-lt"/>
                <a:ea typeface="微软雅黑" pitchFamily="34" charset="-122"/>
              </a:rPr>
              <a:t> </a:t>
            </a:r>
            <a:r>
              <a:rPr lang="en-US" altLang="zh-TW" sz="66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mj-lt"/>
                <a:ea typeface="微软雅黑" pitchFamily="34" charset="-122"/>
              </a:rPr>
              <a:t>help</a:t>
            </a:r>
            <a:endParaRPr lang="zh-CN" altLang="en-US" sz="6600" dirty="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mj-lt"/>
              <a:ea typeface="微软雅黑" pitchFamily="34" charset="-122"/>
            </a:endParaRPr>
          </a:p>
        </p:txBody>
      </p:sp>
      <p:sp>
        <p:nvSpPr>
          <p:cNvPr id="5" name="Rectangle 5"/>
          <p:cNvSpPr>
            <a:spLocks noChangeArrowheads="1"/>
          </p:cNvSpPr>
          <p:nvPr/>
        </p:nvSpPr>
        <p:spPr bwMode="auto">
          <a:xfrm>
            <a:off x="1198662" y="157163"/>
            <a:ext cx="2636672" cy="968375"/>
          </a:xfrm>
          <a:prstGeom prst="rect">
            <a:avLst/>
          </a:prstGeom>
          <a:noFill/>
          <a:ln>
            <a:noFill/>
          </a:ln>
        </p:spPr>
        <p:txBody>
          <a:bodyPr wrap="none" lIns="145157" tIns="72579" rIns="145157" bIns="72579" anchor="ctr"/>
          <a:lstStyle/>
          <a:p>
            <a:pPr algn="ctr"/>
            <a:r>
              <a:rPr lang="zh-CN" altLang="en-US" dirty="0">
                <a:latin typeface="微软雅黑" pitchFamily="34" charset="-122"/>
                <a:ea typeface="微软雅黑" pitchFamily="34" charset="-122"/>
                <a:sym typeface="隶书" panose="02010509060101010101" pitchFamily="49" charset="-122"/>
              </a:rPr>
              <a:t>  </a:t>
            </a:r>
            <a:endParaRPr lang="zh-CN" altLang="en-US" sz="1400" dirty="0">
              <a:latin typeface="微软雅黑" pitchFamily="34" charset="-122"/>
              <a:ea typeface="微软雅黑" pitchFamily="34" charset="-122"/>
              <a:sym typeface="Times New Roman" pitchFamily="18" charset="0"/>
            </a:endParaRPr>
          </a:p>
        </p:txBody>
      </p:sp>
      <p:pic>
        <p:nvPicPr>
          <p:cNvPr id="7" name="图片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473" y="1172751"/>
            <a:ext cx="1058992" cy="4849331"/>
          </a:xfrm>
          <a:prstGeom prst="rect">
            <a:avLst/>
          </a:prstGeom>
          <a:noFill/>
          <a:ln>
            <a:noFill/>
          </a:ln>
        </p:spPr>
      </p:pic>
    </p:spTree>
    <p:extLst>
      <p:ext uri="{BB962C8B-B14F-4D97-AF65-F5344CB8AC3E}">
        <p14:creationId xmlns:p14="http://schemas.microsoft.com/office/powerpoint/2010/main" val="2655647898"/>
      </p:ext>
    </p:extLst>
  </p:cSld>
  <p:clrMapOvr>
    <a:masterClrMapping/>
  </p:clrMapOvr>
  <p:timing>
    <p:tnLst>
      <p:par>
        <p:cTn xmlns:p14="http://schemas.microsoft.com/office/powerpoint/2010/mai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2598" y="405458"/>
            <a:ext cx="10971372" cy="1143265"/>
          </a:xfrm>
        </p:spPr>
        <p:txBody>
          <a:bodyPr/>
          <a:lstStyle/>
          <a:p>
            <a:r>
              <a:rPr lang="en-US" altLang="zh-TW" b="1" cap="all" dirty="0" smtClean="0">
                <a:ln w="9000" cmpd="sng">
                  <a:solidFill>
                    <a:schemeClr val="accent4">
                      <a:shade val="50000"/>
                      <a:satMod val="120000"/>
                    </a:schemeClr>
                  </a:solidFill>
                  <a:prstDash val="solid"/>
                </a:ln>
                <a:effectLst>
                  <a:reflection blurRad="12700" stA="28000" endPos="45000" dist="1000" dir="5400000" sy="-100000" algn="bl" rotWithShape="0"/>
                </a:effectLst>
              </a:rPr>
              <a:t>Summary</a:t>
            </a:r>
            <a:endParaRPr lang="en-US" b="1" cap="all" dirty="0">
              <a:ln w="9000" cmpd="sng">
                <a:solidFill>
                  <a:schemeClr val="accent4">
                    <a:shade val="50000"/>
                    <a:satMod val="120000"/>
                  </a:schemeClr>
                </a:solidFill>
                <a:prstDash val="solid"/>
              </a:ln>
              <a:effectLst>
                <a:reflection blurRad="12700" stA="28000" endPos="45000" dist="1000" dir="5400000" sy="-100000" algn="bl" rotWithShape="0"/>
              </a:effectLst>
            </a:endParaRPr>
          </a:p>
        </p:txBody>
      </p:sp>
      <p:sp>
        <p:nvSpPr>
          <p:cNvPr id="3" name="Content Placeholder 2"/>
          <p:cNvSpPr>
            <a:spLocks noGrp="1"/>
          </p:cNvSpPr>
          <p:nvPr>
            <p:ph idx="1"/>
          </p:nvPr>
        </p:nvSpPr>
        <p:spPr>
          <a:xfrm>
            <a:off x="1270670" y="1557586"/>
            <a:ext cx="10454237" cy="3845446"/>
          </a:xfrm>
        </p:spPr>
        <p:txBody>
          <a:bodyPr/>
          <a:lstStyle/>
          <a:p>
            <a:pPr marL="0" indent="0" algn="just">
              <a:buNone/>
            </a:pPr>
            <a:r>
              <a:rPr lang="en-US" altLang="zh-TW" sz="4400" dirty="0" smtClean="0"/>
              <a:t>We</a:t>
            </a:r>
            <a:r>
              <a:rPr lang="zh-TW" altLang="en-US" sz="4400" dirty="0" smtClean="0"/>
              <a:t> </a:t>
            </a:r>
            <a:r>
              <a:rPr lang="en-US" sz="4400" dirty="0" smtClean="0"/>
              <a:t>are </a:t>
            </a:r>
            <a:r>
              <a:rPr lang="en-US" sz="4400" dirty="0"/>
              <a:t>still on our way and the journey is filled with challenges. But we believe in the wisdom of the ancients, and </a:t>
            </a:r>
            <a:r>
              <a:rPr lang="en-US" sz="4400" dirty="0" smtClean="0"/>
              <a:t>will </a:t>
            </a:r>
            <a:r>
              <a:rPr lang="en-US" sz="4400" dirty="0"/>
              <a:t>continue to be honest, earnest and work </a:t>
            </a:r>
            <a:r>
              <a:rPr lang="en-US" sz="4400" dirty="0" smtClean="0"/>
              <a:t>diligently</a:t>
            </a:r>
            <a:r>
              <a:rPr lang="zh-TW" altLang="en-US" sz="4400" dirty="0" smtClean="0"/>
              <a:t> </a:t>
            </a:r>
            <a:r>
              <a:rPr lang="en-US" altLang="zh-TW" sz="4400" dirty="0" smtClean="0"/>
              <a:t>toward</a:t>
            </a:r>
            <a:r>
              <a:rPr lang="zh-TW" altLang="en-US" sz="4400" dirty="0" smtClean="0"/>
              <a:t> </a:t>
            </a:r>
            <a:r>
              <a:rPr lang="en-US" altLang="zh-TW" sz="4400" dirty="0" smtClean="0"/>
              <a:t>the</a:t>
            </a:r>
            <a:r>
              <a:rPr lang="zh-TW" altLang="en-US" sz="4400" dirty="0" smtClean="0"/>
              <a:t> </a:t>
            </a:r>
            <a:r>
              <a:rPr lang="en-US" altLang="zh-TW" sz="4400" dirty="0" smtClean="0"/>
              <a:t>sustainable</a:t>
            </a:r>
            <a:r>
              <a:rPr lang="zh-TW" altLang="en-US" sz="4400" dirty="0" smtClean="0"/>
              <a:t> </a:t>
            </a:r>
            <a:r>
              <a:rPr lang="en-US" altLang="zh-TW" sz="4400" dirty="0" smtClean="0"/>
              <a:t>goals.</a:t>
            </a:r>
            <a:endParaRPr lang="en-US" sz="4400" dirty="0"/>
          </a:p>
          <a:p>
            <a:pPr algn="just"/>
            <a:endParaRPr lang="en-US" dirty="0"/>
          </a:p>
        </p:txBody>
      </p:sp>
      <p:pic>
        <p:nvPicPr>
          <p:cNvPr id="4" name="图片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473" y="1172751"/>
            <a:ext cx="1058992" cy="4849331"/>
          </a:xfrm>
          <a:prstGeom prst="rect">
            <a:avLst/>
          </a:prstGeom>
          <a:noFill/>
          <a:ln>
            <a:noFill/>
          </a:ln>
        </p:spPr>
      </p:pic>
    </p:spTree>
    <p:extLst>
      <p:ext uri="{BB962C8B-B14F-4D97-AF65-F5344CB8AC3E}">
        <p14:creationId xmlns:p14="http://schemas.microsoft.com/office/powerpoint/2010/main" val="1005883281"/>
      </p:ext>
    </p:extLst>
  </p:cSld>
  <p:clrMapOvr>
    <a:masterClrMapping/>
  </p:clrMapOvr>
  <p:timing>
    <p:tnLst>
      <p:par>
        <p:cTn xmlns:p14="http://schemas.microsoft.com/office/powerpoint/2010/mai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txBox="1">
            <a:spLocks noChangeArrowheads="1"/>
          </p:cNvSpPr>
          <p:nvPr/>
        </p:nvSpPr>
        <p:spPr bwMode="auto">
          <a:xfrm>
            <a:off x="910630" y="2133650"/>
            <a:ext cx="11593289" cy="2232248"/>
          </a:xfrm>
          <a:prstGeom prst="rect">
            <a:avLst/>
          </a:prstGeom>
          <a:noFill/>
          <a:ln>
            <a:noFill/>
          </a:ln>
        </p:spPr>
        <p:txBody>
          <a:bodyPr/>
          <a:lstStyle>
            <a:lvl1pPr>
              <a:defRPr>
                <a:solidFill>
                  <a:schemeClr val="tx1"/>
                </a:solidFill>
                <a:latin typeface="Calibri" pitchFamily="34" charset="0"/>
                <a:ea typeface="宋体" pitchFamily="2" charset="-122"/>
              </a:defRPr>
            </a:lvl1pPr>
            <a:lvl2pPr marL="742950" indent="-285750">
              <a:defRPr>
                <a:solidFill>
                  <a:schemeClr val="tx1"/>
                </a:solidFill>
                <a:latin typeface="Calibri" pitchFamily="34" charset="0"/>
                <a:ea typeface="宋体" pitchFamily="2" charset="-122"/>
              </a:defRPr>
            </a:lvl2pPr>
            <a:lvl3pPr marL="1143000" indent="-228600">
              <a:defRPr>
                <a:solidFill>
                  <a:schemeClr val="tx1"/>
                </a:solidFill>
                <a:latin typeface="Calibri" pitchFamily="34" charset="0"/>
                <a:ea typeface="宋体" pitchFamily="2" charset="-122"/>
              </a:defRPr>
            </a:lvl3pPr>
            <a:lvl4pPr marL="1600200" indent="-228600">
              <a:defRPr>
                <a:solidFill>
                  <a:schemeClr val="tx1"/>
                </a:solidFill>
                <a:latin typeface="Calibri" pitchFamily="34" charset="0"/>
                <a:ea typeface="宋体" pitchFamily="2" charset="-122"/>
              </a:defRPr>
            </a:lvl4pPr>
            <a:lvl5pPr marL="2057400" indent="-228600">
              <a:defRPr>
                <a:solidFill>
                  <a:schemeClr val="tx1"/>
                </a:solidFill>
                <a:latin typeface="Calibri" pitchFamily="34" charset="0"/>
                <a:ea typeface="宋体" pitchFamily="2" charset="-122"/>
              </a:defRPr>
            </a:lvl5pPr>
            <a:lvl6pPr marL="2514600" indent="-228600" eaLnBrk="0" fontAlgn="base" hangingPunct="0">
              <a:spcBef>
                <a:spcPct val="0"/>
              </a:spcBef>
              <a:spcAft>
                <a:spcPct val="0"/>
              </a:spcAft>
              <a:defRPr>
                <a:solidFill>
                  <a:schemeClr val="tx1"/>
                </a:solidFill>
                <a:latin typeface="Calibri" pitchFamily="34" charset="0"/>
                <a:ea typeface="宋体" pitchFamily="2" charset="-122"/>
              </a:defRPr>
            </a:lvl6pPr>
            <a:lvl7pPr marL="2971800" indent="-228600" eaLnBrk="0" fontAlgn="base" hangingPunct="0">
              <a:spcBef>
                <a:spcPct val="0"/>
              </a:spcBef>
              <a:spcAft>
                <a:spcPct val="0"/>
              </a:spcAft>
              <a:defRPr>
                <a:solidFill>
                  <a:schemeClr val="tx1"/>
                </a:solidFill>
                <a:latin typeface="Calibri" pitchFamily="34" charset="0"/>
                <a:ea typeface="宋体" pitchFamily="2" charset="-122"/>
              </a:defRPr>
            </a:lvl7pPr>
            <a:lvl8pPr marL="3429000" indent="-228600" eaLnBrk="0" fontAlgn="base" hangingPunct="0">
              <a:spcBef>
                <a:spcPct val="0"/>
              </a:spcBef>
              <a:spcAft>
                <a:spcPct val="0"/>
              </a:spcAft>
              <a:defRPr>
                <a:solidFill>
                  <a:schemeClr val="tx1"/>
                </a:solidFill>
                <a:latin typeface="Calibri" pitchFamily="34" charset="0"/>
                <a:ea typeface="宋体" pitchFamily="2" charset="-122"/>
              </a:defRPr>
            </a:lvl8pPr>
            <a:lvl9pPr marL="3886200" indent="-228600" eaLnBrk="0" fontAlgn="base" hangingPunct="0">
              <a:spcBef>
                <a:spcPct val="0"/>
              </a:spcBef>
              <a:spcAft>
                <a:spcPct val="0"/>
              </a:spcAft>
              <a:defRPr>
                <a:solidFill>
                  <a:schemeClr val="tx1"/>
                </a:solidFill>
                <a:latin typeface="Calibri" pitchFamily="34" charset="0"/>
                <a:ea typeface="宋体" pitchFamily="2" charset="-122"/>
              </a:defRPr>
            </a:lvl9pPr>
          </a:lstStyle>
          <a:p>
            <a:pPr>
              <a:lnSpc>
                <a:spcPct val="110000"/>
              </a:lnSpc>
              <a:defRPr/>
            </a:pPr>
            <a:r>
              <a:rPr lang="en-US" altLang="zh-CN"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We</a:t>
            </a:r>
            <a:r>
              <a:rPr lang="zh-CN" altLang="en-US"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 </a:t>
            </a:r>
            <a:r>
              <a:rPr lang="en-US" altLang="zh-CN"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pledge</a:t>
            </a:r>
            <a:r>
              <a:rPr lang="zh-CN" altLang="en-US"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 </a:t>
            </a:r>
            <a:r>
              <a:rPr lang="en-US" altLang="zh-CN"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wholeheartedly</a:t>
            </a:r>
            <a:r>
              <a:rPr lang="zh-CN" altLang="en-US"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 </a:t>
            </a:r>
            <a:r>
              <a:rPr lang="en-US" altLang="zh-CN"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to</a:t>
            </a:r>
            <a:r>
              <a:rPr lang="zh-CN" altLang="en-US"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 </a:t>
            </a:r>
            <a:r>
              <a:rPr lang="en-US" altLang="zh-CN"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bring</a:t>
            </a:r>
          </a:p>
          <a:p>
            <a:pPr>
              <a:lnSpc>
                <a:spcPct val="110000"/>
              </a:lnSpc>
              <a:defRPr/>
            </a:pPr>
            <a:r>
              <a:rPr lang="zh-CN" altLang="en-US"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 </a:t>
            </a:r>
            <a:r>
              <a:rPr lang="en-US" altLang="zh-CN"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the</a:t>
            </a:r>
            <a:r>
              <a:rPr lang="zh-CN" altLang="en-US"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 </a:t>
            </a:r>
            <a:r>
              <a:rPr lang="en-US" altLang="zh-CN"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culture</a:t>
            </a:r>
            <a:r>
              <a:rPr lang="zh-CN" altLang="en-US"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 </a:t>
            </a:r>
            <a:r>
              <a:rPr lang="en-US" altLang="zh-CN"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of</a:t>
            </a:r>
            <a:r>
              <a:rPr lang="zh-CN" altLang="en-US"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 </a:t>
            </a:r>
            <a:r>
              <a:rPr lang="en-US" altLang="zh-CN"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the sages</a:t>
            </a:r>
            <a:r>
              <a:rPr lang="zh-CN" altLang="en-US"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 </a:t>
            </a:r>
            <a:r>
              <a:rPr lang="en-US" altLang="zh-CN"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to</a:t>
            </a:r>
            <a:r>
              <a:rPr lang="zh-CN" altLang="en-US"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 </a:t>
            </a:r>
            <a:r>
              <a:rPr lang="en-US" altLang="zh-CN"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the</a:t>
            </a:r>
            <a:r>
              <a:rPr lang="zh-CN" altLang="en-US"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 </a:t>
            </a:r>
            <a:r>
              <a:rPr lang="en-US" altLang="zh-CN"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world</a:t>
            </a:r>
            <a:r>
              <a:rPr lang="zh-CN" altLang="en-US"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 </a:t>
            </a:r>
            <a:endParaRPr lang="en-US" altLang="zh-CN"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endParaRPr>
          </a:p>
          <a:p>
            <a:pPr>
              <a:lnSpc>
                <a:spcPct val="110000"/>
              </a:lnSpc>
              <a:defRPr/>
            </a:pPr>
            <a:r>
              <a:rPr lang="en-US" altLang="zh-CN"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to benefit </a:t>
            </a:r>
            <a:r>
              <a:rPr lang="zh-CN" altLang="en-US" sz="4800" dirty="0" smtClean="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rPr>
              <a:t>mankind  </a:t>
            </a:r>
            <a:endParaRPr lang="zh-CN" altLang="en-US" sz="4800" dirty="0">
              <a:ln w="12700">
                <a:solidFill>
                  <a:schemeClr val="tx2">
                    <a:satMod val="155000"/>
                  </a:schemeClr>
                </a:solidFill>
                <a:prstDash val="solid"/>
              </a:ln>
              <a:solidFill>
                <a:srgbClr val="000000"/>
              </a:solidFill>
              <a:effectLst>
                <a:outerShdw blurRad="41275" dist="20320" dir="1800000" algn="tl" rotWithShape="0">
                  <a:srgbClr val="000000">
                    <a:alpha val="40000"/>
                  </a:srgbClr>
                </a:outerShdw>
              </a:effectLst>
              <a:latin typeface="微软雅黑" pitchFamily="34" charset="-122"/>
              <a:ea typeface="微软雅黑" pitchFamily="34" charset="-122"/>
            </a:endParaRPr>
          </a:p>
        </p:txBody>
      </p:sp>
      <p:sp>
        <p:nvSpPr>
          <p:cNvPr id="5" name="矩形 4"/>
          <p:cNvSpPr/>
          <p:nvPr/>
        </p:nvSpPr>
        <p:spPr>
          <a:xfrm>
            <a:off x="3214887" y="693490"/>
            <a:ext cx="5256584" cy="719000"/>
          </a:xfrm>
          <a:prstGeom prst="rect">
            <a:avLst/>
          </a:prstGeom>
        </p:spPr>
        <p:txBody>
          <a:bodyPr wrap="square">
            <a:spAutoFit/>
          </a:bodyPr>
          <a:lstStyle/>
          <a:p>
            <a:pPr>
              <a:lnSpc>
                <a:spcPts val="5000"/>
              </a:lnSpc>
            </a:pPr>
            <a:r>
              <a:rPr lang="en-US" altLang="zh-CN" sz="3600" dirty="0" smtClean="0">
                <a:latin typeface="微软雅黑" pitchFamily="34" charset="-122"/>
                <a:ea typeface="微软雅黑" pitchFamily="34" charset="-122"/>
              </a:rPr>
              <a:t>【</a:t>
            </a:r>
            <a:r>
              <a:rPr lang="en-US" altLang="zh-TW" sz="3600" dirty="0" smtClean="0">
                <a:latin typeface="微软雅黑" pitchFamily="34" charset="-122"/>
                <a:ea typeface="微软雅黑" pitchFamily="34" charset="-122"/>
              </a:rPr>
              <a:t>Vision</a:t>
            </a:r>
            <a:r>
              <a:rPr lang="zh-TW" altLang="en-US" sz="3600" dirty="0" smtClean="0">
                <a:latin typeface="微软雅黑" pitchFamily="34" charset="-122"/>
                <a:ea typeface="微软雅黑" pitchFamily="34" charset="-122"/>
              </a:rPr>
              <a:t> </a:t>
            </a:r>
            <a:r>
              <a:rPr lang="en-US" altLang="zh-TW" sz="3600" dirty="0" smtClean="0">
                <a:latin typeface="微软雅黑" pitchFamily="34" charset="-122"/>
                <a:ea typeface="微软雅黑" pitchFamily="34" charset="-122"/>
              </a:rPr>
              <a:t>of</a:t>
            </a:r>
            <a:r>
              <a:rPr lang="zh-TW" altLang="en-US" sz="3600" dirty="0" smtClean="0">
                <a:latin typeface="微软雅黑" pitchFamily="34" charset="-122"/>
                <a:ea typeface="微软雅黑" pitchFamily="34" charset="-122"/>
              </a:rPr>
              <a:t> </a:t>
            </a:r>
            <a:r>
              <a:rPr lang="en-US" altLang="zh-TW" sz="3600" dirty="0" smtClean="0">
                <a:latin typeface="微软雅黑" pitchFamily="34" charset="-122"/>
                <a:ea typeface="微软雅黑" pitchFamily="34" charset="-122"/>
              </a:rPr>
              <a:t>Good-Ark</a:t>
            </a:r>
            <a:r>
              <a:rPr lang="en-US" altLang="zh-CN" sz="3600" dirty="0" smtClean="0">
                <a:latin typeface="微软雅黑" pitchFamily="34" charset="-122"/>
                <a:ea typeface="微软雅黑" pitchFamily="34" charset="-122"/>
              </a:rPr>
              <a:t>】</a:t>
            </a:r>
            <a:endParaRPr lang="zh-CN" altLang="en-US" sz="3600" dirty="0">
              <a:latin typeface="微软雅黑" pitchFamily="34" charset="-122"/>
              <a:ea typeface="微软雅黑" pitchFamily="34" charset="-122"/>
            </a:endParaRPr>
          </a:p>
        </p:txBody>
      </p:sp>
      <p:pic>
        <p:nvPicPr>
          <p:cNvPr id="7" name="图片 6"/>
          <p:cNvPicPr>
            <a:picLocks noChangeAspect="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9335567" y="4353819"/>
            <a:ext cx="2448272" cy="2549970"/>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txBox="1">
            <a:spLocks noGrp="1"/>
          </p:cNvSpPr>
          <p:nvPr>
            <p:ph type="title"/>
          </p:nvPr>
        </p:nvSpPr>
        <p:spPr>
          <a:xfrm>
            <a:off x="1342678" y="3069754"/>
            <a:ext cx="9686926" cy="1200329"/>
          </a:xfrm>
          <a:prstGeom prst="rect">
            <a:avLst/>
          </a:prstGeom>
          <a:noFill/>
        </p:spPr>
        <p:txBody>
          <a:bodyPr wrap="square" rtlCol="0">
            <a:spAutoFit/>
          </a:bodyPr>
          <a:lstStyle/>
          <a:p>
            <a:r>
              <a:rPr lang="en-US" altLang="zh-TW" sz="3600" dirty="0" smtClean="0"/>
              <a:t>The</a:t>
            </a:r>
            <a:r>
              <a:rPr lang="zh-TW" altLang="en-US" sz="3600" dirty="0" smtClean="0"/>
              <a:t> </a:t>
            </a:r>
            <a:r>
              <a:rPr lang="en-US" altLang="zh-TW" sz="3600" dirty="0" smtClean="0"/>
              <a:t>Return</a:t>
            </a:r>
            <a:r>
              <a:rPr lang="zh-TW" altLang="en-US" sz="3600" dirty="0" smtClean="0"/>
              <a:t> </a:t>
            </a:r>
            <a:r>
              <a:rPr lang="en-US" altLang="zh-TW" sz="3600" dirty="0" smtClean="0"/>
              <a:t>of</a:t>
            </a:r>
            <a:r>
              <a:rPr lang="zh-TW" altLang="en-US" sz="3600" dirty="0" smtClean="0"/>
              <a:t> </a:t>
            </a:r>
            <a:r>
              <a:rPr lang="en-US" altLang="zh-TW" sz="3600" dirty="0" smtClean="0"/>
              <a:t>Ancient</a:t>
            </a:r>
            <a:r>
              <a:rPr lang="zh-TW" altLang="en-US" sz="3600" dirty="0" smtClean="0"/>
              <a:t> </a:t>
            </a:r>
            <a:r>
              <a:rPr lang="en-US" altLang="zh-TW" sz="3600" dirty="0" smtClean="0"/>
              <a:t>Wisdom-Virtue</a:t>
            </a:r>
            <a:r>
              <a:rPr lang="zh-TW" altLang="en-US" sz="3600" dirty="0" smtClean="0"/>
              <a:t> </a:t>
            </a:r>
            <a:r>
              <a:rPr lang="en-US" altLang="zh-TW" sz="3600" dirty="0" smtClean="0"/>
              <a:t>Education</a:t>
            </a:r>
            <a:r>
              <a:rPr lang="zh-TW" altLang="en-US" sz="3600" dirty="0" smtClean="0"/>
              <a:t> </a:t>
            </a:r>
            <a:r>
              <a:rPr lang="en-US" altLang="zh-TW" sz="3600" dirty="0" smtClean="0"/>
              <a:t>in</a:t>
            </a:r>
            <a:br>
              <a:rPr lang="en-US" altLang="zh-TW" sz="3600" dirty="0" smtClean="0"/>
            </a:br>
            <a:r>
              <a:rPr lang="zh-TW" altLang="en-US" sz="3600" dirty="0" smtClean="0"/>
              <a:t> </a:t>
            </a:r>
            <a:r>
              <a:rPr lang="en-US" altLang="zh-TW" sz="3600" dirty="0" smtClean="0"/>
              <a:t>the</a:t>
            </a:r>
            <a:r>
              <a:rPr lang="zh-TW" altLang="en-US" sz="3600" dirty="0" smtClean="0"/>
              <a:t> </a:t>
            </a:r>
            <a:r>
              <a:rPr lang="en-US" altLang="zh-TW" sz="3600" dirty="0" smtClean="0"/>
              <a:t>Workplace</a:t>
            </a:r>
            <a:endParaRPr lang="en-US" sz="3600" dirty="0"/>
          </a:p>
        </p:txBody>
      </p:sp>
      <p:sp>
        <p:nvSpPr>
          <p:cNvPr id="3" name="Content Placeholder 2"/>
          <p:cNvSpPr>
            <a:spLocks noGrp="1"/>
          </p:cNvSpPr>
          <p:nvPr>
            <p:ph idx="1"/>
          </p:nvPr>
        </p:nvSpPr>
        <p:spPr>
          <a:xfrm>
            <a:off x="622598" y="981522"/>
            <a:ext cx="10971371" cy="1728193"/>
          </a:xfrm>
        </p:spPr>
        <p:txBody>
          <a:bodyPr/>
          <a:lstStyle/>
          <a:p>
            <a:pPr marL="0" indent="0" algn="ctr">
              <a:buNone/>
            </a:pPr>
            <a:r>
              <a:rPr lang="en-US" altLang="zh-TW" sz="8800" b="1" cap="all" dirty="0" smtClean="0">
                <a:ln w="9000" cmpd="sng">
                  <a:solidFill>
                    <a:schemeClr val="accent4">
                      <a:shade val="50000"/>
                      <a:satMod val="120000"/>
                    </a:schemeClr>
                  </a:solidFill>
                  <a:prstDash val="solid"/>
                </a:ln>
                <a:effectLst>
                  <a:reflection blurRad="12700" stA="28000" endPos="45000" dist="1000" dir="5400000" sy="-100000" algn="bl" rotWithShape="0"/>
                </a:effectLst>
              </a:rPr>
              <a:t>Thank</a:t>
            </a:r>
            <a:r>
              <a:rPr lang="zh-TW" altLang="en-US" sz="8800" b="1" cap="all" dirty="0" smtClean="0">
                <a:ln w="9000" cmpd="sng">
                  <a:solidFill>
                    <a:schemeClr val="accent4">
                      <a:shade val="50000"/>
                      <a:satMod val="120000"/>
                    </a:schemeClr>
                  </a:solidFill>
                  <a:prstDash val="solid"/>
                </a:ln>
                <a:effectLst>
                  <a:reflection blurRad="12700" stA="28000" endPos="45000" dist="1000" dir="5400000" sy="-100000" algn="bl" rotWithShape="0"/>
                </a:effectLst>
              </a:rPr>
              <a:t> </a:t>
            </a:r>
            <a:r>
              <a:rPr lang="en-US" altLang="zh-TW" sz="8800" b="1" cap="all" dirty="0" smtClean="0">
                <a:ln w="9000" cmpd="sng">
                  <a:solidFill>
                    <a:schemeClr val="accent4">
                      <a:shade val="50000"/>
                      <a:satMod val="120000"/>
                    </a:schemeClr>
                  </a:solidFill>
                  <a:prstDash val="solid"/>
                </a:ln>
                <a:effectLst>
                  <a:reflection blurRad="12700" stA="28000" endPos="45000" dist="1000" dir="5400000" sy="-100000" algn="bl" rotWithShape="0"/>
                </a:effectLst>
              </a:rPr>
              <a:t>You</a:t>
            </a:r>
            <a:endParaRPr lang="en-US" sz="8800" b="1" cap="all" dirty="0">
              <a:ln w="9000" cmpd="sng">
                <a:solidFill>
                  <a:schemeClr val="accent4">
                    <a:shade val="50000"/>
                    <a:satMod val="120000"/>
                  </a:schemeClr>
                </a:solidFill>
                <a:prstDash val="solid"/>
              </a:ln>
              <a:effectLst>
                <a:reflection blurRad="12700" stA="28000" endPos="45000" dist="1000" dir="5400000" sy="-100000" algn="bl" rotWithShape="0"/>
              </a:effectLst>
            </a:endParaRPr>
          </a:p>
        </p:txBody>
      </p:sp>
      <p:pic>
        <p:nvPicPr>
          <p:cNvPr id="4" name="图片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472" y="1172752"/>
            <a:ext cx="1058991" cy="4849331"/>
          </a:xfrm>
          <a:prstGeom prst="rect">
            <a:avLst/>
          </a:prstGeom>
          <a:noFill/>
          <a:ln>
            <a:noFill/>
          </a:ln>
        </p:spPr>
      </p:pic>
      <p:sp>
        <p:nvSpPr>
          <p:cNvPr id="6" name="TextBox 5"/>
          <p:cNvSpPr txBox="1"/>
          <p:nvPr/>
        </p:nvSpPr>
        <p:spPr>
          <a:xfrm>
            <a:off x="3214886" y="4509914"/>
            <a:ext cx="5400599" cy="2146228"/>
          </a:xfrm>
          <a:prstGeom prst="rect">
            <a:avLst/>
          </a:prstGeom>
          <a:noFill/>
        </p:spPr>
        <p:txBody>
          <a:bodyPr wrap="square" rtlCol="0">
            <a:spAutoFit/>
          </a:bodyPr>
          <a:lstStyle/>
          <a:p>
            <a:pPr algn="ctr">
              <a:lnSpc>
                <a:spcPct val="120000"/>
              </a:lnSpc>
            </a:pPr>
            <a:r>
              <a:rPr lang="en-US" altLang="zh-TW" sz="2800" dirty="0" err="1" smtClean="0">
                <a:latin typeface="+mj-lt"/>
                <a:ea typeface="微软雅黑" panose="020B0503020204020204" pitchFamily="34" charset="-122"/>
              </a:rPr>
              <a:t>Nianbo</a:t>
            </a:r>
            <a:r>
              <a:rPr lang="zh-TW" altLang="en-US" sz="2800" dirty="0" smtClean="0">
                <a:latin typeface="+mj-lt"/>
                <a:ea typeface="微软雅黑" panose="020B0503020204020204" pitchFamily="34" charset="-122"/>
              </a:rPr>
              <a:t> </a:t>
            </a:r>
            <a:r>
              <a:rPr lang="en-US" altLang="zh-TW" sz="2800" dirty="0" smtClean="0">
                <a:latin typeface="+mj-lt"/>
                <a:ea typeface="微软雅黑" panose="020B0503020204020204" pitchFamily="34" charset="-122"/>
              </a:rPr>
              <a:t>Wu</a:t>
            </a:r>
          </a:p>
          <a:p>
            <a:pPr algn="ctr">
              <a:lnSpc>
                <a:spcPct val="120000"/>
              </a:lnSpc>
            </a:pPr>
            <a:r>
              <a:rPr lang="en-US" altLang="zh-TW" sz="2800" dirty="0" smtClean="0">
                <a:latin typeface="+mj-lt"/>
                <a:ea typeface="微软雅黑" panose="020B0503020204020204" pitchFamily="34" charset="-122"/>
              </a:rPr>
              <a:t>Pontifical</a:t>
            </a:r>
            <a:r>
              <a:rPr lang="zh-TW" altLang="en-US" sz="2800" dirty="0" smtClean="0">
                <a:latin typeface="+mj-lt"/>
                <a:ea typeface="微软雅黑" panose="020B0503020204020204" pitchFamily="34" charset="-122"/>
              </a:rPr>
              <a:t> </a:t>
            </a:r>
            <a:r>
              <a:rPr lang="en-US" altLang="zh-TW" sz="2800" dirty="0" smtClean="0">
                <a:latin typeface="+mj-lt"/>
                <a:ea typeface="微软雅黑" panose="020B0503020204020204" pitchFamily="34" charset="-122"/>
              </a:rPr>
              <a:t>Academy</a:t>
            </a:r>
            <a:r>
              <a:rPr lang="zh-TW" altLang="en-US" sz="2800" dirty="0" smtClean="0">
                <a:latin typeface="+mj-lt"/>
                <a:ea typeface="微软雅黑" panose="020B0503020204020204" pitchFamily="34" charset="-122"/>
              </a:rPr>
              <a:t> </a:t>
            </a:r>
            <a:r>
              <a:rPr lang="en-US" altLang="zh-TW" sz="2800" dirty="0" smtClean="0">
                <a:latin typeface="+mj-lt"/>
                <a:ea typeface="微软雅黑" panose="020B0503020204020204" pitchFamily="34" charset="-122"/>
              </a:rPr>
              <a:t>of</a:t>
            </a:r>
            <a:r>
              <a:rPr lang="zh-TW" altLang="en-US" sz="2800" dirty="0" smtClean="0">
                <a:latin typeface="+mj-lt"/>
                <a:ea typeface="微软雅黑" panose="020B0503020204020204" pitchFamily="34" charset="-122"/>
              </a:rPr>
              <a:t> </a:t>
            </a:r>
            <a:r>
              <a:rPr lang="en-US" altLang="zh-TW" sz="2800" dirty="0" smtClean="0">
                <a:latin typeface="+mj-lt"/>
                <a:ea typeface="微软雅黑" panose="020B0503020204020204" pitchFamily="34" charset="-122"/>
              </a:rPr>
              <a:t>Sciences</a:t>
            </a:r>
            <a:r>
              <a:rPr lang="zh-TW" altLang="en-US" sz="2800" dirty="0" smtClean="0">
                <a:latin typeface="+mj-lt"/>
                <a:ea typeface="微软雅黑" panose="020B0503020204020204" pitchFamily="34" charset="-122"/>
              </a:rPr>
              <a:t> </a:t>
            </a:r>
            <a:r>
              <a:rPr lang="en-US" altLang="zh-TW" sz="2800" dirty="0" smtClean="0">
                <a:latin typeface="+mj-lt"/>
                <a:ea typeface="微软雅黑" panose="020B0503020204020204" pitchFamily="34" charset="-122"/>
              </a:rPr>
              <a:t>Vatican</a:t>
            </a:r>
            <a:r>
              <a:rPr lang="zh-TW" altLang="en-US" sz="2800" dirty="0" smtClean="0">
                <a:latin typeface="+mj-lt"/>
                <a:ea typeface="微软雅黑" panose="020B0503020204020204" pitchFamily="34" charset="-122"/>
              </a:rPr>
              <a:t> </a:t>
            </a:r>
            <a:r>
              <a:rPr lang="en-US" altLang="zh-TW" sz="2800" dirty="0" smtClean="0">
                <a:latin typeface="+mj-lt"/>
                <a:ea typeface="微软雅黑" panose="020B0503020204020204" pitchFamily="34" charset="-122"/>
              </a:rPr>
              <a:t>City</a:t>
            </a:r>
          </a:p>
          <a:p>
            <a:pPr algn="ctr">
              <a:lnSpc>
                <a:spcPct val="120000"/>
              </a:lnSpc>
            </a:pPr>
            <a:r>
              <a:rPr lang="en-US" altLang="zh-TW" sz="2800" dirty="0">
                <a:latin typeface="+mj-lt"/>
                <a:ea typeface="微软雅黑" panose="020B0503020204020204" pitchFamily="34" charset="-122"/>
              </a:rPr>
              <a:t>1</a:t>
            </a:r>
            <a:r>
              <a:rPr lang="en-US" altLang="zh-TW" sz="2800" dirty="0" smtClean="0">
                <a:latin typeface="+mj-lt"/>
                <a:ea typeface="微软雅黑" panose="020B0503020204020204" pitchFamily="34" charset="-122"/>
              </a:rPr>
              <a:t>6 October</a:t>
            </a:r>
            <a:r>
              <a:rPr lang="zh-TW" altLang="en-US" sz="2800" dirty="0" smtClean="0">
                <a:latin typeface="+mj-lt"/>
                <a:ea typeface="微软雅黑" panose="020B0503020204020204" pitchFamily="34" charset="-122"/>
              </a:rPr>
              <a:t> </a:t>
            </a:r>
            <a:r>
              <a:rPr lang="en-US" altLang="zh-TW" sz="2800" dirty="0" smtClean="0">
                <a:latin typeface="+mj-lt"/>
                <a:ea typeface="微软雅黑" panose="020B0503020204020204" pitchFamily="34" charset="-122"/>
              </a:rPr>
              <a:t>2017</a:t>
            </a:r>
            <a:endParaRPr lang="en-US" altLang="zh-CN" sz="2800" dirty="0" smtClean="0">
              <a:latin typeface="+mj-lt"/>
              <a:ea typeface="微软雅黑" panose="020B0503020204020204" pitchFamily="34" charset="-122"/>
            </a:endParaRPr>
          </a:p>
        </p:txBody>
      </p:sp>
    </p:spTree>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暗香扑面">
      <a:fillStyleLst>
        <a:solidFill>
          <a:schemeClr val="phClr"/>
        </a:solidFill>
        <a:gradFill rotWithShape="1">
          <a:gsLst>
            <a:gs pos="0">
              <a:schemeClr val="phClr">
                <a:tint val="98000"/>
                <a:satMod val="220000"/>
              </a:schemeClr>
            </a:gs>
            <a:gs pos="31000">
              <a:schemeClr val="phClr">
                <a:tint val="30000"/>
                <a:satMod val="150000"/>
              </a:schemeClr>
            </a:gs>
            <a:gs pos="91000">
              <a:schemeClr val="phClr">
                <a:tint val="96000"/>
              </a:schemeClr>
            </a:gs>
          </a:gsLst>
          <a:path path="circle">
            <a:fillToRect l="50000" t="150000" r="50000"/>
          </a:path>
        </a:gradFill>
        <a:blipFill>
          <a:blip xmlns:r="http://schemas.openxmlformats.org/officeDocument/2006/relationships" r:embed="rId1">
            <a:duotone>
              <a:schemeClr val="phClr">
                <a:shade val="28000"/>
                <a:satMod val="100000"/>
              </a:schemeClr>
              <a:schemeClr val="phClr">
                <a:tint val="100000"/>
                <a:satMod val="200000"/>
              </a:schemeClr>
            </a:duotone>
          </a:blip>
          <a:tile tx="0" ty="0" sx="80000" sy="80000" flip="none" algn="tl"/>
        </a:blipFill>
      </a:fillStyleLst>
      <a:lnStyleLst>
        <a:ln w="12700" cap="flat" cmpd="sng" algn="ctr">
          <a:solidFill>
            <a:schemeClr val="phClr"/>
          </a:solidFill>
          <a:prstDash val="solid"/>
        </a:ln>
        <a:ln w="25400" cap="flat" cmpd="sng" algn="ctr">
          <a:solidFill>
            <a:schemeClr val="phClr"/>
          </a:solidFill>
          <a:prstDash val="solid"/>
        </a:ln>
        <a:ln w="38100" cap="flat" cmpd="dbl" algn="ctr">
          <a:solidFill>
            <a:schemeClr val="phClr"/>
          </a:solidFill>
          <a:prstDash val="solid"/>
        </a:ln>
      </a:lnStyleLst>
      <a:effectStyleLst>
        <a:effectStyle>
          <a:effectLst>
            <a:glow rad="63500">
              <a:schemeClr val="phClr">
                <a:alpha val="45000"/>
                <a:satMod val="110000"/>
              </a:schemeClr>
            </a:glow>
          </a:effectLst>
        </a:effectStyle>
        <a:effectStyle>
          <a:effectLst>
            <a:outerShdw blurRad="34925" dist="31750" dir="5400000" algn="tl" rotWithShape="0">
              <a:srgbClr val="000000">
                <a:alpha val="50000"/>
              </a:srgbClr>
            </a:outerShdw>
          </a:effectLst>
          <a:scene3d>
            <a:camera prst="orthographicFront">
              <a:rot lat="0" lon="0" rev="0"/>
            </a:camera>
            <a:lightRig rig="flood" dir="t">
              <a:rot lat="0" lon="0" rev="5400000"/>
            </a:lightRig>
          </a:scene3d>
          <a:sp3d contourW="9525" prstMaterial="dkEdge">
            <a:bevelT w="12000" h="24150"/>
            <a:contourClr>
              <a:schemeClr val="phClr">
                <a:satMod val="110000"/>
              </a:schemeClr>
            </a:contourClr>
          </a:sp3d>
        </a:effectStyle>
        <a:effectStyle>
          <a:effectLst>
            <a:outerShdw blurRad="50800" dist="31750" dir="5400000" algn="tl" rotWithShape="0">
              <a:srgbClr val="000000">
                <a:alpha val="50000"/>
              </a:srgbClr>
            </a:outerShdw>
          </a:effectLst>
          <a:scene3d>
            <a:camera prst="orthographicFront">
              <a:rot lat="0" lon="0" rev="0"/>
            </a:camera>
            <a:lightRig rig="flood" dir="t">
              <a:rot lat="0" lon="0" rev="5400000"/>
            </a:lightRig>
          </a:scene3d>
          <a:sp3d contourW="18700" prstMaterial="dkEdge">
            <a:bevelT w="44450" h="80600"/>
            <a:contourClr>
              <a:schemeClr val="phClr">
                <a:satMod val="11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
    <a:dk1>
      <a:srgbClr val="4E5B6F"/>
    </a:dk1>
    <a:lt1>
      <a:srgbClr val="FFFFFF"/>
    </a:lt1>
    <a:dk2>
      <a:srgbClr val="000000"/>
    </a:dk2>
    <a:lt2>
      <a:srgbClr val="D6ECFF"/>
    </a:lt2>
    <a:accent1>
      <a:srgbClr val="7FD13B"/>
    </a:accent1>
    <a:accent2>
      <a:srgbClr val="EA157A"/>
    </a:accent2>
    <a:accent3>
      <a:srgbClr val="AAAAAA"/>
    </a:accent3>
    <a:accent4>
      <a:srgbClr val="DADADA"/>
    </a:accent4>
    <a:accent5>
      <a:srgbClr val="C0E5AF"/>
    </a:accent5>
    <a:accent6>
      <a:srgbClr val="D4126E"/>
    </a:accent6>
    <a:hlink>
      <a:srgbClr val="EB8803"/>
    </a:hlink>
    <a:folHlink>
      <a:srgbClr val="5F7791"/>
    </a:folHlink>
  </a:clrScheme>
</a:themeOverride>
</file>

<file path=ppt/theme/themeOverride2.xml><?xml version="1.0" encoding="utf-8"?>
<a:themeOverride xmlns:a="http://schemas.openxmlformats.org/drawingml/2006/main">
  <a:clrScheme name="">
    <a:dk1>
      <a:srgbClr val="4E5B6F"/>
    </a:dk1>
    <a:lt1>
      <a:srgbClr val="FFFFFF"/>
    </a:lt1>
    <a:dk2>
      <a:srgbClr val="000000"/>
    </a:dk2>
    <a:lt2>
      <a:srgbClr val="D6ECFF"/>
    </a:lt2>
    <a:accent1>
      <a:srgbClr val="7FD13B"/>
    </a:accent1>
    <a:accent2>
      <a:srgbClr val="EA157A"/>
    </a:accent2>
    <a:accent3>
      <a:srgbClr val="AAAAAA"/>
    </a:accent3>
    <a:accent4>
      <a:srgbClr val="DADADA"/>
    </a:accent4>
    <a:accent5>
      <a:srgbClr val="C0E5AF"/>
    </a:accent5>
    <a:accent6>
      <a:srgbClr val="D4126E"/>
    </a:accent6>
    <a:hlink>
      <a:srgbClr val="EB8803"/>
    </a:hlink>
    <a:folHlink>
      <a:srgbClr val="5F7791"/>
    </a:folHlink>
  </a:clrScheme>
</a:themeOverride>
</file>

<file path=docProps/app.xml><?xml version="1.0" encoding="utf-8"?>
<Properties xmlns="http://schemas.openxmlformats.org/officeDocument/2006/extended-properties" xmlns:vt="http://schemas.openxmlformats.org/officeDocument/2006/docPropsVTypes">
  <Template>Paper</Template>
  <TotalTime>993</TotalTime>
  <Words>1461</Words>
  <Application>Microsoft Macintosh PowerPoint</Application>
  <PresentationFormat>Custom</PresentationFormat>
  <Paragraphs>240</Paragraphs>
  <Slides>71</Slides>
  <Notes>27</Notes>
  <HiddenSlides>0</HiddenSlides>
  <MMClips>1</MMClips>
  <ScaleCrop>false</ScaleCrop>
  <HeadingPairs>
    <vt:vector size="4" baseType="variant">
      <vt:variant>
        <vt:lpstr>Theme</vt:lpstr>
      </vt:variant>
      <vt:variant>
        <vt:i4>2</vt:i4>
      </vt:variant>
      <vt:variant>
        <vt:lpstr>Slide Titles</vt:lpstr>
      </vt:variant>
      <vt:variant>
        <vt:i4>71</vt:i4>
      </vt:variant>
    </vt:vector>
  </HeadingPairs>
  <TitlesOfParts>
    <vt:vector size="73" baseType="lpstr">
      <vt:lpstr>1_Office 主题​​</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footprints of Good-Ark’s volunteers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We will never fire any employee for they are like our children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vt:lpstr>
      <vt:lpstr>PowerPoint Presentation</vt:lpstr>
      <vt:lpstr>The Return of Ancient Wisdom-Virtue Education in  the Workplace</vt:lpstr>
    </vt:vector>
  </TitlesOfParts>
  <Company>jujumao.org</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姜博</dc:creator>
  <cp:lastModifiedBy>SPL Poh Lan</cp:lastModifiedBy>
  <cp:revision>654</cp:revision>
  <cp:lastPrinted>2017-10-11T10:54:37Z</cp:lastPrinted>
  <dcterms:created xsi:type="dcterms:W3CDTF">2017-09-23T11:22:00Z</dcterms:created>
  <dcterms:modified xsi:type="dcterms:W3CDTF">2018-10-26T10:09:23Z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2052-10.1.0.5554</vt:lpwstr>
  </property>
</Properties>
</file>