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sldIdLst>
    <p:sldId id="257" r:id="rId5"/>
    <p:sldId id="258" r:id="rId6"/>
    <p:sldId id="269" r:id="rId7"/>
    <p:sldId id="296" r:id="rId8"/>
    <p:sldId id="309" r:id="rId9"/>
    <p:sldId id="311" r:id="rId10"/>
    <p:sldId id="313" r:id="rId11"/>
    <p:sldId id="317" r:id="rId12"/>
    <p:sldId id="318" r:id="rId13"/>
    <p:sldId id="319" r:id="rId14"/>
    <p:sldId id="312" r:id="rId15"/>
    <p:sldId id="314" r:id="rId16"/>
    <p:sldId id="316" r:id="rId17"/>
    <p:sldId id="320" r:id="rId18"/>
    <p:sldId id="321" r:id="rId19"/>
    <p:sldId id="322" r:id="rId20"/>
    <p:sldId id="315" r:id="rId21"/>
    <p:sldId id="308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stelle Hitchon (Welsh Ambulance Service NHS Trust - 020 )" initials="EH(ASNT-0)" lastIdx="2" clrIdx="0">
    <p:extLst>
      <p:ext uri="{19B8F6BF-5375-455C-9EA6-DF929625EA0E}">
        <p15:presenceInfo xmlns:p15="http://schemas.microsoft.com/office/powerpoint/2012/main" userId="S-1-5-21-978635462-3828570294-627434887-696374" providerId="AD"/>
      </p:ext>
    </p:extLst>
  </p:cmAuthor>
  <p:cmAuthor id="2" name="Emily Benwell (Welsh Ambulance Service NHS Trust - 020)" initials="EB(ASNT0" lastIdx="1" clrIdx="1">
    <p:extLst>
      <p:ext uri="{19B8F6BF-5375-455C-9EA6-DF929625EA0E}">
        <p15:presenceInfo xmlns:p15="http://schemas.microsoft.com/office/powerpoint/2012/main" userId="S::Emily.Benwell@wales.nhs.uk::e260bc17-ddaf-49ac-8360-531c6e09288a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749"/>
    <a:srgbClr val="315A8B"/>
    <a:srgbClr val="EFDF00"/>
    <a:srgbClr val="2F588B"/>
    <a:srgbClr val="BFC9CA"/>
    <a:srgbClr val="E85246"/>
    <a:srgbClr val="ED2A2A"/>
    <a:srgbClr val="ADB9CA"/>
    <a:srgbClr val="F8FAFB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E3E312-5FA9-25C4-74DA-DBA4497AAD89}" v="416" dt="2024-02-26T14:27:17.844"/>
    <p1510:client id="{D6A4745C-67BD-2C24-1DC0-4B7DC48CC71E}" v="6" dt="2024-02-27T10:09:28.015"/>
    <p1510:client id="{DF428BD8-A12A-F593-B5DE-AAA27F15A439}" v="1252" dt="2024-02-27T15:27:57.4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974" autoAdjust="0"/>
    <p:restoredTop sz="93839" autoAdjust="0"/>
  </p:normalViewPr>
  <p:slideViewPr>
    <p:cSldViewPr snapToGrid="0">
      <p:cViewPr varScale="1">
        <p:scale>
          <a:sx n="108" d="100"/>
          <a:sy n="108" d="100"/>
        </p:scale>
        <p:origin x="138" y="18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Woods (Welsh Ambulance Service NHS Trust - 020)" userId="S::sarah.woods3@wales.nhs.uk::09587790-f49f-4b8b-9da0-be4f54830b62" providerId="AD" clId="Web-{A9E3E312-5FA9-25C4-74DA-DBA4497AAD89}"/>
    <pc:docChg chg="addSld modSld">
      <pc:chgData name="Sarah Woods (Welsh Ambulance Service NHS Trust - 020)" userId="S::sarah.woods3@wales.nhs.uk::09587790-f49f-4b8b-9da0-be4f54830b62" providerId="AD" clId="Web-{A9E3E312-5FA9-25C4-74DA-DBA4497AAD89}" dt="2024-02-26T14:27:17.844" v="259" actId="20577"/>
      <pc:docMkLst>
        <pc:docMk/>
      </pc:docMkLst>
      <pc:sldChg chg="modSp">
        <pc:chgData name="Sarah Woods (Welsh Ambulance Service NHS Trust - 020)" userId="S::sarah.woods3@wales.nhs.uk::09587790-f49f-4b8b-9da0-be4f54830b62" providerId="AD" clId="Web-{A9E3E312-5FA9-25C4-74DA-DBA4497AAD89}" dt="2024-02-26T14:27:17.844" v="259" actId="20577"/>
        <pc:sldMkLst>
          <pc:docMk/>
          <pc:sldMk cId="892617367" sldId="296"/>
        </pc:sldMkLst>
        <pc:spChg chg="mod">
          <ac:chgData name="Sarah Woods (Welsh Ambulance Service NHS Trust - 020)" userId="S::sarah.woods3@wales.nhs.uk::09587790-f49f-4b8b-9da0-be4f54830b62" providerId="AD" clId="Web-{A9E3E312-5FA9-25C4-74DA-DBA4497AAD89}" dt="2024-02-26T14:27:17.844" v="259" actId="20577"/>
          <ac:spMkLst>
            <pc:docMk/>
            <pc:sldMk cId="892617367" sldId="296"/>
            <ac:spMk id="2" creationId="{6807EF63-4DC9-F397-9A04-19D0CF9BBE35}"/>
          </ac:spMkLst>
        </pc:spChg>
      </pc:sldChg>
      <pc:sldChg chg="addSp delSp modSp">
        <pc:chgData name="Sarah Woods (Welsh Ambulance Service NHS Trust - 020)" userId="S::sarah.woods3@wales.nhs.uk::09587790-f49f-4b8b-9da0-be4f54830b62" providerId="AD" clId="Web-{A9E3E312-5FA9-25C4-74DA-DBA4497AAD89}" dt="2024-02-26T14:09:37.310" v="189" actId="20577"/>
        <pc:sldMkLst>
          <pc:docMk/>
          <pc:sldMk cId="1215224642" sldId="313"/>
        </pc:sldMkLst>
        <pc:spChg chg="add del mod">
          <ac:chgData name="Sarah Woods (Welsh Ambulance Service NHS Trust - 020)" userId="S::sarah.woods3@wales.nhs.uk::09587790-f49f-4b8b-9da0-be4f54830b62" providerId="AD" clId="Web-{A9E3E312-5FA9-25C4-74DA-DBA4497AAD89}" dt="2024-02-26T14:03:03.860" v="98"/>
          <ac:spMkLst>
            <pc:docMk/>
            <pc:sldMk cId="1215224642" sldId="313"/>
            <ac:spMk id="3" creationId="{6C39C9B6-8D88-12A5-6107-E6DC470EEB76}"/>
          </ac:spMkLst>
        </pc:spChg>
        <pc:spChg chg="del mod">
          <ac:chgData name="Sarah Woods (Welsh Ambulance Service NHS Trust - 020)" userId="S::sarah.woods3@wales.nhs.uk::09587790-f49f-4b8b-9da0-be4f54830b62" providerId="AD" clId="Web-{A9E3E312-5FA9-25C4-74DA-DBA4497AAD89}" dt="2024-02-26T13:55:23.111" v="21"/>
          <ac:spMkLst>
            <pc:docMk/>
            <pc:sldMk cId="1215224642" sldId="313"/>
            <ac:spMk id="6" creationId="{D0645826-7901-CAD5-8B71-898124CF37B2}"/>
          </ac:spMkLst>
        </pc:spChg>
        <pc:spChg chg="add mod">
          <ac:chgData name="Sarah Woods (Welsh Ambulance Service NHS Trust - 020)" userId="S::sarah.woods3@wales.nhs.uk::09587790-f49f-4b8b-9da0-be4f54830b62" providerId="AD" clId="Web-{A9E3E312-5FA9-25C4-74DA-DBA4497AAD89}" dt="2024-02-26T14:09:37.310" v="189" actId="20577"/>
          <ac:spMkLst>
            <pc:docMk/>
            <pc:sldMk cId="1215224642" sldId="313"/>
            <ac:spMk id="7" creationId="{441F3D44-B70A-7AB6-1EEA-537B4241FE9B}"/>
          </ac:spMkLst>
        </pc:spChg>
        <pc:spChg chg="mod">
          <ac:chgData name="Sarah Woods (Welsh Ambulance Service NHS Trust - 020)" userId="S::sarah.woods3@wales.nhs.uk::09587790-f49f-4b8b-9da0-be4f54830b62" providerId="AD" clId="Web-{A9E3E312-5FA9-25C4-74DA-DBA4497AAD89}" dt="2024-02-26T13:54:01.765" v="10" actId="20577"/>
          <ac:spMkLst>
            <pc:docMk/>
            <pc:sldMk cId="1215224642" sldId="313"/>
            <ac:spMk id="26" creationId="{AE375107-59B7-4E9E-B5AC-F0DC92F4B3B1}"/>
          </ac:spMkLst>
        </pc:spChg>
        <pc:picChg chg="add mod">
          <ac:chgData name="Sarah Woods (Welsh Ambulance Service NHS Trust - 020)" userId="S::sarah.woods3@wales.nhs.uk::09587790-f49f-4b8b-9da0-be4f54830b62" providerId="AD" clId="Web-{A9E3E312-5FA9-25C4-74DA-DBA4497AAD89}" dt="2024-02-26T13:59:50.041" v="30" actId="14100"/>
          <ac:picMkLst>
            <pc:docMk/>
            <pc:sldMk cId="1215224642" sldId="313"/>
            <ac:picMk id="2" creationId="{2C1194BD-755E-FB52-72FD-B903A64B7367}"/>
          </ac:picMkLst>
        </pc:picChg>
        <pc:picChg chg="del">
          <ac:chgData name="Sarah Woods (Welsh Ambulance Service NHS Trust - 020)" userId="S::sarah.woods3@wales.nhs.uk::09587790-f49f-4b8b-9da0-be4f54830b62" providerId="AD" clId="Web-{A9E3E312-5FA9-25C4-74DA-DBA4497AAD89}" dt="2024-02-26T13:54:06.281" v="11"/>
          <ac:picMkLst>
            <pc:docMk/>
            <pc:sldMk cId="1215224642" sldId="313"/>
            <ac:picMk id="5" creationId="{9140B13E-8B00-28F3-D2BD-A2BB4C962DE1}"/>
          </ac:picMkLst>
        </pc:picChg>
      </pc:sldChg>
      <pc:sldChg chg="addSp delSp modSp add replId">
        <pc:chgData name="Sarah Woods (Welsh Ambulance Service NHS Trust - 020)" userId="S::sarah.woods3@wales.nhs.uk::09587790-f49f-4b8b-9da0-be4f54830b62" providerId="AD" clId="Web-{A9E3E312-5FA9-25C4-74DA-DBA4497AAD89}" dt="2024-02-26T14:14:38.070" v="205" actId="14100"/>
        <pc:sldMkLst>
          <pc:docMk/>
          <pc:sldMk cId="3281462712" sldId="314"/>
        </pc:sldMkLst>
        <pc:spChg chg="del mod">
          <ac:chgData name="Sarah Woods (Welsh Ambulance Service NHS Trust - 020)" userId="S::sarah.woods3@wales.nhs.uk::09587790-f49f-4b8b-9da0-be4f54830b62" providerId="AD" clId="Web-{A9E3E312-5FA9-25C4-74DA-DBA4497AAD89}" dt="2024-02-26T14:13:34.255" v="197"/>
          <ac:spMkLst>
            <pc:docMk/>
            <pc:sldMk cId="3281462712" sldId="314"/>
            <ac:spMk id="7" creationId="{441F3D44-B70A-7AB6-1EEA-537B4241FE9B}"/>
          </ac:spMkLst>
        </pc:spChg>
        <pc:picChg chg="del">
          <ac:chgData name="Sarah Woods (Welsh Ambulance Service NHS Trust - 020)" userId="S::sarah.woods3@wales.nhs.uk::09587790-f49f-4b8b-9da0-be4f54830b62" providerId="AD" clId="Web-{A9E3E312-5FA9-25C4-74DA-DBA4497AAD89}" dt="2024-02-26T14:11:25.626" v="191"/>
          <ac:picMkLst>
            <pc:docMk/>
            <pc:sldMk cId="3281462712" sldId="314"/>
            <ac:picMk id="2" creationId="{2C1194BD-755E-FB52-72FD-B903A64B7367}"/>
          </ac:picMkLst>
        </pc:picChg>
        <pc:picChg chg="add mod">
          <ac:chgData name="Sarah Woods (Welsh Ambulance Service NHS Trust - 020)" userId="S::sarah.woods3@wales.nhs.uk::09587790-f49f-4b8b-9da0-be4f54830b62" providerId="AD" clId="Web-{A9E3E312-5FA9-25C4-74DA-DBA4497AAD89}" dt="2024-02-26T14:14:38.070" v="205" actId="14100"/>
          <ac:picMkLst>
            <pc:docMk/>
            <pc:sldMk cId="3281462712" sldId="314"/>
            <ac:picMk id="3" creationId="{8D3AC525-23E9-06BD-2608-ABCB213D52C1}"/>
          </ac:picMkLst>
        </pc:picChg>
      </pc:sldChg>
      <pc:sldChg chg="modSp add replId">
        <pc:chgData name="Sarah Woods (Welsh Ambulance Service NHS Trust - 020)" userId="S::sarah.woods3@wales.nhs.uk::09587790-f49f-4b8b-9da0-be4f54830b62" providerId="AD" clId="Web-{A9E3E312-5FA9-25C4-74DA-DBA4497AAD89}" dt="2024-02-26T14:16:38.730" v="214" actId="20577"/>
        <pc:sldMkLst>
          <pc:docMk/>
          <pc:sldMk cId="413287618" sldId="315"/>
        </pc:sldMkLst>
        <pc:spChg chg="mod">
          <ac:chgData name="Sarah Woods (Welsh Ambulance Service NHS Trust - 020)" userId="S::sarah.woods3@wales.nhs.uk::09587790-f49f-4b8b-9da0-be4f54830b62" providerId="AD" clId="Web-{A9E3E312-5FA9-25C4-74DA-DBA4497AAD89}" dt="2024-02-26T14:16:38.730" v="214" actId="20577"/>
          <ac:spMkLst>
            <pc:docMk/>
            <pc:sldMk cId="413287618" sldId="315"/>
            <ac:spMk id="26" creationId="{AE375107-59B7-4E9E-B5AC-F0DC92F4B3B1}"/>
          </ac:spMkLst>
        </pc:spChg>
      </pc:sldChg>
    </pc:docChg>
  </pc:docChgLst>
  <pc:docChgLst>
    <pc:chgData name="Sarah Woods (Welsh Ambulance Service NHS Trust - 020)" userId="S::sarah.woods3@wales.nhs.uk::09587790-f49f-4b8b-9da0-be4f54830b62" providerId="AD" clId="Web-{D6A4745C-67BD-2C24-1DC0-4B7DC48CC71E}"/>
    <pc:docChg chg="modSld">
      <pc:chgData name="Sarah Woods (Welsh Ambulance Service NHS Trust - 020)" userId="S::sarah.woods3@wales.nhs.uk::09587790-f49f-4b8b-9da0-be4f54830b62" providerId="AD" clId="Web-{D6A4745C-67BD-2C24-1DC0-4B7DC48CC71E}" dt="2024-02-27T10:09:28.015" v="5" actId="20577"/>
      <pc:docMkLst>
        <pc:docMk/>
      </pc:docMkLst>
      <pc:sldChg chg="modSp">
        <pc:chgData name="Sarah Woods (Welsh Ambulance Service NHS Trust - 020)" userId="S::sarah.woods3@wales.nhs.uk::09587790-f49f-4b8b-9da0-be4f54830b62" providerId="AD" clId="Web-{D6A4745C-67BD-2C24-1DC0-4B7DC48CC71E}" dt="2024-02-27T10:09:28.015" v="5" actId="20577"/>
        <pc:sldMkLst>
          <pc:docMk/>
          <pc:sldMk cId="1469134019" sldId="258"/>
        </pc:sldMkLst>
        <pc:spChg chg="mod">
          <ac:chgData name="Sarah Woods (Welsh Ambulance Service NHS Trust - 020)" userId="S::sarah.woods3@wales.nhs.uk::09587790-f49f-4b8b-9da0-be4f54830b62" providerId="AD" clId="Web-{D6A4745C-67BD-2C24-1DC0-4B7DC48CC71E}" dt="2024-02-27T10:09:28.015" v="5" actId="20577"/>
          <ac:spMkLst>
            <pc:docMk/>
            <pc:sldMk cId="1469134019" sldId="258"/>
            <ac:spMk id="16" creationId="{08B3D549-CF89-4BCE-8DBD-D9BBB46AB825}"/>
          </ac:spMkLst>
        </pc:spChg>
      </pc:sldChg>
    </pc:docChg>
  </pc:docChgLst>
  <pc:docChgLst>
    <pc:chgData name="Sarah Woods (Welsh Ambulance Service NHS Trust - 020)" userId="S::sarah.woods3@wales.nhs.uk::09587790-f49f-4b8b-9da0-be4f54830b62" providerId="AD" clId="Web-{3281590D-73D5-DB2F-3368-1DC1EB7D76C0}"/>
    <pc:docChg chg="delSld modSld">
      <pc:chgData name="Sarah Woods (Welsh Ambulance Service NHS Trust - 020)" userId="S::sarah.woods3@wales.nhs.uk::09587790-f49f-4b8b-9da0-be4f54830b62" providerId="AD" clId="Web-{3281590D-73D5-DB2F-3368-1DC1EB7D76C0}" dt="2024-02-24T14:15:49.696" v="113" actId="20577"/>
      <pc:docMkLst>
        <pc:docMk/>
      </pc:docMkLst>
      <pc:sldChg chg="del">
        <pc:chgData name="Sarah Woods (Welsh Ambulance Service NHS Trust - 020)" userId="S::sarah.woods3@wales.nhs.uk::09587790-f49f-4b8b-9da0-be4f54830b62" providerId="AD" clId="Web-{3281590D-73D5-DB2F-3368-1DC1EB7D76C0}" dt="2024-02-24T13:43:45.191" v="63"/>
        <pc:sldMkLst>
          <pc:docMk/>
          <pc:sldMk cId="2570060656" sldId="284"/>
        </pc:sldMkLst>
      </pc:sldChg>
      <pc:sldChg chg="modSp">
        <pc:chgData name="Sarah Woods (Welsh Ambulance Service NHS Trust - 020)" userId="S::sarah.woods3@wales.nhs.uk::09587790-f49f-4b8b-9da0-be4f54830b62" providerId="AD" clId="Web-{3281590D-73D5-DB2F-3368-1DC1EB7D76C0}" dt="2024-02-24T13:42:28.939" v="27" actId="20577"/>
        <pc:sldMkLst>
          <pc:docMk/>
          <pc:sldMk cId="892617367" sldId="296"/>
        </pc:sldMkLst>
        <pc:spChg chg="mod">
          <ac:chgData name="Sarah Woods (Welsh Ambulance Service NHS Trust - 020)" userId="S::sarah.woods3@wales.nhs.uk::09587790-f49f-4b8b-9da0-be4f54830b62" providerId="AD" clId="Web-{3281590D-73D5-DB2F-3368-1DC1EB7D76C0}" dt="2024-02-24T13:42:28.939" v="27" actId="20577"/>
          <ac:spMkLst>
            <pc:docMk/>
            <pc:sldMk cId="892617367" sldId="296"/>
            <ac:spMk id="2" creationId="{6807EF63-4DC9-F397-9A04-19D0CF9BBE35}"/>
          </ac:spMkLst>
        </pc:spChg>
      </pc:sldChg>
      <pc:sldChg chg="modSp">
        <pc:chgData name="Sarah Woods (Welsh Ambulance Service NHS Trust - 020)" userId="S::sarah.woods3@wales.nhs.uk::09587790-f49f-4b8b-9da0-be4f54830b62" providerId="AD" clId="Web-{3281590D-73D5-DB2F-3368-1DC1EB7D76C0}" dt="2024-02-24T14:15:24.601" v="101" actId="20577"/>
        <pc:sldMkLst>
          <pc:docMk/>
          <pc:sldMk cId="2489143995" sldId="309"/>
        </pc:sldMkLst>
        <pc:spChg chg="mod">
          <ac:chgData name="Sarah Woods (Welsh Ambulance Service NHS Trust - 020)" userId="S::sarah.woods3@wales.nhs.uk::09587790-f49f-4b8b-9da0-be4f54830b62" providerId="AD" clId="Web-{3281590D-73D5-DB2F-3368-1DC1EB7D76C0}" dt="2024-02-24T14:15:24.601" v="101" actId="20577"/>
          <ac:spMkLst>
            <pc:docMk/>
            <pc:sldMk cId="2489143995" sldId="309"/>
            <ac:spMk id="2" creationId="{6807EF63-4DC9-F397-9A04-19D0CF9BBE35}"/>
          </ac:spMkLst>
        </pc:spChg>
      </pc:sldChg>
      <pc:sldChg chg="modSp">
        <pc:chgData name="Sarah Woods (Welsh Ambulance Service NHS Trust - 020)" userId="S::sarah.woods3@wales.nhs.uk::09587790-f49f-4b8b-9da0-be4f54830b62" providerId="AD" clId="Web-{3281590D-73D5-DB2F-3368-1DC1EB7D76C0}" dt="2024-02-24T14:15:49.696" v="113" actId="20577"/>
        <pc:sldMkLst>
          <pc:docMk/>
          <pc:sldMk cId="877551028" sldId="311"/>
        </pc:sldMkLst>
        <pc:spChg chg="mod">
          <ac:chgData name="Sarah Woods (Welsh Ambulance Service NHS Trust - 020)" userId="S::sarah.woods3@wales.nhs.uk::09587790-f49f-4b8b-9da0-be4f54830b62" providerId="AD" clId="Web-{3281590D-73D5-DB2F-3368-1DC1EB7D76C0}" dt="2024-02-24T14:15:49.696" v="113" actId="20577"/>
          <ac:spMkLst>
            <pc:docMk/>
            <pc:sldMk cId="877551028" sldId="311"/>
            <ac:spMk id="2" creationId="{6807EF63-4DC9-F397-9A04-19D0CF9BBE35}"/>
          </ac:spMkLst>
        </pc:spChg>
      </pc:sldChg>
    </pc:docChg>
  </pc:docChgLst>
  <pc:docChgLst>
    <pc:chgData name="Sarah Woods (Welsh Ambulance Service NHS Trust - 020)" userId="09587790-f49f-4b8b-9da0-be4f54830b62" providerId="ADAL" clId="{36E8935E-B393-4DAE-8876-1594CD6669AB}"/>
    <pc:docChg chg="modSld">
      <pc:chgData name="Sarah Woods (Welsh Ambulance Service NHS Trust - 020)" userId="09587790-f49f-4b8b-9da0-be4f54830b62" providerId="ADAL" clId="{36E8935E-B393-4DAE-8876-1594CD6669AB}" dt="2024-02-12T14:36:30.692" v="69" actId="20577"/>
      <pc:docMkLst>
        <pc:docMk/>
      </pc:docMkLst>
      <pc:sldChg chg="modSp mod">
        <pc:chgData name="Sarah Woods (Welsh Ambulance Service NHS Trust - 020)" userId="09587790-f49f-4b8b-9da0-be4f54830b62" providerId="ADAL" clId="{36E8935E-B393-4DAE-8876-1594CD6669AB}" dt="2024-02-12T14:36:30.692" v="69" actId="20577"/>
        <pc:sldMkLst>
          <pc:docMk/>
          <pc:sldMk cId="4075356961" sldId="257"/>
        </pc:sldMkLst>
        <pc:spChg chg="mod">
          <ac:chgData name="Sarah Woods (Welsh Ambulance Service NHS Trust - 020)" userId="09587790-f49f-4b8b-9da0-be4f54830b62" providerId="ADAL" clId="{36E8935E-B393-4DAE-8876-1594CD6669AB}" dt="2024-02-12T14:36:00.173" v="21" actId="20577"/>
          <ac:spMkLst>
            <pc:docMk/>
            <pc:sldMk cId="4075356961" sldId="257"/>
            <ac:spMk id="11" creationId="{CE9ABCD7-8EC5-4AC4-B89E-DAEB1468F6EF}"/>
          </ac:spMkLst>
        </pc:spChg>
        <pc:spChg chg="mod">
          <ac:chgData name="Sarah Woods (Welsh Ambulance Service NHS Trust - 020)" userId="09587790-f49f-4b8b-9da0-be4f54830b62" providerId="ADAL" clId="{36E8935E-B393-4DAE-8876-1594CD6669AB}" dt="2024-02-12T14:36:30.692" v="69" actId="20577"/>
          <ac:spMkLst>
            <pc:docMk/>
            <pc:sldMk cId="4075356961" sldId="257"/>
            <ac:spMk id="16" creationId="{C30F1229-8F2E-4AC5-A71D-0910975C4816}"/>
          </ac:spMkLst>
        </pc:spChg>
      </pc:sldChg>
    </pc:docChg>
  </pc:docChgLst>
  <pc:docChgLst>
    <pc:chgData name="Sarah Woods (Welsh Ambulance Service NHS Trust - 020)" userId="S::sarah.woods3@wales.nhs.uk::09587790-f49f-4b8b-9da0-be4f54830b62" providerId="AD" clId="Web-{DAD0A547-6BF1-198D-8A13-CD12A4B556FE}"/>
    <pc:docChg chg="addSld modSld">
      <pc:chgData name="Sarah Woods (Welsh Ambulance Service NHS Trust - 020)" userId="S::sarah.woods3@wales.nhs.uk::09587790-f49f-4b8b-9da0-be4f54830b62" providerId="AD" clId="Web-{DAD0A547-6BF1-198D-8A13-CD12A4B556FE}" dt="2024-02-24T13:20:19.607" v="11"/>
      <pc:docMkLst>
        <pc:docMk/>
      </pc:docMkLst>
      <pc:sldChg chg="modSp">
        <pc:chgData name="Sarah Woods (Welsh Ambulance Service NHS Trust - 020)" userId="S::sarah.woods3@wales.nhs.uk::09587790-f49f-4b8b-9da0-be4f54830b62" providerId="AD" clId="Web-{DAD0A547-6BF1-198D-8A13-CD12A4B556FE}" dt="2024-02-24T13:19:28.777" v="10" actId="20577"/>
        <pc:sldMkLst>
          <pc:docMk/>
          <pc:sldMk cId="2489143995" sldId="309"/>
        </pc:sldMkLst>
        <pc:spChg chg="mod">
          <ac:chgData name="Sarah Woods (Welsh Ambulance Service NHS Trust - 020)" userId="S::sarah.woods3@wales.nhs.uk::09587790-f49f-4b8b-9da0-be4f54830b62" providerId="AD" clId="Web-{DAD0A547-6BF1-198D-8A13-CD12A4B556FE}" dt="2024-02-24T13:19:28.777" v="10" actId="20577"/>
          <ac:spMkLst>
            <pc:docMk/>
            <pc:sldMk cId="2489143995" sldId="309"/>
            <ac:spMk id="2" creationId="{6807EF63-4DC9-F397-9A04-19D0CF9BBE35}"/>
          </ac:spMkLst>
        </pc:spChg>
      </pc:sldChg>
      <pc:sldChg chg="add replId">
        <pc:chgData name="Sarah Woods (Welsh Ambulance Service NHS Trust - 020)" userId="S::sarah.woods3@wales.nhs.uk::09587790-f49f-4b8b-9da0-be4f54830b62" providerId="AD" clId="Web-{DAD0A547-6BF1-198D-8A13-CD12A4B556FE}" dt="2024-02-24T13:20:19.607" v="11"/>
        <pc:sldMkLst>
          <pc:docMk/>
          <pc:sldMk cId="1215224642" sldId="313"/>
        </pc:sldMkLst>
      </pc:sldChg>
    </pc:docChg>
  </pc:docChgLst>
  <pc:docChgLst>
    <pc:chgData name="Sarah Woods (Welsh Ambulance Service NHS Trust - 020)" userId="S::sarah.woods3@wales.nhs.uk::09587790-f49f-4b8b-9da0-be4f54830b62" providerId="AD" clId="Web-{800A63DF-AE5F-D953-05E9-9EF2FC347125}"/>
    <pc:docChg chg="modSld">
      <pc:chgData name="Sarah Woods (Welsh Ambulance Service NHS Trust - 020)" userId="S::sarah.woods3@wales.nhs.uk::09587790-f49f-4b8b-9da0-be4f54830b62" providerId="AD" clId="Web-{800A63DF-AE5F-D953-05E9-9EF2FC347125}" dt="2024-02-14T14:19:48.004" v="30" actId="20577"/>
      <pc:docMkLst>
        <pc:docMk/>
      </pc:docMkLst>
      <pc:sldChg chg="modSp">
        <pc:chgData name="Sarah Woods (Welsh Ambulance Service NHS Trust - 020)" userId="S::sarah.woods3@wales.nhs.uk::09587790-f49f-4b8b-9da0-be4f54830b62" providerId="AD" clId="Web-{800A63DF-AE5F-D953-05E9-9EF2FC347125}" dt="2024-02-14T14:19:48.004" v="30" actId="20577"/>
        <pc:sldMkLst>
          <pc:docMk/>
          <pc:sldMk cId="4075356961" sldId="257"/>
        </pc:sldMkLst>
        <pc:spChg chg="mod">
          <ac:chgData name="Sarah Woods (Welsh Ambulance Service NHS Trust - 020)" userId="S::sarah.woods3@wales.nhs.uk::09587790-f49f-4b8b-9da0-be4f54830b62" providerId="AD" clId="Web-{800A63DF-AE5F-D953-05E9-9EF2FC347125}" dt="2024-02-14T14:19:48.004" v="30" actId="20577"/>
          <ac:spMkLst>
            <pc:docMk/>
            <pc:sldMk cId="4075356961" sldId="257"/>
            <ac:spMk id="16" creationId="{C30F1229-8F2E-4AC5-A71D-0910975C4816}"/>
          </ac:spMkLst>
        </pc:spChg>
      </pc:sldChg>
    </pc:docChg>
  </pc:docChgLst>
  <pc:docChgLst>
    <pc:chgData name="Sarah Woods (Welsh Ambulance Service NHS Trust - 020)" userId="S::sarah.woods3@wales.nhs.uk::09587790-f49f-4b8b-9da0-be4f54830b62" providerId="AD" clId="Web-{9AE8B425-4EE4-EF31-400A-8EC0838E00D0}"/>
    <pc:docChg chg="modSld">
      <pc:chgData name="Sarah Woods (Welsh Ambulance Service NHS Trust - 020)" userId="S::sarah.woods3@wales.nhs.uk::09587790-f49f-4b8b-9da0-be4f54830b62" providerId="AD" clId="Web-{9AE8B425-4EE4-EF31-400A-8EC0838E00D0}" dt="2024-02-16T14:36:27.420" v="22" actId="20577"/>
      <pc:docMkLst>
        <pc:docMk/>
      </pc:docMkLst>
      <pc:sldChg chg="modSp">
        <pc:chgData name="Sarah Woods (Welsh Ambulance Service NHS Trust - 020)" userId="S::sarah.woods3@wales.nhs.uk::09587790-f49f-4b8b-9da0-be4f54830b62" providerId="AD" clId="Web-{9AE8B425-4EE4-EF31-400A-8EC0838E00D0}" dt="2024-02-16T14:26:12.564" v="10" actId="20577"/>
        <pc:sldMkLst>
          <pc:docMk/>
          <pc:sldMk cId="892617367" sldId="296"/>
        </pc:sldMkLst>
        <pc:spChg chg="mod">
          <ac:chgData name="Sarah Woods (Welsh Ambulance Service NHS Trust - 020)" userId="S::sarah.woods3@wales.nhs.uk::09587790-f49f-4b8b-9da0-be4f54830b62" providerId="AD" clId="Web-{9AE8B425-4EE4-EF31-400A-8EC0838E00D0}" dt="2024-02-16T14:26:12.564" v="10" actId="20577"/>
          <ac:spMkLst>
            <pc:docMk/>
            <pc:sldMk cId="892617367" sldId="296"/>
            <ac:spMk id="2" creationId="{6807EF63-4DC9-F397-9A04-19D0CF9BBE35}"/>
          </ac:spMkLst>
        </pc:spChg>
      </pc:sldChg>
      <pc:sldChg chg="modSp">
        <pc:chgData name="Sarah Woods (Welsh Ambulance Service NHS Trust - 020)" userId="S::sarah.woods3@wales.nhs.uk::09587790-f49f-4b8b-9da0-be4f54830b62" providerId="AD" clId="Web-{9AE8B425-4EE4-EF31-400A-8EC0838E00D0}" dt="2024-02-16T14:36:27.420" v="22" actId="20577"/>
        <pc:sldMkLst>
          <pc:docMk/>
          <pc:sldMk cId="2489143995" sldId="309"/>
        </pc:sldMkLst>
        <pc:spChg chg="mod">
          <ac:chgData name="Sarah Woods (Welsh Ambulance Service NHS Trust - 020)" userId="S::sarah.woods3@wales.nhs.uk::09587790-f49f-4b8b-9da0-be4f54830b62" providerId="AD" clId="Web-{9AE8B425-4EE4-EF31-400A-8EC0838E00D0}" dt="2024-02-16T14:36:27.420" v="22" actId="20577"/>
          <ac:spMkLst>
            <pc:docMk/>
            <pc:sldMk cId="2489143995" sldId="309"/>
            <ac:spMk id="2" creationId="{6807EF63-4DC9-F397-9A04-19D0CF9BBE35}"/>
          </ac:spMkLst>
        </pc:spChg>
      </pc:sldChg>
    </pc:docChg>
  </pc:docChgLst>
  <pc:docChgLst>
    <pc:chgData name="Sarah Woods (Welsh Ambulance Service NHS Trust - 020)" userId="S::sarah.woods3@wales.nhs.uk::09587790-f49f-4b8b-9da0-be4f54830b62" providerId="AD" clId="Web-{0EDA7737-13E3-5389-886E-04F815822B73}"/>
    <pc:docChg chg="addSld delSld modSld">
      <pc:chgData name="Sarah Woods (Welsh Ambulance Service NHS Trust - 020)" userId="S::sarah.woods3@wales.nhs.uk::09587790-f49f-4b8b-9da0-be4f54830b62" providerId="AD" clId="Web-{0EDA7737-13E3-5389-886E-04F815822B73}" dt="2024-02-15T15:10:29.418" v="1296" actId="20577"/>
      <pc:docMkLst>
        <pc:docMk/>
      </pc:docMkLst>
      <pc:sldChg chg="addSp delSp modSp">
        <pc:chgData name="Sarah Woods (Welsh Ambulance Service NHS Trust - 020)" userId="S::sarah.woods3@wales.nhs.uk::09587790-f49f-4b8b-9da0-be4f54830b62" providerId="AD" clId="Web-{0EDA7737-13E3-5389-886E-04F815822B73}" dt="2024-02-15T11:12:47.663" v="99" actId="20577"/>
        <pc:sldMkLst>
          <pc:docMk/>
          <pc:sldMk cId="1469134019" sldId="258"/>
        </pc:sldMkLst>
        <pc:spChg chg="add del mod">
          <ac:chgData name="Sarah Woods (Welsh Ambulance Service NHS Trust - 020)" userId="S::sarah.woods3@wales.nhs.uk::09587790-f49f-4b8b-9da0-be4f54830b62" providerId="AD" clId="Web-{0EDA7737-13E3-5389-886E-04F815822B73}" dt="2024-02-15T10:39:30.278" v="64"/>
          <ac:spMkLst>
            <pc:docMk/>
            <pc:sldMk cId="1469134019" sldId="258"/>
            <ac:spMk id="3" creationId="{3B821AD9-5E31-DF71-C20B-5987AE3BBE77}"/>
          </ac:spMkLst>
        </pc:spChg>
        <pc:spChg chg="del mod">
          <ac:chgData name="Sarah Woods (Welsh Ambulance Service NHS Trust - 020)" userId="S::sarah.woods3@wales.nhs.uk::09587790-f49f-4b8b-9da0-be4f54830b62" providerId="AD" clId="Web-{0EDA7737-13E3-5389-886E-04F815822B73}" dt="2024-02-15T10:37:04.969" v="57"/>
          <ac:spMkLst>
            <pc:docMk/>
            <pc:sldMk cId="1469134019" sldId="258"/>
            <ac:spMk id="5" creationId="{08C15AE3-31C2-F9DB-CB04-CEA38C0F0A88}"/>
          </ac:spMkLst>
        </pc:spChg>
        <pc:spChg chg="del mod">
          <ac:chgData name="Sarah Woods (Welsh Ambulance Service NHS Trust - 020)" userId="S::sarah.woods3@wales.nhs.uk::09587790-f49f-4b8b-9da0-be4f54830b62" providerId="AD" clId="Web-{0EDA7737-13E3-5389-886E-04F815822B73}" dt="2024-02-15T10:39:37.325" v="67"/>
          <ac:spMkLst>
            <pc:docMk/>
            <pc:sldMk cId="1469134019" sldId="258"/>
            <ac:spMk id="6" creationId="{A86F9F93-121A-F3CD-98FB-A179CA304CB8}"/>
          </ac:spMkLst>
        </pc:spChg>
        <pc:spChg chg="mod">
          <ac:chgData name="Sarah Woods (Welsh Ambulance Service NHS Trust - 020)" userId="S::sarah.woods3@wales.nhs.uk::09587790-f49f-4b8b-9da0-be4f54830b62" providerId="AD" clId="Web-{0EDA7737-13E3-5389-886E-04F815822B73}" dt="2024-02-15T11:12:47.663" v="99" actId="20577"/>
          <ac:spMkLst>
            <pc:docMk/>
            <pc:sldMk cId="1469134019" sldId="258"/>
            <ac:spMk id="16" creationId="{08B3D549-CF89-4BCE-8DBD-D9BBB46AB825}"/>
          </ac:spMkLst>
        </pc:spChg>
        <pc:picChg chg="add mod">
          <ac:chgData name="Sarah Woods (Welsh Ambulance Service NHS Trust - 020)" userId="S::sarah.woods3@wales.nhs.uk::09587790-f49f-4b8b-9da0-be4f54830b62" providerId="AD" clId="Web-{0EDA7737-13E3-5389-886E-04F815822B73}" dt="2024-02-15T11:10:17.330" v="78" actId="14100"/>
          <ac:picMkLst>
            <pc:docMk/>
            <pc:sldMk cId="1469134019" sldId="258"/>
            <ac:picMk id="7" creationId="{FBB6A041-D176-CDF8-2EC7-01CC4D586DCE}"/>
          </ac:picMkLst>
        </pc:picChg>
        <pc:picChg chg="mod">
          <ac:chgData name="Sarah Woods (Welsh Ambulance Service NHS Trust - 020)" userId="S::sarah.woods3@wales.nhs.uk::09587790-f49f-4b8b-9da0-be4f54830b62" providerId="AD" clId="Web-{0EDA7737-13E3-5389-886E-04F815822B73}" dt="2024-02-15T10:37:11.064" v="58" actId="14100"/>
          <ac:picMkLst>
            <pc:docMk/>
            <pc:sldMk cId="1469134019" sldId="258"/>
            <ac:picMk id="2085" creationId="{3077263B-CE5D-07AC-BB67-13DF3071EA99}"/>
          </ac:picMkLst>
        </pc:picChg>
      </pc:sldChg>
      <pc:sldChg chg="addSp delSp modSp">
        <pc:chgData name="Sarah Woods (Welsh Ambulance Service NHS Trust - 020)" userId="S::sarah.woods3@wales.nhs.uk::09587790-f49f-4b8b-9da0-be4f54830b62" providerId="AD" clId="Web-{0EDA7737-13E3-5389-886E-04F815822B73}" dt="2024-02-15T14:34:19.808" v="919" actId="20577"/>
        <pc:sldMkLst>
          <pc:docMk/>
          <pc:sldMk cId="3688782334" sldId="269"/>
        </pc:sldMkLst>
        <pc:spChg chg="del mod">
          <ac:chgData name="Sarah Woods (Welsh Ambulance Service NHS Trust - 020)" userId="S::sarah.woods3@wales.nhs.uk::09587790-f49f-4b8b-9da0-be4f54830b62" providerId="AD" clId="Web-{0EDA7737-13E3-5389-886E-04F815822B73}" dt="2024-02-15T11:19:46.085" v="106"/>
          <ac:spMkLst>
            <pc:docMk/>
            <pc:sldMk cId="3688782334" sldId="269"/>
            <ac:spMk id="2" creationId="{E7BB3C11-0CB3-97AA-FD25-44F5600A18A7}"/>
          </ac:spMkLst>
        </pc:spChg>
        <pc:spChg chg="add mod">
          <ac:chgData name="Sarah Woods (Welsh Ambulance Service NHS Trust - 020)" userId="S::sarah.woods3@wales.nhs.uk::09587790-f49f-4b8b-9da0-be4f54830b62" providerId="AD" clId="Web-{0EDA7737-13E3-5389-886E-04F815822B73}" dt="2024-02-15T11:24:22.861" v="187" actId="20577"/>
          <ac:spMkLst>
            <pc:docMk/>
            <pc:sldMk cId="3688782334" sldId="269"/>
            <ac:spMk id="3" creationId="{F8CC6A49-4C76-546C-B9D0-3CD157E0BB5B}"/>
          </ac:spMkLst>
        </pc:spChg>
        <pc:spChg chg="del">
          <ac:chgData name="Sarah Woods (Welsh Ambulance Service NHS Trust - 020)" userId="S::sarah.woods3@wales.nhs.uk::09587790-f49f-4b8b-9da0-be4f54830b62" providerId="AD" clId="Web-{0EDA7737-13E3-5389-886E-04F815822B73}" dt="2024-02-15T11:23:48.984" v="182"/>
          <ac:spMkLst>
            <pc:docMk/>
            <pc:sldMk cId="3688782334" sldId="269"/>
            <ac:spMk id="16" creationId="{08B3D549-CF89-4BCE-8DBD-D9BBB46AB825}"/>
          </ac:spMkLst>
        </pc:spChg>
        <pc:spChg chg="mod">
          <ac:chgData name="Sarah Woods (Welsh Ambulance Service NHS Trust - 020)" userId="S::sarah.woods3@wales.nhs.uk::09587790-f49f-4b8b-9da0-be4f54830b62" providerId="AD" clId="Web-{0EDA7737-13E3-5389-886E-04F815822B73}" dt="2024-02-15T11:24:04.313" v="184" actId="14100"/>
          <ac:spMkLst>
            <pc:docMk/>
            <pc:sldMk cId="3688782334" sldId="269"/>
            <ac:spMk id="17" creationId="{08E54761-89FF-4FF0-A127-40F382D57BA9}"/>
          </ac:spMkLst>
        </pc:spChg>
        <pc:spChg chg="mod">
          <ac:chgData name="Sarah Woods (Welsh Ambulance Service NHS Trust - 020)" userId="S::sarah.woods3@wales.nhs.uk::09587790-f49f-4b8b-9da0-be4f54830b62" providerId="AD" clId="Web-{0EDA7737-13E3-5389-886E-04F815822B73}" dt="2024-02-15T14:34:19.808" v="919" actId="20577"/>
          <ac:spMkLst>
            <pc:docMk/>
            <pc:sldMk cId="3688782334" sldId="269"/>
            <ac:spMk id="20" creationId="{CA3BEBF6-A125-4BFA-8320-BF8C184941C6}"/>
          </ac:spMkLst>
        </pc:spChg>
      </pc:sldChg>
      <pc:sldChg chg="del">
        <pc:chgData name="Sarah Woods (Welsh Ambulance Service NHS Trust - 020)" userId="S::sarah.woods3@wales.nhs.uk::09587790-f49f-4b8b-9da0-be4f54830b62" providerId="AD" clId="Web-{0EDA7737-13E3-5389-886E-04F815822B73}" dt="2024-02-15T14:38:50.677" v="922"/>
        <pc:sldMkLst>
          <pc:docMk/>
          <pc:sldMk cId="1199728315" sldId="274"/>
        </pc:sldMkLst>
      </pc:sldChg>
      <pc:sldChg chg="del">
        <pc:chgData name="Sarah Woods (Welsh Ambulance Service NHS Trust - 020)" userId="S::sarah.woods3@wales.nhs.uk::09587790-f49f-4b8b-9da0-be4f54830b62" providerId="AD" clId="Web-{0EDA7737-13E3-5389-886E-04F815822B73}" dt="2024-02-15T14:34:26.058" v="920"/>
        <pc:sldMkLst>
          <pc:docMk/>
          <pc:sldMk cId="575447476" sldId="277"/>
        </pc:sldMkLst>
      </pc:sldChg>
      <pc:sldChg chg="addSp delSp modSp">
        <pc:chgData name="Sarah Woods (Welsh Ambulance Service NHS Trust - 020)" userId="S::sarah.woods3@wales.nhs.uk::09587790-f49f-4b8b-9da0-be4f54830b62" providerId="AD" clId="Web-{0EDA7737-13E3-5389-886E-04F815822B73}" dt="2024-02-15T11:34:33.430" v="264" actId="14100"/>
        <pc:sldMkLst>
          <pc:docMk/>
          <pc:sldMk cId="2570060656" sldId="284"/>
        </pc:sldMkLst>
        <pc:spChg chg="del mod">
          <ac:chgData name="Sarah Woods (Welsh Ambulance Service NHS Trust - 020)" userId="S::sarah.woods3@wales.nhs.uk::09587790-f49f-4b8b-9da0-be4f54830b62" providerId="AD" clId="Web-{0EDA7737-13E3-5389-886E-04F815822B73}" dt="2024-02-15T11:34:25.867" v="263"/>
          <ac:spMkLst>
            <pc:docMk/>
            <pc:sldMk cId="2570060656" sldId="284"/>
            <ac:spMk id="2" creationId="{45401331-BDF5-73FA-E4D6-9C4CEBF9B630}"/>
          </ac:spMkLst>
        </pc:spChg>
        <pc:spChg chg="add del mod">
          <ac:chgData name="Sarah Woods (Welsh Ambulance Service NHS Trust - 020)" userId="S::sarah.woods3@wales.nhs.uk::09587790-f49f-4b8b-9da0-be4f54830b62" providerId="AD" clId="Web-{0EDA7737-13E3-5389-886E-04F815822B73}" dt="2024-02-15T11:33:21.584" v="260"/>
          <ac:spMkLst>
            <pc:docMk/>
            <pc:sldMk cId="2570060656" sldId="284"/>
            <ac:spMk id="3" creationId="{2A5AAB14-BFF4-663C-8606-F752147C70C5}"/>
          </ac:spMkLst>
        </pc:spChg>
        <pc:spChg chg="mod">
          <ac:chgData name="Sarah Woods (Welsh Ambulance Service NHS Trust - 020)" userId="S::sarah.woods3@wales.nhs.uk::09587790-f49f-4b8b-9da0-be4f54830b62" providerId="AD" clId="Web-{0EDA7737-13E3-5389-886E-04F815822B73}" dt="2024-02-15T11:30:57.532" v="244" actId="20577"/>
          <ac:spMkLst>
            <pc:docMk/>
            <pc:sldMk cId="2570060656" sldId="284"/>
            <ac:spMk id="14" creationId="{21B598E7-DE4F-BFF7-B126-5A33A04E5E9C}"/>
          </ac:spMkLst>
        </pc:spChg>
        <pc:grpChg chg="mod">
          <ac:chgData name="Sarah Woods (Welsh Ambulance Service NHS Trust - 020)" userId="S::sarah.woods3@wales.nhs.uk::09587790-f49f-4b8b-9da0-be4f54830b62" providerId="AD" clId="Web-{0EDA7737-13E3-5389-886E-04F815822B73}" dt="2024-02-15T11:34:33.430" v="264" actId="14100"/>
          <ac:grpSpMkLst>
            <pc:docMk/>
            <pc:sldMk cId="2570060656" sldId="284"/>
            <ac:grpSpMk id="6" creationId="{22385D35-028A-1797-DE99-169B919439F8}"/>
          </ac:grpSpMkLst>
        </pc:grpChg>
        <pc:picChg chg="mod">
          <ac:chgData name="Sarah Woods (Welsh Ambulance Service NHS Trust - 020)" userId="S::sarah.woods3@wales.nhs.uk::09587790-f49f-4b8b-9da0-be4f54830b62" providerId="AD" clId="Web-{0EDA7737-13E3-5389-886E-04F815822B73}" dt="2024-02-15T11:33:30.194" v="261" actId="14100"/>
          <ac:picMkLst>
            <pc:docMk/>
            <pc:sldMk cId="2570060656" sldId="284"/>
            <ac:picMk id="5" creationId="{8160FA80-CE76-0DCD-38A8-AA9E9CA8B377}"/>
          </ac:picMkLst>
        </pc:picChg>
      </pc:sldChg>
      <pc:sldChg chg="del">
        <pc:chgData name="Sarah Woods (Welsh Ambulance Service NHS Trust - 020)" userId="S::sarah.woods3@wales.nhs.uk::09587790-f49f-4b8b-9da0-be4f54830b62" providerId="AD" clId="Web-{0EDA7737-13E3-5389-886E-04F815822B73}" dt="2024-02-15T14:38:52.037" v="923"/>
        <pc:sldMkLst>
          <pc:docMk/>
          <pc:sldMk cId="2732894093" sldId="292"/>
        </pc:sldMkLst>
      </pc:sldChg>
      <pc:sldChg chg="del">
        <pc:chgData name="Sarah Woods (Welsh Ambulance Service NHS Trust - 020)" userId="S::sarah.woods3@wales.nhs.uk::09587790-f49f-4b8b-9da0-be4f54830b62" providerId="AD" clId="Web-{0EDA7737-13E3-5389-886E-04F815822B73}" dt="2024-02-15T14:34:28.261" v="921"/>
        <pc:sldMkLst>
          <pc:docMk/>
          <pc:sldMk cId="3007983836" sldId="293"/>
        </pc:sldMkLst>
      </pc:sldChg>
      <pc:sldChg chg="modSp">
        <pc:chgData name="Sarah Woods (Welsh Ambulance Service NHS Trust - 020)" userId="S::sarah.woods3@wales.nhs.uk::09587790-f49f-4b8b-9da0-be4f54830b62" providerId="AD" clId="Web-{0EDA7737-13E3-5389-886E-04F815822B73}" dt="2024-02-15T15:10:29.418" v="1296" actId="20577"/>
        <pc:sldMkLst>
          <pc:docMk/>
          <pc:sldMk cId="892617367" sldId="296"/>
        </pc:sldMkLst>
        <pc:spChg chg="mod">
          <ac:chgData name="Sarah Woods (Welsh Ambulance Service NHS Trust - 020)" userId="S::sarah.woods3@wales.nhs.uk::09587790-f49f-4b8b-9da0-be4f54830b62" providerId="AD" clId="Web-{0EDA7737-13E3-5389-886E-04F815822B73}" dt="2024-02-15T15:10:29.418" v="1296" actId="20577"/>
          <ac:spMkLst>
            <pc:docMk/>
            <pc:sldMk cId="892617367" sldId="296"/>
            <ac:spMk id="2" creationId="{6807EF63-4DC9-F397-9A04-19D0CF9BBE35}"/>
          </ac:spMkLst>
        </pc:spChg>
        <pc:spChg chg="mod">
          <ac:chgData name="Sarah Woods (Welsh Ambulance Service NHS Trust - 020)" userId="S::sarah.woods3@wales.nhs.uk::09587790-f49f-4b8b-9da0-be4f54830b62" providerId="AD" clId="Web-{0EDA7737-13E3-5389-886E-04F815822B73}" dt="2024-02-15T11:39:34.316" v="370" actId="20577"/>
          <ac:spMkLst>
            <pc:docMk/>
            <pc:sldMk cId="892617367" sldId="296"/>
            <ac:spMk id="3" creationId="{C747D577-D443-D10C-87AD-8A5AAEA6C833}"/>
          </ac:spMkLst>
        </pc:spChg>
        <pc:spChg chg="mod">
          <ac:chgData name="Sarah Woods (Welsh Ambulance Service NHS Trust - 020)" userId="S::sarah.woods3@wales.nhs.uk::09587790-f49f-4b8b-9da0-be4f54830b62" providerId="AD" clId="Web-{0EDA7737-13E3-5389-886E-04F815822B73}" dt="2024-02-15T11:36:30.185" v="282" actId="20577"/>
          <ac:spMkLst>
            <pc:docMk/>
            <pc:sldMk cId="892617367" sldId="296"/>
            <ac:spMk id="26" creationId="{AE375107-59B7-4E9E-B5AC-F0DC92F4B3B1}"/>
          </ac:spMkLst>
        </pc:spChg>
      </pc:sldChg>
      <pc:sldChg chg="del">
        <pc:chgData name="Sarah Woods (Welsh Ambulance Service NHS Trust - 020)" userId="S::sarah.woods3@wales.nhs.uk::09587790-f49f-4b8b-9da0-be4f54830b62" providerId="AD" clId="Web-{0EDA7737-13E3-5389-886E-04F815822B73}" dt="2024-02-15T15:09:01.524" v="1289"/>
        <pc:sldMkLst>
          <pc:docMk/>
          <pc:sldMk cId="238989633" sldId="297"/>
        </pc:sldMkLst>
      </pc:sldChg>
      <pc:sldChg chg="del">
        <pc:chgData name="Sarah Woods (Welsh Ambulance Service NHS Trust - 020)" userId="S::sarah.woods3@wales.nhs.uk::09587790-f49f-4b8b-9da0-be4f54830b62" providerId="AD" clId="Web-{0EDA7737-13E3-5389-886E-04F815822B73}" dt="2024-02-15T15:09:02.165" v="1290"/>
        <pc:sldMkLst>
          <pc:docMk/>
          <pc:sldMk cId="1941892313" sldId="298"/>
        </pc:sldMkLst>
      </pc:sldChg>
      <pc:sldChg chg="del">
        <pc:chgData name="Sarah Woods (Welsh Ambulance Service NHS Trust - 020)" userId="S::sarah.woods3@wales.nhs.uk::09587790-f49f-4b8b-9da0-be4f54830b62" providerId="AD" clId="Web-{0EDA7737-13E3-5389-886E-04F815822B73}" dt="2024-02-15T15:09:00.555" v="1288"/>
        <pc:sldMkLst>
          <pc:docMk/>
          <pc:sldMk cId="2427888514" sldId="306"/>
        </pc:sldMkLst>
      </pc:sldChg>
      <pc:sldChg chg="del">
        <pc:chgData name="Sarah Woods (Welsh Ambulance Service NHS Trust - 020)" userId="S::sarah.woods3@wales.nhs.uk::09587790-f49f-4b8b-9da0-be4f54830b62" providerId="AD" clId="Web-{0EDA7737-13E3-5389-886E-04F815822B73}" dt="2024-02-15T14:38:53.240" v="924"/>
        <pc:sldMkLst>
          <pc:docMk/>
          <pc:sldMk cId="1309378071" sldId="307"/>
        </pc:sldMkLst>
      </pc:sldChg>
      <pc:sldChg chg="addSp delSp modSp">
        <pc:chgData name="Sarah Woods (Welsh Ambulance Service NHS Trust - 020)" userId="S::sarah.woods3@wales.nhs.uk::09587790-f49f-4b8b-9da0-be4f54830b62" providerId="AD" clId="Web-{0EDA7737-13E3-5389-886E-04F815822B73}" dt="2024-02-15T11:56:09.775" v="435"/>
        <pc:sldMkLst>
          <pc:docMk/>
          <pc:sldMk cId="3252240067" sldId="308"/>
        </pc:sldMkLst>
        <pc:spChg chg="del mod">
          <ac:chgData name="Sarah Woods (Welsh Ambulance Service NHS Trust - 020)" userId="S::sarah.woods3@wales.nhs.uk::09587790-f49f-4b8b-9da0-be4f54830b62" providerId="AD" clId="Web-{0EDA7737-13E3-5389-886E-04F815822B73}" dt="2024-02-15T11:55:11.992" v="411"/>
          <ac:spMkLst>
            <pc:docMk/>
            <pc:sldMk cId="3252240067" sldId="308"/>
            <ac:spMk id="3" creationId="{B1055350-CCC4-8AF7-DFBC-ACE39547A72F}"/>
          </ac:spMkLst>
        </pc:spChg>
        <pc:spChg chg="del mod">
          <ac:chgData name="Sarah Woods (Welsh Ambulance Service NHS Trust - 020)" userId="S::sarah.woods3@wales.nhs.uk::09587790-f49f-4b8b-9da0-be4f54830b62" providerId="AD" clId="Web-{0EDA7737-13E3-5389-886E-04F815822B73}" dt="2024-02-15T11:56:09.775" v="435"/>
          <ac:spMkLst>
            <pc:docMk/>
            <pc:sldMk cId="3252240067" sldId="308"/>
            <ac:spMk id="9" creationId="{0CCE578E-C70F-349A-A3B7-984FF52CD8D6}"/>
          </ac:spMkLst>
        </pc:spChg>
        <pc:picChg chg="add mod ord">
          <ac:chgData name="Sarah Woods (Welsh Ambulance Service NHS Trust - 020)" userId="S::sarah.woods3@wales.nhs.uk::09587790-f49f-4b8b-9da0-be4f54830b62" providerId="AD" clId="Web-{0EDA7737-13E3-5389-886E-04F815822B73}" dt="2024-02-15T11:55:50.165" v="420"/>
          <ac:picMkLst>
            <pc:docMk/>
            <pc:sldMk cId="3252240067" sldId="308"/>
            <ac:picMk id="6" creationId="{F7C43864-A9DC-DBDE-9151-FA3F65571678}"/>
          </ac:picMkLst>
        </pc:picChg>
      </pc:sldChg>
      <pc:sldChg chg="new del">
        <pc:chgData name="Sarah Woods (Welsh Ambulance Service NHS Trust - 020)" userId="S::sarah.woods3@wales.nhs.uk::09587790-f49f-4b8b-9da0-be4f54830b62" providerId="AD" clId="Web-{0EDA7737-13E3-5389-886E-04F815822B73}" dt="2024-02-15T11:35:10.338" v="266"/>
        <pc:sldMkLst>
          <pc:docMk/>
          <pc:sldMk cId="224518945" sldId="309"/>
        </pc:sldMkLst>
      </pc:sldChg>
      <pc:sldChg chg="addSp delSp modSp add replId">
        <pc:chgData name="Sarah Woods (Welsh Ambulance Service NHS Trust - 020)" userId="S::sarah.woods3@wales.nhs.uk::09587790-f49f-4b8b-9da0-be4f54830b62" providerId="AD" clId="Web-{0EDA7737-13E3-5389-886E-04F815822B73}" dt="2024-02-15T14:31:05.567" v="873" actId="20577"/>
        <pc:sldMkLst>
          <pc:docMk/>
          <pc:sldMk cId="2489143995" sldId="309"/>
        </pc:sldMkLst>
        <pc:spChg chg="mod">
          <ac:chgData name="Sarah Woods (Welsh Ambulance Service NHS Trust - 020)" userId="S::sarah.woods3@wales.nhs.uk::09587790-f49f-4b8b-9da0-be4f54830b62" providerId="AD" clId="Web-{0EDA7737-13E3-5389-886E-04F815822B73}" dt="2024-02-15T14:31:05.567" v="873" actId="20577"/>
          <ac:spMkLst>
            <pc:docMk/>
            <pc:sldMk cId="2489143995" sldId="309"/>
            <ac:spMk id="2" creationId="{6807EF63-4DC9-F397-9A04-19D0CF9BBE35}"/>
          </ac:spMkLst>
        </pc:spChg>
        <pc:spChg chg="del mod">
          <ac:chgData name="Sarah Woods (Welsh Ambulance Service NHS Trust - 020)" userId="S::sarah.woods3@wales.nhs.uk::09587790-f49f-4b8b-9da0-be4f54830b62" providerId="AD" clId="Web-{0EDA7737-13E3-5389-886E-04F815822B73}" dt="2024-02-15T14:09:14.785" v="640"/>
          <ac:spMkLst>
            <pc:docMk/>
            <pc:sldMk cId="2489143995" sldId="309"/>
            <ac:spMk id="3" creationId="{C747D577-D443-D10C-87AD-8A5AAEA6C833}"/>
          </ac:spMkLst>
        </pc:spChg>
        <pc:spChg chg="add mod">
          <ac:chgData name="Sarah Woods (Welsh Ambulance Service NHS Trust - 020)" userId="S::sarah.woods3@wales.nhs.uk::09587790-f49f-4b8b-9da0-be4f54830b62" providerId="AD" clId="Web-{0EDA7737-13E3-5389-886E-04F815822B73}" dt="2024-02-15T14:12:01.963" v="668" actId="14100"/>
          <ac:spMkLst>
            <pc:docMk/>
            <pc:sldMk cId="2489143995" sldId="309"/>
            <ac:spMk id="5" creationId="{0BB8B534-BA3E-7A4A-58E9-36203B050F17}"/>
          </ac:spMkLst>
        </pc:spChg>
        <pc:spChg chg="mod">
          <ac:chgData name="Sarah Woods (Welsh Ambulance Service NHS Trust - 020)" userId="S::sarah.woods3@wales.nhs.uk::09587790-f49f-4b8b-9da0-be4f54830b62" providerId="AD" clId="Web-{0EDA7737-13E3-5389-886E-04F815822B73}" dt="2024-02-15T11:52:48.877" v="407" actId="20577"/>
          <ac:spMkLst>
            <pc:docMk/>
            <pc:sldMk cId="2489143995" sldId="309"/>
            <ac:spMk id="26" creationId="{AE375107-59B7-4E9E-B5AC-F0DC92F4B3B1}"/>
          </ac:spMkLst>
        </pc:spChg>
      </pc:sldChg>
      <pc:sldChg chg="new del">
        <pc:chgData name="Sarah Woods (Welsh Ambulance Service NHS Trust - 020)" userId="S::sarah.woods3@wales.nhs.uk::09587790-f49f-4b8b-9da0-be4f54830b62" providerId="AD" clId="Web-{0EDA7737-13E3-5389-886E-04F815822B73}" dt="2024-02-15T15:08:59.508" v="1287"/>
        <pc:sldMkLst>
          <pc:docMk/>
          <pc:sldMk cId="8688675" sldId="310"/>
        </pc:sldMkLst>
      </pc:sldChg>
      <pc:sldChg chg="addSp delSp modSp add replId">
        <pc:chgData name="Sarah Woods (Welsh Ambulance Service NHS Trust - 020)" userId="S::sarah.woods3@wales.nhs.uk::09587790-f49f-4b8b-9da0-be4f54830b62" providerId="AD" clId="Web-{0EDA7737-13E3-5389-886E-04F815822B73}" dt="2024-02-15T14:58:13.594" v="1095" actId="20577"/>
        <pc:sldMkLst>
          <pc:docMk/>
          <pc:sldMk cId="877551028" sldId="311"/>
        </pc:sldMkLst>
        <pc:spChg chg="mod">
          <ac:chgData name="Sarah Woods (Welsh Ambulance Service NHS Trust - 020)" userId="S::sarah.woods3@wales.nhs.uk::09587790-f49f-4b8b-9da0-be4f54830b62" providerId="AD" clId="Web-{0EDA7737-13E3-5389-886E-04F815822B73}" dt="2024-02-15T14:58:13.594" v="1095" actId="20577"/>
          <ac:spMkLst>
            <pc:docMk/>
            <pc:sldMk cId="877551028" sldId="311"/>
            <ac:spMk id="2" creationId="{6807EF63-4DC9-F397-9A04-19D0CF9BBE35}"/>
          </ac:spMkLst>
        </pc:spChg>
        <pc:spChg chg="add mod">
          <ac:chgData name="Sarah Woods (Welsh Ambulance Service NHS Trust - 020)" userId="S::sarah.woods3@wales.nhs.uk::09587790-f49f-4b8b-9da0-be4f54830b62" providerId="AD" clId="Web-{0EDA7737-13E3-5389-886E-04F815822B73}" dt="2024-02-15T14:55:43.245" v="1036" actId="20577"/>
          <ac:spMkLst>
            <pc:docMk/>
            <pc:sldMk cId="877551028" sldId="311"/>
            <ac:spMk id="3" creationId="{BDD1FAA8-94C4-3158-CE7E-6C0D9B435B3E}"/>
          </ac:spMkLst>
        </pc:spChg>
        <pc:spChg chg="del mod">
          <ac:chgData name="Sarah Woods (Welsh Ambulance Service NHS Trust - 020)" userId="S::sarah.woods3@wales.nhs.uk::09587790-f49f-4b8b-9da0-be4f54830b62" providerId="AD" clId="Web-{0EDA7737-13E3-5389-886E-04F815822B73}" dt="2024-02-15T14:40:17.040" v="947"/>
          <ac:spMkLst>
            <pc:docMk/>
            <pc:sldMk cId="877551028" sldId="311"/>
            <ac:spMk id="5" creationId="{0BB8B534-BA3E-7A4A-58E9-36203B050F17}"/>
          </ac:spMkLst>
        </pc:spChg>
        <pc:spChg chg="mod">
          <ac:chgData name="Sarah Woods (Welsh Ambulance Service NHS Trust - 020)" userId="S::sarah.woods3@wales.nhs.uk::09587790-f49f-4b8b-9da0-be4f54830b62" providerId="AD" clId="Web-{0EDA7737-13E3-5389-886E-04F815822B73}" dt="2024-02-15T14:39:53.586" v="942" actId="20577"/>
          <ac:spMkLst>
            <pc:docMk/>
            <pc:sldMk cId="877551028" sldId="311"/>
            <ac:spMk id="26" creationId="{AE375107-59B7-4E9E-B5AC-F0DC92F4B3B1}"/>
          </ac:spMkLst>
        </pc:spChg>
      </pc:sldChg>
      <pc:sldChg chg="addSp delSp modSp add replId">
        <pc:chgData name="Sarah Woods (Welsh Ambulance Service NHS Trust - 020)" userId="S::sarah.woods3@wales.nhs.uk::09587790-f49f-4b8b-9da0-be4f54830b62" providerId="AD" clId="Web-{0EDA7737-13E3-5389-886E-04F815822B73}" dt="2024-02-15T15:08:54.289" v="1286" actId="20577"/>
        <pc:sldMkLst>
          <pc:docMk/>
          <pc:sldMk cId="3276798802" sldId="312"/>
        </pc:sldMkLst>
        <pc:spChg chg="del mod">
          <ac:chgData name="Sarah Woods (Welsh Ambulance Service NHS Trust - 020)" userId="S::sarah.woods3@wales.nhs.uk::09587790-f49f-4b8b-9da0-be4f54830b62" providerId="AD" clId="Web-{0EDA7737-13E3-5389-886E-04F815822B73}" dt="2024-02-15T15:04:39.921" v="1146"/>
          <ac:spMkLst>
            <pc:docMk/>
            <pc:sldMk cId="3276798802" sldId="312"/>
            <ac:spMk id="2" creationId="{6807EF63-4DC9-F397-9A04-19D0CF9BBE35}"/>
          </ac:spMkLst>
        </pc:spChg>
        <pc:spChg chg="del mod">
          <ac:chgData name="Sarah Woods (Welsh Ambulance Service NHS Trust - 020)" userId="S::sarah.woods3@wales.nhs.uk::09587790-f49f-4b8b-9da0-be4f54830b62" providerId="AD" clId="Web-{0EDA7737-13E3-5389-886E-04F815822B73}" dt="2024-02-15T15:03:10.792" v="1133"/>
          <ac:spMkLst>
            <pc:docMk/>
            <pc:sldMk cId="3276798802" sldId="312"/>
            <ac:spMk id="3" creationId="{BDD1FAA8-94C4-3158-CE7E-6C0D9B435B3E}"/>
          </ac:spMkLst>
        </pc:spChg>
        <pc:spChg chg="mod">
          <ac:chgData name="Sarah Woods (Welsh Ambulance Service NHS Trust - 020)" userId="S::sarah.woods3@wales.nhs.uk::09587790-f49f-4b8b-9da0-be4f54830b62" providerId="AD" clId="Web-{0EDA7737-13E3-5389-886E-04F815822B73}" dt="2024-02-15T15:04:44.952" v="1147" actId="1076"/>
          <ac:spMkLst>
            <pc:docMk/>
            <pc:sldMk cId="3276798802" sldId="312"/>
            <ac:spMk id="4" creationId="{CD728788-09E0-F661-B3B3-523A8E588762}"/>
          </ac:spMkLst>
        </pc:spChg>
        <pc:spChg chg="add mod">
          <ac:chgData name="Sarah Woods (Welsh Ambulance Service NHS Trust - 020)" userId="S::sarah.woods3@wales.nhs.uk::09587790-f49f-4b8b-9da0-be4f54830b62" providerId="AD" clId="Web-{0EDA7737-13E3-5389-886E-04F815822B73}" dt="2024-02-15T15:08:54.289" v="1286" actId="20577"/>
          <ac:spMkLst>
            <pc:docMk/>
            <pc:sldMk cId="3276798802" sldId="312"/>
            <ac:spMk id="6" creationId="{D0645826-7901-CAD5-8B71-898124CF37B2}"/>
          </ac:spMkLst>
        </pc:spChg>
        <pc:spChg chg="mod">
          <ac:chgData name="Sarah Woods (Welsh Ambulance Service NHS Trust - 020)" userId="S::sarah.woods3@wales.nhs.uk::09587790-f49f-4b8b-9da0-be4f54830b62" providerId="AD" clId="Web-{0EDA7737-13E3-5389-886E-04F815822B73}" dt="2024-02-15T15:03:03.198" v="1131" actId="20577"/>
          <ac:spMkLst>
            <pc:docMk/>
            <pc:sldMk cId="3276798802" sldId="312"/>
            <ac:spMk id="26" creationId="{AE375107-59B7-4E9E-B5AC-F0DC92F4B3B1}"/>
          </ac:spMkLst>
        </pc:spChg>
        <pc:picChg chg="add mod">
          <ac:chgData name="Sarah Woods (Welsh Ambulance Service NHS Trust - 020)" userId="S::sarah.woods3@wales.nhs.uk::09587790-f49f-4b8b-9da0-be4f54830b62" providerId="AD" clId="Web-{0EDA7737-13E3-5389-886E-04F815822B73}" dt="2024-02-15T15:04:52.312" v="1149" actId="14100"/>
          <ac:picMkLst>
            <pc:docMk/>
            <pc:sldMk cId="3276798802" sldId="312"/>
            <ac:picMk id="5" creationId="{9140B13E-8B00-28F3-D2BD-A2BB4C962DE1}"/>
          </ac:picMkLst>
        </pc:picChg>
      </pc:sldChg>
    </pc:docChg>
  </pc:docChgLst>
  <pc:docChgLst>
    <pc:chgData name="Sarah Woods (Welsh Ambulance Service NHS Trust - 020)" userId="S::sarah.woods3@wales.nhs.uk::09587790-f49f-4b8b-9da0-be4f54830b62" providerId="AD" clId="Web-{DF428BD8-A12A-F593-B5DE-AAA27F15A439}"/>
    <pc:docChg chg="addSld delSld modSld sldOrd">
      <pc:chgData name="Sarah Woods (Welsh Ambulance Service NHS Trust - 020)" userId="S::sarah.woods3@wales.nhs.uk::09587790-f49f-4b8b-9da0-be4f54830b62" providerId="AD" clId="Web-{DF428BD8-A12A-F593-B5DE-AAA27F15A439}" dt="2024-02-27T15:27:57.483" v="749" actId="20577"/>
      <pc:docMkLst>
        <pc:docMk/>
      </pc:docMkLst>
      <pc:sldChg chg="modSp">
        <pc:chgData name="Sarah Woods (Welsh Ambulance Service NHS Trust - 020)" userId="S::sarah.woods3@wales.nhs.uk::09587790-f49f-4b8b-9da0-be4f54830b62" providerId="AD" clId="Web-{DF428BD8-A12A-F593-B5DE-AAA27F15A439}" dt="2024-02-27T11:07:25.893" v="55" actId="20577"/>
        <pc:sldMkLst>
          <pc:docMk/>
          <pc:sldMk cId="1469134019" sldId="258"/>
        </pc:sldMkLst>
        <pc:spChg chg="mod">
          <ac:chgData name="Sarah Woods (Welsh Ambulance Service NHS Trust - 020)" userId="S::sarah.woods3@wales.nhs.uk::09587790-f49f-4b8b-9da0-be4f54830b62" providerId="AD" clId="Web-{DF428BD8-A12A-F593-B5DE-AAA27F15A439}" dt="2024-02-27T11:07:25.893" v="55" actId="20577"/>
          <ac:spMkLst>
            <pc:docMk/>
            <pc:sldMk cId="1469134019" sldId="258"/>
            <ac:spMk id="16" creationId="{08B3D549-CF89-4BCE-8DBD-D9BBB46AB825}"/>
          </ac:spMkLst>
        </pc:spChg>
      </pc:sldChg>
      <pc:sldChg chg="modSp">
        <pc:chgData name="Sarah Woods (Welsh Ambulance Service NHS Trust - 020)" userId="S::sarah.woods3@wales.nhs.uk::09587790-f49f-4b8b-9da0-be4f54830b62" providerId="AD" clId="Web-{DF428BD8-A12A-F593-B5DE-AAA27F15A439}" dt="2024-02-27T15:08:25.776" v="648" actId="20577"/>
        <pc:sldMkLst>
          <pc:docMk/>
          <pc:sldMk cId="3688782334" sldId="269"/>
        </pc:sldMkLst>
        <pc:spChg chg="mod">
          <ac:chgData name="Sarah Woods (Welsh Ambulance Service NHS Trust - 020)" userId="S::sarah.woods3@wales.nhs.uk::09587790-f49f-4b8b-9da0-be4f54830b62" providerId="AD" clId="Web-{DF428BD8-A12A-F593-B5DE-AAA27F15A439}" dt="2024-02-27T15:08:25.776" v="648" actId="20577"/>
          <ac:spMkLst>
            <pc:docMk/>
            <pc:sldMk cId="3688782334" sldId="269"/>
            <ac:spMk id="20" creationId="{CA3BEBF6-A125-4BFA-8320-BF8C184941C6}"/>
          </ac:spMkLst>
        </pc:spChg>
      </pc:sldChg>
      <pc:sldChg chg="ord">
        <pc:chgData name="Sarah Woods (Welsh Ambulance Service NHS Trust - 020)" userId="S::sarah.woods3@wales.nhs.uk::09587790-f49f-4b8b-9da0-be4f54830b62" providerId="AD" clId="Web-{DF428BD8-A12A-F593-B5DE-AAA27F15A439}" dt="2024-02-27T11:56:23.259" v="56"/>
        <pc:sldMkLst>
          <pc:docMk/>
          <pc:sldMk cId="3276798802" sldId="312"/>
        </pc:sldMkLst>
      </pc:sldChg>
      <pc:sldChg chg="modSp">
        <pc:chgData name="Sarah Woods (Welsh Ambulance Service NHS Trust - 020)" userId="S::sarah.woods3@wales.nhs.uk::09587790-f49f-4b8b-9da0-be4f54830b62" providerId="AD" clId="Web-{DF428BD8-A12A-F593-B5DE-AAA27F15A439}" dt="2024-02-27T12:53:41.282" v="117" actId="20577"/>
        <pc:sldMkLst>
          <pc:docMk/>
          <pc:sldMk cId="1215224642" sldId="313"/>
        </pc:sldMkLst>
        <pc:spChg chg="mod">
          <ac:chgData name="Sarah Woods (Welsh Ambulance Service NHS Trust - 020)" userId="S::sarah.woods3@wales.nhs.uk::09587790-f49f-4b8b-9da0-be4f54830b62" providerId="AD" clId="Web-{DF428BD8-A12A-F593-B5DE-AAA27F15A439}" dt="2024-02-27T12:53:41.282" v="117" actId="20577"/>
          <ac:spMkLst>
            <pc:docMk/>
            <pc:sldMk cId="1215224642" sldId="313"/>
            <ac:spMk id="7" creationId="{441F3D44-B70A-7AB6-1EEA-537B4241FE9B}"/>
          </ac:spMkLst>
        </pc:spChg>
      </pc:sldChg>
      <pc:sldChg chg="addSp delSp modSp ord">
        <pc:chgData name="Sarah Woods (Welsh Ambulance Service NHS Trust - 020)" userId="S::sarah.woods3@wales.nhs.uk::09587790-f49f-4b8b-9da0-be4f54830b62" providerId="AD" clId="Web-{DF428BD8-A12A-F593-B5DE-AAA27F15A439}" dt="2024-02-27T15:23:36.147" v="722" actId="20577"/>
        <pc:sldMkLst>
          <pc:docMk/>
          <pc:sldMk cId="3281462712" sldId="314"/>
        </pc:sldMkLst>
        <pc:spChg chg="add mod">
          <ac:chgData name="Sarah Woods (Welsh Ambulance Service NHS Trust - 020)" userId="S::sarah.woods3@wales.nhs.uk::09587790-f49f-4b8b-9da0-be4f54830b62" providerId="AD" clId="Web-{DF428BD8-A12A-F593-B5DE-AAA27F15A439}" dt="2024-02-27T14:53:40.906" v="397" actId="20577"/>
          <ac:spMkLst>
            <pc:docMk/>
            <pc:sldMk cId="3281462712" sldId="314"/>
            <ac:spMk id="5" creationId="{D1CD9E6E-144C-1A0A-C035-F64B921EA787}"/>
          </ac:spMkLst>
        </pc:spChg>
        <pc:spChg chg="mod">
          <ac:chgData name="Sarah Woods (Welsh Ambulance Service NHS Trust - 020)" userId="S::sarah.woods3@wales.nhs.uk::09587790-f49f-4b8b-9da0-be4f54830b62" providerId="AD" clId="Web-{DF428BD8-A12A-F593-B5DE-AAA27F15A439}" dt="2024-02-27T15:23:36.147" v="722" actId="20577"/>
          <ac:spMkLst>
            <pc:docMk/>
            <pc:sldMk cId="3281462712" sldId="314"/>
            <ac:spMk id="26" creationId="{AE375107-59B7-4E9E-B5AC-F0DC92F4B3B1}"/>
          </ac:spMkLst>
        </pc:spChg>
        <pc:picChg chg="add mod">
          <ac:chgData name="Sarah Woods (Welsh Ambulance Service NHS Trust - 020)" userId="S::sarah.woods3@wales.nhs.uk::09587790-f49f-4b8b-9da0-be4f54830b62" providerId="AD" clId="Web-{DF428BD8-A12A-F593-B5DE-AAA27F15A439}" dt="2024-02-27T14:52:27.622" v="346" actId="14100"/>
          <ac:picMkLst>
            <pc:docMk/>
            <pc:sldMk cId="3281462712" sldId="314"/>
            <ac:picMk id="2" creationId="{9B70D9FE-06D0-F85A-538C-F8D73CB22966}"/>
          </ac:picMkLst>
        </pc:picChg>
        <pc:picChg chg="del">
          <ac:chgData name="Sarah Woods (Welsh Ambulance Service NHS Trust - 020)" userId="S::sarah.woods3@wales.nhs.uk::09587790-f49f-4b8b-9da0-be4f54830b62" providerId="AD" clId="Web-{DF428BD8-A12A-F593-B5DE-AAA27F15A439}" dt="2024-02-27T14:40:46.805" v="169"/>
          <ac:picMkLst>
            <pc:docMk/>
            <pc:sldMk cId="3281462712" sldId="314"/>
            <ac:picMk id="3" creationId="{8D3AC525-23E9-06BD-2608-ABCB213D52C1}"/>
          </ac:picMkLst>
        </pc:picChg>
      </pc:sldChg>
      <pc:sldChg chg="modSp ord">
        <pc:chgData name="Sarah Woods (Welsh Ambulance Service NHS Trust - 020)" userId="S::sarah.woods3@wales.nhs.uk::09587790-f49f-4b8b-9da0-be4f54830b62" providerId="AD" clId="Web-{DF428BD8-A12A-F593-B5DE-AAA27F15A439}" dt="2024-02-27T13:06:01.882" v="168" actId="20577"/>
        <pc:sldMkLst>
          <pc:docMk/>
          <pc:sldMk cId="413287618" sldId="315"/>
        </pc:sldMkLst>
        <pc:spChg chg="mod">
          <ac:chgData name="Sarah Woods (Welsh Ambulance Service NHS Trust - 020)" userId="S::sarah.woods3@wales.nhs.uk::09587790-f49f-4b8b-9da0-be4f54830b62" providerId="AD" clId="Web-{DF428BD8-A12A-F593-B5DE-AAA27F15A439}" dt="2024-02-27T13:06:01.882" v="168" actId="20577"/>
          <ac:spMkLst>
            <pc:docMk/>
            <pc:sldMk cId="413287618" sldId="315"/>
            <ac:spMk id="2" creationId="{6807EF63-4DC9-F397-9A04-19D0CF9BBE35}"/>
          </ac:spMkLst>
        </pc:spChg>
      </pc:sldChg>
      <pc:sldChg chg="addSp modSp add replId">
        <pc:chgData name="Sarah Woods (Welsh Ambulance Service NHS Trust - 020)" userId="S::sarah.woods3@wales.nhs.uk::09587790-f49f-4b8b-9da0-be4f54830b62" providerId="AD" clId="Web-{DF428BD8-A12A-F593-B5DE-AAA27F15A439}" dt="2024-02-27T15:23:48.069" v="728" actId="20577"/>
        <pc:sldMkLst>
          <pc:docMk/>
          <pc:sldMk cId="2257531355" sldId="316"/>
        </pc:sldMkLst>
        <pc:spChg chg="mod">
          <ac:chgData name="Sarah Woods (Welsh Ambulance Service NHS Trust - 020)" userId="S::sarah.woods3@wales.nhs.uk::09587790-f49f-4b8b-9da0-be4f54830b62" providerId="AD" clId="Web-{DF428BD8-A12A-F593-B5DE-AAA27F15A439}" dt="2024-02-27T15:23:48.069" v="728" actId="20577"/>
          <ac:spMkLst>
            <pc:docMk/>
            <pc:sldMk cId="2257531355" sldId="316"/>
            <ac:spMk id="26" creationId="{AE375107-59B7-4E9E-B5AC-F0DC92F4B3B1}"/>
          </ac:spMkLst>
        </pc:spChg>
        <pc:picChg chg="add mod">
          <ac:chgData name="Sarah Woods (Welsh Ambulance Service NHS Trust - 020)" userId="S::sarah.woods3@wales.nhs.uk::09587790-f49f-4b8b-9da0-be4f54830b62" providerId="AD" clId="Web-{DF428BD8-A12A-F593-B5DE-AAA27F15A439}" dt="2024-02-27T14:55:16.331" v="408" actId="14100"/>
          <ac:picMkLst>
            <pc:docMk/>
            <pc:sldMk cId="2257531355" sldId="316"/>
            <ac:picMk id="2" creationId="{A756D24A-F6D3-552B-CBF6-A55997F54685}"/>
          </ac:picMkLst>
        </pc:picChg>
      </pc:sldChg>
      <pc:sldChg chg="delSp modSp add del replId">
        <pc:chgData name="Sarah Woods (Welsh Ambulance Service NHS Trust - 020)" userId="S::sarah.woods3@wales.nhs.uk::09587790-f49f-4b8b-9da0-be4f54830b62" providerId="AD" clId="Web-{DF428BD8-A12A-F593-B5DE-AAA27F15A439}" dt="2024-02-27T12:01:44.494" v="84"/>
        <pc:sldMkLst>
          <pc:docMk/>
          <pc:sldMk cId="3954979915" sldId="316"/>
        </pc:sldMkLst>
        <pc:spChg chg="del mod">
          <ac:chgData name="Sarah Woods (Welsh Ambulance Service NHS Trust - 020)" userId="S::sarah.woods3@wales.nhs.uk::09587790-f49f-4b8b-9da0-be4f54830b62" providerId="AD" clId="Web-{DF428BD8-A12A-F593-B5DE-AAA27F15A439}" dt="2024-02-27T12:01:37.290" v="83"/>
          <ac:spMkLst>
            <pc:docMk/>
            <pc:sldMk cId="3954979915" sldId="316"/>
            <ac:spMk id="6" creationId="{D0645826-7901-CAD5-8B71-898124CF37B2}"/>
          </ac:spMkLst>
        </pc:spChg>
        <pc:spChg chg="mod">
          <ac:chgData name="Sarah Woods (Welsh Ambulance Service NHS Trust - 020)" userId="S::sarah.woods3@wales.nhs.uk::09587790-f49f-4b8b-9da0-be4f54830b62" providerId="AD" clId="Web-{DF428BD8-A12A-F593-B5DE-AAA27F15A439}" dt="2024-02-27T11:57:35.872" v="79" actId="20577"/>
          <ac:spMkLst>
            <pc:docMk/>
            <pc:sldMk cId="3954979915" sldId="316"/>
            <ac:spMk id="26" creationId="{AE375107-59B7-4E9E-B5AC-F0DC92F4B3B1}"/>
          </ac:spMkLst>
        </pc:spChg>
        <pc:picChg chg="del">
          <ac:chgData name="Sarah Woods (Welsh Ambulance Service NHS Trust - 020)" userId="S::sarah.woods3@wales.nhs.uk::09587790-f49f-4b8b-9da0-be4f54830b62" providerId="AD" clId="Web-{DF428BD8-A12A-F593-B5DE-AAA27F15A439}" dt="2024-02-27T11:57:36.716" v="80"/>
          <ac:picMkLst>
            <pc:docMk/>
            <pc:sldMk cId="3954979915" sldId="316"/>
            <ac:picMk id="5" creationId="{9140B13E-8B00-28F3-D2BD-A2BB4C962DE1}"/>
          </ac:picMkLst>
        </pc:picChg>
      </pc:sldChg>
      <pc:sldChg chg="addSp delSp modSp add replId">
        <pc:chgData name="Sarah Woods (Welsh Ambulance Service NHS Trust - 020)" userId="S::sarah.woods3@wales.nhs.uk::09587790-f49f-4b8b-9da0-be4f54830b62" providerId="AD" clId="Web-{DF428BD8-A12A-F593-B5DE-AAA27F15A439}" dt="2024-02-27T15:20:19.626" v="669" actId="20577"/>
        <pc:sldMkLst>
          <pc:docMk/>
          <pc:sldMk cId="4119418134" sldId="317"/>
        </pc:sldMkLst>
        <pc:spChg chg="add mod">
          <ac:chgData name="Sarah Woods (Welsh Ambulance Service NHS Trust - 020)" userId="S::sarah.woods3@wales.nhs.uk::09587790-f49f-4b8b-9da0-be4f54830b62" providerId="AD" clId="Web-{DF428BD8-A12A-F593-B5DE-AAA27F15A439}" dt="2024-02-27T14:46:20.924" v="255" actId="20577"/>
          <ac:spMkLst>
            <pc:docMk/>
            <pc:sldMk cId="4119418134" sldId="317"/>
            <ac:spMk id="6" creationId="{1D3565E9-4296-8E6E-45C7-06AE9C551E87}"/>
          </ac:spMkLst>
        </pc:spChg>
        <pc:spChg chg="del mod">
          <ac:chgData name="Sarah Woods (Welsh Ambulance Service NHS Trust - 020)" userId="S::sarah.woods3@wales.nhs.uk::09587790-f49f-4b8b-9da0-be4f54830b62" providerId="AD" clId="Web-{DF428BD8-A12A-F593-B5DE-AAA27F15A439}" dt="2024-02-27T14:42:01.307" v="180"/>
          <ac:spMkLst>
            <pc:docMk/>
            <pc:sldMk cId="4119418134" sldId="317"/>
            <ac:spMk id="7" creationId="{441F3D44-B70A-7AB6-1EEA-537B4241FE9B}"/>
          </ac:spMkLst>
        </pc:spChg>
        <pc:spChg chg="mod">
          <ac:chgData name="Sarah Woods (Welsh Ambulance Service NHS Trust - 020)" userId="S::sarah.woods3@wales.nhs.uk::09587790-f49f-4b8b-9da0-be4f54830b62" providerId="AD" clId="Web-{DF428BD8-A12A-F593-B5DE-AAA27F15A439}" dt="2024-02-27T15:20:19.626" v="669" actId="20577"/>
          <ac:spMkLst>
            <pc:docMk/>
            <pc:sldMk cId="4119418134" sldId="317"/>
            <ac:spMk id="26" creationId="{AE375107-59B7-4E9E-B5AC-F0DC92F4B3B1}"/>
          </ac:spMkLst>
        </pc:spChg>
        <pc:picChg chg="del">
          <ac:chgData name="Sarah Woods (Welsh Ambulance Service NHS Trust - 020)" userId="S::sarah.woods3@wales.nhs.uk::09587790-f49f-4b8b-9da0-be4f54830b62" providerId="AD" clId="Web-{DF428BD8-A12A-F593-B5DE-AAA27F15A439}" dt="2024-02-27T14:42:03.760" v="181"/>
          <ac:picMkLst>
            <pc:docMk/>
            <pc:sldMk cId="4119418134" sldId="317"/>
            <ac:picMk id="2" creationId="{2C1194BD-755E-FB52-72FD-B903A64B7367}"/>
          </ac:picMkLst>
        </pc:picChg>
        <pc:picChg chg="add del mod modCrop">
          <ac:chgData name="Sarah Woods (Welsh Ambulance Service NHS Trust - 020)" userId="S::sarah.woods3@wales.nhs.uk::09587790-f49f-4b8b-9da0-be4f54830b62" providerId="AD" clId="Web-{DF428BD8-A12A-F593-B5DE-AAA27F15A439}" dt="2024-02-27T14:43:22.700" v="191"/>
          <ac:picMkLst>
            <pc:docMk/>
            <pc:sldMk cId="4119418134" sldId="317"/>
            <ac:picMk id="3" creationId="{1079BFA0-18BF-239E-0B63-C43E1BD488DD}"/>
          </ac:picMkLst>
        </pc:picChg>
        <pc:picChg chg="add mod">
          <ac:chgData name="Sarah Woods (Welsh Ambulance Service NHS Trust - 020)" userId="S::sarah.woods3@wales.nhs.uk::09587790-f49f-4b8b-9da0-be4f54830b62" providerId="AD" clId="Web-{DF428BD8-A12A-F593-B5DE-AAA27F15A439}" dt="2024-02-27T14:46:28.737" v="256" actId="14100"/>
          <ac:picMkLst>
            <pc:docMk/>
            <pc:sldMk cId="4119418134" sldId="317"/>
            <ac:picMk id="5" creationId="{579A3FB4-317E-632C-B15F-168661822337}"/>
          </ac:picMkLst>
        </pc:picChg>
      </pc:sldChg>
      <pc:sldChg chg="addSp delSp modSp add replId">
        <pc:chgData name="Sarah Woods (Welsh Ambulance Service NHS Trust - 020)" userId="S::sarah.woods3@wales.nhs.uk::09587790-f49f-4b8b-9da0-be4f54830b62" providerId="AD" clId="Web-{DF428BD8-A12A-F593-B5DE-AAA27F15A439}" dt="2024-02-27T15:20:36.392" v="681" actId="20577"/>
        <pc:sldMkLst>
          <pc:docMk/>
          <pc:sldMk cId="3449793197" sldId="318"/>
        </pc:sldMkLst>
        <pc:spChg chg="mod">
          <ac:chgData name="Sarah Woods (Welsh Ambulance Service NHS Trust - 020)" userId="S::sarah.woods3@wales.nhs.uk::09587790-f49f-4b8b-9da0-be4f54830b62" providerId="AD" clId="Web-{DF428BD8-A12A-F593-B5DE-AAA27F15A439}" dt="2024-02-27T14:48:54.569" v="307" actId="14100"/>
          <ac:spMkLst>
            <pc:docMk/>
            <pc:sldMk cId="3449793197" sldId="318"/>
            <ac:spMk id="6" creationId="{1D3565E9-4296-8E6E-45C7-06AE9C551E87}"/>
          </ac:spMkLst>
        </pc:spChg>
        <pc:spChg chg="mod">
          <ac:chgData name="Sarah Woods (Welsh Ambulance Service NHS Trust - 020)" userId="S::sarah.woods3@wales.nhs.uk::09587790-f49f-4b8b-9da0-be4f54830b62" providerId="AD" clId="Web-{DF428BD8-A12A-F593-B5DE-AAA27F15A439}" dt="2024-02-27T15:20:36.392" v="681" actId="20577"/>
          <ac:spMkLst>
            <pc:docMk/>
            <pc:sldMk cId="3449793197" sldId="318"/>
            <ac:spMk id="26" creationId="{AE375107-59B7-4E9E-B5AC-F0DC92F4B3B1}"/>
          </ac:spMkLst>
        </pc:spChg>
        <pc:picChg chg="add mod">
          <ac:chgData name="Sarah Woods (Welsh Ambulance Service NHS Trust - 020)" userId="S::sarah.woods3@wales.nhs.uk::09587790-f49f-4b8b-9da0-be4f54830b62" providerId="AD" clId="Web-{DF428BD8-A12A-F593-B5DE-AAA27F15A439}" dt="2024-02-27T14:47:44.880" v="263" actId="14100"/>
          <ac:picMkLst>
            <pc:docMk/>
            <pc:sldMk cId="3449793197" sldId="318"/>
            <ac:picMk id="2" creationId="{AF7D95B5-3B2A-8EF0-4641-1DE49E60700B}"/>
          </ac:picMkLst>
        </pc:picChg>
        <pc:picChg chg="del">
          <ac:chgData name="Sarah Woods (Welsh Ambulance Service NHS Trust - 020)" userId="S::sarah.woods3@wales.nhs.uk::09587790-f49f-4b8b-9da0-be4f54830b62" providerId="AD" clId="Web-{DF428BD8-A12A-F593-B5DE-AAA27F15A439}" dt="2024-02-27T14:47:28.582" v="258"/>
          <ac:picMkLst>
            <pc:docMk/>
            <pc:sldMk cId="3449793197" sldId="318"/>
            <ac:picMk id="5" creationId="{579A3FB4-317E-632C-B15F-168661822337}"/>
          </ac:picMkLst>
        </pc:picChg>
      </pc:sldChg>
      <pc:sldChg chg="addSp delSp modSp add replId">
        <pc:chgData name="Sarah Woods (Welsh Ambulance Service NHS Trust - 020)" userId="S::sarah.woods3@wales.nhs.uk::09587790-f49f-4b8b-9da0-be4f54830b62" providerId="AD" clId="Web-{DF428BD8-A12A-F593-B5DE-AAA27F15A439}" dt="2024-02-27T15:20:52.814" v="692" actId="20577"/>
        <pc:sldMkLst>
          <pc:docMk/>
          <pc:sldMk cId="1262154084" sldId="319"/>
        </pc:sldMkLst>
        <pc:spChg chg="add mod">
          <ac:chgData name="Sarah Woods (Welsh Ambulance Service NHS Trust - 020)" userId="S::sarah.woods3@wales.nhs.uk::09587790-f49f-4b8b-9da0-be4f54830b62" providerId="AD" clId="Web-{DF428BD8-A12A-F593-B5DE-AAA27F15A439}" dt="2024-02-27T14:51:23.152" v="341" actId="14100"/>
          <ac:spMkLst>
            <pc:docMk/>
            <pc:sldMk cId="1262154084" sldId="319"/>
            <ac:spMk id="5" creationId="{9B9EA9E3-C09F-7306-9325-3FF7697B77BE}"/>
          </ac:spMkLst>
        </pc:spChg>
        <pc:spChg chg="del mod">
          <ac:chgData name="Sarah Woods (Welsh Ambulance Service NHS Trust - 020)" userId="S::sarah.woods3@wales.nhs.uk::09587790-f49f-4b8b-9da0-be4f54830b62" providerId="AD" clId="Web-{DF428BD8-A12A-F593-B5DE-AAA27F15A439}" dt="2024-02-27T14:49:33.758" v="311"/>
          <ac:spMkLst>
            <pc:docMk/>
            <pc:sldMk cId="1262154084" sldId="319"/>
            <ac:spMk id="6" creationId="{1D3565E9-4296-8E6E-45C7-06AE9C551E87}"/>
          </ac:spMkLst>
        </pc:spChg>
        <pc:spChg chg="mod">
          <ac:chgData name="Sarah Woods (Welsh Ambulance Service NHS Trust - 020)" userId="S::sarah.woods3@wales.nhs.uk::09587790-f49f-4b8b-9da0-be4f54830b62" providerId="AD" clId="Web-{DF428BD8-A12A-F593-B5DE-AAA27F15A439}" dt="2024-02-27T15:20:52.814" v="692" actId="20577"/>
          <ac:spMkLst>
            <pc:docMk/>
            <pc:sldMk cId="1262154084" sldId="319"/>
            <ac:spMk id="26" creationId="{AE375107-59B7-4E9E-B5AC-F0DC92F4B3B1}"/>
          </ac:spMkLst>
        </pc:spChg>
        <pc:picChg chg="del">
          <ac:chgData name="Sarah Woods (Welsh Ambulance Service NHS Trust - 020)" userId="S::sarah.woods3@wales.nhs.uk::09587790-f49f-4b8b-9da0-be4f54830b62" providerId="AD" clId="Web-{DF428BD8-A12A-F593-B5DE-AAA27F15A439}" dt="2024-02-27T14:49:36.149" v="312"/>
          <ac:picMkLst>
            <pc:docMk/>
            <pc:sldMk cId="1262154084" sldId="319"/>
            <ac:picMk id="2" creationId="{AF7D95B5-3B2A-8EF0-4641-1DE49E60700B}"/>
          </ac:picMkLst>
        </pc:picChg>
        <pc:picChg chg="add mod">
          <ac:chgData name="Sarah Woods (Welsh Ambulance Service NHS Trust - 020)" userId="S::sarah.woods3@wales.nhs.uk::09587790-f49f-4b8b-9da0-be4f54830b62" providerId="AD" clId="Web-{DF428BD8-A12A-F593-B5DE-AAA27F15A439}" dt="2024-02-27T14:50:28.088" v="317" actId="14100"/>
          <ac:picMkLst>
            <pc:docMk/>
            <pc:sldMk cId="1262154084" sldId="319"/>
            <ac:picMk id="3" creationId="{58A35ADD-292F-4FAF-5E53-7FBEDF6EB09F}"/>
          </ac:picMkLst>
        </pc:picChg>
      </pc:sldChg>
      <pc:sldChg chg="addSp delSp modSp add replId">
        <pc:chgData name="Sarah Woods (Welsh Ambulance Service NHS Trust - 020)" userId="S::sarah.woods3@wales.nhs.uk::09587790-f49f-4b8b-9da0-be4f54830b62" providerId="AD" clId="Web-{DF428BD8-A12A-F593-B5DE-AAA27F15A439}" dt="2024-02-27T14:57:07.490" v="439" actId="20577"/>
        <pc:sldMkLst>
          <pc:docMk/>
          <pc:sldMk cId="3890734999" sldId="320"/>
        </pc:sldMkLst>
        <pc:spChg chg="add mod">
          <ac:chgData name="Sarah Woods (Welsh Ambulance Service NHS Trust - 020)" userId="S::sarah.woods3@wales.nhs.uk::09587790-f49f-4b8b-9da0-be4f54830b62" providerId="AD" clId="Web-{DF428BD8-A12A-F593-B5DE-AAA27F15A439}" dt="2024-02-27T14:57:07.490" v="439" actId="20577"/>
          <ac:spMkLst>
            <pc:docMk/>
            <pc:sldMk cId="3890734999" sldId="320"/>
            <ac:spMk id="5" creationId="{741BA73B-0A0C-EC69-EF05-72B71E0ED196}"/>
          </ac:spMkLst>
        </pc:spChg>
        <pc:picChg chg="del">
          <ac:chgData name="Sarah Woods (Welsh Ambulance Service NHS Trust - 020)" userId="S::sarah.woods3@wales.nhs.uk::09587790-f49f-4b8b-9da0-be4f54830b62" providerId="AD" clId="Web-{DF428BD8-A12A-F593-B5DE-AAA27F15A439}" dt="2024-02-27T14:55:27.659" v="410"/>
          <ac:picMkLst>
            <pc:docMk/>
            <pc:sldMk cId="3890734999" sldId="320"/>
            <ac:picMk id="2" creationId="{A756D24A-F6D3-552B-CBF6-A55997F54685}"/>
          </ac:picMkLst>
        </pc:picChg>
        <pc:picChg chg="add mod">
          <ac:chgData name="Sarah Woods (Welsh Ambulance Service NHS Trust - 020)" userId="S::sarah.woods3@wales.nhs.uk::09587790-f49f-4b8b-9da0-be4f54830b62" providerId="AD" clId="Web-{DF428BD8-A12A-F593-B5DE-AAA27F15A439}" dt="2024-02-27T14:56:09.895" v="415" actId="14100"/>
          <ac:picMkLst>
            <pc:docMk/>
            <pc:sldMk cId="3890734999" sldId="320"/>
            <ac:picMk id="3" creationId="{8F3DBCC9-5FCD-A57B-6440-F6D14CFF4556}"/>
          </ac:picMkLst>
        </pc:picChg>
      </pc:sldChg>
      <pc:sldChg chg="addSp delSp modSp add replId">
        <pc:chgData name="Sarah Woods (Welsh Ambulance Service NHS Trust - 020)" userId="S::sarah.woods3@wales.nhs.uk::09587790-f49f-4b8b-9da0-be4f54830b62" providerId="AD" clId="Web-{DF428BD8-A12A-F593-B5DE-AAA27F15A439}" dt="2024-02-27T15:27:14.826" v="740" actId="20577"/>
        <pc:sldMkLst>
          <pc:docMk/>
          <pc:sldMk cId="1841550857" sldId="321"/>
        </pc:sldMkLst>
        <pc:spChg chg="mod">
          <ac:chgData name="Sarah Woods (Welsh Ambulance Service NHS Trust - 020)" userId="S::sarah.woods3@wales.nhs.uk::09587790-f49f-4b8b-9da0-be4f54830b62" providerId="AD" clId="Web-{DF428BD8-A12A-F593-B5DE-AAA27F15A439}" dt="2024-02-27T15:27:14.826" v="740" actId="20577"/>
          <ac:spMkLst>
            <pc:docMk/>
            <pc:sldMk cId="1841550857" sldId="321"/>
            <ac:spMk id="5" creationId="{741BA73B-0A0C-EC69-EF05-72B71E0ED196}"/>
          </ac:spMkLst>
        </pc:spChg>
        <pc:spChg chg="mod">
          <ac:chgData name="Sarah Woods (Welsh Ambulance Service NHS Trust - 020)" userId="S::sarah.woods3@wales.nhs.uk::09587790-f49f-4b8b-9da0-be4f54830b62" providerId="AD" clId="Web-{DF428BD8-A12A-F593-B5DE-AAA27F15A439}" dt="2024-02-27T15:25:29.010" v="738" actId="20577"/>
          <ac:spMkLst>
            <pc:docMk/>
            <pc:sldMk cId="1841550857" sldId="321"/>
            <ac:spMk id="26" creationId="{AE375107-59B7-4E9E-B5AC-F0DC92F4B3B1}"/>
          </ac:spMkLst>
        </pc:spChg>
        <pc:picChg chg="add mod">
          <ac:chgData name="Sarah Woods (Welsh Ambulance Service NHS Trust - 020)" userId="S::sarah.woods3@wales.nhs.uk::09587790-f49f-4b8b-9da0-be4f54830b62" providerId="AD" clId="Web-{DF428BD8-A12A-F593-B5DE-AAA27F15A439}" dt="2024-02-27T14:57:56.710" v="445" actId="14100"/>
          <ac:picMkLst>
            <pc:docMk/>
            <pc:sldMk cId="1841550857" sldId="321"/>
            <ac:picMk id="2" creationId="{7A46BF55-9B57-DEA6-89C6-69BF1AE006F9}"/>
          </ac:picMkLst>
        </pc:picChg>
        <pc:picChg chg="del">
          <ac:chgData name="Sarah Woods (Welsh Ambulance Service NHS Trust - 020)" userId="S::sarah.woods3@wales.nhs.uk::09587790-f49f-4b8b-9da0-be4f54830b62" providerId="AD" clId="Web-{DF428BD8-A12A-F593-B5DE-AAA27F15A439}" dt="2024-02-27T14:57:17.131" v="441"/>
          <ac:picMkLst>
            <pc:docMk/>
            <pc:sldMk cId="1841550857" sldId="321"/>
            <ac:picMk id="3" creationId="{8F3DBCC9-5FCD-A57B-6440-F6D14CFF4556}"/>
          </ac:picMkLst>
        </pc:picChg>
      </pc:sldChg>
      <pc:sldChg chg="addSp delSp modSp add replId">
        <pc:chgData name="Sarah Woods (Welsh Ambulance Service NHS Trust - 020)" userId="S::sarah.woods3@wales.nhs.uk::09587790-f49f-4b8b-9da0-be4f54830b62" providerId="AD" clId="Web-{DF428BD8-A12A-F593-B5DE-AAA27F15A439}" dt="2024-02-27T15:27:57.483" v="749" actId="20577"/>
        <pc:sldMkLst>
          <pc:docMk/>
          <pc:sldMk cId="3595987574" sldId="322"/>
        </pc:sldMkLst>
        <pc:spChg chg="mod">
          <ac:chgData name="Sarah Woods (Welsh Ambulance Service NHS Trust - 020)" userId="S::sarah.woods3@wales.nhs.uk::09587790-f49f-4b8b-9da0-be4f54830b62" providerId="AD" clId="Web-{DF428BD8-A12A-F593-B5DE-AAA27F15A439}" dt="2024-02-27T15:04:30.269" v="646" actId="20577"/>
          <ac:spMkLst>
            <pc:docMk/>
            <pc:sldMk cId="3595987574" sldId="322"/>
            <ac:spMk id="5" creationId="{741BA73B-0A0C-EC69-EF05-72B71E0ED196}"/>
          </ac:spMkLst>
        </pc:spChg>
        <pc:spChg chg="mod">
          <ac:chgData name="Sarah Woods (Welsh Ambulance Service NHS Trust - 020)" userId="S::sarah.woods3@wales.nhs.uk::09587790-f49f-4b8b-9da0-be4f54830b62" providerId="AD" clId="Web-{DF428BD8-A12A-F593-B5DE-AAA27F15A439}" dt="2024-02-27T15:27:57.483" v="749" actId="20577"/>
          <ac:spMkLst>
            <pc:docMk/>
            <pc:sldMk cId="3595987574" sldId="322"/>
            <ac:spMk id="26" creationId="{AE375107-59B7-4E9E-B5AC-F0DC92F4B3B1}"/>
          </ac:spMkLst>
        </pc:spChg>
        <pc:picChg chg="del">
          <ac:chgData name="Sarah Woods (Welsh Ambulance Service NHS Trust - 020)" userId="S::sarah.woods3@wales.nhs.uk::09587790-f49f-4b8b-9da0-be4f54830b62" providerId="AD" clId="Web-{DF428BD8-A12A-F593-B5DE-AAA27F15A439}" dt="2024-02-27T15:00:10.230" v="519"/>
          <ac:picMkLst>
            <pc:docMk/>
            <pc:sldMk cId="3595987574" sldId="322"/>
            <ac:picMk id="2" creationId="{7A46BF55-9B57-DEA6-89C6-69BF1AE006F9}"/>
          </ac:picMkLst>
        </pc:picChg>
        <pc:picChg chg="add mod">
          <ac:chgData name="Sarah Woods (Welsh Ambulance Service NHS Trust - 020)" userId="S::sarah.woods3@wales.nhs.uk::09587790-f49f-4b8b-9da0-be4f54830b62" providerId="AD" clId="Web-{DF428BD8-A12A-F593-B5DE-AAA27F15A439}" dt="2024-02-27T15:00:58.216" v="525" actId="14100"/>
          <ac:picMkLst>
            <pc:docMk/>
            <pc:sldMk cId="3595987574" sldId="322"/>
            <ac:picMk id="3" creationId="{459D1EC8-B620-352B-CCCB-0C9B3885EAD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2EDCB4-3D16-4B39-8852-5FA274CCCD36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2638F6-C3BB-4139-86BA-B96EF529A6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633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2638F6-C3BB-4139-86BA-B96EF529A6C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8624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3990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8297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380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2698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6259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4452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5263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5453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9771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4581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9945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833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764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6267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4133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471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698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473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082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686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818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839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442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467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562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297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499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9F2DE1-AF1A-4C4C-9A2C-8AAFB4CC178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383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227DC239-7C19-F5CA-6C90-36FB8ADA50D8}"/>
              </a:ext>
            </a:extLst>
          </p:cNvPr>
          <p:cNvSpPr/>
          <p:nvPr/>
        </p:nvSpPr>
        <p:spPr>
          <a:xfrm flipV="1">
            <a:off x="0" y="-1"/>
            <a:ext cx="12192000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E9ABCD7-8EC5-4AC4-B89E-DAEB1468F6EF}"/>
              </a:ext>
            </a:extLst>
          </p:cNvPr>
          <p:cNvSpPr txBox="1"/>
          <p:nvPr/>
        </p:nvSpPr>
        <p:spPr>
          <a:xfrm>
            <a:off x="383138" y="396976"/>
            <a:ext cx="750745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Welsh Ambulance Services NHS Trust</a:t>
            </a:r>
          </a:p>
          <a:p>
            <a:endParaRPr lang="en-GB" sz="24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endParaRPr lang="en-GB" sz="66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GB" sz="6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Leading Change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C30F1229-8F2E-4AC5-A71D-0910975C48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5805" y="4678327"/>
            <a:ext cx="3944680" cy="20360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1200" dirty="0">
              <a:solidFill>
                <a:schemeClr val="bg1"/>
              </a:solidFill>
              <a:latin typeface="Arial"/>
              <a:cs typeface="Arial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By Sarah Woods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1200" dirty="0">
              <a:solidFill>
                <a:schemeClr val="bg1"/>
              </a:solidFill>
              <a:latin typeface="Arial"/>
              <a:cs typeface="Arial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Clinical Support Lead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562238C-EBA5-EAD2-D5F0-9E1B2A27ED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5343" y="5178056"/>
            <a:ext cx="5765749" cy="1282968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F4EB4889-CC7D-1153-9B8E-CF2259CC1A4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93" t="32964" r="2809" b="14667"/>
          <a:stretch/>
        </p:blipFill>
        <p:spPr>
          <a:xfrm>
            <a:off x="7304566" y="0"/>
            <a:ext cx="4887433" cy="4210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356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5721165A-5CD3-D027-D16B-3AB897149D78}"/>
              </a:ext>
            </a:extLst>
          </p:cNvPr>
          <p:cNvGrpSpPr/>
          <p:nvPr/>
        </p:nvGrpSpPr>
        <p:grpSpPr>
          <a:xfrm>
            <a:off x="7877175" y="0"/>
            <a:ext cx="4314825" cy="6856413"/>
            <a:chOff x="7877175" y="0"/>
            <a:chExt cx="4314825" cy="6856413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43A49472-1E8D-5525-F947-E0800BE4E862}"/>
                </a:ext>
              </a:extLst>
            </p:cNvPr>
            <p:cNvSpPr/>
            <p:nvPr/>
          </p:nvSpPr>
          <p:spPr>
            <a:xfrm>
              <a:off x="7877175" y="0"/>
              <a:ext cx="4314825" cy="6856413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085" name="Picture 37" descr="ELDERLY CALLER.PNG">
              <a:extLst>
                <a:ext uri="{FF2B5EF4-FFF2-40B4-BE49-F238E27FC236}">
                  <a16:creationId xmlns:a16="http://schemas.microsoft.com/office/drawing/2014/main" id="{3077263B-CE5D-07AC-BB67-13DF3071EA9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8005594" y="73443"/>
              <a:ext cx="4024900" cy="34124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08B3D549-CF89-4BCE-8DBD-D9BBB46AB825}"/>
              </a:ext>
            </a:extLst>
          </p:cNvPr>
          <p:cNvSpPr txBox="1"/>
          <p:nvPr/>
        </p:nvSpPr>
        <p:spPr>
          <a:xfrm>
            <a:off x="431673" y="489360"/>
            <a:ext cx="6727415" cy="538609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dirty="0">
                <a:latin typeface="Calibri"/>
                <a:cs typeface="Segoe UI"/>
              </a:rPr>
              <a:t>Clinical Support Lead (CSL)</a:t>
            </a:r>
            <a:endParaRPr lang="en-GB" sz="2800">
              <a:latin typeface="Calibri"/>
              <a:cs typeface="Segoe UI" panose="020B0502040204020203" pitchFamily="34" charset="0"/>
            </a:endParaRPr>
          </a:p>
          <a:p>
            <a:endParaRPr lang="en-GB" sz="2800" dirty="0">
              <a:latin typeface="Calibri"/>
              <a:cs typeface="Segoe UI"/>
            </a:endParaRPr>
          </a:p>
          <a:p>
            <a:r>
              <a:rPr lang="en-GB" sz="2800" dirty="0">
                <a:latin typeface="Calibri"/>
                <a:cs typeface="Segoe UI"/>
              </a:rPr>
              <a:t>Main role is managing High Intensity Service User's (HISU's)</a:t>
            </a:r>
            <a:endParaRPr lang="en-GB" sz="2800" dirty="0">
              <a:latin typeface="Calibri"/>
              <a:cs typeface="Segoe UI" panose="020B0502040204020203" pitchFamily="34" charset="0"/>
            </a:endParaRPr>
          </a:p>
          <a:p>
            <a:endParaRPr lang="en-GB" sz="2800" dirty="0">
              <a:latin typeface="Calibri"/>
              <a:ea typeface="Calibri"/>
              <a:cs typeface="Segoe UI" panose="020B0502040204020203" pitchFamily="34" charset="0"/>
            </a:endParaRPr>
          </a:p>
          <a:p>
            <a:r>
              <a:rPr lang="en-GB" sz="2800" dirty="0" err="1">
                <a:latin typeface="Calibri"/>
                <a:ea typeface="Calibri"/>
                <a:cs typeface="Segoe UI"/>
              </a:rPr>
              <a:t>FreCaNN</a:t>
            </a:r>
            <a:r>
              <a:rPr lang="en-GB" sz="2800" dirty="0">
                <a:latin typeface="Calibri"/>
                <a:ea typeface="Calibri"/>
                <a:cs typeface="Segoe UI"/>
              </a:rPr>
              <a:t>-Frequent Caller National Network</a:t>
            </a:r>
            <a:endParaRPr lang="en-GB" sz="2800" dirty="0">
              <a:latin typeface="Calibri"/>
              <a:ea typeface="Calibri"/>
              <a:cs typeface="Segoe UI" panose="020B0502040204020203" pitchFamily="34" charset="0"/>
            </a:endParaRPr>
          </a:p>
          <a:p>
            <a:endParaRPr lang="en-GB" sz="2800" dirty="0">
              <a:latin typeface="Calibri"/>
              <a:ea typeface="Calibri"/>
              <a:cs typeface="Segoe UI"/>
            </a:endParaRPr>
          </a:p>
          <a:p>
            <a:r>
              <a:rPr lang="en-GB" sz="2800" dirty="0">
                <a:latin typeface="Calibri"/>
                <a:ea typeface="Calibri"/>
                <a:cs typeface="Segoe UI"/>
              </a:rPr>
              <a:t>Definition- An Individual who we get 5 or more Incidents per month via 999.</a:t>
            </a:r>
            <a:endParaRPr lang="en-GB" sz="2800" dirty="0">
              <a:latin typeface="Calibri"/>
              <a:ea typeface="Calibri"/>
              <a:cs typeface="Segoe UI" panose="020B0502040204020203" pitchFamily="34" charset="0"/>
            </a:endParaRPr>
          </a:p>
          <a:p>
            <a:endParaRPr lang="en-GB" sz="2800" dirty="0">
              <a:latin typeface="Calibri"/>
              <a:ea typeface="Calibri"/>
              <a:cs typeface="Segoe UI" panose="020B0502040204020203" pitchFamily="34" charset="0"/>
            </a:endParaRPr>
          </a:p>
          <a:p>
            <a:endParaRPr lang="en-GB" sz="2800" dirty="0">
              <a:latin typeface="Calibri"/>
              <a:ea typeface="Calibri"/>
              <a:cs typeface="Segoe UI" panose="020B0502040204020203" pitchFamily="34" charset="0"/>
            </a:endParaRPr>
          </a:p>
          <a:p>
            <a:endParaRPr lang="en-GB" dirty="0">
              <a:latin typeface="Segoe UI" panose="020B0502040204020203" pitchFamily="34" charset="0"/>
              <a:ea typeface="Calibri"/>
              <a:cs typeface="Segoe UI" panose="020B0502040204020203" pitchFamily="34" charset="0"/>
            </a:endParaRPr>
          </a:p>
          <a:p>
            <a:endParaRPr lang="en-GB" dirty="0">
              <a:latin typeface="Segoe UI" panose="020B0502040204020203" pitchFamily="34" charset="0"/>
              <a:ea typeface="Calibri"/>
              <a:cs typeface="Segoe UI" panose="020B0502040204020203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9AA3B50-9356-B685-153F-87B161AD0BDA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B6A041-D176-CDF8-2EC7-01CC4D586D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84111" y="3597008"/>
            <a:ext cx="4132846" cy="3157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1340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08E54761-89FF-4FF0-A127-40F382D57BA9}"/>
              </a:ext>
            </a:extLst>
          </p:cNvPr>
          <p:cNvSpPr/>
          <p:nvPr/>
        </p:nvSpPr>
        <p:spPr>
          <a:xfrm>
            <a:off x="48846" y="0"/>
            <a:ext cx="12136803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CA3BEBF6-A125-4BFA-8320-BF8C184941C6}"/>
              </a:ext>
            </a:extLst>
          </p:cNvPr>
          <p:cNvSpPr txBox="1">
            <a:spLocks/>
          </p:cNvSpPr>
          <p:nvPr/>
        </p:nvSpPr>
        <p:spPr>
          <a:xfrm>
            <a:off x="620855" y="1927764"/>
            <a:ext cx="6570520" cy="286498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4000" dirty="0">
                <a:solidFill>
                  <a:schemeClr val="bg1"/>
                </a:solidFill>
                <a:latin typeface="Calibri"/>
                <a:ea typeface="Calibri"/>
                <a:cs typeface="Segoe UI"/>
              </a:rPr>
              <a:t>My Vision of HISU Team</a:t>
            </a:r>
            <a:endParaRPr lang="en-GB" sz="4000" b="0" i="0" dirty="0">
              <a:solidFill>
                <a:schemeClr val="bg1"/>
              </a:solidFill>
              <a:effectLst/>
              <a:latin typeface="Calibri"/>
              <a:ea typeface="Calibri"/>
              <a:cs typeface="Segoe UI"/>
            </a:endParaRP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4000" dirty="0">
                <a:solidFill>
                  <a:schemeClr val="bg1"/>
                </a:solidFill>
                <a:latin typeface="Calibri"/>
                <a:ea typeface="Calibri"/>
                <a:cs typeface="Segoe UI"/>
              </a:rPr>
              <a:t>Identify the barriers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4000" dirty="0">
                <a:solidFill>
                  <a:schemeClr val="bg1"/>
                </a:solidFill>
                <a:latin typeface="Calibri"/>
                <a:ea typeface="Calibri"/>
                <a:cs typeface="Segoe UI"/>
              </a:rPr>
              <a:t>Overcome barriers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4000" dirty="0">
                <a:solidFill>
                  <a:schemeClr val="bg1"/>
                </a:solidFill>
                <a:latin typeface="Calibri"/>
                <a:ea typeface="Calibri"/>
                <a:cs typeface="Segoe UI"/>
              </a:rPr>
              <a:t>Implement change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sz="2800" dirty="0">
              <a:solidFill>
                <a:schemeClr val="bg1"/>
              </a:solidFill>
              <a:latin typeface="Calibri"/>
              <a:ea typeface="Calibri"/>
              <a:cs typeface="Segoe U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8069751-8EE5-4FFA-C4BF-8223159DBDA2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4" name="Picture 3" descr="A picture containing clipart&#10;&#10;Description automatically generated">
            <a:extLst>
              <a:ext uri="{FF2B5EF4-FFF2-40B4-BE49-F238E27FC236}">
                <a16:creationId xmlns:a16="http://schemas.microsoft.com/office/drawing/2014/main" id="{73434301-F8CC-0390-8625-F1AFBAE271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0612" y="803266"/>
            <a:ext cx="676275" cy="6953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8CC6A49-4C76-546C-B9D0-3CD157E0BB5B}"/>
              </a:ext>
            </a:extLst>
          </p:cNvPr>
          <p:cNvSpPr txBox="1"/>
          <p:nvPr/>
        </p:nvSpPr>
        <p:spPr>
          <a:xfrm>
            <a:off x="1389673" y="427403"/>
            <a:ext cx="1051169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dirty="0">
                <a:ea typeface="Calibri"/>
                <a:cs typeface="Calibri"/>
              </a:rPr>
              <a:t>AIMS AND OBJECTIVES</a:t>
            </a:r>
            <a:endParaRPr lang="en-US" sz="60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887823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728788-09E0-F661-B3B3-523A8E588762}"/>
              </a:ext>
            </a:extLst>
          </p:cNvPr>
          <p:cNvSpPr/>
          <p:nvPr/>
        </p:nvSpPr>
        <p:spPr>
          <a:xfrm>
            <a:off x="1733102" y="1"/>
            <a:ext cx="2978331" cy="6857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7A47C4-A17E-1091-46EC-44BE251313D6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5153EC10-27B6-447D-5086-353ADA90C4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E375107-59B7-4E9E-B5AC-F0DC92F4B3B1}"/>
              </a:ext>
            </a:extLst>
          </p:cNvPr>
          <p:cNvSpPr txBox="1"/>
          <p:nvPr/>
        </p:nvSpPr>
        <p:spPr>
          <a:xfrm rot="16200000">
            <a:off x="-1741106" y="2443426"/>
            <a:ext cx="521531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7200" b="1" dirty="0">
                <a:solidFill>
                  <a:schemeClr val="bg1"/>
                </a:solidFill>
                <a:latin typeface="Calibri"/>
                <a:ea typeface="Calibri"/>
                <a:cs typeface="Segoe UI"/>
              </a:rPr>
              <a:t>My Vision</a:t>
            </a:r>
            <a:endParaRPr lang="en-GB" sz="7200" b="1" dirty="0">
              <a:solidFill>
                <a:schemeClr val="bg1"/>
              </a:solidFill>
              <a:latin typeface="Calibri"/>
              <a:ea typeface="Calibri"/>
              <a:cs typeface="Segoe UI" panose="020B0502040204020203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BF05CC9-D65A-27F4-F16B-87DE60FBF7B1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07EF63-4DC9-F397-9A04-19D0CF9BBE35}"/>
              </a:ext>
            </a:extLst>
          </p:cNvPr>
          <p:cNvSpPr txBox="1"/>
          <p:nvPr/>
        </p:nvSpPr>
        <p:spPr>
          <a:xfrm>
            <a:off x="5069399" y="322274"/>
            <a:ext cx="6905874" cy="581697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800" dirty="0">
                <a:latin typeface="Segoe UI"/>
                <a:ea typeface="Calibri"/>
                <a:cs typeface="Segoe UI"/>
              </a:rPr>
              <a:t>Closer working relationship between CSL's</a:t>
            </a:r>
            <a:endParaRPr lang="en-US" sz="2800">
              <a:ea typeface="Calibri" panose="020F0502020204030204"/>
              <a:cs typeface="Calibri" panose="020F0502020204030204"/>
            </a:endParaRPr>
          </a:p>
          <a:p>
            <a:pPr marL="342900" lvl="0" indent="-342900" algn="l">
              <a:spcAft>
                <a:spcPts val="0"/>
              </a:spcAft>
              <a:buFont typeface="Arial" panose="05050102010706020507" pitchFamily="18" charset="2"/>
              <a:buChar char="•"/>
            </a:pPr>
            <a:endParaRPr lang="en-GB" sz="2800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indent="-342900">
              <a:buFont typeface="Arial" panose="05050102010706020507" pitchFamily="18" charset="2"/>
              <a:buChar char="•"/>
            </a:pPr>
            <a:r>
              <a:rPr lang="en-GB" sz="2800" dirty="0">
                <a:latin typeface="Segoe UI"/>
                <a:ea typeface="Calibri"/>
                <a:cs typeface="Segoe UI"/>
              </a:rPr>
              <a:t>Standardise the practice across Wales</a:t>
            </a:r>
            <a:endParaRPr lang="en-GB" sz="2800" b="0" dirty="0">
              <a:effectLst/>
              <a:latin typeface="Segoe UI"/>
              <a:ea typeface="Calibri"/>
              <a:cs typeface="Segoe UI"/>
            </a:endParaRPr>
          </a:p>
          <a:p>
            <a:pPr marL="342900" indent="-342900">
              <a:buFont typeface="Arial" panose="05050102010706020507" pitchFamily="18" charset="2"/>
              <a:buChar char="•"/>
            </a:pPr>
            <a:endParaRPr lang="en-GB" sz="2800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indent="-342900">
              <a:buFont typeface="Arial" panose="05050102010706020507" pitchFamily="18" charset="2"/>
              <a:buChar char="•"/>
            </a:pPr>
            <a:r>
              <a:rPr lang="en-GB" sz="2800" dirty="0">
                <a:latin typeface="Segoe UI"/>
                <a:ea typeface="Calibri"/>
                <a:cs typeface="Segoe UI"/>
              </a:rPr>
              <a:t>HISU Referral Form </a:t>
            </a:r>
            <a:endParaRPr lang="en-GB" sz="2800" b="0" dirty="0">
              <a:effectLst/>
              <a:latin typeface="Segoe UI"/>
              <a:ea typeface="Calibri"/>
              <a:cs typeface="Segoe UI"/>
            </a:endParaRPr>
          </a:p>
          <a:p>
            <a:pPr marL="342900" lvl="0" indent="-342900" algn="l">
              <a:spcAft>
                <a:spcPts val="0"/>
              </a:spcAft>
              <a:buFont typeface="Arial" panose="05050102010706020507" pitchFamily="18" charset="2"/>
              <a:buChar char="•"/>
            </a:pPr>
            <a:endParaRPr lang="en-GB" sz="2800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indent="-342900">
              <a:buFont typeface="Arial" panose="05050102010706020507" pitchFamily="18" charset="2"/>
              <a:buChar char="•"/>
            </a:pPr>
            <a:r>
              <a:rPr lang="en-GB" sz="2800" dirty="0">
                <a:latin typeface="Segoe UI"/>
                <a:ea typeface="Calibri"/>
                <a:cs typeface="Segoe UI"/>
              </a:rPr>
              <a:t>All Wales HISU Meeting</a:t>
            </a:r>
            <a:endParaRPr lang="en-GB" sz="2800" b="0" dirty="0">
              <a:effectLst/>
              <a:latin typeface="Segoe UI"/>
              <a:ea typeface="Calibri"/>
              <a:cs typeface="Segoe UI"/>
            </a:endParaRPr>
          </a:p>
          <a:p>
            <a:pPr lvl="0" algn="l">
              <a:spcAft>
                <a:spcPts val="0"/>
              </a:spcAft>
            </a:pPr>
            <a:endParaRPr lang="en-GB" sz="2800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indent="-342900">
              <a:buFont typeface="Arial" panose="05050102010706020507" pitchFamily="18" charset="2"/>
              <a:buChar char="•"/>
            </a:pPr>
            <a:r>
              <a:rPr lang="en-GB" sz="2800" dirty="0">
                <a:latin typeface="Segoe UI"/>
                <a:ea typeface="Calibri"/>
                <a:cs typeface="Segoe UI"/>
              </a:rPr>
              <a:t>Collaborate with other teams </a:t>
            </a:r>
          </a:p>
          <a:p>
            <a:pPr marL="342900" indent="-342900">
              <a:buFont typeface="Arial" panose="05050102010706020507" pitchFamily="18" charset="2"/>
              <a:buChar char="•"/>
            </a:pPr>
            <a:r>
              <a:rPr lang="en-GB" sz="2800" dirty="0">
                <a:latin typeface="Segoe UI"/>
                <a:ea typeface="Calibri"/>
                <a:cs typeface="Segoe UI"/>
              </a:rPr>
              <a:t>Internal</a:t>
            </a:r>
          </a:p>
          <a:p>
            <a:pPr marL="342900" indent="-342900">
              <a:buFont typeface="Arial" panose="05050102010706020507" pitchFamily="18" charset="2"/>
              <a:buChar char="•"/>
            </a:pPr>
            <a:r>
              <a:rPr lang="en-GB" sz="2800" dirty="0">
                <a:latin typeface="Segoe UI"/>
                <a:ea typeface="Calibri"/>
                <a:cs typeface="Segoe UI"/>
              </a:rPr>
              <a:t>External </a:t>
            </a:r>
          </a:p>
          <a:p>
            <a:pPr marL="342900" indent="-342900">
              <a:buFont typeface="Arial" panose="05050102010706020507" pitchFamily="18" charset="2"/>
              <a:buChar char="•"/>
            </a:pPr>
            <a:endParaRPr lang="en-GB" dirty="0">
              <a:latin typeface="Segoe UI"/>
              <a:ea typeface="Calibri"/>
              <a:cs typeface="Segoe UI"/>
            </a:endParaRPr>
          </a:p>
          <a:p>
            <a:pPr marL="342900" indent="-342900">
              <a:buFont typeface="Arial" panose="05050102010706020507" pitchFamily="18" charset="2"/>
              <a:buChar char="•"/>
            </a:pPr>
            <a:endParaRPr lang="en-GB" dirty="0">
              <a:latin typeface="Segoe UI"/>
              <a:ea typeface="Calibri"/>
              <a:cs typeface="Segoe U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47D577-D443-D10C-87AD-8A5AAEA6C833}"/>
              </a:ext>
            </a:extLst>
          </p:cNvPr>
          <p:cNvSpPr txBox="1"/>
          <p:nvPr/>
        </p:nvSpPr>
        <p:spPr>
          <a:xfrm>
            <a:off x="2139335" y="2274838"/>
            <a:ext cx="2299315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200" b="1" dirty="0">
                <a:latin typeface="Calibri"/>
                <a:ea typeface="Calibri"/>
                <a:cs typeface="Segoe UI"/>
              </a:rPr>
              <a:t>What do I see in the future within the HISU team</a:t>
            </a:r>
            <a:endParaRPr lang="en-US" sz="3200" b="1" dirty="0">
              <a:latin typeface="Calibri"/>
              <a:ea typeface="Calibri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26173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728788-09E0-F661-B3B3-523A8E588762}"/>
              </a:ext>
            </a:extLst>
          </p:cNvPr>
          <p:cNvSpPr/>
          <p:nvPr/>
        </p:nvSpPr>
        <p:spPr>
          <a:xfrm>
            <a:off x="1733102" y="1"/>
            <a:ext cx="2978331" cy="6857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7A47C4-A17E-1091-46EC-44BE251313D6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5153EC10-27B6-447D-5086-353ADA90C4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E375107-59B7-4E9E-B5AC-F0DC92F4B3B1}"/>
              </a:ext>
            </a:extLst>
          </p:cNvPr>
          <p:cNvSpPr txBox="1"/>
          <p:nvPr/>
        </p:nvSpPr>
        <p:spPr>
          <a:xfrm rot="16200000">
            <a:off x="-1741106" y="2658869"/>
            <a:ext cx="5215314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Segoe UI"/>
                <a:cs typeface="Segoe UI"/>
              </a:rPr>
              <a:t> </a:t>
            </a:r>
            <a:r>
              <a:rPr lang="en-GB" sz="4400" b="1" dirty="0">
                <a:solidFill>
                  <a:schemeClr val="bg1"/>
                </a:solidFill>
                <a:latin typeface="Calibri"/>
                <a:ea typeface="Calibri"/>
                <a:cs typeface="Segoe UI"/>
              </a:rPr>
              <a:t>BARRIERS</a:t>
            </a:r>
            <a:endParaRPr lang="en-GB" sz="4400" b="1" dirty="0">
              <a:solidFill>
                <a:schemeClr val="bg1"/>
              </a:solidFill>
              <a:latin typeface="Calibri"/>
              <a:ea typeface="Calibri"/>
              <a:cs typeface="Segoe UI" panose="020B0502040204020203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BF05CC9-D65A-27F4-F16B-87DE60FBF7B1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07EF63-4DC9-F397-9A04-19D0CF9BBE35}"/>
              </a:ext>
            </a:extLst>
          </p:cNvPr>
          <p:cNvSpPr txBox="1"/>
          <p:nvPr/>
        </p:nvSpPr>
        <p:spPr>
          <a:xfrm>
            <a:off x="5122615" y="596224"/>
            <a:ext cx="6855742" cy="698652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endParaRPr lang="en-GB" sz="2800" dirty="0">
              <a:ea typeface="Calibri"/>
              <a:cs typeface="Segoe UI"/>
            </a:endParaRPr>
          </a:p>
          <a:p>
            <a:pPr marL="342900" indent="-342900">
              <a:buAutoNum type="arabicPeriod"/>
            </a:pPr>
            <a:r>
              <a:rPr lang="en-GB" sz="2800" dirty="0">
                <a:latin typeface="Calibri"/>
                <a:ea typeface="Calibri"/>
                <a:cs typeface="Segoe UI"/>
              </a:rPr>
              <a:t>Lack of employee involvement</a:t>
            </a:r>
          </a:p>
          <a:p>
            <a:endParaRPr lang="en-GB" sz="2800" dirty="0">
              <a:latin typeface="Calibri"/>
              <a:ea typeface="Calibri"/>
              <a:cs typeface="Segoe UI"/>
            </a:endParaRPr>
          </a:p>
          <a:p>
            <a:r>
              <a:rPr lang="en-GB" sz="2800" dirty="0">
                <a:latin typeface="Calibri"/>
                <a:ea typeface="Calibri"/>
                <a:cs typeface="Segoe UI"/>
              </a:rPr>
              <a:t>2.Use to working alone and not challenged </a:t>
            </a:r>
            <a:endParaRPr lang="en-GB" sz="2800" b="0" dirty="0">
              <a:effectLst/>
              <a:latin typeface="Calibri" panose="020F0502020204030204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endParaRPr lang="en-GB" sz="2800" dirty="0">
              <a:latin typeface="Calibri"/>
              <a:ea typeface="Calibri"/>
              <a:cs typeface="Segoe UI"/>
            </a:endParaRPr>
          </a:p>
          <a:p>
            <a:pPr lvl="0" algn="l">
              <a:spcAft>
                <a:spcPts val="0"/>
              </a:spcAft>
            </a:pPr>
            <a:r>
              <a:rPr lang="en-GB" sz="2800" dirty="0">
                <a:latin typeface="Calibri"/>
                <a:ea typeface="Calibri"/>
                <a:cs typeface="Segoe UI"/>
              </a:rPr>
              <a:t>3.Demographics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endParaRPr lang="en-GB" sz="2800" dirty="0">
              <a:latin typeface="Calibri"/>
              <a:ea typeface="Calibri"/>
              <a:cs typeface="Segoe UI"/>
            </a:endParaRPr>
          </a:p>
          <a:p>
            <a:r>
              <a:rPr lang="en-GB" sz="2800" dirty="0">
                <a:latin typeface="Calibri"/>
                <a:ea typeface="Calibri"/>
                <a:cs typeface="Segoe UI"/>
              </a:rPr>
              <a:t>4.Fear of the unknown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endParaRPr lang="en-GB" sz="2800" dirty="0">
              <a:latin typeface="Calibri"/>
              <a:ea typeface="Calibri"/>
              <a:cs typeface="Segoe UI"/>
            </a:endParaRPr>
          </a:p>
          <a:p>
            <a:r>
              <a:rPr lang="en-GB" sz="2800" dirty="0">
                <a:latin typeface="Calibri"/>
                <a:ea typeface="Calibri"/>
                <a:cs typeface="Segoe UI"/>
              </a:rPr>
              <a:t>5.A risk of increased workload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endParaRPr lang="en-GB" sz="2800" dirty="0">
              <a:latin typeface="Calibri"/>
              <a:ea typeface="Calibri" panose="020F0502020204030204" pitchFamily="34" charset="0"/>
              <a:cs typeface="Segoe UI"/>
            </a:endParaRPr>
          </a:p>
          <a:p>
            <a:r>
              <a:rPr lang="en-GB" sz="2800" dirty="0">
                <a:latin typeface="Calibri"/>
                <a:ea typeface="Calibri" panose="020F0502020204030204" pitchFamily="34" charset="0"/>
                <a:cs typeface="Segoe UI"/>
              </a:rPr>
              <a:t>6.Competence </a:t>
            </a:r>
            <a:endParaRPr lang="en-GB" sz="2800" dirty="0">
              <a:latin typeface="Calibri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endParaRPr lang="en-GB" sz="2800" dirty="0">
              <a:latin typeface="Calibri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r>
              <a:rPr lang="en-GB" sz="2800" dirty="0">
                <a:latin typeface="Calibri"/>
                <a:ea typeface="Calibri" panose="020F0502020204030204" pitchFamily="34" charset="0"/>
                <a:cs typeface="Segoe UI"/>
              </a:rPr>
              <a:t>7. Change of Management Structure</a:t>
            </a:r>
            <a:endParaRPr lang="en-GB" sz="2800" dirty="0">
              <a:latin typeface="Calibri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indent="-342900">
              <a:buAutoNum type="arabicPeriod"/>
            </a:pPr>
            <a:endParaRPr lang="en-GB" sz="1000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endParaRPr lang="en-GB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indent="-342900">
              <a:buAutoNum type="arabicPeriod"/>
            </a:pPr>
            <a:endParaRPr lang="en-GB" sz="1000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indent="-342900">
              <a:buAutoNum type="arabicPeriod"/>
            </a:pPr>
            <a:endParaRPr lang="en-GB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B8B534-BA3E-7A4A-58E9-36203B050F17}"/>
              </a:ext>
            </a:extLst>
          </p:cNvPr>
          <p:cNvSpPr txBox="1"/>
          <p:nvPr/>
        </p:nvSpPr>
        <p:spPr>
          <a:xfrm>
            <a:off x="1993907" y="1950460"/>
            <a:ext cx="2457011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ea typeface="Calibri"/>
                <a:cs typeface="Calibri"/>
              </a:rPr>
              <a:t>RESISTENCE TO CHANGE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489143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728788-09E0-F661-B3B3-523A8E588762}"/>
              </a:ext>
            </a:extLst>
          </p:cNvPr>
          <p:cNvSpPr/>
          <p:nvPr/>
        </p:nvSpPr>
        <p:spPr>
          <a:xfrm>
            <a:off x="1733102" y="1"/>
            <a:ext cx="2978331" cy="6857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7A47C4-A17E-1091-46EC-44BE251313D6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5153EC10-27B6-447D-5086-353ADA90C4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E375107-59B7-4E9E-B5AC-F0DC92F4B3B1}"/>
              </a:ext>
            </a:extLst>
          </p:cNvPr>
          <p:cNvSpPr txBox="1"/>
          <p:nvPr/>
        </p:nvSpPr>
        <p:spPr>
          <a:xfrm rot="16200000">
            <a:off x="-1741106" y="2658869"/>
            <a:ext cx="5215314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Segoe UI"/>
                <a:cs typeface="Segoe UI"/>
              </a:rPr>
              <a:t> </a:t>
            </a:r>
            <a:r>
              <a:rPr lang="en-GB" sz="3200" b="1" dirty="0">
                <a:solidFill>
                  <a:schemeClr val="bg1"/>
                </a:solidFill>
                <a:latin typeface="Segoe UI"/>
                <a:ea typeface="Calibri"/>
                <a:cs typeface="Segoe UI"/>
              </a:rPr>
              <a:t>OVERCOME </a:t>
            </a:r>
            <a:r>
              <a:rPr lang="en-GB" sz="4400" b="1" dirty="0">
                <a:solidFill>
                  <a:schemeClr val="bg1"/>
                </a:solidFill>
                <a:latin typeface="Calibri"/>
                <a:ea typeface="Calibri"/>
                <a:cs typeface="Segoe UI"/>
              </a:rPr>
              <a:t>BARRIERS</a:t>
            </a:r>
            <a:endParaRPr lang="en-GB" sz="4400" b="1" dirty="0">
              <a:solidFill>
                <a:schemeClr val="bg1"/>
              </a:solidFill>
              <a:latin typeface="Calibri"/>
              <a:ea typeface="Calibri"/>
              <a:cs typeface="Segoe UI" panose="020B0502040204020203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BF05CC9-D65A-27F4-F16B-87DE60FBF7B1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07EF63-4DC9-F397-9A04-19D0CF9BBE35}"/>
              </a:ext>
            </a:extLst>
          </p:cNvPr>
          <p:cNvSpPr txBox="1"/>
          <p:nvPr/>
        </p:nvSpPr>
        <p:spPr>
          <a:xfrm>
            <a:off x="5122615" y="596224"/>
            <a:ext cx="6735427" cy="65556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endParaRPr lang="en-GB" sz="2800" dirty="0">
              <a:ea typeface="Calibri"/>
              <a:cs typeface="Segoe UI"/>
            </a:endParaRPr>
          </a:p>
          <a:p>
            <a:pPr marL="342900" indent="-342900">
              <a:buAutoNum type="arabicPeriod"/>
            </a:pPr>
            <a:r>
              <a:rPr lang="en-GB" sz="2800" b="1" dirty="0">
                <a:latin typeface="Calibri"/>
                <a:ea typeface="Calibri"/>
                <a:cs typeface="Segoe UI"/>
              </a:rPr>
              <a:t>Communication </a:t>
            </a:r>
            <a:endParaRPr lang="en-GB" sz="1600">
              <a:latin typeface="Calibri"/>
              <a:ea typeface="Calibri"/>
              <a:cs typeface="Segoe UI"/>
            </a:endParaRPr>
          </a:p>
          <a:p>
            <a:pPr marL="342900" indent="-342900">
              <a:buAutoNum type="arabicPeriod"/>
            </a:pPr>
            <a:endParaRPr lang="en-GB" sz="2800" b="1" dirty="0">
              <a:latin typeface="Calibri"/>
              <a:ea typeface="Calibri"/>
              <a:cs typeface="Segoe UI"/>
            </a:endParaRPr>
          </a:p>
          <a:p>
            <a:endParaRPr lang="en-GB" sz="2800" b="1" dirty="0">
              <a:latin typeface="Calibri"/>
              <a:ea typeface="Calibri"/>
              <a:cs typeface="Segoe UI"/>
            </a:endParaRPr>
          </a:p>
          <a:p>
            <a:pPr marL="342900" indent="-342900">
              <a:buAutoNum type="arabicPeriod"/>
            </a:pPr>
            <a:endParaRPr lang="en-GB" sz="2800" b="1" dirty="0">
              <a:latin typeface="Calibri"/>
              <a:ea typeface="Calibri"/>
              <a:cs typeface="Segoe UI"/>
            </a:endParaRPr>
          </a:p>
          <a:p>
            <a:r>
              <a:rPr lang="en-GB" sz="2800" b="1">
                <a:latin typeface="Calibri"/>
                <a:ea typeface="Calibri"/>
                <a:cs typeface="Segoe UI"/>
              </a:rPr>
              <a:t>2.Commitment</a:t>
            </a:r>
            <a:endParaRPr lang="en-GB" sz="2800" b="1">
              <a:latin typeface="Calibri" panose="020F0502020204030204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endParaRPr lang="en-GB" sz="2800" b="1" dirty="0">
              <a:latin typeface="Calibri"/>
              <a:ea typeface="Calibri"/>
              <a:cs typeface="Segoe UI"/>
            </a:endParaRPr>
          </a:p>
          <a:p>
            <a:endParaRPr lang="en-GB" sz="2800" b="1" dirty="0">
              <a:latin typeface="Calibri"/>
              <a:ea typeface="Calibri"/>
              <a:cs typeface="Segoe UI"/>
            </a:endParaRPr>
          </a:p>
          <a:p>
            <a:endParaRPr lang="en-GB" sz="2800" dirty="0">
              <a:latin typeface="Calibri"/>
              <a:ea typeface="Calibri"/>
              <a:cs typeface="Segoe UI"/>
            </a:endParaRPr>
          </a:p>
          <a:p>
            <a:r>
              <a:rPr lang="en-GB" sz="2800" b="1" dirty="0">
                <a:latin typeface="Calibri"/>
                <a:ea typeface="Calibri"/>
                <a:cs typeface="Segoe UI"/>
              </a:rPr>
              <a:t>3</a:t>
            </a:r>
            <a:r>
              <a:rPr lang="en-GB" sz="2800" dirty="0">
                <a:latin typeface="Calibri"/>
                <a:ea typeface="Calibri"/>
                <a:cs typeface="Segoe UI"/>
              </a:rPr>
              <a:t>. </a:t>
            </a:r>
            <a:r>
              <a:rPr lang="en-GB" sz="2800" b="1" dirty="0">
                <a:latin typeface="Calibri"/>
                <a:ea typeface="Calibri"/>
                <a:cs typeface="Segoe UI"/>
              </a:rPr>
              <a:t>Connection </a:t>
            </a:r>
          </a:p>
          <a:p>
            <a:pPr marL="342900" indent="-342900">
              <a:buAutoNum type="arabicPeriod"/>
            </a:pPr>
            <a:endParaRPr lang="en-GB" sz="2800" dirty="0">
              <a:latin typeface="Calibri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indent="-342900">
              <a:buAutoNum type="arabicPeriod"/>
            </a:pPr>
            <a:endParaRPr lang="en-GB" sz="2800" dirty="0">
              <a:latin typeface="Calibri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indent="-342900">
              <a:buAutoNum type="arabicPeriod"/>
            </a:pPr>
            <a:endParaRPr lang="en-GB" sz="2800" dirty="0">
              <a:latin typeface="Calibri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indent="-342900">
              <a:buAutoNum type="arabicPeriod"/>
            </a:pPr>
            <a:endParaRPr lang="en-GB" sz="1000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endParaRPr lang="en-GB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indent="-342900">
              <a:buAutoNum type="arabicPeriod"/>
            </a:pPr>
            <a:endParaRPr lang="en-GB" sz="1000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indent="-342900">
              <a:buAutoNum type="arabicPeriod"/>
            </a:pPr>
            <a:endParaRPr lang="en-GB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D1FAA8-94C4-3158-CE7E-6C0D9B435B3E}"/>
              </a:ext>
            </a:extLst>
          </p:cNvPr>
          <p:cNvSpPr txBox="1"/>
          <p:nvPr/>
        </p:nvSpPr>
        <p:spPr>
          <a:xfrm>
            <a:off x="2324637" y="1501629"/>
            <a:ext cx="2021423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200" b="1" dirty="0">
                <a:ea typeface="Calibri"/>
                <a:cs typeface="Calibri"/>
              </a:rPr>
              <a:t>The 3 C's</a:t>
            </a:r>
            <a:endParaRPr lang="en-US" sz="7200" b="1" dirty="0"/>
          </a:p>
        </p:txBody>
      </p:sp>
    </p:spTree>
    <p:extLst>
      <p:ext uri="{BB962C8B-B14F-4D97-AF65-F5344CB8AC3E}">
        <p14:creationId xmlns:p14="http://schemas.microsoft.com/office/powerpoint/2010/main" val="8775510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728788-09E0-F661-B3B3-523A8E588762}"/>
              </a:ext>
            </a:extLst>
          </p:cNvPr>
          <p:cNvSpPr/>
          <p:nvPr/>
        </p:nvSpPr>
        <p:spPr>
          <a:xfrm>
            <a:off x="-1244714" y="-150394"/>
            <a:ext cx="2978331" cy="6857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7A47C4-A17E-1091-46EC-44BE251313D6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5153EC10-27B6-447D-5086-353ADA90C4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E375107-59B7-4E9E-B5AC-F0DC92F4B3B1}"/>
              </a:ext>
            </a:extLst>
          </p:cNvPr>
          <p:cNvSpPr txBox="1"/>
          <p:nvPr/>
        </p:nvSpPr>
        <p:spPr>
          <a:xfrm rot="16200000">
            <a:off x="-1741106" y="2751202"/>
            <a:ext cx="5215314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Segoe UI"/>
                <a:cs typeface="Segoe UI"/>
              </a:rPr>
              <a:t>NHS Change Model 2021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BF05CC9-D65A-27F4-F16B-87DE60FBF7B1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2" name="Picture 1" descr="A diagram of a puzzle">
            <a:extLst>
              <a:ext uri="{FF2B5EF4-FFF2-40B4-BE49-F238E27FC236}">
                <a16:creationId xmlns:a16="http://schemas.microsoft.com/office/drawing/2014/main" id="{2C1194BD-755E-FB52-72FD-B903A64B73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4460" y="342555"/>
            <a:ext cx="5000211" cy="60403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41F3D44-B70A-7AB6-1EEA-537B4241FE9B}"/>
              </a:ext>
            </a:extLst>
          </p:cNvPr>
          <p:cNvSpPr txBox="1"/>
          <p:nvPr/>
        </p:nvSpPr>
        <p:spPr>
          <a:xfrm>
            <a:off x="2198773" y="586520"/>
            <a:ext cx="5007734" cy="56938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cs typeface="Calibri"/>
              </a:rPr>
              <a:t>NHS England- The Change Model</a:t>
            </a:r>
          </a:p>
          <a:p>
            <a:endParaRPr lang="en-US" sz="2800" dirty="0">
              <a:cs typeface="Calibri"/>
            </a:endParaRPr>
          </a:p>
          <a:p>
            <a:endParaRPr lang="en-US" sz="2800" dirty="0">
              <a:cs typeface="Calibri"/>
            </a:endParaRPr>
          </a:p>
          <a:p>
            <a:endParaRPr lang="en-US" sz="2800" dirty="0">
              <a:cs typeface="Calibri"/>
            </a:endParaRPr>
          </a:p>
          <a:p>
            <a:endParaRPr lang="en-US" sz="2800" dirty="0">
              <a:cs typeface="Calibri"/>
            </a:endParaRPr>
          </a:p>
          <a:p>
            <a:r>
              <a:rPr lang="en-US" sz="2800" dirty="0">
                <a:cs typeface="Calibri"/>
              </a:rPr>
              <a:t>The model provides ideas, prompts, tools and resources</a:t>
            </a:r>
          </a:p>
          <a:p>
            <a:endParaRPr lang="en-US" sz="2800" dirty="0">
              <a:cs typeface="Calibri"/>
            </a:endParaRPr>
          </a:p>
          <a:p>
            <a:endParaRPr lang="en-US" sz="2800" dirty="0">
              <a:cs typeface="Calibri"/>
            </a:endParaRPr>
          </a:p>
          <a:p>
            <a:endParaRPr lang="en-US" sz="2800" dirty="0">
              <a:ea typeface="Calibri"/>
              <a:cs typeface="Calibri"/>
            </a:endParaRPr>
          </a:p>
          <a:p>
            <a:endParaRPr lang="en-US" sz="2800" dirty="0">
              <a:ea typeface="Calibri"/>
              <a:cs typeface="Calibri"/>
            </a:endParaRPr>
          </a:p>
          <a:p>
            <a:r>
              <a:rPr lang="en-US" sz="2800" dirty="0">
                <a:ea typeface="Calibri"/>
                <a:cs typeface="Calibri"/>
              </a:rPr>
              <a:t>8 Elements</a:t>
            </a:r>
            <a:endParaRPr lang="en-US" sz="2800" dirty="0">
              <a:cs typeface="Calibri"/>
            </a:endParaRPr>
          </a:p>
          <a:p>
            <a:endParaRPr lang="en-US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15224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728788-09E0-F661-B3B3-523A8E588762}"/>
              </a:ext>
            </a:extLst>
          </p:cNvPr>
          <p:cNvSpPr/>
          <p:nvPr/>
        </p:nvSpPr>
        <p:spPr>
          <a:xfrm>
            <a:off x="-1244714" y="-150394"/>
            <a:ext cx="2978331" cy="6857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7A47C4-A17E-1091-46EC-44BE251313D6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5153EC10-27B6-447D-5086-353ADA90C4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E375107-59B7-4E9E-B5AC-F0DC92F4B3B1}"/>
              </a:ext>
            </a:extLst>
          </p:cNvPr>
          <p:cNvSpPr txBox="1"/>
          <p:nvPr/>
        </p:nvSpPr>
        <p:spPr>
          <a:xfrm rot="16200000">
            <a:off x="-1741106" y="2751202"/>
            <a:ext cx="5215314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Segoe UI"/>
                <a:cs typeface="Segoe UI"/>
              </a:rPr>
              <a:t>OUR SHARED PURPOSE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BF05CC9-D65A-27F4-F16B-87DE60FBF7B1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9A3FB4-317E-632C-B15F-1686618223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5071" y="100765"/>
            <a:ext cx="4889833" cy="60147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D3565E9-4296-8E6E-45C7-06AE9C551E87}"/>
              </a:ext>
            </a:extLst>
          </p:cNvPr>
          <p:cNvSpPr txBox="1"/>
          <p:nvPr/>
        </p:nvSpPr>
        <p:spPr>
          <a:xfrm>
            <a:off x="2199174" y="831395"/>
            <a:ext cx="5524754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4000" dirty="0">
                <a:cs typeface="Calibri" panose="020F0502020204030204"/>
              </a:rPr>
              <a:t>Values</a:t>
            </a:r>
          </a:p>
          <a:p>
            <a:pPr marL="285750" indent="-285750" algn="l">
              <a:buFont typeface="Arial"/>
              <a:buChar char="•"/>
            </a:pPr>
            <a:endParaRPr lang="en-US" sz="40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4000" dirty="0">
                <a:cs typeface="Calibri" panose="020F0502020204030204"/>
              </a:rPr>
              <a:t>Beliefs</a:t>
            </a:r>
          </a:p>
          <a:p>
            <a:pPr marL="285750" indent="-285750">
              <a:buFont typeface="Arial"/>
              <a:buChar char="•"/>
            </a:pPr>
            <a:endParaRPr lang="en-US" sz="40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4000" dirty="0">
                <a:cs typeface="Calibri" panose="020F0502020204030204"/>
              </a:rPr>
              <a:t>Aspirations</a:t>
            </a:r>
          </a:p>
          <a:p>
            <a:pPr marL="285750" indent="-285750">
              <a:buFont typeface="Arial"/>
              <a:buChar char="•"/>
            </a:pPr>
            <a:endParaRPr lang="en-US" sz="2800" dirty="0">
              <a:cs typeface="Calibri" panose="020F0502020204030204"/>
            </a:endParaRPr>
          </a:p>
          <a:p>
            <a:endParaRPr lang="en-US" sz="28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1194181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728788-09E0-F661-B3B3-523A8E588762}"/>
              </a:ext>
            </a:extLst>
          </p:cNvPr>
          <p:cNvSpPr/>
          <p:nvPr/>
        </p:nvSpPr>
        <p:spPr>
          <a:xfrm>
            <a:off x="-1244714" y="-150394"/>
            <a:ext cx="2978331" cy="6857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7A47C4-A17E-1091-46EC-44BE251313D6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5153EC10-27B6-447D-5086-353ADA90C4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E375107-59B7-4E9E-B5AC-F0DC92F4B3B1}"/>
              </a:ext>
            </a:extLst>
          </p:cNvPr>
          <p:cNvSpPr txBox="1"/>
          <p:nvPr/>
        </p:nvSpPr>
        <p:spPr>
          <a:xfrm rot="16200000">
            <a:off x="-1741106" y="2751202"/>
            <a:ext cx="5215314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Segoe UI"/>
                <a:cs typeface="Segoe UI"/>
              </a:rPr>
              <a:t>SPREAD AND ADOPTION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BF05CC9-D65A-27F4-F16B-87DE60FBF7B1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3565E9-4296-8E6E-45C7-06AE9C551E87}"/>
              </a:ext>
            </a:extLst>
          </p:cNvPr>
          <p:cNvSpPr txBox="1"/>
          <p:nvPr/>
        </p:nvSpPr>
        <p:spPr>
          <a:xfrm>
            <a:off x="1920132" y="305508"/>
            <a:ext cx="5803796" cy="64940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4000" dirty="0">
                <a:cs typeface="Calibri" panose="020F0502020204030204"/>
              </a:rPr>
              <a:t>Good practice</a:t>
            </a:r>
          </a:p>
          <a:p>
            <a:pPr marL="285750" indent="-285750" algn="l">
              <a:buFont typeface="Arial"/>
              <a:buChar char="•"/>
            </a:pPr>
            <a:endParaRPr lang="en-US" sz="40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4000" dirty="0">
                <a:cs typeface="Calibri" panose="020F0502020204030204"/>
              </a:rPr>
              <a:t>What works</a:t>
            </a:r>
          </a:p>
          <a:p>
            <a:pPr marL="285750" indent="-285750">
              <a:buFont typeface="Arial"/>
              <a:buChar char="•"/>
            </a:pPr>
            <a:endParaRPr lang="en-US" sz="40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4000" dirty="0">
                <a:cs typeface="Calibri" panose="020F0502020204030204"/>
              </a:rPr>
              <a:t>Learn</a:t>
            </a:r>
          </a:p>
          <a:p>
            <a:pPr marL="285750" indent="-285750">
              <a:buFont typeface="Arial"/>
              <a:buChar char="•"/>
            </a:pPr>
            <a:endParaRPr lang="en-US" sz="40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4000">
                <a:cs typeface="Calibri" panose="020F0502020204030204"/>
              </a:rPr>
              <a:t>Spread good practices</a:t>
            </a:r>
            <a:endParaRPr lang="en-US" sz="40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endParaRPr lang="en-US" sz="40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4000" dirty="0">
                <a:cs typeface="Calibri" panose="020F0502020204030204"/>
              </a:rPr>
              <a:t>Share new ideas</a:t>
            </a:r>
          </a:p>
          <a:p>
            <a:pPr marL="285750" indent="-285750">
              <a:buFont typeface="Arial"/>
              <a:buChar char="•"/>
            </a:pPr>
            <a:endParaRPr lang="en-US" sz="2800" dirty="0">
              <a:cs typeface="Calibri" panose="020F0502020204030204"/>
            </a:endParaRPr>
          </a:p>
          <a:p>
            <a:endParaRPr lang="en-US" sz="2800" dirty="0">
              <a:cs typeface="Calibri" panose="020F0502020204030204"/>
            </a:endParaRPr>
          </a:p>
        </p:txBody>
      </p:sp>
      <p:pic>
        <p:nvPicPr>
          <p:cNvPr id="2" name="Picture 1" descr="A diagram of a puzzle&#10;&#10;Description automatically generated">
            <a:extLst>
              <a:ext uri="{FF2B5EF4-FFF2-40B4-BE49-F238E27FC236}">
                <a16:creationId xmlns:a16="http://schemas.microsoft.com/office/drawing/2014/main" id="{AF7D95B5-3B2A-8EF0-4641-1DE49E6070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4146" y="711223"/>
            <a:ext cx="4789061" cy="5564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7931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728788-09E0-F661-B3B3-523A8E588762}"/>
              </a:ext>
            </a:extLst>
          </p:cNvPr>
          <p:cNvSpPr/>
          <p:nvPr/>
        </p:nvSpPr>
        <p:spPr>
          <a:xfrm>
            <a:off x="-1244714" y="-150394"/>
            <a:ext cx="2978331" cy="6857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7A47C4-A17E-1091-46EC-44BE251313D6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5153EC10-27B6-447D-5086-353ADA90C4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E375107-59B7-4E9E-B5AC-F0DC92F4B3B1}"/>
              </a:ext>
            </a:extLst>
          </p:cNvPr>
          <p:cNvSpPr txBox="1"/>
          <p:nvPr/>
        </p:nvSpPr>
        <p:spPr>
          <a:xfrm rot="16200000">
            <a:off x="-1741106" y="2751202"/>
            <a:ext cx="5215314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Segoe UI"/>
                <a:cs typeface="Segoe UI"/>
              </a:rPr>
              <a:t>IMPROVEMENT TOOLS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BF05CC9-D65A-27F4-F16B-87DE60FBF7B1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3" name="Picture 2" descr="A diagram of a puzzle&#10;&#10;Description automatically generated">
            <a:extLst>
              <a:ext uri="{FF2B5EF4-FFF2-40B4-BE49-F238E27FC236}">
                <a16:creationId xmlns:a16="http://schemas.microsoft.com/office/drawing/2014/main" id="{58A35ADD-292F-4FAF-5E53-7FBEDF6EB0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32121" y="787423"/>
            <a:ext cx="4616941" cy="516509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9EA9E3-C09F-7306-9325-3FF7697B77BE}"/>
              </a:ext>
            </a:extLst>
          </p:cNvPr>
          <p:cNvSpPr txBox="1"/>
          <p:nvPr/>
        </p:nvSpPr>
        <p:spPr>
          <a:xfrm>
            <a:off x="2065972" y="2069190"/>
            <a:ext cx="4320861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dirty="0">
                <a:cs typeface="Calibri"/>
              </a:rPr>
              <a:t>Provides an underlying structure for the change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2621540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728788-09E0-F661-B3B3-523A8E588762}"/>
              </a:ext>
            </a:extLst>
          </p:cNvPr>
          <p:cNvSpPr/>
          <p:nvPr/>
        </p:nvSpPr>
        <p:spPr>
          <a:xfrm>
            <a:off x="-1244714" y="-150394"/>
            <a:ext cx="2978331" cy="6857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7A47C4-A17E-1091-46EC-44BE251313D6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5153EC10-27B6-447D-5086-353ADA90C4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E375107-59B7-4E9E-B5AC-F0DC92F4B3B1}"/>
              </a:ext>
            </a:extLst>
          </p:cNvPr>
          <p:cNvSpPr txBox="1"/>
          <p:nvPr/>
        </p:nvSpPr>
        <p:spPr>
          <a:xfrm rot="16200000">
            <a:off x="-1741106" y="2751202"/>
            <a:ext cx="5215314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Segoe UI"/>
                <a:ea typeface="Calibri"/>
                <a:cs typeface="Segoe UI"/>
              </a:rPr>
              <a:t>Lewin's 3 Step Model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BF05CC9-D65A-27F4-F16B-87DE60FBF7B1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40B13E-8B00-28F3-D2BD-A2BB4C962D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7095" y="230605"/>
            <a:ext cx="9632782" cy="439152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0645826-7901-CAD5-8B71-898124CF37B2}"/>
              </a:ext>
            </a:extLst>
          </p:cNvPr>
          <p:cNvSpPr txBox="1"/>
          <p:nvPr/>
        </p:nvSpPr>
        <p:spPr>
          <a:xfrm>
            <a:off x="2440147" y="5024682"/>
            <a:ext cx="882207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dirty="0">
                <a:ea typeface="Calibri"/>
                <a:cs typeface="Calibri"/>
              </a:rPr>
              <a:t>Prepare         Implement          Sustain</a:t>
            </a:r>
          </a:p>
        </p:txBody>
      </p:sp>
    </p:spTree>
    <p:extLst>
      <p:ext uri="{BB962C8B-B14F-4D97-AF65-F5344CB8AC3E}">
        <p14:creationId xmlns:p14="http://schemas.microsoft.com/office/powerpoint/2010/main" val="3276798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728788-09E0-F661-B3B3-523A8E588762}"/>
              </a:ext>
            </a:extLst>
          </p:cNvPr>
          <p:cNvSpPr/>
          <p:nvPr/>
        </p:nvSpPr>
        <p:spPr>
          <a:xfrm>
            <a:off x="-1244714" y="-150394"/>
            <a:ext cx="2978331" cy="6857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7A47C4-A17E-1091-46EC-44BE251313D6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5153EC10-27B6-447D-5086-353ADA90C4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E375107-59B7-4E9E-B5AC-F0DC92F4B3B1}"/>
              </a:ext>
            </a:extLst>
          </p:cNvPr>
          <p:cNvSpPr txBox="1"/>
          <p:nvPr/>
        </p:nvSpPr>
        <p:spPr>
          <a:xfrm rot="16200000">
            <a:off x="-1751132" y="2464876"/>
            <a:ext cx="5215314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Segoe UI"/>
                <a:cs typeface="Segoe UI"/>
              </a:rPr>
              <a:t>PROJECT  PERFORMANCE MANAGEMENT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BF05CC9-D65A-27F4-F16B-87DE60FBF7B1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2" name="Picture 1" descr="A diagram of a puzzle&#10;&#10;Description automatically generated">
            <a:extLst>
              <a:ext uri="{FF2B5EF4-FFF2-40B4-BE49-F238E27FC236}">
                <a16:creationId xmlns:a16="http://schemas.microsoft.com/office/drawing/2014/main" id="{9B70D9FE-06D0-F85A-538C-F8D73CB229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815" y="611605"/>
            <a:ext cx="5254792" cy="57551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1CD9E6E-144C-1A0A-C035-F64B921EA787}"/>
              </a:ext>
            </a:extLst>
          </p:cNvPr>
          <p:cNvSpPr txBox="1"/>
          <p:nvPr/>
        </p:nvSpPr>
        <p:spPr>
          <a:xfrm>
            <a:off x="1967635" y="1307524"/>
            <a:ext cx="4163769" cy="46166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4000" dirty="0">
                <a:cs typeface="Calibri" panose="020F0502020204030204"/>
              </a:rPr>
              <a:t>Clear Plan</a:t>
            </a:r>
          </a:p>
          <a:p>
            <a:pPr marL="285750" indent="-285750">
              <a:buFont typeface="Arial"/>
              <a:buChar char="•"/>
            </a:pPr>
            <a:endParaRPr lang="en-US" sz="40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4000" dirty="0">
                <a:cs typeface="Calibri" panose="020F0502020204030204"/>
              </a:rPr>
              <a:t>Ongoing Review</a:t>
            </a:r>
          </a:p>
          <a:p>
            <a:pPr marL="285750" indent="-285750">
              <a:buFont typeface="Arial"/>
              <a:buChar char="•"/>
            </a:pPr>
            <a:endParaRPr lang="en-US" sz="40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4000" dirty="0">
                <a:cs typeface="Calibri" panose="020F0502020204030204"/>
              </a:rPr>
              <a:t>Actions, Targets and Milestones</a:t>
            </a:r>
          </a:p>
          <a:p>
            <a:pPr marL="285750" indent="-285750">
              <a:buFont typeface="Arial"/>
              <a:buChar char="•"/>
            </a:pPr>
            <a:endParaRPr lang="en-US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814627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728788-09E0-F661-B3B3-523A8E588762}"/>
              </a:ext>
            </a:extLst>
          </p:cNvPr>
          <p:cNvSpPr/>
          <p:nvPr/>
        </p:nvSpPr>
        <p:spPr>
          <a:xfrm>
            <a:off x="-1244714" y="-150394"/>
            <a:ext cx="2978331" cy="6857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7A47C4-A17E-1091-46EC-44BE251313D6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5153EC10-27B6-447D-5086-353ADA90C4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E375107-59B7-4E9E-B5AC-F0DC92F4B3B1}"/>
              </a:ext>
            </a:extLst>
          </p:cNvPr>
          <p:cNvSpPr txBox="1"/>
          <p:nvPr/>
        </p:nvSpPr>
        <p:spPr>
          <a:xfrm rot="16200000">
            <a:off x="-1741106" y="2751202"/>
            <a:ext cx="5215314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Segoe UI"/>
                <a:cs typeface="Segoe UI"/>
              </a:rPr>
              <a:t>MEASUREMENT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BF05CC9-D65A-27F4-F16B-87DE60FBF7B1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2" name="Picture 1" descr="A diagram of a diagram of a diagram&#10;&#10;Description automatically generated">
            <a:extLst>
              <a:ext uri="{FF2B5EF4-FFF2-40B4-BE49-F238E27FC236}">
                <a16:creationId xmlns:a16="http://schemas.microsoft.com/office/drawing/2014/main" id="{A756D24A-F6D3-552B-CBF6-A55997F546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7091" y="704113"/>
            <a:ext cx="6244777" cy="5385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5313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728788-09E0-F661-B3B3-523A8E588762}"/>
              </a:ext>
            </a:extLst>
          </p:cNvPr>
          <p:cNvSpPr/>
          <p:nvPr/>
        </p:nvSpPr>
        <p:spPr>
          <a:xfrm>
            <a:off x="-1244714" y="-150394"/>
            <a:ext cx="2978331" cy="6857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7A47C4-A17E-1091-46EC-44BE251313D6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5153EC10-27B6-447D-5086-353ADA90C4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E375107-59B7-4E9E-B5AC-F0DC92F4B3B1}"/>
              </a:ext>
            </a:extLst>
          </p:cNvPr>
          <p:cNvSpPr txBox="1"/>
          <p:nvPr/>
        </p:nvSpPr>
        <p:spPr>
          <a:xfrm rot="16200000">
            <a:off x="-1741106" y="2751202"/>
            <a:ext cx="5215314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Segoe UI"/>
                <a:cs typeface="Segoe UI"/>
              </a:rPr>
              <a:t>NHS Change Model 2021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BF05CC9-D65A-27F4-F16B-87DE60FBF7B1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pic>
        <p:nvPicPr>
          <p:cNvPr id="3" name="Picture 2" descr="A diagram of a diagram of a diagram&#10;&#10;Description automatically generated">
            <a:extLst>
              <a:ext uri="{FF2B5EF4-FFF2-40B4-BE49-F238E27FC236}">
                <a16:creationId xmlns:a16="http://schemas.microsoft.com/office/drawing/2014/main" id="{8F3DBCC9-5FCD-A57B-6440-F6D14CFF45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7711" y="436897"/>
            <a:ext cx="4461710" cy="56032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1BA73B-0A0C-EC69-EF05-72B71E0ED196}"/>
              </a:ext>
            </a:extLst>
          </p:cNvPr>
          <p:cNvSpPr txBox="1"/>
          <p:nvPr/>
        </p:nvSpPr>
        <p:spPr>
          <a:xfrm>
            <a:off x="2050637" y="922786"/>
            <a:ext cx="4291690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4000" dirty="0">
                <a:cs typeface="Calibri" panose="020F0502020204030204"/>
              </a:rPr>
              <a:t>Incentives</a:t>
            </a:r>
            <a:endParaRPr lang="en-US" dirty="0">
              <a:cs typeface="Calibri" panose="020F0502020204030204"/>
            </a:endParaRPr>
          </a:p>
          <a:p>
            <a:pPr marL="285750" indent="-285750" algn="l">
              <a:buFont typeface="Arial"/>
              <a:buChar char="•"/>
            </a:pPr>
            <a:endParaRPr lang="en-US" sz="40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4000" dirty="0">
                <a:cs typeface="Calibri" panose="020F0502020204030204"/>
              </a:rPr>
              <a:t>Standards</a:t>
            </a:r>
          </a:p>
          <a:p>
            <a:pPr marL="285750" indent="-285750">
              <a:buFont typeface="Arial"/>
              <a:buChar char="•"/>
            </a:pPr>
            <a:endParaRPr lang="en-US" sz="40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4000" dirty="0">
                <a:cs typeface="Calibri" panose="020F0502020204030204"/>
              </a:rPr>
              <a:t>Policy</a:t>
            </a:r>
          </a:p>
        </p:txBody>
      </p:sp>
    </p:spTree>
    <p:extLst>
      <p:ext uri="{BB962C8B-B14F-4D97-AF65-F5344CB8AC3E}">
        <p14:creationId xmlns:p14="http://schemas.microsoft.com/office/powerpoint/2010/main" val="38907349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728788-09E0-F661-B3B3-523A8E588762}"/>
              </a:ext>
            </a:extLst>
          </p:cNvPr>
          <p:cNvSpPr/>
          <p:nvPr/>
        </p:nvSpPr>
        <p:spPr>
          <a:xfrm>
            <a:off x="-1244714" y="-150394"/>
            <a:ext cx="2978331" cy="6857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7A47C4-A17E-1091-46EC-44BE251313D6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5153EC10-27B6-447D-5086-353ADA90C4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E375107-59B7-4E9E-B5AC-F0DC92F4B3B1}"/>
              </a:ext>
            </a:extLst>
          </p:cNvPr>
          <p:cNvSpPr txBox="1"/>
          <p:nvPr/>
        </p:nvSpPr>
        <p:spPr>
          <a:xfrm rot="16200000">
            <a:off x="-1741106" y="2751202"/>
            <a:ext cx="5215314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Segoe UI"/>
                <a:cs typeface="Segoe UI"/>
              </a:rPr>
              <a:t>MOTIVATE AND MOBILISE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BF05CC9-D65A-27F4-F16B-87DE60FBF7B1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1BA73B-0A0C-EC69-EF05-72B71E0ED196}"/>
              </a:ext>
            </a:extLst>
          </p:cNvPr>
          <p:cNvSpPr txBox="1"/>
          <p:nvPr/>
        </p:nvSpPr>
        <p:spPr>
          <a:xfrm>
            <a:off x="2050637" y="922786"/>
            <a:ext cx="3970848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3200" dirty="0">
                <a:cs typeface="Calibri" panose="020F0502020204030204"/>
              </a:rPr>
              <a:t>Who is involved</a:t>
            </a:r>
          </a:p>
          <a:p>
            <a:pPr marL="285750" indent="-285750" algn="l">
              <a:buFont typeface="Arial"/>
              <a:buChar char="•"/>
            </a:pPr>
            <a:endParaRPr lang="en-US" sz="32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3200" dirty="0">
                <a:cs typeface="Calibri" panose="020F0502020204030204"/>
              </a:rPr>
              <a:t>Connect and share values</a:t>
            </a:r>
          </a:p>
          <a:p>
            <a:pPr marL="285750" indent="-285750">
              <a:buFont typeface="Arial"/>
              <a:buChar char="•"/>
            </a:pPr>
            <a:endParaRPr lang="en-US" sz="32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3200" dirty="0">
                <a:cs typeface="Calibri" panose="020F0502020204030204"/>
              </a:rPr>
              <a:t>Benefits to patients discussed</a:t>
            </a:r>
          </a:p>
          <a:p>
            <a:pPr marL="285750" indent="-285750">
              <a:buFont typeface="Arial"/>
              <a:buChar char="•"/>
            </a:pPr>
            <a:endParaRPr lang="en-US" sz="32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3200" dirty="0">
                <a:cs typeface="Calibri" panose="020F0502020204030204"/>
              </a:rPr>
              <a:t>Not ultimately focused on targets</a:t>
            </a:r>
          </a:p>
        </p:txBody>
      </p:sp>
      <p:pic>
        <p:nvPicPr>
          <p:cNvPr id="2" name="Picture 1" descr="A diagram of a diagram of a company&#10;&#10;Description automatically generated">
            <a:extLst>
              <a:ext uri="{FF2B5EF4-FFF2-40B4-BE49-F238E27FC236}">
                <a16:creationId xmlns:a16="http://schemas.microsoft.com/office/drawing/2014/main" id="{7A46BF55-9B57-DEA6-89C6-69BF1AE006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4883" y="438150"/>
            <a:ext cx="4581023" cy="6282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5508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728788-09E0-F661-B3B3-523A8E588762}"/>
              </a:ext>
            </a:extLst>
          </p:cNvPr>
          <p:cNvSpPr/>
          <p:nvPr/>
        </p:nvSpPr>
        <p:spPr>
          <a:xfrm>
            <a:off x="-1244714" y="-150394"/>
            <a:ext cx="2978331" cy="6857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7A47C4-A17E-1091-46EC-44BE251313D6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5153EC10-27B6-447D-5086-353ADA90C4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E375107-59B7-4E9E-B5AC-F0DC92F4B3B1}"/>
              </a:ext>
            </a:extLst>
          </p:cNvPr>
          <p:cNvSpPr txBox="1"/>
          <p:nvPr/>
        </p:nvSpPr>
        <p:spPr>
          <a:xfrm rot="16200000">
            <a:off x="-1741106" y="2751202"/>
            <a:ext cx="5215314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Segoe UI"/>
                <a:cs typeface="Segoe UI"/>
              </a:rPr>
              <a:t>LEADERSHIP BY ALL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BF05CC9-D65A-27F4-F16B-87DE60FBF7B1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1BA73B-0A0C-EC69-EF05-72B71E0ED196}"/>
              </a:ext>
            </a:extLst>
          </p:cNvPr>
          <p:cNvSpPr txBox="1"/>
          <p:nvPr/>
        </p:nvSpPr>
        <p:spPr>
          <a:xfrm>
            <a:off x="1960401" y="261050"/>
            <a:ext cx="4061084" cy="60016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US" sz="3200" dirty="0">
              <a:cs typeface="Calibri" panose="020F0502020204030204"/>
            </a:endParaRPr>
          </a:p>
          <a:p>
            <a:pPr marL="457200" indent="-457200">
              <a:buFont typeface="Arial"/>
              <a:buChar char="•"/>
            </a:pPr>
            <a:r>
              <a:rPr lang="en-US" sz="3200" dirty="0">
                <a:cs typeface="Calibri" panose="020F0502020204030204"/>
              </a:rPr>
              <a:t>Approach</a:t>
            </a:r>
          </a:p>
          <a:p>
            <a:pPr marL="457200" indent="-457200">
              <a:buFont typeface="Arial"/>
              <a:buChar char="•"/>
            </a:pPr>
            <a:r>
              <a:rPr lang="en-US" sz="3200" dirty="0">
                <a:cs typeface="Calibri" panose="020F0502020204030204"/>
              </a:rPr>
              <a:t>Skills</a:t>
            </a:r>
          </a:p>
          <a:p>
            <a:pPr marL="457200" indent="-457200">
              <a:buFont typeface="Arial"/>
              <a:buChar char="•"/>
            </a:pPr>
            <a:r>
              <a:rPr lang="en-US" sz="3200" dirty="0" err="1">
                <a:cs typeface="Calibri" panose="020F0502020204030204"/>
              </a:rPr>
              <a:t>Behaviours</a:t>
            </a:r>
            <a:endParaRPr lang="en-US" sz="3200" dirty="0">
              <a:cs typeface="Calibri" panose="020F0502020204030204"/>
            </a:endParaRPr>
          </a:p>
          <a:p>
            <a:r>
              <a:rPr lang="en-US" sz="3200" dirty="0">
                <a:cs typeface="Calibri" panose="020F0502020204030204"/>
              </a:rPr>
              <a:t>to lead the change</a:t>
            </a:r>
          </a:p>
          <a:p>
            <a:endParaRPr lang="en-US" sz="3200" dirty="0">
              <a:cs typeface="Calibri" panose="020F0502020204030204"/>
            </a:endParaRPr>
          </a:p>
          <a:p>
            <a:r>
              <a:rPr lang="en-US" sz="3200" dirty="0">
                <a:cs typeface="Calibri" panose="020F0502020204030204"/>
              </a:rPr>
              <a:t>Transformational</a:t>
            </a:r>
          </a:p>
          <a:p>
            <a:pPr marL="457200" indent="-457200">
              <a:buFont typeface="Arial"/>
              <a:buChar char="•"/>
            </a:pPr>
            <a:r>
              <a:rPr lang="en-US" sz="3200" dirty="0">
                <a:cs typeface="Calibri" panose="020F0502020204030204"/>
              </a:rPr>
              <a:t>Inspire</a:t>
            </a:r>
          </a:p>
          <a:p>
            <a:pPr marL="457200" indent="-457200">
              <a:buFont typeface="Arial"/>
              <a:buChar char="•"/>
            </a:pPr>
            <a:r>
              <a:rPr lang="en-US" sz="3200" dirty="0">
                <a:cs typeface="Calibri" panose="020F0502020204030204"/>
              </a:rPr>
              <a:t>Encourage</a:t>
            </a:r>
          </a:p>
          <a:p>
            <a:pPr marL="457200" indent="-457200">
              <a:buFont typeface="Arial"/>
              <a:buChar char="•"/>
            </a:pPr>
            <a:r>
              <a:rPr lang="en-US" sz="3200" dirty="0">
                <a:cs typeface="Calibri" panose="020F0502020204030204"/>
              </a:rPr>
              <a:t>Passion</a:t>
            </a:r>
          </a:p>
          <a:p>
            <a:pPr marL="457200" indent="-457200">
              <a:buFont typeface="Arial"/>
              <a:buChar char="•"/>
            </a:pPr>
            <a:r>
              <a:rPr lang="en-US" sz="3200" dirty="0">
                <a:cs typeface="Calibri" panose="020F0502020204030204"/>
              </a:rPr>
              <a:t>Beliefs</a:t>
            </a:r>
          </a:p>
          <a:p>
            <a:pPr marL="457200" indent="-457200">
              <a:buFont typeface="Arial"/>
              <a:buChar char="•"/>
            </a:pPr>
            <a:r>
              <a:rPr lang="en-US" sz="3200" dirty="0">
                <a:cs typeface="Calibri" panose="020F0502020204030204"/>
              </a:rPr>
              <a:t>To drive the change</a:t>
            </a:r>
          </a:p>
        </p:txBody>
      </p:sp>
      <p:pic>
        <p:nvPicPr>
          <p:cNvPr id="3" name="Picture 2" descr="A diagram of a hexagon with a blue and grey puzzle&#10;&#10;Description automatically generated">
            <a:extLst>
              <a:ext uri="{FF2B5EF4-FFF2-40B4-BE49-F238E27FC236}">
                <a16:creationId xmlns:a16="http://schemas.microsoft.com/office/drawing/2014/main" id="{459D1EC8-B620-352B-CCCB-0C9B3885EA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2793" y="780298"/>
            <a:ext cx="5292389" cy="5668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9875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728788-09E0-F661-B3B3-523A8E588762}"/>
              </a:ext>
            </a:extLst>
          </p:cNvPr>
          <p:cNvSpPr/>
          <p:nvPr/>
        </p:nvSpPr>
        <p:spPr>
          <a:xfrm>
            <a:off x="1733102" y="1"/>
            <a:ext cx="2978331" cy="6857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7A47C4-A17E-1091-46EC-44BE251313D6}"/>
              </a:ext>
            </a:extLst>
          </p:cNvPr>
          <p:cNvSpPr/>
          <p:nvPr/>
        </p:nvSpPr>
        <p:spPr>
          <a:xfrm>
            <a:off x="0" y="0"/>
            <a:ext cx="1733107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5153EC10-27B6-447D-5086-353ADA90C4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14" y="5817159"/>
            <a:ext cx="676275" cy="6953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E375107-59B7-4E9E-B5AC-F0DC92F4B3B1}"/>
              </a:ext>
            </a:extLst>
          </p:cNvPr>
          <p:cNvSpPr txBox="1"/>
          <p:nvPr/>
        </p:nvSpPr>
        <p:spPr>
          <a:xfrm rot="16200000">
            <a:off x="-1741106" y="2658869"/>
            <a:ext cx="5215314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4400" b="1" dirty="0">
                <a:solidFill>
                  <a:schemeClr val="bg1"/>
                </a:solidFill>
                <a:latin typeface="Calibri"/>
                <a:cs typeface="Segoe UI"/>
              </a:rPr>
              <a:t>              RECAP</a:t>
            </a:r>
            <a:endParaRPr lang="en-US" dirty="0">
              <a:solidFill>
                <a:schemeClr val="bg1"/>
              </a:solidFill>
              <a:cs typeface="Segoe UI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BF05CC9-D65A-27F4-F16B-87DE60FBF7B1}"/>
              </a:ext>
            </a:extLst>
          </p:cNvPr>
          <p:cNvSpPr txBox="1"/>
          <p:nvPr/>
        </p:nvSpPr>
        <p:spPr>
          <a:xfrm>
            <a:off x="9213668" y="6445764"/>
            <a:ext cx="2569028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NHS Trust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07EF63-4DC9-F397-9A04-19D0CF9BBE35}"/>
              </a:ext>
            </a:extLst>
          </p:cNvPr>
          <p:cNvSpPr txBox="1"/>
          <p:nvPr/>
        </p:nvSpPr>
        <p:spPr>
          <a:xfrm>
            <a:off x="5122615" y="596224"/>
            <a:ext cx="6735427" cy="871007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endParaRPr lang="en-GB" sz="2800" dirty="0">
              <a:ea typeface="Calibri"/>
              <a:cs typeface="Segoe UI"/>
            </a:endParaRPr>
          </a:p>
          <a:p>
            <a:pPr marL="342900" indent="-342900">
              <a:buAutoNum type="arabicPeriod"/>
            </a:pPr>
            <a:r>
              <a:rPr lang="en-GB" sz="2800" b="1" dirty="0">
                <a:latin typeface="Calibri"/>
                <a:ea typeface="Calibri"/>
                <a:cs typeface="Segoe UI"/>
              </a:rPr>
              <a:t>Communication </a:t>
            </a:r>
            <a:endParaRPr lang="en-GB" sz="1600">
              <a:latin typeface="Calibri"/>
              <a:ea typeface="Calibri"/>
              <a:cs typeface="Segoe UI"/>
            </a:endParaRPr>
          </a:p>
          <a:p>
            <a:pPr marL="342900" indent="-342900">
              <a:buAutoNum type="arabicPeriod"/>
            </a:pPr>
            <a:endParaRPr lang="en-GB" sz="2800" b="1" dirty="0">
              <a:latin typeface="Calibri"/>
              <a:ea typeface="Calibri"/>
              <a:cs typeface="Segoe UI"/>
            </a:endParaRPr>
          </a:p>
          <a:p>
            <a:r>
              <a:rPr lang="en-GB" sz="2800" b="1" dirty="0">
                <a:latin typeface="Calibri"/>
                <a:ea typeface="Calibri"/>
                <a:cs typeface="Segoe UI"/>
              </a:rPr>
              <a:t>2.Commitment</a:t>
            </a:r>
            <a:endParaRPr lang="en-GB" sz="2800" b="1" dirty="0">
              <a:latin typeface="Calibri" panose="020F0502020204030204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endParaRPr lang="en-GB" sz="2800" b="1" dirty="0">
              <a:latin typeface="Calibri"/>
              <a:ea typeface="Calibri"/>
              <a:cs typeface="Segoe UI"/>
            </a:endParaRPr>
          </a:p>
          <a:p>
            <a:r>
              <a:rPr lang="en-GB" sz="2800" b="1" dirty="0">
                <a:latin typeface="Calibri"/>
                <a:ea typeface="Calibri"/>
                <a:cs typeface="Segoe UI"/>
              </a:rPr>
              <a:t>3</a:t>
            </a:r>
            <a:r>
              <a:rPr lang="en-GB" sz="2800" dirty="0">
                <a:latin typeface="Calibri"/>
                <a:ea typeface="Calibri"/>
                <a:cs typeface="Segoe UI"/>
              </a:rPr>
              <a:t>. </a:t>
            </a:r>
            <a:r>
              <a:rPr lang="en-GB" sz="2800" b="1" dirty="0">
                <a:latin typeface="Calibri"/>
                <a:ea typeface="Calibri"/>
                <a:cs typeface="Segoe UI"/>
              </a:rPr>
              <a:t>Connection </a:t>
            </a:r>
            <a:endParaRPr lang="en-GB">
              <a:ea typeface="Calibri"/>
              <a:cs typeface="Calibri"/>
            </a:endParaRPr>
          </a:p>
          <a:p>
            <a:endParaRPr lang="en-GB" sz="2800" b="1" dirty="0">
              <a:latin typeface="Calibri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algn="ctr"/>
            <a:r>
              <a:rPr lang="en-GB" sz="2800" b="1" dirty="0">
                <a:latin typeface="Calibri"/>
                <a:ea typeface="Calibri"/>
                <a:cs typeface="Segoe UI"/>
              </a:rPr>
              <a:t>Change</a:t>
            </a:r>
            <a:endParaRPr lang="en-GB" sz="2800" b="1" dirty="0">
              <a:latin typeface="Calibri" panose="020F0502020204030204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endParaRPr lang="en-GB" sz="2800" b="1" dirty="0">
              <a:latin typeface="Calibri"/>
              <a:ea typeface="Calibri"/>
              <a:cs typeface="Segoe UI"/>
            </a:endParaRPr>
          </a:p>
          <a:p>
            <a:r>
              <a:rPr lang="en-GB" sz="2800" b="1" dirty="0">
                <a:latin typeface="Calibri"/>
                <a:ea typeface="Calibri"/>
                <a:cs typeface="Segoe UI"/>
              </a:rPr>
              <a:t>1. Prepare</a:t>
            </a:r>
            <a:endParaRPr lang="en-GB" sz="2800" b="1" dirty="0">
              <a:latin typeface="Calibri" panose="020F0502020204030204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endParaRPr lang="en-GB" sz="2800" b="1" dirty="0">
              <a:latin typeface="Calibri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r>
              <a:rPr lang="en-GB" sz="2800" b="1" dirty="0">
                <a:latin typeface="Calibri"/>
                <a:ea typeface="Calibri"/>
                <a:cs typeface="Segoe UI"/>
              </a:rPr>
              <a:t>2. Implement</a:t>
            </a:r>
          </a:p>
          <a:p>
            <a:endParaRPr lang="en-GB" sz="2800" b="1" dirty="0">
              <a:latin typeface="Calibri" panose="020F0502020204030204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r>
              <a:rPr lang="en-GB" sz="2800" b="1" dirty="0">
                <a:latin typeface="Calibri"/>
                <a:ea typeface="Calibri"/>
                <a:cs typeface="Segoe UI"/>
              </a:rPr>
              <a:t>3. Sustain.</a:t>
            </a:r>
            <a:endParaRPr lang="en-GB" sz="2800" b="1" dirty="0">
              <a:latin typeface="Calibri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endParaRPr lang="en-GB" sz="2800" b="1" dirty="0">
              <a:latin typeface="Calibri" panose="020F0502020204030204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indent="-342900">
              <a:buAutoNum type="arabicPeriod"/>
            </a:pPr>
            <a:endParaRPr lang="en-GB" sz="2800" dirty="0">
              <a:latin typeface="Calibri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indent="-342900">
              <a:buAutoNum type="arabicPeriod"/>
            </a:pPr>
            <a:endParaRPr lang="en-GB" sz="2800" dirty="0">
              <a:latin typeface="Calibri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indent="-342900">
              <a:buAutoNum type="arabicPeriod"/>
            </a:pPr>
            <a:endParaRPr lang="en-GB" sz="2800" dirty="0">
              <a:latin typeface="Calibri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indent="-342900">
              <a:buAutoNum type="arabicPeriod"/>
            </a:pPr>
            <a:endParaRPr lang="en-GB" sz="1000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endParaRPr lang="en-GB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indent="-342900">
              <a:buAutoNum type="arabicPeriod"/>
            </a:pPr>
            <a:endParaRPr lang="en-GB" sz="1000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indent="-342900">
              <a:buAutoNum type="arabicPeriod"/>
            </a:pPr>
            <a:endParaRPr lang="en-GB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D1FAA8-94C4-3158-CE7E-6C0D9B435B3E}"/>
              </a:ext>
            </a:extLst>
          </p:cNvPr>
          <p:cNvSpPr txBox="1"/>
          <p:nvPr/>
        </p:nvSpPr>
        <p:spPr>
          <a:xfrm>
            <a:off x="2324637" y="1501629"/>
            <a:ext cx="2021423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200" b="1" dirty="0">
                <a:ea typeface="Calibri"/>
                <a:cs typeface="Calibri"/>
              </a:rPr>
              <a:t>The 3 C's</a:t>
            </a:r>
            <a:endParaRPr lang="en-US" sz="7200" b="1" dirty="0"/>
          </a:p>
        </p:txBody>
      </p:sp>
    </p:spTree>
    <p:extLst>
      <p:ext uri="{BB962C8B-B14F-4D97-AF65-F5344CB8AC3E}">
        <p14:creationId xmlns:p14="http://schemas.microsoft.com/office/powerpoint/2010/main" val="4132876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3C5178D-570A-3E8F-8EC5-D747A8DA3AB0}"/>
              </a:ext>
            </a:extLst>
          </p:cNvPr>
          <p:cNvSpPr/>
          <p:nvPr/>
        </p:nvSpPr>
        <p:spPr>
          <a:xfrm flipV="1">
            <a:off x="0" y="-1"/>
            <a:ext cx="12192000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9FF8E6-D780-7626-1887-7AFF942EA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Thank you for listening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7C43864-A9DC-DBDE-9151-FA3F655716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35459" y="1638562"/>
            <a:ext cx="8349173" cy="3321381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74945F3-E740-5988-4858-6C0F335688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5343" y="5279220"/>
            <a:ext cx="5311107" cy="1181803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9E566C0-2BD1-A1EF-A332-36C806782B69}"/>
              </a:ext>
            </a:extLst>
          </p:cNvPr>
          <p:cNvCxnSpPr>
            <a:cxnSpLocks/>
          </p:cNvCxnSpPr>
          <p:nvPr/>
        </p:nvCxnSpPr>
        <p:spPr>
          <a:xfrm>
            <a:off x="5886450" y="5734050"/>
            <a:ext cx="53721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2240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3C1702F2CCFDC46B065C957FEF75E43" ma:contentTypeVersion="3" ma:contentTypeDescription="Create a new document." ma:contentTypeScope="" ma:versionID="3e69500e9b04fd57e40df9a7ddb00e91">
  <xsd:schema xmlns:xsd="http://www.w3.org/2001/XMLSchema" xmlns:xs="http://www.w3.org/2001/XMLSchema" xmlns:p="http://schemas.microsoft.com/office/2006/metadata/properties" xmlns:ns2="5ea7ef88-140e-4c0a-bc63-5d52712c3d66" targetNamespace="http://schemas.microsoft.com/office/2006/metadata/properties" ma:root="true" ma:fieldsID="261123159dc8010c8b124baa9a6b7b0c" ns2:_="">
    <xsd:import namespace="5ea7ef88-140e-4c0a-bc63-5d52712c3d6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a7ef88-140e-4c0a-bc63-5d52712c3d6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ACFD0B9-7BC0-4544-97CF-DC6354A9440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67A578F-82D9-47FB-9249-FFD930FECB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a7ef88-140e-4c0a-bc63-5d52712c3d6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F00543D-6602-4738-B573-04C00AA90314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5ea7ef88-140e-4c0a-bc63-5d52712c3d66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5172</TotalTime>
  <Words>1002</Words>
  <Application>Microsoft Office PowerPoint</Application>
  <PresentationFormat>Widescreen</PresentationFormat>
  <Paragraphs>161</Paragraphs>
  <Slides>18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for listening</vt:lpstr>
    </vt:vector>
  </TitlesOfParts>
  <Company>Welsh Ambulance Service NHS Trust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Watling (Welsh Ambulance Service NHS Trust - Head of Communications- 020)</dc:creator>
  <cp:lastModifiedBy>Sarah Woods (Welsh Ambulance Service NHS Trust - 020)</cp:lastModifiedBy>
  <cp:revision>799</cp:revision>
  <dcterms:created xsi:type="dcterms:W3CDTF">2021-04-16T07:42:33Z</dcterms:created>
  <dcterms:modified xsi:type="dcterms:W3CDTF">2024-02-27T15:28:09Z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0x01010023C1702F2CCFDC46B065C957FEF75E43</vt:lpwstr>
  </property>
</Properties>
</file>