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9"/>
  </p:normalViewPr>
  <p:slideViewPr>
    <p:cSldViewPr snapToGrid="0" snapToObjects="1">
      <p:cViewPr varScale="1">
        <p:scale>
          <a:sx n="102" d="100"/>
          <a:sy n="102" d="100"/>
        </p:scale>
        <p:origin x="9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fr-FR"/>
              <a:t>Modifiez le style du titre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8E05B5D-2D9D-9745-88F4-AFBFA25C920C}" type="datetimeFigureOut">
              <a:rPr lang="en-GB" smtClean="0"/>
              <a:t>18/04/2023</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2873200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38E05B5D-2D9D-9745-88F4-AFBFA25C920C}" type="datetimeFigureOut">
              <a:rPr lang="en-GB" smtClean="0"/>
              <a:t>18/04/2023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787234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Titre de section">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fr-FR"/>
              <a:t>Modifiez le style du titre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Cliquez pour modifier les styles du texte du masque</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8E05B5D-2D9D-9745-88F4-AFBFA25C920C}" type="datetimeFigureOut">
              <a:rPr lang="en-GB" smtClean="0"/>
              <a:t>18/04/2023</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2639544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Date Placeholder 4"/>
          <p:cNvSpPr>
            <a:spLocks noGrp="1"/>
          </p:cNvSpPr>
          <p:nvPr>
            <p:ph type="dt" sz="half" idx="10"/>
          </p:nvPr>
        </p:nvSpPr>
        <p:spPr/>
        <p:txBody>
          <a:bodyPr/>
          <a:lstStyle/>
          <a:p>
            <a:fld id="{38E05B5D-2D9D-9745-88F4-AFBFA25C920C}" type="datetimeFigureOut">
              <a:rPr lang="en-GB" smtClean="0"/>
              <a:t>18/04/2023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3770772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fr-FR"/>
              <a:t>Modifiez le style du titre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Content Placeholder 3"/>
          <p:cNvSpPr>
            <a:spLocks noGrp="1"/>
          </p:cNvSpPr>
          <p:nvPr>
            <p:ph sz="half" idx="2"/>
          </p:nvPr>
        </p:nvSpPr>
        <p:spPr>
          <a:xfrm>
            <a:off x="685800" y="3132666"/>
            <a:ext cx="5311775" cy="3086019"/>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Content Placeholder 5"/>
          <p:cNvSpPr>
            <a:spLocks noGrp="1"/>
          </p:cNvSpPr>
          <p:nvPr>
            <p:ph sz="quarter" idx="4"/>
          </p:nvPr>
        </p:nvSpPr>
        <p:spPr>
          <a:xfrm>
            <a:off x="6172200" y="3132666"/>
            <a:ext cx="5334000" cy="3086019"/>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7" name="Date Placeholder 6"/>
          <p:cNvSpPr>
            <a:spLocks noGrp="1"/>
          </p:cNvSpPr>
          <p:nvPr>
            <p:ph type="dt" sz="half" idx="10"/>
          </p:nvPr>
        </p:nvSpPr>
        <p:spPr/>
        <p:txBody>
          <a:bodyPr/>
          <a:lstStyle/>
          <a:p>
            <a:fld id="{38E05B5D-2D9D-9745-88F4-AFBFA25C920C}" type="datetimeFigureOut">
              <a:rPr lang="en-GB" smtClean="0"/>
              <a:t>18/04/2023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3668047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Date Placeholder 2"/>
          <p:cNvSpPr>
            <a:spLocks noGrp="1"/>
          </p:cNvSpPr>
          <p:nvPr>
            <p:ph type="dt" sz="half" idx="10"/>
          </p:nvPr>
        </p:nvSpPr>
        <p:spPr/>
        <p:txBody>
          <a:bodyPr/>
          <a:lstStyle/>
          <a:p>
            <a:fld id="{38E05B5D-2D9D-9745-88F4-AFBFA25C920C}" type="datetimeFigureOut">
              <a:rPr lang="en-GB" smtClean="0"/>
              <a:t>18/04/2023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1069434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E05B5D-2D9D-9745-88F4-AFBFA25C920C}" type="datetimeFigureOut">
              <a:rPr lang="en-GB" smtClean="0"/>
              <a:t>18/04/2023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2810629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fr-FR"/>
              <a:t>Modifiez le style du titre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38E05B5D-2D9D-9745-88F4-AFBFA25C920C}" type="datetimeFigureOut">
              <a:rPr lang="en-GB" smtClean="0"/>
              <a:t>18/04/2023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3131605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fr-FR"/>
              <a:t>Modifiez le style du titre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38E05B5D-2D9D-9745-88F4-AFBFA25C920C}" type="datetimeFigureOut">
              <a:rPr lang="en-GB" smtClean="0"/>
              <a:t>18/04/2023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135220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e panoramique avec légende">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fr-FR"/>
              <a:t>Modifiez le style du titre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38E05B5D-2D9D-9745-88F4-AFBFA25C920C}" type="datetimeFigureOut">
              <a:rPr lang="en-GB" smtClean="0"/>
              <a:t>18/04/2023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440296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re et légende">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fr-FR"/>
              <a:t>Modifiez le style du titre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8E05B5D-2D9D-9745-88F4-AFBFA25C920C}" type="datetimeFigureOut">
              <a:rPr lang="en-GB" smtClean="0"/>
              <a:t>18/04/2023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2246997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itation avec légende">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fr-FR"/>
              <a:t>Modifiez le style du titre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8E05B5D-2D9D-9745-88F4-AFBFA25C920C}" type="datetimeFigureOut">
              <a:rPr lang="en-GB" smtClean="0"/>
              <a:t>18/04/2023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C7EC73F-7FED-964C-8DE2-669B141C255F}" type="slidenum">
              <a:rPr lang="en-GB" smtClean="0"/>
              <a:t>‹N°›</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816985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arte nom">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fr-FR"/>
              <a:t>Modifiez le style du titre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8E05B5D-2D9D-9745-88F4-AFBFA25C920C}" type="datetimeFigureOut">
              <a:rPr lang="en-GB" smtClean="0"/>
              <a:t>18/04/2023</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5129703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onnes">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fr-FR"/>
              <a:t>Modifiez le style du titre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3" name="Date Placeholder 2"/>
          <p:cNvSpPr>
            <a:spLocks noGrp="1"/>
          </p:cNvSpPr>
          <p:nvPr>
            <p:ph type="dt" sz="half" idx="10"/>
          </p:nvPr>
        </p:nvSpPr>
        <p:spPr/>
        <p:txBody>
          <a:bodyPr/>
          <a:lstStyle/>
          <a:p>
            <a:fld id="{38E05B5D-2D9D-9745-88F4-AFBFA25C920C}" type="datetimeFigureOut">
              <a:rPr lang="en-GB" smtClean="0"/>
              <a:t>18/04/2023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7302984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colonnes d’image">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fr-FR"/>
              <a:t>Modifiez le style du titre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fr-FR"/>
              <a:t>Cliquez sur l'icône pour ajouter une image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fr-FR"/>
              <a:t>Cliquez sur l'icône pour ajouter une image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fr-FR"/>
              <a:t>Cliquez sur l'icône pour ajouter une image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fr-FR"/>
              <a:t>Cliquez pour modifier les styles du texte du masque</a:t>
            </a:r>
          </a:p>
        </p:txBody>
      </p:sp>
      <p:sp>
        <p:nvSpPr>
          <p:cNvPr id="3" name="Date Placeholder 2"/>
          <p:cNvSpPr>
            <a:spLocks noGrp="1"/>
          </p:cNvSpPr>
          <p:nvPr>
            <p:ph type="dt" sz="half" idx="10"/>
          </p:nvPr>
        </p:nvSpPr>
        <p:spPr/>
        <p:txBody>
          <a:bodyPr/>
          <a:lstStyle/>
          <a:p>
            <a:fld id="{38E05B5D-2D9D-9745-88F4-AFBFA25C920C}" type="datetimeFigureOut">
              <a:rPr lang="en-GB" smtClean="0"/>
              <a:t>18/04/2023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35602078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a:t>Modifiez le style du titre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38E05B5D-2D9D-9745-88F4-AFBFA25C920C}" type="datetimeFigureOut">
              <a:rPr lang="en-GB" smtClean="0"/>
              <a:t>18/04/2023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22548804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Titre vertical et texte">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fr-FR"/>
              <a:t>Modifiez le style du titre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8E05B5D-2D9D-9745-88F4-AFBFA25C920C}" type="datetimeFigureOut">
              <a:rPr lang="en-GB" smtClean="0"/>
              <a:t>18/04/2023</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9C7EC73F-7FED-964C-8DE2-669B141C255F}" type="slidenum">
              <a:rPr lang="en-GB" smtClean="0"/>
              <a:t>‹N°›</a:t>
            </a:fld>
            <a:endParaRPr lang="en-GB"/>
          </a:p>
        </p:txBody>
      </p:sp>
    </p:spTree>
    <p:extLst>
      <p:ext uri="{BB962C8B-B14F-4D97-AF65-F5344CB8AC3E}">
        <p14:creationId xmlns:p14="http://schemas.microsoft.com/office/powerpoint/2010/main" val="2956558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fr-FR"/>
              <a:t>Modifiez le style du titre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8E05B5D-2D9D-9745-88F4-AFBFA25C920C}" type="datetimeFigureOut">
              <a:rPr lang="en-GB" smtClean="0"/>
              <a:t>18/04/2023</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C7EC73F-7FED-964C-8DE2-669B141C255F}" type="slidenum">
              <a:rPr lang="en-GB" smtClean="0"/>
              <a:t>‹N°›</a:t>
            </a:fld>
            <a:endParaRPr lang="en-GB"/>
          </a:p>
        </p:txBody>
      </p:sp>
    </p:spTree>
    <p:extLst>
      <p:ext uri="{BB962C8B-B14F-4D97-AF65-F5344CB8AC3E}">
        <p14:creationId xmlns:p14="http://schemas.microsoft.com/office/powerpoint/2010/main" val="319592184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494F80A-B9AE-F143-BC2C-EE13D449CFD5}"/>
              </a:ext>
            </a:extLst>
          </p:cNvPr>
          <p:cNvSpPr>
            <a:spLocks noGrp="1"/>
          </p:cNvSpPr>
          <p:nvPr>
            <p:ph type="ctrTitle"/>
          </p:nvPr>
        </p:nvSpPr>
        <p:spPr>
          <a:xfrm>
            <a:off x="158661" y="1411820"/>
            <a:ext cx="8246302" cy="685800"/>
          </a:xfrm>
        </p:spPr>
        <p:txBody>
          <a:bodyPr>
            <a:normAutofit/>
          </a:bodyPr>
          <a:lstStyle/>
          <a:p>
            <a:pPr algn="ctr"/>
            <a:r>
              <a:rPr lang="en-GB" sz="4000" dirty="0"/>
              <a:t>Successful individual</a:t>
            </a:r>
          </a:p>
        </p:txBody>
      </p:sp>
      <p:sp>
        <p:nvSpPr>
          <p:cNvPr id="3" name="Sous-titre 2">
            <a:extLst>
              <a:ext uri="{FF2B5EF4-FFF2-40B4-BE49-F238E27FC236}">
                <a16:creationId xmlns:a16="http://schemas.microsoft.com/office/drawing/2014/main" id="{119225F5-76D4-7A41-BDD0-1EC91B609626}"/>
              </a:ext>
            </a:extLst>
          </p:cNvPr>
          <p:cNvSpPr>
            <a:spLocks noGrp="1"/>
          </p:cNvSpPr>
          <p:nvPr>
            <p:ph type="subTitle" idx="1"/>
          </p:nvPr>
        </p:nvSpPr>
        <p:spPr>
          <a:xfrm>
            <a:off x="1" y="2354892"/>
            <a:ext cx="9457150" cy="2585473"/>
          </a:xfrm>
        </p:spPr>
        <p:txBody>
          <a:bodyPr>
            <a:normAutofit/>
          </a:bodyPr>
          <a:lstStyle/>
          <a:p>
            <a:r>
              <a:rPr lang="en-GB" dirty="0"/>
              <a:t>My parents; my partner and my close friends.</a:t>
            </a:r>
          </a:p>
          <a:p>
            <a:r>
              <a:rPr lang="en-GB" dirty="0"/>
              <a:t>For me my parents are successful because they have been bale to raise three girls and they were struggling with the French language but they have been able to take us to school give us food </a:t>
            </a:r>
            <a:r>
              <a:rPr lang="en-GB" dirty="0" err="1"/>
              <a:t>ect</a:t>
            </a:r>
            <a:r>
              <a:rPr lang="en-GB" dirty="0"/>
              <a:t>…</a:t>
            </a:r>
          </a:p>
          <a:p>
            <a:r>
              <a:rPr lang="en-GB" dirty="0"/>
              <a:t>My partner and my close friends are successful because they are doing what they thought they couldn’t do.</a:t>
            </a:r>
          </a:p>
        </p:txBody>
      </p:sp>
      <p:pic>
        <p:nvPicPr>
          <p:cNvPr id="5" name="Image 4">
            <a:extLst>
              <a:ext uri="{FF2B5EF4-FFF2-40B4-BE49-F238E27FC236}">
                <a16:creationId xmlns:a16="http://schemas.microsoft.com/office/drawing/2014/main" id="{4EFEB14D-0CA4-7449-B0F5-E91F6A1A94B0}"/>
              </a:ext>
            </a:extLst>
          </p:cNvPr>
          <p:cNvPicPr>
            <a:picLocks noChangeAspect="1"/>
          </p:cNvPicPr>
          <p:nvPr/>
        </p:nvPicPr>
        <p:blipFill>
          <a:blip r:embed="rId2"/>
          <a:stretch>
            <a:fillRect/>
          </a:stretch>
        </p:blipFill>
        <p:spPr>
          <a:xfrm>
            <a:off x="9632514" y="332026"/>
            <a:ext cx="1957105" cy="2585473"/>
          </a:xfrm>
          <a:prstGeom prst="rect">
            <a:avLst/>
          </a:prstGeom>
        </p:spPr>
      </p:pic>
    </p:spTree>
    <p:extLst>
      <p:ext uri="{BB962C8B-B14F-4D97-AF65-F5344CB8AC3E}">
        <p14:creationId xmlns:p14="http://schemas.microsoft.com/office/powerpoint/2010/main" val="3573496756"/>
      </p:ext>
    </p:extLst>
  </p:cSld>
  <p:clrMapOvr>
    <a:masterClrMapping/>
  </p:clrMapOvr>
</p:sld>
</file>

<file path=ppt/theme/theme1.xml><?xml version="1.0" encoding="utf-8"?>
<a:theme xmlns:a="http://schemas.openxmlformats.org/drawingml/2006/main" name="Traînée de condensation">
  <a:themeElements>
    <a:clrScheme name="Traînée de condensation">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Traînée de condensation">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raînée de condensation">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{253F4CB1-0A19-0F49-A9CA-CA9D2C6F1352}tf10001079</Template>
  <TotalTime>9</TotalTime>
  <Words>69</Words>
  <Application>Microsoft Macintosh PowerPoint</Application>
  <PresentationFormat>Grand écran</PresentationFormat>
  <Paragraphs>4</Paragraphs>
  <Slides>1</Slides>
  <Notes>0</Notes>
  <HiddenSlides>0</HiddenSlides>
  <MMClips>0</MMClips>
  <ScaleCrop>false</ScaleCrop>
  <HeadingPairs>
    <vt:vector size="6" baseType="variant">
      <vt:variant>
        <vt:lpstr>Polices utilisées</vt:lpstr>
      </vt:variant>
      <vt:variant>
        <vt:i4>2</vt:i4>
      </vt:variant>
      <vt:variant>
        <vt:lpstr>Thème</vt:lpstr>
      </vt:variant>
      <vt:variant>
        <vt:i4>1</vt:i4>
      </vt:variant>
      <vt:variant>
        <vt:lpstr>Titres des diapositives</vt:lpstr>
      </vt:variant>
      <vt:variant>
        <vt:i4>1</vt:i4>
      </vt:variant>
    </vt:vector>
  </HeadingPairs>
  <TitlesOfParts>
    <vt:vector size="4" baseType="lpstr">
      <vt:lpstr>Arial</vt:lpstr>
      <vt:lpstr>Century Gothic</vt:lpstr>
      <vt:lpstr>Traînée de condensation</vt:lpstr>
      <vt:lpstr>Successful individual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Successful individual</dc:title>
  <dc:creator>Sophia Sarpong</dc:creator>
  <cp:lastModifiedBy>Sophia Sarpong</cp:lastModifiedBy>
  <cp:revision>1</cp:revision>
  <dcterms:created xsi:type="dcterms:W3CDTF">2023-04-18T19:12:48Z</dcterms:created>
  <dcterms:modified xsi:type="dcterms:W3CDTF">2023-04-18T19:21:54Z</dcterms:modified>
</cp:coreProperties>
</file>