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4"/>
  </p:notesMasterIdLst>
  <p:handoutMasterIdLst>
    <p:handoutMasterId r:id="rId15"/>
  </p:handoutMasterIdLst>
  <p:sldIdLst>
    <p:sldId id="382" r:id="rId3"/>
    <p:sldId id="392" r:id="rId5"/>
    <p:sldId id="393" r:id="rId6"/>
    <p:sldId id="394" r:id="rId7"/>
    <p:sldId id="395" r:id="rId8"/>
    <p:sldId id="396" r:id="rId9"/>
    <p:sldId id="397" r:id="rId10"/>
    <p:sldId id="398" r:id="rId11"/>
    <p:sldId id="400" r:id="rId12"/>
    <p:sldId id="401" r:id="rId13"/>
    <p:sldId id="399" r:id="rId14"/>
  </p:sldIdLst>
  <p:sldSz cx="12192000" cy="6858000"/>
  <p:notesSz cx="6858000" cy="9144000"/>
  <p:embeddedFontLst>
    <p:embeddedFont>
      <p:font typeface="Calibri" panose="020F0502020204030204" charset="0"/>
      <p:regular r:id="rId19"/>
      <p:bold r:id="rId20"/>
      <p:italic r:id="rId21"/>
      <p:boldItalic r:id="rId22"/>
    </p:embeddedFont>
  </p:embeddedFontLst>
  <p:custDataLst>
    <p:tags r:id="rId2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6F6B9D"/>
    <a:srgbClr val="2F6C5F"/>
    <a:srgbClr val="140724"/>
    <a:srgbClr val="2E1151"/>
    <a:srgbClr val="5569B9"/>
    <a:srgbClr val="34F4FD"/>
    <a:srgbClr val="DCDCCF"/>
    <a:srgbClr val="6B8EA2"/>
    <a:srgbClr val="71959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860" autoAdjust="0"/>
    <p:restoredTop sz="94660"/>
  </p:normalViewPr>
  <p:slideViewPr>
    <p:cSldViewPr snapToGrid="0">
      <p:cViewPr varScale="1">
        <p:scale>
          <a:sx n="115" d="100"/>
          <a:sy n="115" d="100"/>
        </p:scale>
        <p:origin x="6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tags" Target="tags/tag26.xml"/><Relationship Id="rId22" Type="http://schemas.openxmlformats.org/officeDocument/2006/relationships/font" Target="fonts/font4.fntdata"/><Relationship Id="rId21" Type="http://schemas.openxmlformats.org/officeDocument/2006/relationships/font" Target="fonts/font3.fntdata"/><Relationship Id="rId20" Type="http://schemas.openxmlformats.org/officeDocument/2006/relationships/font" Target="fonts/font2.fntdata"/><Relationship Id="rId2" Type="http://schemas.openxmlformats.org/officeDocument/2006/relationships/theme" Target="theme/theme1.xml"/><Relationship Id="rId19" Type="http://schemas.openxmlformats.org/officeDocument/2006/relationships/font" Target="fonts/font1.fntdata"/><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ea typeface="Arial" panose="020B0604020202020204" pitchFamily="34" charset="0"/>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ea typeface="Arial" panose="020B0604020202020204" pitchFamily="34" charset="0"/>
              </a:defRPr>
            </a:lvl1pPr>
          </a:lstStyle>
          <a:p>
            <a:fld id="{7F25A8C7-CC1A-4A08-9B4B-31F43B054C7F}"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ea typeface="Arial" panose="020B0604020202020204" pitchFamily="34" charset="0"/>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ea typeface="Arial" panose="020B0604020202020204" pitchFamily="34" charset="0"/>
              </a:defRPr>
            </a:lvl1pPr>
          </a:lstStyle>
          <a:p>
            <a:fld id="{F9E1B693-632D-4080-9CF6-EA28B66DC801}"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Arial" panose="020B0604020202020204" pitchFamily="34" charset="0"/>
        <a:cs typeface="+mn-cs"/>
      </a:defRPr>
    </a:lvl1pPr>
    <a:lvl2pPr marL="457200" algn="l" defTabSz="914400" rtl="0" eaLnBrk="1" latinLnBrk="0" hangingPunct="1">
      <a:defRPr sz="1200" kern="1200">
        <a:solidFill>
          <a:schemeClr val="tx1"/>
        </a:solidFill>
        <a:latin typeface="+mn-lt"/>
        <a:ea typeface="Arial" panose="020B0604020202020204" pitchFamily="34" charset="0"/>
        <a:cs typeface="+mn-cs"/>
      </a:defRPr>
    </a:lvl2pPr>
    <a:lvl3pPr marL="914400" algn="l" defTabSz="914400" rtl="0" eaLnBrk="1" latinLnBrk="0" hangingPunct="1">
      <a:defRPr sz="1200" kern="1200">
        <a:solidFill>
          <a:schemeClr val="tx1"/>
        </a:solidFill>
        <a:latin typeface="+mn-lt"/>
        <a:ea typeface="Arial" panose="020B0604020202020204" pitchFamily="34" charset="0"/>
        <a:cs typeface="+mn-cs"/>
      </a:defRPr>
    </a:lvl3pPr>
    <a:lvl4pPr marL="1371600" algn="l" defTabSz="914400" rtl="0" eaLnBrk="1" latinLnBrk="0" hangingPunct="1">
      <a:defRPr sz="1200" kern="1200">
        <a:solidFill>
          <a:schemeClr val="tx1"/>
        </a:solidFill>
        <a:latin typeface="+mn-lt"/>
        <a:ea typeface="Arial" panose="020B0604020202020204" pitchFamily="34" charset="0"/>
        <a:cs typeface="+mn-cs"/>
      </a:defRPr>
    </a:lvl4pPr>
    <a:lvl5pPr marL="1828800" algn="l" defTabSz="914400" rtl="0" eaLnBrk="1" latinLnBrk="0" hangingPunct="1">
      <a:defRPr sz="1200" kern="1200">
        <a:solidFill>
          <a:schemeClr val="tx1"/>
        </a:solidFill>
        <a:latin typeface="+mn-lt"/>
        <a:ea typeface="Arial" panose="020B0604020202020204" pitchFamily="34"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nvPr>
        </p:nvSpPr>
        <p:spPr>
          <a:xfrm>
            <a:off x="1524000" y="1854199"/>
            <a:ext cx="9144000" cy="1655763"/>
          </a:xfrm>
        </p:spPr>
        <p:txBody>
          <a:bodyPr anchor="b">
            <a:normAutofit/>
          </a:bodyPr>
          <a:lstStyle>
            <a:lvl1pPr algn="ctr">
              <a:defRPr sz="7200" b="0"/>
            </a:lvl1pPr>
          </a:lstStyle>
          <a:p>
            <a:r>
              <a:rPr lang="zh-CN" altLang="en-US" dirty="0"/>
              <a:t>单击此处编辑标题</a:t>
            </a:r>
            <a:endParaRPr lang="zh-CN" altLang="en-US" dirty="0"/>
          </a:p>
        </p:txBody>
      </p:sp>
      <p:sp>
        <p:nvSpPr>
          <p:cNvPr id="3" name="副标题 2"/>
          <p:cNvSpPr>
            <a:spLocks noGrp="1"/>
          </p:cNvSpPr>
          <p:nvPr>
            <p:ph type="subTitle" idx="1"/>
          </p:nvPr>
        </p:nvSpPr>
        <p:spPr>
          <a:xfrm>
            <a:off x="1524000" y="3602038"/>
            <a:ext cx="9144000" cy="1655762"/>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dirty="0"/>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chor="ctr" anchorCtr="0"/>
          <a:lstStyle/>
          <a:p>
            <a:r>
              <a:rPr lang="zh-CN" altLang="en-US" dirty="0"/>
              <a:t>单击此处编辑母版标题样式</a:t>
            </a:r>
            <a:endParaRPr lang="zh-CN" altLang="en-US" dirty="0"/>
          </a:p>
        </p:txBody>
      </p:sp>
      <p:sp>
        <p:nvSpPr>
          <p:cNvPr id="3" name="内容占位符 2"/>
          <p:cNvSpPr>
            <a:spLocks noGrp="1"/>
          </p:cNvSpPr>
          <p:nvPr>
            <p:ph idx="1"/>
          </p:nvPr>
        </p:nvSpPr>
        <p:spPr/>
        <p:txBody>
          <a:bodyPr/>
          <a:lstStyle>
            <a:lvl1pPr>
              <a:defRPr sz="2400"/>
            </a:lvl1pPr>
            <a:lvl2pPr>
              <a:defRPr sz="2000"/>
            </a:lvl2pPr>
            <a:lvl3pPr>
              <a:defRPr sz="1800"/>
            </a:lvl3pPr>
            <a:lvl4pPr>
              <a:defRPr sz="1800"/>
            </a:lvl4pPr>
            <a:lvl5pPr>
              <a:defRPr sz="18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dirty="0"/>
          </a:p>
        </p:txBody>
      </p:sp>
      <p:sp>
        <p:nvSpPr>
          <p:cNvPr id="5" name="页脚占位符 4"/>
          <p:cNvSpPr>
            <a:spLocks noGrp="1"/>
          </p:cNvSpPr>
          <p:nvPr>
            <p:ph type="ftr" sz="quarter" idx="11"/>
          </p:nvPr>
        </p:nvSpPr>
        <p:spPr/>
        <p:txBody>
          <a:bodyPr/>
          <a:lstStyle/>
          <a:p>
            <a:endParaRPr lang="zh-CN" altLang="en-US" dirty="0"/>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节标题">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0DD7636-5BE1-44BC-BB5F-15739D9E18E1}"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87C0E1D-24C4-406F-9615-DBDA8D2D1F93}" type="slidenum">
              <a:rPr lang="zh-CN" altLang="en-US" smtClean="0"/>
            </a:fld>
            <a:endParaRPr lang="zh-CN" altLang="en-US"/>
          </a:p>
        </p:txBody>
      </p:sp>
      <p:sp>
        <p:nvSpPr>
          <p:cNvPr id="5" name="标题 4"/>
          <p:cNvSpPr>
            <a:spLocks noGrp="1"/>
          </p:cNvSpPr>
          <p:nvPr>
            <p:ph type="title" hasCustomPrompt="1"/>
          </p:nvPr>
        </p:nvSpPr>
        <p:spPr>
          <a:xfrm>
            <a:off x="838200" y="2187443"/>
            <a:ext cx="10515600" cy="2483115"/>
          </a:xfrm>
        </p:spPr>
        <p:txBody>
          <a:bodyPr>
            <a:normAutofit/>
          </a:bodyPr>
          <a:lstStyle>
            <a:lvl1pPr algn="ctr">
              <a:defRPr sz="6000" b="0"/>
            </a:lvl1pPr>
          </a:lstStyle>
          <a:p>
            <a:r>
              <a:rPr lang="zh-CN" altLang="en-US" dirty="0"/>
              <a:t>单击此处编辑标题</a:t>
            </a:r>
            <a:endParaRPr lang="zh-CN"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chor="ctr" anchorCtr="0"/>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内容占位符 3"/>
          <p:cNvSpPr>
            <a:spLocks noGrp="1"/>
          </p:cNvSpPr>
          <p:nvPr>
            <p:ph sz="half" idx="2"/>
          </p:nvPr>
        </p:nvSpPr>
        <p:spPr>
          <a:xfrm>
            <a:off x="6172200" y="1825625"/>
            <a:ext cx="5181600" cy="4351338"/>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nchor="ctr" anchorCtr="0"/>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4" name="内容占位符 3"/>
          <p:cNvSpPr>
            <a:spLocks noGrp="1"/>
          </p:cNvSpPr>
          <p:nvPr>
            <p:ph sz="half" idx="2"/>
          </p:nvPr>
        </p:nvSpPr>
        <p:spPr>
          <a:xfrm>
            <a:off x="839788" y="2615609"/>
            <a:ext cx="5157787"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文本占位符 4"/>
          <p:cNvSpPr>
            <a:spLocks noGrp="1"/>
          </p:cNvSpPr>
          <p:nvPr>
            <p:ph type="body" sz="quarter" idx="3"/>
          </p:nvPr>
        </p:nvSpPr>
        <p:spPr>
          <a:xfrm>
            <a:off x="6172200" y="174496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6" name="内容占位符 5"/>
          <p:cNvSpPr>
            <a:spLocks noGrp="1"/>
          </p:cNvSpPr>
          <p:nvPr>
            <p:ph sz="quarter" idx="4"/>
          </p:nvPr>
        </p:nvSpPr>
        <p:spPr>
          <a:xfrm>
            <a:off x="6172200" y="2615609"/>
            <a:ext cx="5183188"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7" name="日期占位符 6"/>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3238500" y="2159000"/>
            <a:ext cx="5715000" cy="1382450"/>
          </a:xfrm>
        </p:spPr>
        <p:txBody>
          <a:bodyPr anchor="b" anchorCtr="0">
            <a:normAutofit/>
          </a:bodyPr>
          <a:lstStyle>
            <a:lvl1pPr algn="ctr">
              <a:defRPr sz="8000" b="0">
                <a:solidFill>
                  <a:schemeClr val="tx1"/>
                </a:solidFill>
              </a:defRPr>
            </a:lvl1pPr>
          </a:lstStyle>
          <a:p>
            <a:r>
              <a:rPr lang="zh-CN" altLang="en-US" dirty="0"/>
              <a:t>编辑标题</a:t>
            </a:r>
            <a:endParaRPr lang="zh-CN" altLang="en-US" dirty="0"/>
          </a:p>
        </p:txBody>
      </p:sp>
      <p:sp>
        <p:nvSpPr>
          <p:cNvPr id="3" name="日期占位符 2"/>
          <p:cNvSpPr>
            <a:spLocks noGrp="1"/>
          </p:cNvSpPr>
          <p:nvPr>
            <p:ph type="dt" sz="half" idx="10"/>
          </p:nvPr>
        </p:nvSpPr>
        <p:spPr/>
        <p:txBody>
          <a:bodyPr/>
          <a:lstStyle/>
          <a:p>
            <a:fld id="{20DD7636-5BE1-44BC-BB5F-15739D9E18E1}"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87C0E1D-24C4-406F-9615-DBDA8D2D1F93}" type="slidenum">
              <a:rPr lang="zh-CN" altLang="en-US" smtClean="0"/>
            </a:fld>
            <a:endParaRPr lang="zh-CN" altLang="en-US"/>
          </a:p>
        </p:txBody>
      </p:sp>
      <p:sp>
        <p:nvSpPr>
          <p:cNvPr id="37" name="内容占位符 36"/>
          <p:cNvSpPr>
            <a:spLocks noGrp="1"/>
          </p:cNvSpPr>
          <p:nvPr>
            <p:ph sz="quarter" idx="13" hasCustomPrompt="1"/>
          </p:nvPr>
        </p:nvSpPr>
        <p:spPr>
          <a:xfrm>
            <a:off x="3238500" y="3733201"/>
            <a:ext cx="5715000" cy="1185937"/>
          </a:xfrm>
        </p:spPr>
        <p:txBody>
          <a:bodyPr>
            <a:normAutofit/>
          </a:bodyPr>
          <a:lstStyle>
            <a:lvl1pPr marL="0" indent="0" algn="ctr">
              <a:buNone/>
              <a:defRPr sz="3200">
                <a:solidFill>
                  <a:schemeClr val="tx1"/>
                </a:solidFill>
              </a:defRPr>
            </a:lvl1pPr>
          </a:lstStyle>
          <a:p>
            <a:pPr lvl="0"/>
            <a:r>
              <a:rPr lang="zh-CN" altLang="en-US" dirty="0"/>
              <a:t>编辑文本</a:t>
            </a:r>
            <a:endParaRPr lang="zh-CN" alt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838200" y="713673"/>
            <a:ext cx="4681654" cy="1428161"/>
          </a:xfrm>
        </p:spPr>
        <p:txBody>
          <a:bodyPr anchor="t" anchorCtr="0">
            <a:normAutofit/>
          </a:bodyPr>
          <a:lstStyle>
            <a:lvl1pPr>
              <a:defRPr sz="3600"/>
            </a:lvl1pPr>
          </a:lstStyle>
          <a:p>
            <a:r>
              <a:rPr lang="zh-CN" altLang="en-US" dirty="0"/>
              <a:t>单击此处编辑标题</a:t>
            </a:r>
            <a:endParaRPr lang="zh-CN" altLang="en-US" dirty="0"/>
          </a:p>
        </p:txBody>
      </p:sp>
      <p:sp>
        <p:nvSpPr>
          <p:cNvPr id="3" name="图片占位符 2"/>
          <p:cNvSpPr>
            <a:spLocks noGrp="1" noChangeAspect="1"/>
          </p:cNvSpPr>
          <p:nvPr>
            <p:ph type="pic" idx="1"/>
          </p:nvPr>
        </p:nvSpPr>
        <p:spPr>
          <a:xfrm>
            <a:off x="5642517" y="713673"/>
            <a:ext cx="5711882"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838200" y="2313873"/>
            <a:ext cx="4681654" cy="381158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endParaRPr lang="zh-CN" altLang="en-US" dirty="0"/>
          </a:p>
        </p:txBody>
      </p:sp>
      <p:sp>
        <p:nvSpPr>
          <p:cNvPr id="5" name="日期占位符 4"/>
          <p:cNvSpPr>
            <a:spLocks noGrp="1"/>
          </p:cNvSpPr>
          <p:nvPr>
            <p:ph type="dt" sz="half" idx="10"/>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nvPr>
        </p:nvSpPr>
        <p:spPr>
          <a:xfrm>
            <a:off x="10444898" y="365125"/>
            <a:ext cx="908901" cy="5811838"/>
          </a:xfrm>
        </p:spPr>
        <p:txBody>
          <a:bodyPr vert="eaVert">
            <a:normAutofit/>
          </a:bodyPr>
          <a:lstStyle>
            <a:lvl1pPr>
              <a:defRPr sz="4400"/>
            </a:lvl1pPr>
          </a:lstStyle>
          <a:p>
            <a:r>
              <a:rPr lang="zh-CN" altLang="en-US" dirty="0"/>
              <a:t>单击此处编辑标题</a:t>
            </a:r>
            <a:endParaRPr lang="zh-CN" altLang="en-US" dirty="0"/>
          </a:p>
        </p:txBody>
      </p:sp>
      <p:sp>
        <p:nvSpPr>
          <p:cNvPr id="3" name="竖排文字占位符 2"/>
          <p:cNvSpPr>
            <a:spLocks noGrp="1"/>
          </p:cNvSpPr>
          <p:nvPr>
            <p:ph type="body" orient="vert" idx="1"/>
          </p:nvPr>
        </p:nvSpPr>
        <p:spPr>
          <a:xfrm>
            <a:off x="838199" y="365125"/>
            <a:ext cx="9446443" cy="5811838"/>
          </a:xfrm>
        </p:spPr>
        <p:txBody>
          <a:bodyPr vert="eaVert"/>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userDrawn="1">
  <p:cSld name="自定义版式">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rot="1514436">
            <a:off x="6300718" y="-2601021"/>
            <a:ext cx="8977380" cy="5533714"/>
          </a:xfrm>
          <a:prstGeom prst="rect">
            <a:avLst/>
          </a:prstGeom>
        </p:spPr>
      </p:pic>
      <p:pic>
        <p:nvPicPr>
          <p:cNvPr id="4" name="图片 3"/>
          <p:cNvPicPr>
            <a:picLocks noChangeAspect="1"/>
          </p:cNvPicPr>
          <p:nvPr userDrawn="1"/>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rot="1514436">
            <a:off x="-3474272" y="5204830"/>
            <a:ext cx="8977380" cy="5533714"/>
          </a:xfrm>
          <a:prstGeom prst="rect">
            <a:avLst/>
          </a:prstGeom>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目录">
    <p:spTree>
      <p:nvGrpSpPr>
        <p:cNvPr id="1" name=""/>
        <p:cNvGrpSpPr/>
        <p:nvPr/>
      </p:nvGrpSpPr>
      <p:grpSpPr>
        <a:xfrm>
          <a:off x="0" y="0"/>
          <a:ext cx="0" cy="0"/>
          <a:chOff x="0" y="0"/>
          <a:chExt cx="0" cy="0"/>
        </a:xfrm>
      </p:grpSpPr>
      <p:sp>
        <p:nvSpPr>
          <p:cNvPr id="3" name="矩形 2"/>
          <p:cNvSpPr/>
          <p:nvPr userDrawn="1"/>
        </p:nvSpPr>
        <p:spPr>
          <a:xfrm>
            <a:off x="337499" y="279742"/>
            <a:ext cx="11517001" cy="6298834"/>
          </a:xfrm>
          <a:prstGeom prst="rect">
            <a:avLst/>
          </a:prstGeom>
          <a:solidFill>
            <a:schemeClr val="bg1">
              <a:lumMod val="9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6" name="等腰三角形 5"/>
          <p:cNvSpPr>
            <a:spLocks noChangeAspect="1"/>
          </p:cNvSpPr>
          <p:nvPr userDrawn="1"/>
        </p:nvSpPr>
        <p:spPr>
          <a:xfrm flipV="1">
            <a:off x="5916046" y="279742"/>
            <a:ext cx="359906" cy="310288"/>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advTm="2000">
        <p14:gallery dir="l"/>
      </p:transition>
    </mc:Choice>
    <mc:Fallback>
      <p:transition spd="slow" advTm="2000">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内页-1">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2000">
        <p15:prstTrans prst="crush"/>
      </p:transition>
    </mc:Choice>
    <mc:Fallback>
      <p:transition spd="slow" advTm="200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仅标题">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6756213" y="0"/>
            <a:ext cx="5435788" cy="6858003"/>
          </a:xfrm>
          <a:custGeom>
            <a:avLst/>
            <a:gdLst>
              <a:gd name="connsiteX0" fmla="*/ 2130130 w 5435788"/>
              <a:gd name="connsiteY0" fmla="*/ 0 h 6858002"/>
              <a:gd name="connsiteX1" fmla="*/ 5435788 w 5435788"/>
              <a:gd name="connsiteY1" fmla="*/ 0 h 6858002"/>
              <a:gd name="connsiteX2" fmla="*/ 5435788 w 5435788"/>
              <a:gd name="connsiteY2" fmla="*/ 6858002 h 6858002"/>
              <a:gd name="connsiteX3" fmla="*/ 0 w 5435788"/>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435788" h="6858002">
                <a:moveTo>
                  <a:pt x="2130130" y="0"/>
                </a:moveTo>
                <a:lnTo>
                  <a:pt x="5435788" y="0"/>
                </a:lnTo>
                <a:lnTo>
                  <a:pt x="5435788" y="6858002"/>
                </a:lnTo>
                <a:lnTo>
                  <a:pt x="0" y="6858002"/>
                </a:lnTo>
                <a:close/>
              </a:path>
            </a:pathLst>
          </a:custGeom>
        </p:spPr>
        <p:txBody>
          <a:bodyPr wrap="square" lIns="68580" tIns="34290" rIns="68580" bIns="34290">
            <a:noAutofit/>
          </a:bodyPr>
          <a:lstStyle/>
          <a:p>
            <a:endParaRPr lang="zh-CN" altLang="en-US"/>
          </a:p>
        </p:txBody>
      </p:sp>
    </p:spTree>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内容页">
    <p:spTree>
      <p:nvGrpSpPr>
        <p:cNvPr id="1" name=""/>
        <p:cNvGrpSpPr/>
        <p:nvPr/>
      </p:nvGrpSpPr>
      <p:grpSpPr>
        <a:xfrm>
          <a:off x="0" y="0"/>
          <a:ext cx="0" cy="0"/>
          <a:chOff x="0" y="0"/>
          <a:chExt cx="0" cy="0"/>
        </a:xfrm>
      </p:grpSpPr>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3000" advTm="5000"/>
    </mc:Choice>
    <mc:Fallback>
      <p:transition spd="slow" advTm="500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标题幻灯片">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矩形 1"/>
          <p:cNvSpPr/>
          <p:nvPr userDrawn="1"/>
        </p:nvSpPr>
        <p:spPr>
          <a:xfrm flipH="1">
            <a:off x="0" y="0"/>
            <a:ext cx="12192000" cy="6858000"/>
          </a:xfrm>
          <a:prstGeom prst="rect">
            <a:avLst/>
          </a:prstGeom>
          <a:gradFill>
            <a:gsLst>
              <a:gs pos="31000">
                <a:schemeClr val="accent1">
                  <a:lumMod val="5000"/>
                  <a:lumOff val="95000"/>
                  <a:alpha val="1900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Tree>
  </p:cSld>
  <p:clrMapOvr>
    <a:masterClrMapping/>
  </p:clrMapOvr>
  <p:transition advClick="0" advTm="1000">
    <p:random/>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1" Type="http://schemas.openxmlformats.org/officeDocument/2006/relationships/theme" Target="../theme/theme1.xml"/><Relationship Id="rId20" Type="http://schemas.openxmlformats.org/officeDocument/2006/relationships/tags" Target="../tags/tag3.xml"/><Relationship Id="rId2" Type="http://schemas.openxmlformats.org/officeDocument/2006/relationships/slideLayout" Target="../slideLayouts/slideLayout2.xml"/><Relationship Id="rId19" Type="http://schemas.openxmlformats.org/officeDocument/2006/relationships/tags" Target="../tags/tag2.xml"/><Relationship Id="rId18" Type="http://schemas.openxmlformats.org/officeDocument/2006/relationships/tags" Target="../tags/tag1.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标题占位符 1"/>
          <p:cNvSpPr>
            <a:spLocks noGrp="1"/>
          </p:cNvSpPr>
          <p:nvPr>
            <p:ph type="title"/>
            <p:custDataLst>
              <p:tags r:id="rId18"/>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8" name="文本占位符 2"/>
          <p:cNvSpPr>
            <a:spLocks noGrp="1"/>
          </p:cNvSpPr>
          <p:nvPr>
            <p:ph type="body" idx="1"/>
            <p:custDataLst>
              <p:tags r:id="rId19"/>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ctr">
              <a:defRPr sz="1200">
                <a:solidFill>
                  <a:schemeClr val="bg1">
                    <a:lumMod val="50000"/>
                  </a:schemeClr>
                </a:solidFill>
                <a:latin typeface="Arial" panose="020B0604020202020204" pitchFamily="34" charset="0"/>
                <a:ea typeface="Arial" panose="020B0604020202020204" pitchFamily="34" charset="0"/>
              </a:defRPr>
            </a:lvl1pPr>
          </a:lstStyle>
          <a:p>
            <a:fld id="{D997B5FA-0921-464F-AAE1-844C04324D75}" type="datetimeFigureOut">
              <a:rPr lang="zh-CN" altLang="en-US" smtClean="0"/>
            </a:fld>
            <a:endParaRPr lang="zh-CN" altLang="en-US" dirty="0"/>
          </a:p>
        </p:txBody>
      </p:sp>
      <p:sp>
        <p:nvSpPr>
          <p:cNvPr id="10"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bg1">
                    <a:lumMod val="50000"/>
                  </a:schemeClr>
                </a:solidFill>
                <a:latin typeface="Arial" panose="020B0604020202020204" pitchFamily="34" charset="0"/>
                <a:ea typeface="Arial" panose="020B0604020202020204" pitchFamily="34" charset="0"/>
              </a:defRPr>
            </a:lvl1pPr>
          </a:lstStyle>
          <a:p>
            <a:endParaRPr lang="zh-CN" altLang="en-US"/>
          </a:p>
        </p:txBody>
      </p:sp>
      <p:sp>
        <p:nvSpPr>
          <p:cNvPr id="11"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ctr">
              <a:defRPr sz="1200">
                <a:solidFill>
                  <a:schemeClr val="bg1">
                    <a:lumMod val="50000"/>
                  </a:schemeClr>
                </a:solidFill>
                <a:latin typeface="Arial" panose="020B0604020202020204" pitchFamily="34" charset="0"/>
                <a:ea typeface="Arial" panose="020B0604020202020204" pitchFamily="34" charset="0"/>
              </a:defRPr>
            </a:lvl1pPr>
          </a:lstStyle>
          <a:p>
            <a:fld id="{565CE74E-AB26-4998-AD42-012C4C1AD076}" type="slidenum">
              <a:rPr lang="zh-CN" altLang="en-US" smtClean="0"/>
            </a:fld>
            <a:endParaRPr lang="zh-CN" altLang="en-US"/>
          </a:p>
        </p:txBody>
      </p:sp>
      <p:sp>
        <p:nvSpPr>
          <p:cNvPr id="2" name="KSO_TEMPLATE" hidden="1"/>
          <p:cNvSpPr/>
          <p:nvPr userDrawn="1">
            <p:custDataLst>
              <p:tags r:id="rId20"/>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Arial" panose="020B0604020202020204" pitchFamily="34" charset="0"/>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Arial" panose="020B0604020202020204" pitchFamily="34"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Arial" panose="020B0604020202020204" pitchFamily="34"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panose="020B0604020202020204" pitchFamily="34"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panose="020B0604020202020204" pitchFamily="34"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panose="020B0604020202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image" Target="../media/image4.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image" Target="../media/image5.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xml"/><Relationship Id="rId2" Type="http://schemas.openxmlformats.org/officeDocument/2006/relationships/tags" Target="../tags/tag7.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tags" Target="../tags/tag14.xml"/><Relationship Id="rId7" Type="http://schemas.openxmlformats.org/officeDocument/2006/relationships/tags" Target="../tags/tag13.xml"/><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image" Target="../media/image6.png"/></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23.xml"/><Relationship Id="rId6" Type="http://schemas.openxmlformats.org/officeDocument/2006/relationships/tags" Target="../tags/tag22.xml"/><Relationship Id="rId5" Type="http://schemas.openxmlformats.org/officeDocument/2006/relationships/tags" Target="../tags/tag21.xml"/><Relationship Id="rId4" Type="http://schemas.openxmlformats.org/officeDocument/2006/relationships/tags" Target="../tags/tag20.xml"/><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2.xml"/><Relationship Id="rId2" Type="http://schemas.openxmlformats.org/officeDocument/2006/relationships/tags" Target="../tags/tag25.xml"/><Relationship Id="rId1"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grpSp>
        <p:nvGrpSpPr>
          <p:cNvPr id="30" name="组合 29"/>
          <p:cNvGrpSpPr/>
          <p:nvPr/>
        </p:nvGrpSpPr>
        <p:grpSpPr>
          <a:xfrm>
            <a:off x="2061528" y="2313305"/>
            <a:ext cx="8091805" cy="1307465"/>
            <a:chOff x="3248" y="3575"/>
            <a:chExt cx="12743" cy="2059"/>
          </a:xfrm>
        </p:grpSpPr>
        <p:sp>
          <p:nvSpPr>
            <p:cNvPr id="25" name="_3"/>
            <p:cNvSpPr/>
            <p:nvPr/>
          </p:nvSpPr>
          <p:spPr>
            <a:xfrm>
              <a:off x="3248" y="3575"/>
              <a:ext cx="12743" cy="1307"/>
            </a:xfrm>
            <a:prstGeom prst="rect">
              <a:avLst/>
            </a:prstGeom>
            <a:noFill/>
            <a:effectLst/>
          </p:spPr>
          <p:txBody>
            <a:bodyPr wrap="square">
              <a:spAutoFit/>
            </a:bodyPr>
            <a:p>
              <a:pPr algn="ctr"/>
              <a:endParaRPr lang="en-US" altLang="zh-CN" sz="4800" dirty="0" smtClean="0">
                <a:solidFill>
                  <a:srgbClr val="6F6B9D"/>
                </a:solidFill>
                <a:latin typeface="Arial" panose="020B0604020202020204" pitchFamily="34" charset="0"/>
                <a:ea typeface="Arial" panose="020B0604020202020204" pitchFamily="34" charset="0"/>
              </a:endParaRPr>
            </a:p>
          </p:txBody>
        </p:sp>
        <p:sp>
          <p:nvSpPr>
            <p:cNvPr id="26" name="TextBox 36"/>
            <p:cNvSpPr txBox="1"/>
            <p:nvPr/>
          </p:nvSpPr>
          <p:spPr>
            <a:xfrm>
              <a:off x="4794" y="5127"/>
              <a:ext cx="9616" cy="507"/>
            </a:xfrm>
            <a:prstGeom prst="rect">
              <a:avLst/>
            </a:prstGeom>
            <a:noFill/>
          </p:spPr>
          <p:txBody>
            <a:bodyPr wrap="square" rtlCol="0">
              <a:spAutoFit/>
            </a:bodyPr>
            <a:p>
              <a:pPr algn="ctr">
                <a:lnSpc>
                  <a:spcPct val="150000"/>
                </a:lnSpc>
                <a:spcAft>
                  <a:spcPts val="450"/>
                </a:spcAft>
              </a:pPr>
              <a:endParaRPr lang="en-US" altLang="zh-CN" sz="1000" dirty="0">
                <a:ln w="0"/>
                <a:solidFill>
                  <a:schemeClr val="tx1">
                    <a:lumMod val="85000"/>
                    <a:lumOff val="15000"/>
                  </a:schemeClr>
                </a:solidFill>
                <a:effectLst/>
                <a:latin typeface="Arial" panose="020B0604020202020204" pitchFamily="34" charset="0"/>
                <a:ea typeface="Arial" panose="020B0604020202020204" pitchFamily="34" charset="0"/>
              </a:endParaRPr>
            </a:p>
          </p:txBody>
        </p:sp>
      </p:grpSp>
      <p:sp>
        <p:nvSpPr>
          <p:cNvPr id="2" name="Text Box 1"/>
          <p:cNvSpPr txBox="1"/>
          <p:nvPr/>
        </p:nvSpPr>
        <p:spPr>
          <a:xfrm>
            <a:off x="2232025" y="1185545"/>
            <a:ext cx="7696200" cy="716915"/>
          </a:xfrm>
          <a:prstGeom prst="rect">
            <a:avLst/>
          </a:prstGeom>
          <a:noFill/>
        </p:spPr>
        <p:txBody>
          <a:bodyPr wrap="square" rtlCol="0">
            <a:noAutofit/>
          </a:bodyPr>
          <a:p>
            <a:r>
              <a:rPr lang="en-GB" altLang="en-US" sz="2400"/>
              <a:t>BMIH 4005 HOSPITALITY AND GUEST SERVICE</a:t>
            </a:r>
            <a:endParaRPr lang="en-GB" altLang="en-US" sz="2400"/>
          </a:p>
        </p:txBody>
      </p:sp>
      <p:sp>
        <p:nvSpPr>
          <p:cNvPr id="3" name="Text Box 2"/>
          <p:cNvSpPr txBox="1"/>
          <p:nvPr/>
        </p:nvSpPr>
        <p:spPr>
          <a:xfrm>
            <a:off x="2900680" y="2594610"/>
            <a:ext cx="5976620" cy="1476375"/>
          </a:xfrm>
          <a:prstGeom prst="rect">
            <a:avLst/>
          </a:prstGeom>
          <a:noFill/>
        </p:spPr>
        <p:txBody>
          <a:bodyPr wrap="square" rtlCol="0">
            <a:spAutoFit/>
          </a:bodyPr>
          <a:p>
            <a:r>
              <a:rPr lang="en-GB" altLang="en-US"/>
              <a:t>STUDENT NAME-IPSITA PATRA</a:t>
            </a:r>
            <a:endParaRPr lang="en-GB" altLang="en-US"/>
          </a:p>
          <a:p>
            <a:r>
              <a:rPr lang="en-GB" altLang="en-US"/>
              <a:t>STUDENT ID-2231297</a:t>
            </a:r>
            <a:endParaRPr lang="en-GB" altLang="en-US"/>
          </a:p>
          <a:p>
            <a:r>
              <a:rPr lang="en-GB" altLang="en-US"/>
              <a:t>MODULE NAME -HOSPITALITY AND GUEST SERVICE</a:t>
            </a:r>
            <a:endParaRPr lang="en-GB" altLang="en-US"/>
          </a:p>
          <a:p>
            <a:r>
              <a:rPr lang="en-GB" altLang="en-US"/>
              <a:t>MODULE CODE-BMIH4005</a:t>
            </a:r>
            <a:endParaRPr lang="en-GB" altLang="en-US"/>
          </a:p>
          <a:p>
            <a:r>
              <a:rPr lang="en-GB" altLang="en-US"/>
              <a:t>LECTURE-CHARLOTTE JOYNER</a:t>
            </a:r>
            <a:endParaRPr lang="en-GB" altLang="en-US"/>
          </a:p>
        </p:txBody>
      </p:sp>
    </p:spTree>
    <p:custDataLst>
      <p:tags r:id="rId2"/>
    </p:custData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6" name="PA-_3"/>
          <p:cNvSpPr/>
          <p:nvPr>
            <p:custDataLst>
              <p:tags r:id="rId2"/>
            </p:custDataLst>
          </p:nvPr>
        </p:nvSpPr>
        <p:spPr>
          <a:xfrm>
            <a:off x="396875" y="1612265"/>
            <a:ext cx="4167505" cy="751205"/>
          </a:xfrm>
          <a:prstGeom prst="rect">
            <a:avLst/>
          </a:prstGeom>
          <a:noFill/>
          <a:effectLst/>
        </p:spPr>
        <p:txBody>
          <a:bodyPr wrap="square">
            <a:noAutofit/>
          </a:bodyPr>
          <a:p>
            <a:pPr algn="ctr"/>
            <a:r>
              <a:rPr lang="en-GB" altLang="en-US" sz="4400" b="1" dirty="0" smtClean="0">
                <a:solidFill>
                  <a:srgbClr val="6F6B9D"/>
                </a:solidFill>
                <a:latin typeface="Arial" panose="020B0604020202020204" pitchFamily="34" charset="0"/>
                <a:ea typeface="Arial" panose="020B0604020202020204" pitchFamily="34" charset="0"/>
                <a:cs typeface="Arial" panose="020B0604020202020204" pitchFamily="34" charset="0"/>
              </a:rPr>
              <a:t>TITLE</a:t>
            </a:r>
            <a:endParaRPr lang="en-GB" altLang="en-US" sz="4400" b="1" dirty="0" smtClean="0">
              <a:solidFill>
                <a:srgbClr val="6F6B9D"/>
              </a:solidFill>
              <a:latin typeface="Arial" panose="020B0604020202020204" pitchFamily="34" charset="0"/>
              <a:ea typeface="Arial" panose="020B0604020202020204" pitchFamily="34" charset="0"/>
              <a:cs typeface="Arial" panose="020B0604020202020204" pitchFamily="34" charset="0"/>
            </a:endParaRPr>
          </a:p>
        </p:txBody>
      </p:sp>
      <p:sp>
        <p:nvSpPr>
          <p:cNvPr id="2" name="Text Box 1"/>
          <p:cNvSpPr txBox="1"/>
          <p:nvPr/>
        </p:nvSpPr>
        <p:spPr>
          <a:xfrm>
            <a:off x="396875" y="3006725"/>
            <a:ext cx="10610850" cy="1198880"/>
          </a:xfrm>
          <a:prstGeom prst="rect">
            <a:avLst/>
          </a:prstGeom>
          <a:noFill/>
        </p:spPr>
        <p:txBody>
          <a:bodyPr wrap="square" rtlCol="0">
            <a:spAutoFit/>
          </a:bodyPr>
          <a:p>
            <a:r>
              <a:rPr lang="en-GB" altLang="en-US"/>
              <a:t>THE ROLLE AND IMPORTANCE OF QUALITY SERVICE HOSPITALITY AND GUEST SERVICE WITHIN THE HOTEL INDERSTRY.</a:t>
            </a:r>
            <a:endParaRPr lang="en-GB" altLang="en-US"/>
          </a:p>
          <a:p>
            <a:endParaRPr lang="en-GB" altLang="en-US"/>
          </a:p>
          <a:p>
            <a:r>
              <a:rPr lang="en-GB" altLang="en-US"/>
              <a:t>                                         THE JW MARRIOTT</a:t>
            </a:r>
            <a:endParaRPr lang="en-GB" altLang="en-US"/>
          </a:p>
        </p:txBody>
      </p:sp>
    </p:spTree>
    <p:custDataLst>
      <p:tags r:id="rId3"/>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2" name="Text Box 1"/>
          <p:cNvSpPr txBox="1"/>
          <p:nvPr/>
        </p:nvSpPr>
        <p:spPr>
          <a:xfrm>
            <a:off x="3641725" y="1105535"/>
            <a:ext cx="3009900" cy="768985"/>
          </a:xfrm>
          <a:prstGeom prst="rect">
            <a:avLst/>
          </a:prstGeom>
          <a:solidFill>
            <a:schemeClr val="accent1"/>
          </a:solidFill>
        </p:spPr>
        <p:txBody>
          <a:bodyPr wrap="square" rtlCol="0">
            <a:noAutofit/>
          </a:bodyPr>
          <a:p>
            <a:r>
              <a:rPr lang="en-GB" altLang="en-US"/>
              <a:t>         INTRODUCTION</a:t>
            </a:r>
            <a:endParaRPr lang="en-GB" altLang="en-US"/>
          </a:p>
        </p:txBody>
      </p:sp>
      <p:sp>
        <p:nvSpPr>
          <p:cNvPr id="3" name="Text Box 2"/>
          <p:cNvSpPr txBox="1"/>
          <p:nvPr/>
        </p:nvSpPr>
        <p:spPr>
          <a:xfrm>
            <a:off x="2695575" y="1874520"/>
            <a:ext cx="7314565" cy="3931920"/>
          </a:xfrm>
          <a:prstGeom prst="rect">
            <a:avLst/>
          </a:prstGeom>
          <a:solidFill>
            <a:schemeClr val="bg2">
              <a:lumMod val="90000"/>
            </a:schemeClr>
          </a:solidFill>
        </p:spPr>
        <p:txBody>
          <a:bodyPr wrap="square" rtlCol="0">
            <a:noAutofit/>
          </a:bodyPr>
          <a:p>
            <a:r>
              <a:rPr lang="en-GB" altLang="en-US"/>
              <a:t>1.JW Marriott is a well-known luxury hotel chain noted for its elegance, refinement, and superior service.</a:t>
            </a:r>
            <a:endParaRPr lang="en-GB" altLang="en-US"/>
          </a:p>
          <a:p>
            <a:endParaRPr lang="en-GB" altLang="en-US"/>
          </a:p>
          <a:p>
            <a:r>
              <a:rPr lang="en-GB" altLang="en-US"/>
              <a:t>2.The brand's dedication to exceptional service, attention to detail, and the highest hospitality standards guarantees that guests have a memorable and enjoyable stay.</a:t>
            </a:r>
            <a:endParaRPr lang="en-GB" altLang="en-US"/>
          </a:p>
          <a:p>
            <a:endParaRPr lang="en-GB" altLang="en-US"/>
          </a:p>
          <a:p>
            <a:r>
              <a:rPr lang="en-GB" altLang="en-US"/>
              <a:t>3.JW Marriott's reputation for quality makes it a popular choice for sophisticated travellers and corporate clients looking for a refined and excellent hotel experience.</a:t>
            </a:r>
            <a:endParaRPr lang="en-GB" altLang="en-US"/>
          </a:p>
          <a:p>
            <a:endParaRPr lang="en-GB" altLang="en-US"/>
          </a:p>
          <a:p>
            <a:endParaRPr lang="en-GB" altLang="en-US"/>
          </a:p>
        </p:txBody>
      </p:sp>
    </p:spTree>
    <p:custDataLst>
      <p:tags r:id="rId2"/>
    </p:custData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10" name="PA-六边形 9"/>
          <p:cNvSpPr/>
          <p:nvPr>
            <p:custDataLst>
              <p:tags r:id="rId2"/>
            </p:custDataLst>
          </p:nvPr>
        </p:nvSpPr>
        <p:spPr>
          <a:xfrm rot="5400000">
            <a:off x="356870" y="633095"/>
            <a:ext cx="454025" cy="403860"/>
          </a:xfrm>
          <a:prstGeom prst="hexagon">
            <a:avLst/>
          </a:prstGeom>
          <a:solidFill>
            <a:srgbClr val="6F6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mn-ea"/>
              <a:sym typeface="+mn-lt"/>
            </a:endParaRPr>
          </a:p>
        </p:txBody>
      </p:sp>
      <p:sp>
        <p:nvSpPr>
          <p:cNvPr id="5" name="PA-文本框 2"/>
          <p:cNvSpPr txBox="1"/>
          <p:nvPr>
            <p:custDataLst>
              <p:tags r:id="rId3"/>
            </p:custDataLst>
          </p:nvPr>
        </p:nvSpPr>
        <p:spPr>
          <a:xfrm>
            <a:off x="785948" y="724853"/>
            <a:ext cx="2961640" cy="398780"/>
          </a:xfrm>
          <a:prstGeom prst="rect">
            <a:avLst/>
          </a:prstGeom>
          <a:noFill/>
        </p:spPr>
        <p:txBody>
          <a:bodyPr wrap="none" rtlCol="0">
            <a:spAutoFit/>
            <a:scene3d>
              <a:camera prst="orthographicFront"/>
              <a:lightRig rig="threePt" dir="t"/>
            </a:scene3d>
            <a:sp3d contourW="12700"/>
          </a:bodyPr>
          <a:p>
            <a:pPr algn="l"/>
            <a:r>
              <a:rPr lang="zh-CN" sz="2000" b="1" dirty="0">
                <a:solidFill>
                  <a:schemeClr val="tx1">
                    <a:lumMod val="85000"/>
                    <a:lumOff val="15000"/>
                  </a:schemeClr>
                </a:solidFill>
                <a:cs typeface="+mn-ea"/>
                <a:sym typeface="+mn-lt"/>
              </a:rPr>
              <a:t>Consumers JW Marriot</a:t>
            </a:r>
            <a:endParaRPr lang="zh-CN" sz="2000" b="1" dirty="0">
              <a:solidFill>
                <a:schemeClr val="tx1">
                  <a:lumMod val="85000"/>
                  <a:lumOff val="15000"/>
                </a:schemeClr>
              </a:solidFill>
              <a:cs typeface="+mn-ea"/>
              <a:sym typeface="+mn-lt"/>
            </a:endParaRPr>
          </a:p>
        </p:txBody>
      </p:sp>
      <p:sp>
        <p:nvSpPr>
          <p:cNvPr id="6" name="PA-平行四边形 3"/>
          <p:cNvSpPr/>
          <p:nvPr>
            <p:custDataLst>
              <p:tags r:id="rId4"/>
            </p:custDataLst>
          </p:nvPr>
        </p:nvSpPr>
        <p:spPr>
          <a:xfrm rot="5400000" flipH="1">
            <a:off x="1467757" y="1957380"/>
            <a:ext cx="349041" cy="360522"/>
          </a:xfrm>
          <a:prstGeom prst="parallelogram">
            <a:avLst>
              <a:gd name="adj" fmla="val 32376"/>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
            <a:pPr algn="ctr"/>
            <a:endParaRPr>
              <a:cs typeface="+mn-ea"/>
              <a:sym typeface="+mn-lt"/>
            </a:endParaRPr>
          </a:p>
        </p:txBody>
      </p:sp>
      <p:sp>
        <p:nvSpPr>
          <p:cNvPr id="7" name="PA-平行四边形 5"/>
          <p:cNvSpPr/>
          <p:nvPr>
            <p:custDataLst>
              <p:tags r:id="rId5"/>
            </p:custDataLst>
          </p:nvPr>
        </p:nvSpPr>
        <p:spPr>
          <a:xfrm rot="5400000" flipH="1">
            <a:off x="6418633" y="1957380"/>
            <a:ext cx="349041" cy="360522"/>
          </a:xfrm>
          <a:prstGeom prst="parallelogram">
            <a:avLst>
              <a:gd name="adj" fmla="val 32376"/>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
            <a:pPr algn="ctr"/>
            <a:endParaRPr>
              <a:cs typeface="+mn-ea"/>
              <a:sym typeface="+mn-lt"/>
            </a:endParaRPr>
          </a:p>
        </p:txBody>
      </p:sp>
      <p:sp>
        <p:nvSpPr>
          <p:cNvPr id="8" name="PA-矩形 7"/>
          <p:cNvSpPr/>
          <p:nvPr>
            <p:custDataLst>
              <p:tags r:id="rId6"/>
            </p:custDataLst>
          </p:nvPr>
        </p:nvSpPr>
        <p:spPr>
          <a:xfrm>
            <a:off x="6096000" y="1756410"/>
            <a:ext cx="5456555" cy="15157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
            <a:pPr algn="ctr"/>
            <a:r>
              <a:rPr>
                <a:cs typeface="+mn-ea"/>
                <a:sym typeface="+mn-lt"/>
              </a:rPr>
              <a:t>JW Marriott attracts leisure travellers, including families and couples, with its opulent amenities, extensive spa and wellness programmes, and numerous dining selections.</a:t>
            </a:r>
            <a:endParaRPr>
              <a:cs typeface="+mn-ea"/>
              <a:sym typeface="+mn-lt"/>
            </a:endParaRPr>
          </a:p>
        </p:txBody>
      </p:sp>
      <p:sp>
        <p:nvSpPr>
          <p:cNvPr id="20" name="PA-矩形 19"/>
          <p:cNvSpPr/>
          <p:nvPr>
            <p:custDataLst>
              <p:tags r:id="rId7"/>
            </p:custDataLst>
          </p:nvPr>
        </p:nvSpPr>
        <p:spPr>
          <a:xfrm>
            <a:off x="695325" y="1756410"/>
            <a:ext cx="5012055" cy="15151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
            <a:pPr algn="ctr"/>
            <a:r>
              <a:rPr>
                <a:cs typeface="+mn-ea"/>
                <a:sym typeface="+mn-lt"/>
              </a:rPr>
              <a:t>JW Marriott caters to rich travellers that value elegance and excellent service.</a:t>
            </a:r>
            <a:endParaRPr>
              <a:cs typeface="+mn-ea"/>
              <a:sym typeface="+mn-lt"/>
            </a:endParaRPr>
          </a:p>
        </p:txBody>
      </p:sp>
      <p:sp>
        <p:nvSpPr>
          <p:cNvPr id="2" name="Text Box 1"/>
          <p:cNvSpPr txBox="1"/>
          <p:nvPr/>
        </p:nvSpPr>
        <p:spPr>
          <a:xfrm>
            <a:off x="494030" y="4271645"/>
            <a:ext cx="5370830" cy="1198880"/>
          </a:xfrm>
          <a:prstGeom prst="rect">
            <a:avLst/>
          </a:prstGeom>
          <a:solidFill>
            <a:schemeClr val="tx1"/>
          </a:solidFill>
        </p:spPr>
        <p:txBody>
          <a:bodyPr wrap="square" rtlCol="0">
            <a:spAutoFit/>
          </a:bodyPr>
          <a:p>
            <a:r>
              <a:rPr lang="en-GB" altLang="en-US">
                <a:solidFill>
                  <a:schemeClr val="bg1"/>
                </a:solidFill>
              </a:rPr>
              <a:t>JW Marriott continually provides an upgraded and personalised experience that responds to its clients' discerning preferences and inclinations, further solidifying its reputation for excellence.</a:t>
            </a:r>
            <a:endParaRPr lang="en-GB" altLang="en-US">
              <a:solidFill>
                <a:schemeClr val="bg1"/>
              </a:solidFill>
            </a:endParaRPr>
          </a:p>
        </p:txBody>
      </p:sp>
      <p:sp>
        <p:nvSpPr>
          <p:cNvPr id="3" name="Text Box 2"/>
          <p:cNvSpPr txBox="1"/>
          <p:nvPr/>
        </p:nvSpPr>
        <p:spPr>
          <a:xfrm>
            <a:off x="6173470" y="4271645"/>
            <a:ext cx="5513705" cy="1198880"/>
          </a:xfrm>
          <a:prstGeom prst="rect">
            <a:avLst/>
          </a:prstGeom>
          <a:solidFill>
            <a:schemeClr val="tx1"/>
          </a:solidFill>
        </p:spPr>
        <p:txBody>
          <a:bodyPr wrap="square" rtlCol="0">
            <a:spAutoFit/>
          </a:bodyPr>
          <a:p>
            <a:r>
              <a:rPr lang="en-GB" altLang="en-US">
                <a:solidFill>
                  <a:schemeClr val="bg1"/>
                </a:solidFill>
              </a:rPr>
              <a:t>JW Marriott attracts business professionals and corporate clients because of its excellent meeting spaces, conference facilities, and convenient locations.</a:t>
            </a:r>
            <a:endParaRPr lang="en-GB" altLang="en-US">
              <a:solidFill>
                <a:schemeClr val="bg1"/>
              </a:solidFill>
            </a:endParaRPr>
          </a:p>
        </p:txBody>
      </p:sp>
    </p:spTree>
    <p:custDataLst>
      <p:tags r:id="rId8"/>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1000"/>
                                        <p:tgtEl>
                                          <p:spTgt spid="20"/>
                                        </p:tgtEl>
                                      </p:cBhvr>
                                    </p:animEffect>
                                    <p:anim calcmode="lin" valueType="num">
                                      <p:cBhvr>
                                        <p:cTn id="23" dur="1000" fill="hold"/>
                                        <p:tgtEl>
                                          <p:spTgt spid="20"/>
                                        </p:tgtEl>
                                        <p:attrNameLst>
                                          <p:attrName>ppt_x</p:attrName>
                                        </p:attrNameLst>
                                      </p:cBhvr>
                                      <p:tavLst>
                                        <p:tav tm="0">
                                          <p:val>
                                            <p:strVal val="#ppt_x"/>
                                          </p:val>
                                        </p:tav>
                                        <p:tav tm="100000">
                                          <p:val>
                                            <p:strVal val="#ppt_x"/>
                                          </p:val>
                                        </p:tav>
                                      </p:tavLst>
                                    </p:anim>
                                    <p:anim calcmode="lin" valueType="num">
                                      <p:cBhvr>
                                        <p:cTn id="2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P spid="7" grpId="0" bldLvl="0" animBg="1"/>
      <p:bldP spid="8" grpId="0" bldLvl="0" animBg="1"/>
      <p:bldP spid="20" grpId="0" bldLvl="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32" name="Text Box 31"/>
          <p:cNvSpPr txBox="1"/>
          <p:nvPr/>
        </p:nvSpPr>
        <p:spPr>
          <a:xfrm>
            <a:off x="946150" y="814705"/>
            <a:ext cx="10442575" cy="368300"/>
          </a:xfrm>
          <a:prstGeom prst="rect">
            <a:avLst/>
          </a:prstGeom>
          <a:solidFill>
            <a:schemeClr val="bg2"/>
          </a:solidFill>
        </p:spPr>
        <p:txBody>
          <a:bodyPr wrap="square" rtlCol="0">
            <a:spAutoFit/>
          </a:bodyPr>
          <a:p>
            <a:r>
              <a:rPr lang="en-GB" altLang="en-US"/>
              <a:t>NATURE ,SCOPE AND ROLE AND FUNCTION OF GUEST SERVICES AND FACILITIES</a:t>
            </a:r>
            <a:endParaRPr lang="en-GB" altLang="en-US"/>
          </a:p>
        </p:txBody>
      </p:sp>
      <p:sp>
        <p:nvSpPr>
          <p:cNvPr id="33" name="Text Box 32"/>
          <p:cNvSpPr txBox="1"/>
          <p:nvPr/>
        </p:nvSpPr>
        <p:spPr>
          <a:xfrm>
            <a:off x="494030" y="1781810"/>
            <a:ext cx="11059160" cy="645160"/>
          </a:xfrm>
          <a:prstGeom prst="rect">
            <a:avLst/>
          </a:prstGeom>
          <a:solidFill>
            <a:schemeClr val="accent6"/>
          </a:solidFill>
        </p:spPr>
        <p:txBody>
          <a:bodyPr wrap="square" rtlCol="0">
            <a:spAutoFit/>
          </a:bodyPr>
          <a:p>
            <a:r>
              <a:rPr lang="en-GB" altLang="en-US"/>
              <a:t>1.JW Marriott is well-known for its comprehensive selection of services and facilities, which ensure that visitors have a delightful and enjoyable stay.</a:t>
            </a:r>
            <a:endParaRPr lang="en-GB" altLang="en-US"/>
          </a:p>
        </p:txBody>
      </p:sp>
      <p:sp>
        <p:nvSpPr>
          <p:cNvPr id="34" name="Text Box 33"/>
          <p:cNvSpPr txBox="1"/>
          <p:nvPr/>
        </p:nvSpPr>
        <p:spPr>
          <a:xfrm>
            <a:off x="494030" y="2718435"/>
            <a:ext cx="11059795" cy="922020"/>
          </a:xfrm>
          <a:prstGeom prst="rect">
            <a:avLst/>
          </a:prstGeom>
          <a:solidFill>
            <a:schemeClr val="accent5">
              <a:lumMod val="40000"/>
              <a:lumOff val="60000"/>
            </a:schemeClr>
          </a:solidFill>
        </p:spPr>
        <p:txBody>
          <a:bodyPr wrap="square" rtlCol="0">
            <a:spAutoFit/>
          </a:bodyPr>
          <a:p>
            <a:r>
              <a:rPr lang="en-GB" altLang="en-US"/>
              <a:t>2.Indulge in soothing spa treatments, use fitness centres and pools, and take use of special concierge services for personalised recommendations and arrangements. In addition, with its adaptable event facilities, JW Marriott caters to weddings, conventions, and other special occasions.</a:t>
            </a:r>
            <a:endParaRPr lang="en-GB" altLang="en-US"/>
          </a:p>
        </p:txBody>
      </p:sp>
      <p:sp>
        <p:nvSpPr>
          <p:cNvPr id="35" name="Text Box 34"/>
          <p:cNvSpPr txBox="1"/>
          <p:nvPr/>
        </p:nvSpPr>
        <p:spPr>
          <a:xfrm>
            <a:off x="494030" y="3994150"/>
            <a:ext cx="11059160" cy="645160"/>
          </a:xfrm>
          <a:prstGeom prst="rect">
            <a:avLst/>
          </a:prstGeom>
          <a:solidFill>
            <a:schemeClr val="accent3">
              <a:lumMod val="75000"/>
            </a:schemeClr>
          </a:solidFill>
        </p:spPr>
        <p:txBody>
          <a:bodyPr wrap="square" rtlCol="0">
            <a:spAutoFit/>
          </a:bodyPr>
          <a:p>
            <a:r>
              <a:rPr lang="en-GB" altLang="en-US"/>
              <a:t>3.The brand provides luxurious rooms with attractive furniture and top-tier amenities, offering maximum comfort and relaxation.</a:t>
            </a:r>
            <a:endParaRPr lang="en-GB" altLang="en-US"/>
          </a:p>
        </p:txBody>
      </p:sp>
      <p:sp>
        <p:nvSpPr>
          <p:cNvPr id="36" name="Text Box 35"/>
          <p:cNvSpPr txBox="1"/>
          <p:nvPr/>
        </p:nvSpPr>
        <p:spPr>
          <a:xfrm>
            <a:off x="494030" y="5393690"/>
            <a:ext cx="11059795" cy="645160"/>
          </a:xfrm>
          <a:prstGeom prst="rect">
            <a:avLst/>
          </a:prstGeom>
          <a:solidFill>
            <a:srgbClr val="7030A0"/>
          </a:solidFill>
        </p:spPr>
        <p:txBody>
          <a:bodyPr wrap="square" rtlCol="0">
            <a:spAutoFit/>
          </a:bodyPr>
          <a:p>
            <a:r>
              <a:rPr lang="en-GB" altLang="en-US"/>
              <a:t>4.JW Marriott stands out for its great dining options, which include gourmet restaurants and elegant bars serving a wide variety of cuisines and beverages.</a:t>
            </a:r>
            <a:endParaRPr lang="en-GB" altLang="en-US"/>
          </a:p>
        </p:txBody>
      </p:sp>
    </p:spTree>
    <p:custDataLst>
      <p:tags r:id="rId2"/>
    </p:custData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PA-文本框 1"/>
          <p:cNvSpPr txBox="1"/>
          <p:nvPr>
            <p:custDataLst>
              <p:tags r:id="rId2"/>
            </p:custDataLst>
          </p:nvPr>
        </p:nvSpPr>
        <p:spPr>
          <a:xfrm>
            <a:off x="333693" y="650875"/>
            <a:ext cx="246380" cy="368300"/>
          </a:xfrm>
          <a:prstGeom prst="rect">
            <a:avLst/>
          </a:prstGeom>
          <a:noFill/>
        </p:spPr>
        <p:txBody>
          <a:bodyPr wrap="none" rtlCol="0">
            <a:spAutoFit/>
            <a:scene3d>
              <a:camera prst="orthographicFront"/>
              <a:lightRig rig="threePt" dir="t"/>
            </a:scene3d>
            <a:sp3d contourW="12700"/>
          </a:bodyPr>
          <a:p>
            <a:r>
              <a:rPr lang="en-US" altLang="zh-CN" dirty="0">
                <a:solidFill>
                  <a:schemeClr val="bg1"/>
                </a:solidFill>
                <a:cs typeface="+mn-ea"/>
                <a:sym typeface="+mn-lt"/>
              </a:rPr>
              <a:t>.</a:t>
            </a:r>
            <a:endParaRPr lang="en-US" altLang="zh-CN" dirty="0">
              <a:solidFill>
                <a:schemeClr val="bg1"/>
              </a:solidFill>
              <a:cs typeface="+mn-ea"/>
              <a:sym typeface="+mn-lt"/>
            </a:endParaRPr>
          </a:p>
        </p:txBody>
      </p:sp>
      <p:sp>
        <p:nvSpPr>
          <p:cNvPr id="8" name="Text Box 7"/>
          <p:cNvSpPr txBox="1"/>
          <p:nvPr/>
        </p:nvSpPr>
        <p:spPr>
          <a:xfrm>
            <a:off x="462280" y="723265"/>
            <a:ext cx="11513185" cy="706755"/>
          </a:xfrm>
          <a:prstGeom prst="rect">
            <a:avLst/>
          </a:prstGeom>
          <a:solidFill>
            <a:schemeClr val="accent3"/>
          </a:solidFill>
        </p:spPr>
        <p:txBody>
          <a:bodyPr wrap="square" rtlCol="0">
            <a:noAutofit/>
          </a:bodyPr>
          <a:p>
            <a:r>
              <a:rPr lang="en-GB" altLang="en-US"/>
              <a:t>1.JW Marriott's services and staff members ensure that every guest's demands are addressed with painstaking attention to detail and care.</a:t>
            </a:r>
            <a:endParaRPr lang="en-GB" altLang="en-US"/>
          </a:p>
        </p:txBody>
      </p:sp>
      <p:sp>
        <p:nvSpPr>
          <p:cNvPr id="14" name="Text Box 13"/>
          <p:cNvSpPr txBox="1"/>
          <p:nvPr/>
        </p:nvSpPr>
        <p:spPr>
          <a:xfrm>
            <a:off x="461645" y="1678940"/>
            <a:ext cx="11513185" cy="645160"/>
          </a:xfrm>
          <a:prstGeom prst="rect">
            <a:avLst/>
          </a:prstGeom>
          <a:solidFill>
            <a:schemeClr val="bg2">
              <a:lumMod val="75000"/>
            </a:schemeClr>
          </a:solidFill>
        </p:spPr>
        <p:txBody>
          <a:bodyPr wrap="square" rtlCol="0">
            <a:spAutoFit/>
          </a:bodyPr>
          <a:p>
            <a:r>
              <a:rPr lang="en-GB" altLang="en-US"/>
              <a:t>2.The luxury facilities, complete with cutting-edge conveniences, create a haven of comfort and relaxation for guests.</a:t>
            </a:r>
            <a:endParaRPr lang="en-GB" altLang="en-US"/>
          </a:p>
        </p:txBody>
      </p:sp>
      <p:sp>
        <p:nvSpPr>
          <p:cNvPr id="15" name="Text Box 14"/>
          <p:cNvSpPr txBox="1"/>
          <p:nvPr/>
        </p:nvSpPr>
        <p:spPr>
          <a:xfrm>
            <a:off x="461010" y="2573020"/>
            <a:ext cx="11513820" cy="697865"/>
          </a:xfrm>
          <a:prstGeom prst="rect">
            <a:avLst/>
          </a:prstGeom>
          <a:solidFill>
            <a:schemeClr val="accent5">
              <a:lumMod val="60000"/>
              <a:lumOff val="40000"/>
            </a:schemeClr>
          </a:solidFill>
        </p:spPr>
        <p:txBody>
          <a:bodyPr wrap="square" rtlCol="0">
            <a:noAutofit/>
          </a:bodyPr>
          <a:p>
            <a:r>
              <a:rPr lang="en-GB" altLang="en-US"/>
              <a:t>3.The excellent restaurants of JW Marriott provide a culinary journey of immaculate tastes and gourmet delights.</a:t>
            </a:r>
            <a:endParaRPr lang="en-GB" altLang="en-US"/>
          </a:p>
        </p:txBody>
      </p:sp>
      <p:sp>
        <p:nvSpPr>
          <p:cNvPr id="16" name="Text Box 15"/>
          <p:cNvSpPr txBox="1"/>
          <p:nvPr/>
        </p:nvSpPr>
        <p:spPr>
          <a:xfrm>
            <a:off x="460375" y="3645535"/>
            <a:ext cx="11515725" cy="758190"/>
          </a:xfrm>
          <a:prstGeom prst="rect">
            <a:avLst/>
          </a:prstGeom>
          <a:solidFill>
            <a:schemeClr val="accent6">
              <a:lumMod val="75000"/>
            </a:schemeClr>
          </a:solidFill>
        </p:spPr>
        <p:txBody>
          <a:bodyPr wrap="square" rtlCol="0">
            <a:noAutofit/>
          </a:bodyPr>
          <a:p>
            <a:r>
              <a:rPr lang="en-GB" altLang="en-US"/>
              <a:t>4.The spa and wellness facilities offer a haven of refreshment and serenity to guests.</a:t>
            </a:r>
            <a:endParaRPr lang="en-GB" altLang="en-US"/>
          </a:p>
        </p:txBody>
      </p:sp>
      <p:sp>
        <p:nvSpPr>
          <p:cNvPr id="17" name="Text Box 16"/>
          <p:cNvSpPr txBox="1"/>
          <p:nvPr/>
        </p:nvSpPr>
        <p:spPr>
          <a:xfrm>
            <a:off x="460375" y="5012690"/>
            <a:ext cx="11515725" cy="645160"/>
          </a:xfrm>
          <a:prstGeom prst="rect">
            <a:avLst/>
          </a:prstGeom>
          <a:solidFill>
            <a:schemeClr val="accent5">
              <a:lumMod val="75000"/>
            </a:schemeClr>
          </a:solidFill>
        </p:spPr>
        <p:txBody>
          <a:bodyPr wrap="square" rtlCol="0">
            <a:spAutoFit/>
          </a:bodyPr>
          <a:p>
            <a:r>
              <a:rPr lang="en-GB" altLang="en-US"/>
              <a:t>5.The adaptable event rooms cater to spectacular weddings, meetings, and other special occasions, adding to the overall great experience provided by JW Marriott.</a:t>
            </a:r>
            <a:endParaRPr lang="en-GB" altLang="en-US"/>
          </a:p>
        </p:txBody>
      </p:sp>
    </p:spTree>
    <p:custDataLst>
      <p:tags r:id="rId3"/>
    </p:custData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9" name="PA-文本框 8"/>
          <p:cNvSpPr txBox="1"/>
          <p:nvPr>
            <p:custDataLst>
              <p:tags r:id="rId2"/>
            </p:custDataLst>
          </p:nvPr>
        </p:nvSpPr>
        <p:spPr>
          <a:xfrm>
            <a:off x="5176722" y="3103895"/>
            <a:ext cx="577850" cy="518160"/>
          </a:xfrm>
          <a:prstGeom prst="rect">
            <a:avLst/>
          </a:prstGeom>
          <a:noFill/>
        </p:spPr>
        <p:txBody>
          <a:bodyPr wrap="none" rtlCol="0">
            <a:spAutoFit/>
          </a:bodyPr>
          <a:p>
            <a:r>
              <a:rPr lang="en-US" altLang="zh-CN" sz="2800" b="1" dirty="0">
                <a:solidFill>
                  <a:schemeClr val="bg1"/>
                </a:solidFill>
                <a:latin typeface="Arial" panose="020B0604020202020204" pitchFamily="34" charset="0"/>
                <a:cs typeface="Arial" panose="020B0604020202020204" pitchFamily="34" charset="0"/>
              </a:rPr>
              <a:t>01</a:t>
            </a:r>
            <a:endParaRPr lang="en-US" altLang="zh-CN" sz="2800" b="1" dirty="0">
              <a:solidFill>
                <a:schemeClr val="bg1"/>
              </a:solidFill>
              <a:latin typeface="Arial" panose="020B0604020202020204" pitchFamily="34" charset="0"/>
              <a:cs typeface="Arial" panose="020B0604020202020204" pitchFamily="34" charset="0"/>
            </a:endParaRPr>
          </a:p>
        </p:txBody>
      </p:sp>
      <p:sp>
        <p:nvSpPr>
          <p:cNvPr id="13" name="PA-文本框 12"/>
          <p:cNvSpPr txBox="1"/>
          <p:nvPr>
            <p:custDataLst>
              <p:tags r:id="rId3"/>
            </p:custDataLst>
          </p:nvPr>
        </p:nvSpPr>
        <p:spPr>
          <a:xfrm>
            <a:off x="9214718" y="4313477"/>
            <a:ext cx="1863090" cy="337185"/>
          </a:xfrm>
          <a:prstGeom prst="rect">
            <a:avLst/>
          </a:prstGeom>
          <a:noFill/>
        </p:spPr>
        <p:txBody>
          <a:bodyPr wrap="none" rtlCol="0">
            <a:spAutoFit/>
          </a:bodyPr>
          <a:p>
            <a:pPr algn="l"/>
            <a:r>
              <a:rPr lang="zh-CN" altLang="en-US" sz="1600" b="1">
                <a:solidFill>
                  <a:schemeClr val="bg1"/>
                </a:solidFill>
                <a:latin typeface="Arial" panose="020B0604020202020204" pitchFamily="34" charset="0"/>
                <a:ea typeface="Arial" panose="020B0604020202020204" pitchFamily="34" charset="0"/>
                <a:sym typeface="+mn-ea"/>
              </a:rPr>
              <a:t>ADD TITLE HERE</a:t>
            </a:r>
            <a:endParaRPr lang="zh-CN" altLang="en-US" sz="1600" b="1" dirty="0">
              <a:solidFill>
                <a:schemeClr val="bg1"/>
              </a:solidFill>
              <a:latin typeface="Arial" panose="020B0604020202020204" pitchFamily="34" charset="0"/>
              <a:ea typeface="Arial" panose="020B0604020202020204" pitchFamily="34" charset="0"/>
              <a:cs typeface="Arial" panose="020B0604020202020204" pitchFamily="34" charset="0"/>
              <a:sym typeface="+mn-ea"/>
            </a:endParaRPr>
          </a:p>
        </p:txBody>
      </p:sp>
      <p:sp>
        <p:nvSpPr>
          <p:cNvPr id="14" name="PA-矩形 13"/>
          <p:cNvSpPr/>
          <p:nvPr>
            <p:custDataLst>
              <p:tags r:id="rId4"/>
            </p:custDataLst>
          </p:nvPr>
        </p:nvSpPr>
        <p:spPr>
          <a:xfrm>
            <a:off x="6445250" y="4635500"/>
            <a:ext cx="4577715" cy="810260"/>
          </a:xfrm>
          <a:prstGeom prst="rect">
            <a:avLst/>
          </a:prstGeom>
        </p:spPr>
        <p:txBody>
          <a:bodyPr wrap="square">
            <a:spAutoFit/>
          </a:bodyPr>
          <a:p>
            <a:pPr algn="r">
              <a:lnSpc>
                <a:spcPct val="130000"/>
              </a:lnSpc>
            </a:pPr>
            <a:r>
              <a:rPr sz="1200" dirty="0">
                <a:solidFill>
                  <a:schemeClr val="bg1"/>
                </a:solidFill>
                <a:latin typeface="Arial" panose="020B0604020202020204" pitchFamily="34" charset="0"/>
                <a:ea typeface="Arial" panose="020B0604020202020204" pitchFamily="34" charset="0"/>
                <a:sym typeface="+mn-ea"/>
              </a:rPr>
              <a:t>No one indebted for others,while many people don't know how to cherish others.No one indebted for others,while many people don't know how to cherish others.</a:t>
            </a:r>
            <a:endParaRPr lang="zh-CN" altLang="en-US" sz="1200" dirty="0">
              <a:solidFill>
                <a:schemeClr val="bg1"/>
              </a:solidFill>
              <a:latin typeface="Arial" panose="020B0604020202020204" pitchFamily="34" charset="0"/>
              <a:ea typeface="Arial" panose="020B0604020202020204" pitchFamily="34" charset="0"/>
              <a:sym typeface="+mn-ea"/>
            </a:endParaRPr>
          </a:p>
        </p:txBody>
      </p:sp>
      <p:sp>
        <p:nvSpPr>
          <p:cNvPr id="17" name="PA-文本框 16"/>
          <p:cNvSpPr txBox="1"/>
          <p:nvPr>
            <p:custDataLst>
              <p:tags r:id="rId5"/>
            </p:custDataLst>
          </p:nvPr>
        </p:nvSpPr>
        <p:spPr>
          <a:xfrm>
            <a:off x="1201960" y="2077914"/>
            <a:ext cx="1863090" cy="337185"/>
          </a:xfrm>
          <a:prstGeom prst="rect">
            <a:avLst/>
          </a:prstGeom>
          <a:noFill/>
        </p:spPr>
        <p:txBody>
          <a:bodyPr wrap="none" rtlCol="0">
            <a:spAutoFit/>
          </a:bodyPr>
          <a:p>
            <a:pPr algn="l"/>
            <a:r>
              <a:rPr lang="zh-CN" altLang="en-US" sz="1600" b="1">
                <a:solidFill>
                  <a:schemeClr val="bg1"/>
                </a:solidFill>
                <a:latin typeface="Arial" panose="020B0604020202020204" pitchFamily="34" charset="0"/>
                <a:ea typeface="Arial" panose="020B0604020202020204" pitchFamily="34" charset="0"/>
                <a:sym typeface="+mn-ea"/>
              </a:rPr>
              <a:t>ADD TITLE HERE</a:t>
            </a:r>
            <a:endParaRPr lang="zh-CN" altLang="en-US" sz="1600" b="1" dirty="0">
              <a:solidFill>
                <a:schemeClr val="bg1"/>
              </a:solidFill>
              <a:latin typeface="Arial" panose="020B0604020202020204" pitchFamily="34" charset="0"/>
              <a:ea typeface="Arial" panose="020B0604020202020204" pitchFamily="34" charset="0"/>
              <a:cs typeface="Arial" panose="020B0604020202020204" pitchFamily="34" charset="0"/>
              <a:sym typeface="+mn-ea"/>
            </a:endParaRPr>
          </a:p>
        </p:txBody>
      </p:sp>
      <p:sp>
        <p:nvSpPr>
          <p:cNvPr id="18" name="PA-矩形 17"/>
          <p:cNvSpPr/>
          <p:nvPr>
            <p:custDataLst>
              <p:tags r:id="rId6"/>
            </p:custDataLst>
          </p:nvPr>
        </p:nvSpPr>
        <p:spPr>
          <a:xfrm>
            <a:off x="524510" y="1860550"/>
            <a:ext cx="7585710" cy="621665"/>
          </a:xfrm>
          <a:prstGeom prst="rect">
            <a:avLst/>
          </a:prstGeom>
          <a:solidFill>
            <a:schemeClr val="tx1"/>
          </a:solidFill>
        </p:spPr>
        <p:txBody>
          <a:bodyPr wrap="square">
            <a:noAutofit/>
          </a:bodyPr>
          <a:p>
            <a:pPr algn="l">
              <a:lnSpc>
                <a:spcPct val="130000"/>
              </a:lnSpc>
            </a:pPr>
            <a:r>
              <a:rPr lang="en-GB" altLang="zh-CN" sz="1400" dirty="0">
                <a:solidFill>
                  <a:schemeClr val="bg1"/>
                </a:solidFill>
                <a:latin typeface="Arial" panose="020B0604020202020204" pitchFamily="34" charset="0"/>
                <a:ea typeface="Arial" panose="020B0604020202020204" pitchFamily="34" charset="0"/>
                <a:sym typeface="+mn-ea"/>
              </a:rPr>
              <a:t>1.</a:t>
            </a:r>
            <a:r>
              <a:rPr lang="zh-CN" altLang="en-US" sz="1400" dirty="0">
                <a:solidFill>
                  <a:schemeClr val="bg1"/>
                </a:solidFill>
                <a:latin typeface="Arial" panose="020B0604020202020204" pitchFamily="34" charset="0"/>
                <a:ea typeface="Arial" panose="020B0604020202020204" pitchFamily="34" charset="0"/>
                <a:sym typeface="+mn-ea"/>
              </a:rPr>
              <a:t>Visitor services, as the hotel's face, set the tone for visitors' stays and offer a high-quality, personalised experience.</a:t>
            </a:r>
            <a:endParaRPr lang="zh-CN" altLang="en-US" sz="1400" dirty="0">
              <a:solidFill>
                <a:schemeClr val="bg1"/>
              </a:solidFill>
              <a:latin typeface="Arial" panose="020B0604020202020204" pitchFamily="34" charset="0"/>
              <a:ea typeface="Arial" panose="020B0604020202020204" pitchFamily="34" charset="0"/>
              <a:sym typeface="+mn-ea"/>
            </a:endParaRPr>
          </a:p>
        </p:txBody>
      </p:sp>
      <p:sp>
        <p:nvSpPr>
          <p:cNvPr id="7" name="Text Box 6"/>
          <p:cNvSpPr txBox="1"/>
          <p:nvPr/>
        </p:nvSpPr>
        <p:spPr>
          <a:xfrm>
            <a:off x="524510" y="1071880"/>
            <a:ext cx="10498455" cy="460375"/>
          </a:xfrm>
          <a:prstGeom prst="rect">
            <a:avLst/>
          </a:prstGeom>
          <a:noFill/>
        </p:spPr>
        <p:txBody>
          <a:bodyPr wrap="square" rtlCol="0">
            <a:spAutoFit/>
          </a:bodyPr>
          <a:p>
            <a:r>
              <a:rPr lang="en-GB" altLang="en-US" sz="2400">
                <a:solidFill>
                  <a:schemeClr val="accent2">
                    <a:lumMod val="50000"/>
                  </a:schemeClr>
                </a:solidFill>
              </a:rPr>
              <a:t>ROLES AND FUNCTION OF GUEST SERVICE</a:t>
            </a:r>
            <a:r>
              <a:rPr lang="en-GB" altLang="en-US"/>
              <a:t> </a:t>
            </a:r>
            <a:endParaRPr lang="en-GB" altLang="en-US"/>
          </a:p>
        </p:txBody>
      </p:sp>
      <p:sp>
        <p:nvSpPr>
          <p:cNvPr id="21" name="Text Box 20"/>
          <p:cNvSpPr txBox="1"/>
          <p:nvPr/>
        </p:nvSpPr>
        <p:spPr>
          <a:xfrm>
            <a:off x="524510" y="3716020"/>
            <a:ext cx="7716520" cy="645160"/>
          </a:xfrm>
          <a:prstGeom prst="rect">
            <a:avLst/>
          </a:prstGeom>
          <a:solidFill>
            <a:schemeClr val="accent3"/>
          </a:solidFill>
        </p:spPr>
        <p:txBody>
          <a:bodyPr wrap="square" rtlCol="0">
            <a:spAutoFit/>
          </a:bodyPr>
          <a:p>
            <a:r>
              <a:rPr lang="en-GB" altLang="en-US"/>
              <a:t>3.Hotels may increase guest satisfaction by learning about their needs, preferences, and expectations.</a:t>
            </a:r>
            <a:endParaRPr lang="en-GB" altLang="en-US"/>
          </a:p>
        </p:txBody>
      </p:sp>
      <p:sp>
        <p:nvSpPr>
          <p:cNvPr id="22" name="Text Box 21"/>
          <p:cNvSpPr txBox="1"/>
          <p:nvPr/>
        </p:nvSpPr>
        <p:spPr>
          <a:xfrm>
            <a:off x="525145" y="4650740"/>
            <a:ext cx="7716520" cy="627380"/>
          </a:xfrm>
          <a:prstGeom prst="rect">
            <a:avLst/>
          </a:prstGeom>
          <a:solidFill>
            <a:schemeClr val="accent6">
              <a:lumMod val="90000"/>
            </a:schemeClr>
          </a:solidFill>
        </p:spPr>
        <p:txBody>
          <a:bodyPr wrap="square" rtlCol="0">
            <a:noAutofit/>
          </a:bodyPr>
          <a:p>
            <a:r>
              <a:rPr lang="en-GB" altLang="en-US"/>
              <a:t>4Guest services should be timely, proactive, and go above and above..</a:t>
            </a:r>
            <a:endParaRPr lang="en-GB" altLang="en-US"/>
          </a:p>
        </p:txBody>
      </p:sp>
      <p:sp>
        <p:nvSpPr>
          <p:cNvPr id="23" name="Text Box 22"/>
          <p:cNvSpPr txBox="1"/>
          <p:nvPr/>
        </p:nvSpPr>
        <p:spPr>
          <a:xfrm>
            <a:off x="524510" y="2667000"/>
            <a:ext cx="7921625" cy="833120"/>
          </a:xfrm>
          <a:prstGeom prst="rect">
            <a:avLst/>
          </a:prstGeom>
          <a:solidFill>
            <a:schemeClr val="accent5">
              <a:lumMod val="40000"/>
              <a:lumOff val="60000"/>
            </a:schemeClr>
          </a:solidFill>
        </p:spPr>
        <p:txBody>
          <a:bodyPr wrap="square" rtlCol="0">
            <a:noAutofit/>
          </a:bodyPr>
          <a:p>
            <a:r>
              <a:rPr lang="en-GB" altLang="en-US"/>
              <a:t>2.Guest services go beyond simple assistance, creating long-term relationships and guest loyalty. Hotels may provide an excellent experience for their guests by prioritising guest services.</a:t>
            </a:r>
            <a:endParaRPr lang="en-GB" altLang="en-US"/>
          </a:p>
        </p:txBody>
      </p:sp>
    </p:spTree>
    <p:custDataLst>
      <p:tags r:id="rId7"/>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125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par>
                                <p:cTn id="10" presetID="10" presetClass="entr" presetSubtype="0" fill="hold" grpId="0" nodeType="withEffect">
                                  <p:stCondLst>
                                    <p:cond delay="125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par>
                                <p:cTn id="13" presetID="10" presetClass="entr" presetSubtype="0" fill="hold" grpId="0" nodeType="withEffect">
                                  <p:stCondLst>
                                    <p:cond delay="125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par>
                                <p:cTn id="16" presetID="10" presetClass="entr" presetSubtype="0" fill="hold" grpId="0" nodeType="withEffect">
                                  <p:stCondLst>
                                    <p:cond delay="125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125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P spid="14" grpId="0"/>
      <p:bldP spid="17" grpId="0"/>
      <p:bldP spid="18"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3" name="Text Box 2"/>
          <p:cNvSpPr txBox="1"/>
          <p:nvPr/>
        </p:nvSpPr>
        <p:spPr>
          <a:xfrm>
            <a:off x="689610" y="650240"/>
            <a:ext cx="10236200" cy="563880"/>
          </a:xfrm>
          <a:prstGeom prst="rect">
            <a:avLst/>
          </a:prstGeom>
          <a:noFill/>
        </p:spPr>
        <p:txBody>
          <a:bodyPr wrap="square" rtlCol="0">
            <a:noAutofit/>
          </a:bodyPr>
          <a:p>
            <a:r>
              <a:rPr lang="en-GB" altLang="en-US" b="1"/>
              <a:t>IMPORTANCE OF HOSPITALITY GUEST EXPECTATION</a:t>
            </a:r>
            <a:endParaRPr lang="en-GB" altLang="en-US" b="1"/>
          </a:p>
        </p:txBody>
      </p:sp>
      <p:sp>
        <p:nvSpPr>
          <p:cNvPr id="6" name="Text Box 5"/>
          <p:cNvSpPr txBox="1"/>
          <p:nvPr/>
        </p:nvSpPr>
        <p:spPr>
          <a:xfrm>
            <a:off x="514985" y="1781810"/>
            <a:ext cx="9433560" cy="2886710"/>
          </a:xfrm>
          <a:prstGeom prst="rect">
            <a:avLst/>
          </a:prstGeom>
          <a:solidFill>
            <a:schemeClr val="accent3"/>
          </a:solidFill>
        </p:spPr>
        <p:txBody>
          <a:bodyPr wrap="square" rtlCol="0">
            <a:noAutofit/>
          </a:bodyPr>
          <a:p>
            <a:r>
              <a:rPr lang="en-GB" altLang="en-US"/>
              <a:t>• Guest services influence clients' perceptions of the hotel and have a significant impact on their satisfaction.</a:t>
            </a:r>
            <a:endParaRPr lang="en-GB" altLang="en-US"/>
          </a:p>
          <a:p>
            <a:endParaRPr lang="en-GB" altLang="en-US"/>
          </a:p>
          <a:p>
            <a:r>
              <a:rPr lang="en-GB" altLang="en-US"/>
              <a:t> • Hotels may personalise tourist experiences by researching their needs and interests.</a:t>
            </a:r>
            <a:endParaRPr lang="en-GB" altLang="en-US"/>
          </a:p>
          <a:p>
            <a:endParaRPr lang="en-GB" altLang="en-US"/>
          </a:p>
          <a:p>
            <a:r>
              <a:rPr lang="en-GB" altLang="en-US"/>
              <a:t> • Guest services should be quick, courteous, and anticipatory.</a:t>
            </a:r>
            <a:endParaRPr lang="en-GB" altLang="en-US"/>
          </a:p>
          <a:p>
            <a:endParaRPr lang="en-GB" altLang="en-US"/>
          </a:p>
          <a:p>
            <a:r>
              <a:rPr lang="en-GB" altLang="en-US"/>
              <a:t> • Detail-oriented guest services increase tourist pleasure, loyalty, and positive word-of-mouth, improving the hotel's business and reputation.</a:t>
            </a:r>
            <a:endParaRPr lang="en-GB" altLang="en-US"/>
          </a:p>
        </p:txBody>
      </p:sp>
    </p:spTree>
    <p:custDataLst>
      <p:tags r:id="rId2"/>
    </p:custData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CONCLUSION</a:t>
            </a:r>
            <a:endParaRPr lang="en-GB" altLang="en-US"/>
          </a:p>
        </p:txBody>
      </p:sp>
      <p:sp>
        <p:nvSpPr>
          <p:cNvPr id="4" name="Text Box 3"/>
          <p:cNvSpPr txBox="1"/>
          <p:nvPr/>
        </p:nvSpPr>
        <p:spPr>
          <a:xfrm>
            <a:off x="1130935" y="2491740"/>
            <a:ext cx="8900160" cy="2852420"/>
          </a:xfrm>
          <a:prstGeom prst="rect">
            <a:avLst/>
          </a:prstGeom>
          <a:solidFill>
            <a:schemeClr val="accent3"/>
          </a:solidFill>
        </p:spPr>
        <p:txBody>
          <a:bodyPr wrap="square" rtlCol="0">
            <a:noAutofit/>
          </a:bodyPr>
          <a:p>
            <a:r>
              <a:rPr lang="en-GB" altLang="en-US"/>
              <a:t>Overall, JW Marriott's general business reflects its commitment to providing unrivalled grandeur and unforgettable experiences to its visitors. With its opulent facilities, diverse dining options, and immaculate service, JW Marriott has established itself as a respected brand in the hospitality industry (aijack, 2016). By consistently meeting and exceeding tourist expectations, JW Marriott maintains its reputation as a provider of top hospitality, ensuring that visitors experience extraordinary stays and developing loyalty through dependability. JW Marriott's continued success demonstrates its commitment to providing outstanding and memorable moments for each visitor.</a:t>
            </a: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314960" y="365125"/>
            <a:ext cx="9279890" cy="175260"/>
          </a:xfrm>
        </p:spPr>
        <p:txBody>
          <a:bodyPr>
            <a:normAutofit fontScale="90000"/>
          </a:bodyPr>
          <a:p>
            <a:r>
              <a:rPr lang="en-GB" altLang="en-US"/>
              <a:t>REFERENCE</a:t>
            </a:r>
            <a:endParaRPr lang="en-GB" altLang="en-US"/>
          </a:p>
        </p:txBody>
      </p:sp>
      <p:sp>
        <p:nvSpPr>
          <p:cNvPr id="4" name="Text Box 3"/>
          <p:cNvSpPr txBox="1"/>
          <p:nvPr/>
        </p:nvSpPr>
        <p:spPr>
          <a:xfrm>
            <a:off x="314960" y="926465"/>
            <a:ext cx="11639550" cy="5698490"/>
          </a:xfrm>
          <a:prstGeom prst="rect">
            <a:avLst/>
          </a:prstGeom>
          <a:noFill/>
        </p:spPr>
        <p:txBody>
          <a:bodyPr wrap="square" rtlCol="0">
            <a:noAutofit/>
          </a:bodyPr>
          <a:p>
            <a:r>
              <a:rPr lang="en-GB" altLang="en-US" sz="1200"/>
              <a:t>*Aijack (2016). Schizophrenia’s foundations may be laid down in the womb. New Scientist,</a:t>
            </a:r>
            <a:endParaRPr lang="en-GB" altLang="en-US" sz="1200"/>
          </a:p>
          <a:p>
            <a:r>
              <a:rPr lang="en-GB" altLang="en-US" sz="1200"/>
              <a:t>230(3071), p.15. doi:https://doi.org/10.1016/s0262-4079(16)30748-5</a:t>
            </a:r>
            <a:endParaRPr lang="en-GB" altLang="en-US" sz="1200"/>
          </a:p>
          <a:p>
            <a:r>
              <a:rPr lang="en-GB" altLang="en-US" sz="1200"/>
              <a:t>.</a:t>
            </a:r>
            <a:endParaRPr lang="en-GB" altLang="en-US" sz="1200"/>
          </a:p>
          <a:p>
            <a:r>
              <a:rPr lang="en-GB" altLang="en-US" sz="1200"/>
              <a:t> *</a:t>
            </a:r>
            <a:r>
              <a:rPr lang="en-GB" altLang="en-US" sz="1200">
                <a:sym typeface="+mn-ea"/>
              </a:rPr>
              <a:t>Cabo to welcome first JW Marriott. (2012). Travel Weekly, 71(41),</a:t>
            </a:r>
            <a:endParaRPr lang="en-GB" altLang="en-US" sz="1200">
              <a:sym typeface="+mn-ea"/>
            </a:endParaRPr>
          </a:p>
          <a:p>
            <a:endParaRPr lang="en-GB" altLang="en-US" sz="1200">
              <a:sym typeface="+mn-ea"/>
            </a:endParaRPr>
          </a:p>
          <a:p>
            <a:r>
              <a:rPr lang="en-GB" altLang="en-US" sz="1200">
                <a:sym typeface="+mn-ea"/>
              </a:rPr>
              <a:t> *Davidson, R. A. (2018). The hotel: occupied space. In The hotel. University of Toronto Press. https://doi.org/10.3138/9781442690028 </a:t>
            </a:r>
            <a:endParaRPr lang="en-GB" altLang="en-US" sz="1200"/>
          </a:p>
          <a:p>
            <a:endParaRPr lang="en-GB" altLang="en-US" sz="1200">
              <a:sym typeface="+mn-ea"/>
            </a:endParaRPr>
          </a:p>
          <a:p>
            <a:endParaRPr lang="en-GB" altLang="en-US" sz="1200">
              <a:sym typeface="+mn-ea"/>
            </a:endParaRPr>
          </a:p>
          <a:p>
            <a:r>
              <a:rPr lang="en-GB" altLang="en-US" sz="1200">
                <a:sym typeface="+mn-ea"/>
              </a:rPr>
              <a:t> *</a:t>
            </a:r>
            <a:r>
              <a:rPr lang="en-GB" altLang="en-US" sz="1200"/>
              <a:t>Briere, D.E. and Simonsen, B. (2011). Self-Monitoring Interventions for At-Risk Middle</a:t>
            </a:r>
            <a:endParaRPr lang="en-GB" altLang="en-US" sz="1200"/>
          </a:p>
          <a:p>
            <a:r>
              <a:rPr lang="en-GB" altLang="en-US" sz="1200"/>
              <a:t>School Students: The Importance of considering Function. Behavioral Disorders, 36(2),</a:t>
            </a:r>
            <a:endParaRPr lang="en-GB" altLang="en-US" sz="1200"/>
          </a:p>
          <a:p>
            <a:r>
              <a:rPr lang="en-GB" altLang="en-US" sz="1200"/>
              <a:t>pp.129–140. doi:https://doi.org/10.1177/019874291103600204.</a:t>
            </a:r>
            <a:endParaRPr lang="en-GB" altLang="en-US" sz="1200"/>
          </a:p>
          <a:p>
            <a:endParaRPr lang="en-GB" altLang="en-US" sz="1200"/>
          </a:p>
          <a:p>
            <a:r>
              <a:rPr lang="en-GB" altLang="en-US" sz="1200"/>
              <a:t>*Johnson, H.N. (2014). JAMAICA: A famous, strong but damaged brand. Place Branding and</a:t>
            </a:r>
            <a:endParaRPr lang="en-GB" altLang="en-US" sz="1200"/>
          </a:p>
          <a:p>
            <a:r>
              <a:rPr lang="en-GB" altLang="en-US" sz="1200"/>
              <a:t>Public Diplomacy, 10(3), pp.199–217. doi:https://doi.org/10.1057/pb.2014.15.</a:t>
            </a:r>
            <a:endParaRPr lang="en-GB" altLang="en-US" sz="1200"/>
          </a:p>
          <a:p>
            <a:endParaRPr lang="en-GB" altLang="en-US" sz="1200"/>
          </a:p>
          <a:p>
            <a:r>
              <a:rPr lang="en-GB" altLang="en-US" sz="1200"/>
              <a:t>*Mambwe, P. (2020). An Evaluation of Antenatal Screening Services Provided in Health</a:t>
            </a:r>
            <a:endParaRPr lang="en-GB" altLang="en-US" sz="1200"/>
          </a:p>
          <a:p>
            <a:r>
              <a:rPr lang="en-GB" altLang="en-US" sz="1200"/>
              <a:t>Facilities of Lundazi District, Zambia. TEXILA INTERNATIONAL JOURNAL OF NURSING,</a:t>
            </a:r>
            <a:endParaRPr lang="en-GB" altLang="en-US" sz="1200"/>
          </a:p>
          <a:p>
            <a:r>
              <a:rPr lang="en-GB" altLang="en-US" sz="1200"/>
              <a:t>6(2), pp.63–69. doi:https://doi.org/10.21522/tijnr.2015.06.02.art008.</a:t>
            </a:r>
            <a:endParaRPr lang="en-GB" altLang="en-US" sz="1200"/>
          </a:p>
          <a:p>
            <a:endParaRPr lang="en-GB" altLang="en-US" sz="1200"/>
          </a:p>
          <a:p>
            <a:r>
              <a:rPr lang="en-GB" altLang="en-US" sz="1200"/>
              <a:t>*Jw marriott hotels &amp; resorts. (2014). Business Traveller (Asia - Pacific Edition), 18-.</a:t>
            </a:r>
            <a:endParaRPr lang="en-GB" altLang="en-US" sz="1200"/>
          </a:p>
          <a:p>
            <a:endParaRPr lang="en-GB" altLang="en-US" sz="1200"/>
          </a:p>
          <a:p>
            <a:r>
              <a:rPr lang="en-GB" altLang="en-US" sz="1200"/>
              <a:t> * Masouras, A. (Ed.). (2023). Sustainable growth strategies for entrepreneurial venture tourism and regional development (First edition.). Business Science Reference, an imprint of IGI Global.</a:t>
            </a:r>
            <a:r>
              <a:rPr lang="en-GB" altLang="en-US"/>
              <a:t> </a:t>
            </a:r>
            <a:endParaRPr lang="en-GB" altLang="en-US"/>
          </a:p>
          <a:p>
            <a:endParaRPr lang="en-GB" altLang="en-US"/>
          </a:p>
          <a:p>
            <a:r>
              <a:rPr lang="en-GB" altLang="en-US"/>
              <a:t>  *</a:t>
            </a:r>
            <a:r>
              <a:rPr lang="en-GB" altLang="en-US" sz="1200"/>
              <a:t>King, D. (2012). Fairmont planning property in thriving Austin market: in 2015, JW Marriott also set to open in Texas capital. Travel Weekly, 71(23), 8-.</a:t>
            </a:r>
            <a:endParaRPr lang="en-GB" altLang="en-US" sz="1200"/>
          </a:p>
          <a:p>
            <a:endParaRPr lang="en-GB" altLang="en-US" sz="12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25" name="_3"/>
          <p:cNvSpPr/>
          <p:nvPr/>
        </p:nvSpPr>
        <p:spPr>
          <a:xfrm>
            <a:off x="2831465" y="2313305"/>
            <a:ext cx="6529705" cy="1014730"/>
          </a:xfrm>
          <a:prstGeom prst="rect">
            <a:avLst/>
          </a:prstGeom>
          <a:noFill/>
          <a:effectLst/>
        </p:spPr>
        <p:txBody>
          <a:bodyPr wrap="square">
            <a:spAutoFit/>
          </a:bodyPr>
          <a:p>
            <a:pPr algn="ctr"/>
            <a:r>
              <a:rPr lang="en-US" altLang="zh-CN" sz="6000" dirty="0" smtClean="0">
                <a:solidFill>
                  <a:srgbClr val="6F6B9D"/>
                </a:solidFill>
                <a:latin typeface="Arial" panose="020B0604020202020204" pitchFamily="34" charset="0"/>
                <a:ea typeface="Arial" panose="020B0604020202020204" pitchFamily="34" charset="0"/>
              </a:rPr>
              <a:t>Thank YOU</a:t>
            </a:r>
            <a:endParaRPr lang="en-US" altLang="zh-CN" sz="6000" dirty="0" smtClean="0">
              <a:solidFill>
                <a:srgbClr val="6F6B9D"/>
              </a:solidFill>
              <a:latin typeface="Arial" panose="020B0604020202020204" pitchFamily="34" charset="0"/>
              <a:ea typeface="Arial" panose="020B0604020202020204" pitchFamily="34" charset="0"/>
            </a:endParaRPr>
          </a:p>
        </p:txBody>
      </p:sp>
    </p:spTree>
    <p:custDataLst>
      <p:tags r:id="rId2"/>
    </p:custDataLst>
  </p:cSld>
  <p:clrMapOvr>
    <a:masterClrMapping/>
  </p:clrMapOvr>
  <p:timing>
    <p:tnLst>
      <p:par>
        <p:cTn id="1" dur="indefinite" restart="never" nodeType="tmRoot"/>
      </p:par>
    </p:tnLst>
  </p:timing>
</p:sld>
</file>

<file path=ppt/tags/tag1.xml><?xml version="1.0" encoding="utf-8"?>
<p:tagLst xmlns:p="http://schemas.openxmlformats.org/presentationml/2006/main">
  <p:tag name="KSO_WM_TAG_VERSION" val="1.0"/>
  <p:tag name="KSO_WM_TEMPLATE_CATEGORY" val="custom"/>
  <p:tag name="KSO_WM_TEMPLATE_INDEX" val="20184553"/>
</p:tagLst>
</file>

<file path=ppt/tags/tag2.xml><?xml version="1.0" encoding="utf-8"?>
<p:tagLst xmlns:p="http://schemas.openxmlformats.org/presentationml/2006/main">
  <p:tag name="KSO_WM_TAG_VERSION" val="1.0"/>
  <p:tag name="KSO_WM_TEMPLATE_CATEGORY" val="custom"/>
  <p:tag name="KSO_WM_TEMPLATE_INDEX" val="20184553"/>
</p:tagLst>
</file>

<file path=ppt/tags/tag3.xml><?xml version="1.0" encoding="utf-8"?>
<p:tagLst xmlns:p="http://schemas.openxmlformats.org/presentationml/2006/main">
  <p:tag name="KSO_WM_TEMPLATE_TOPIC_DEFAULT" val="1"/>
  <p:tag name="KSO_WM_TEMPLATE_JOB_ID" val="2"/>
  <p:tag name="KSO_WM_TEMPLATE_SCENE_ID" val="1"/>
  <p:tag name="KSO_WM_TEMPLATE_OUTLINE_ID" val="15"/>
  <p:tag name="KSO_WM_TEMPLATE_TOPIC_ID" val="2869567"/>
  <p:tag name="KSO_WM_BEAUTIFY_FLAG" val="#wm#"/>
  <p:tag name="KSO_WM_TAG_VERSION" val="1.0"/>
  <p:tag name="KSO_WM_TEMPLATE_INDEX" val="20184553"/>
  <p:tag name="KSO_WM_TEMPLATE_CATEGORY" val="custom"/>
  <p:tag name="KSO_WM_TEMPLATE_THUMBS_INDEX" val="1、6、10、14、20、26、27、28、29、31"/>
</p:tagLst>
</file>

<file path=ppt/tags/tag4.xml><?xml version="1.0" encoding="utf-8"?>
<p:tagLst xmlns:p="http://schemas.openxmlformats.org/presentationml/2006/main">
  <p:tag name="KSO_WM_BEAUTIFY_FLAG" val="#wm#"/>
  <p:tag name="KSO_WM_TEMPLATE_CATEGORY" val="custom"/>
  <p:tag name="KSO_WM_TEMPLATE_INDEX" val="20184553"/>
</p:tagLst>
</file>

<file path=ppt/tags/tag5.xml><?xml version="1.0" encoding="utf-8"?>
<p:tagLst xmlns:p="http://schemas.openxmlformats.org/presentationml/2006/main">
  <p:tag name="PA" val="v5.2.5"/>
</p:tagLst>
</file>

<file path=ppt/tags/tag6.xml><?xml version="1.0" encoding="utf-8"?>
<p:tagLst xmlns:p="http://schemas.openxmlformats.org/presentationml/2006/main">
  <p:tag name="KSO_WM_BEAUTIFY_FLAG" val="#wm#"/>
  <p:tag name="KSO_WM_TEMPLATE_CATEGORY" val="custom"/>
  <p:tag name="KSO_WM_TEMPLATE_INDEX" val="20184553"/>
</p:tagLst>
</file>

<file path=ppt/tags/tag7.xml><?xml version="1.0" encoding="utf-8"?>
<p:tagLst xmlns:p="http://schemas.openxmlformats.org/presentationml/2006/main">
  <p:tag name="KSO_WM_BEAUTIFY_FLAG" val="#wm#"/>
  <p:tag name="KSO_WM_TEMPLATE_CATEGORY" val="custom"/>
  <p:tag name="KSO_WM_TEMPLATE_INDEX" val="20184553"/>
</p:tagLst>
</file>

<file path=ppt/tags/tag8.xml><?xml version="1.0" encoding="utf-8"?>
<p:tagLst xmlns:p="http://schemas.openxmlformats.org/presentationml/2006/main">
  <p:tag name="PA" val="v5.2.5"/>
</p:tagLst>
</file>

<file path=ppt/tags/tag9.xml><?xml version="1.0" encoding="utf-8"?>
<p:tagLst xmlns:p="http://schemas.openxmlformats.org/presentationml/2006/main">
  <p:tag name="PA" val="v5.2.5"/>
</p:tagLst>
</file>

<file path=ppt/tags/tag10.xml><?xml version="1.0" encoding="utf-8"?>
<p:tagLst xmlns:p="http://schemas.openxmlformats.org/presentationml/2006/main">
  <p:tag name="PA" val="v5.2.5"/>
</p:tagLst>
</file>

<file path=ppt/tags/tag11.xml><?xml version="1.0" encoding="utf-8"?>
<p:tagLst xmlns:p="http://schemas.openxmlformats.org/presentationml/2006/main">
  <p:tag name="PA" val="v5.2.5"/>
</p:tagLst>
</file>

<file path=ppt/tags/tag12.xml><?xml version="1.0" encoding="utf-8"?>
<p:tagLst xmlns:p="http://schemas.openxmlformats.org/presentationml/2006/main">
  <p:tag name="PA" val="v5.2.5"/>
</p:tagLst>
</file>

<file path=ppt/tags/tag13.xml><?xml version="1.0" encoding="utf-8"?>
<p:tagLst xmlns:p="http://schemas.openxmlformats.org/presentationml/2006/main">
  <p:tag name="PA" val="v5.2.5"/>
</p:tagLst>
</file>

<file path=ppt/tags/tag14.xml><?xml version="1.0" encoding="utf-8"?>
<p:tagLst xmlns:p="http://schemas.openxmlformats.org/presentationml/2006/main">
  <p:tag name="KSO_WM_BEAUTIFY_FLAG" val="#wm#"/>
  <p:tag name="KSO_WM_TEMPLATE_CATEGORY" val="custom"/>
  <p:tag name="KSO_WM_TEMPLATE_INDEX" val="20184553"/>
</p:tagLst>
</file>

<file path=ppt/tags/tag15.xml><?xml version="1.0" encoding="utf-8"?>
<p:tagLst xmlns:p="http://schemas.openxmlformats.org/presentationml/2006/main">
  <p:tag name="KSO_WM_BEAUTIFY_FLAG" val="#wm#"/>
  <p:tag name="KSO_WM_TEMPLATE_CATEGORY" val="custom"/>
  <p:tag name="KSO_WM_TEMPLATE_INDEX" val="20184553"/>
</p:tagLst>
</file>

<file path=ppt/tags/tag16.xml><?xml version="1.0" encoding="utf-8"?>
<p:tagLst xmlns:p="http://schemas.openxmlformats.org/presentationml/2006/main">
  <p:tag name="PA" val="v5.2.5"/>
</p:tagLst>
</file>

<file path=ppt/tags/tag17.xml><?xml version="1.0" encoding="utf-8"?>
<p:tagLst xmlns:p="http://schemas.openxmlformats.org/presentationml/2006/main">
  <p:tag name="KSO_WM_BEAUTIFY_FLAG" val="#wm#"/>
  <p:tag name="KSO_WM_TEMPLATE_CATEGORY" val="custom"/>
  <p:tag name="KSO_WM_TEMPLATE_INDEX" val="20184553"/>
</p:tagLst>
</file>

<file path=ppt/tags/tag18.xml><?xml version="1.0" encoding="utf-8"?>
<p:tagLst xmlns:p="http://schemas.openxmlformats.org/presentationml/2006/main">
  <p:tag name="PA" val="v5.2.5"/>
</p:tagLst>
</file>

<file path=ppt/tags/tag19.xml><?xml version="1.0" encoding="utf-8"?>
<p:tagLst xmlns:p="http://schemas.openxmlformats.org/presentationml/2006/main">
  <p:tag name="PA" val="v5.2.5"/>
</p:tagLst>
</file>

<file path=ppt/tags/tag20.xml><?xml version="1.0" encoding="utf-8"?>
<p:tagLst xmlns:p="http://schemas.openxmlformats.org/presentationml/2006/main">
  <p:tag name="PA" val="v5.2.5"/>
</p:tagLst>
</file>

<file path=ppt/tags/tag21.xml><?xml version="1.0" encoding="utf-8"?>
<p:tagLst xmlns:p="http://schemas.openxmlformats.org/presentationml/2006/main">
  <p:tag name="PA" val="v5.2.5"/>
</p:tagLst>
</file>

<file path=ppt/tags/tag22.xml><?xml version="1.0" encoding="utf-8"?>
<p:tagLst xmlns:p="http://schemas.openxmlformats.org/presentationml/2006/main">
  <p:tag name="PA" val="v5.2.5"/>
</p:tagLst>
</file>

<file path=ppt/tags/tag23.xml><?xml version="1.0" encoding="utf-8"?>
<p:tagLst xmlns:p="http://schemas.openxmlformats.org/presentationml/2006/main">
  <p:tag name="KSO_WM_BEAUTIFY_FLAG" val="#wm#"/>
  <p:tag name="KSO_WM_TEMPLATE_CATEGORY" val="custom"/>
  <p:tag name="KSO_WM_TEMPLATE_INDEX" val="20184553"/>
</p:tagLst>
</file>

<file path=ppt/tags/tag24.xml><?xml version="1.0" encoding="utf-8"?>
<p:tagLst xmlns:p="http://schemas.openxmlformats.org/presentationml/2006/main">
  <p:tag name="KSO_WM_BEAUTIFY_FLAG" val="#wm#"/>
  <p:tag name="KSO_WM_TEMPLATE_CATEGORY" val="custom"/>
  <p:tag name="KSO_WM_TEMPLATE_INDEX" val="20184553"/>
</p:tagLst>
</file>

<file path=ppt/tags/tag25.xml><?xml version="1.0" encoding="utf-8"?>
<p:tagLst xmlns:p="http://schemas.openxmlformats.org/presentationml/2006/main">
  <p:tag name="KSO_WM_BEAUTIFY_FLAG" val="#wm#"/>
  <p:tag name="KSO_WM_TEMPLATE_CATEGORY" val="custom"/>
  <p:tag name="KSO_WM_TEMPLATE_INDEX" val="20184553"/>
</p:tagLst>
</file>

<file path=ppt/tags/tag26.xml><?xml version="1.0" encoding="utf-8"?>
<p:tagLst xmlns:p="http://schemas.openxmlformats.org/presentationml/2006/main">
  <p:tag name="KSO_WM_DOC_GUID" val="{7d311b73-f9d3-4b91-b6f8-c98d9cfd796f}"/>
</p:tagLst>
</file>

<file path=ppt/theme/theme1.xml><?xml version="1.0" encoding="utf-8"?>
<a:theme xmlns:a="http://schemas.openxmlformats.org/drawingml/2006/main" name="Office 主题">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自定义 1">
      <a:majorFont>
        <a:latin typeface="Arial"/>
        <a:ea typeface="Arial"/>
        <a:cs typeface=""/>
      </a:majorFont>
      <a:minorFont>
        <a:latin typeface="Arial"/>
        <a:ea typeface="Ari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Arial"/>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Arial"/>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6097</Words>
  <Application>WPS Presentation</Application>
  <PresentationFormat>宽屏</PresentationFormat>
  <Paragraphs>118</Paragraphs>
  <Slides>11</Slides>
  <Notes>31</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11</vt:i4>
      </vt:variant>
    </vt:vector>
  </HeadingPairs>
  <TitlesOfParts>
    <vt:vector size="18" baseType="lpstr">
      <vt:lpstr>Arial</vt:lpstr>
      <vt:lpstr>SimSun</vt:lpstr>
      <vt:lpstr>Wingdings</vt:lpstr>
      <vt:lpstr>Microsoft YaHei</vt:lpstr>
      <vt:lpstr>Arial Unicode MS</vt:lpstr>
      <vt:lpstr>Calibri</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CONCLUSION</vt:lpstr>
      <vt:lpstr>REFERENCE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ipsita</cp:lastModifiedBy>
  <cp:revision>1001</cp:revision>
  <dcterms:created xsi:type="dcterms:W3CDTF">2018-03-01T02:03:00Z</dcterms:created>
  <dcterms:modified xsi:type="dcterms:W3CDTF">2023-11-19T19:18:29Z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2057-12.2.0.13306</vt:lpwstr>
  </property>
  <property fmtid="{D5CDD505-2E9C-101B-9397-08002B2CF9AE}" pid="3" name="KSORubyTemplateID">
    <vt:lpwstr>2</vt:lpwstr>
  </property>
  <property fmtid="{D5CDD505-2E9C-101B-9397-08002B2CF9AE}" pid="4" name="ICV">
    <vt:lpwstr>FF538E44D9BF4F69BD8BC9558E9238BC_13</vt:lpwstr>
  </property>
</Properties>
</file>