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59D8F-41FF-4341-A60C-0D4BA2E753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72BA31-380D-874F-9841-137201E458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8EBAD-23FA-8041-979E-3A3FA5FBC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79008-0FC4-504A-B4FE-E27856DE32C6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3CDAA-79E3-7240-AD12-4844416F9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103665-53AD-F546-9D41-83F4F18BF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4C883-D3B0-134F-A83C-45C26088E3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947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4E7F9-A3A3-BD41-97C2-A369D6668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B6102-8D17-714C-9B44-169C3D9CFA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8561F2-E935-D04C-98D0-4522FE89F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79008-0FC4-504A-B4FE-E27856DE32C6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C5230C-12AA-5540-AD56-743704635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309C87-AAAC-A546-B783-EC4C0947D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4C883-D3B0-134F-A83C-45C26088E3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540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8D886-7411-4543-B673-25913DF67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B0AFDD-EEDC-CB41-BC46-CBEEB2AED1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35F53-160C-F345-994A-B5A2475B76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79008-0FC4-504A-B4FE-E27856DE32C6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3BF441-F449-A443-92E4-A83F097A5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6D4512-E901-B74A-8B6F-14683E872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4C883-D3B0-134F-A83C-45C26088E3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953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5B2FF-64DF-E042-A7BB-015E72BDB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F1D37-3B19-5D41-ADDB-89800868B2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9E955D-D7C4-BD46-81E5-A9BB180954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0A3B26-923B-F54C-BE84-6B459CBBA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79008-0FC4-504A-B4FE-E27856DE32C6}" type="datetimeFigureOut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BBFBA-757D-9547-A316-6BCD96A95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F428D-AA2F-F449-8377-317D29287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4C883-D3B0-134F-A83C-45C26088E3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671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3648D-9F0A-FE44-B2E5-ED4CE5E5E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DEBB09-ACBB-AF48-80DF-9C8B03BCD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0F27D-0DC8-C54B-B502-8DAC41D7A4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806E40-2060-F04A-A951-6871B104E5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EE9212-B71C-BA4A-A8D1-9A03E81D90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7B345F-3DE0-3A4C-ABD4-CA424A74E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79008-0FC4-504A-B4FE-E27856DE32C6}" type="datetimeFigureOut">
              <a:rPr lang="en-US" smtClean="0"/>
              <a:t>10/3/19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EB075E-DB07-C94D-9FBE-A63FA86EB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064CDD-C189-4047-B26E-6D44196D6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4C883-D3B0-134F-A83C-45C26088E3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927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D5C8E-0FEF-5843-8BDD-50DB77D27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B7EB15-B4F2-7C44-80FD-2F2D8F357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79008-0FC4-504A-B4FE-E27856DE32C6}" type="datetimeFigureOut">
              <a:rPr lang="en-US" smtClean="0"/>
              <a:t>10/3/19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C7B136-B753-E94F-94DA-4682ADB4B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444178-E285-E04D-8C23-EAB7F7692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4C883-D3B0-134F-A83C-45C26088E3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619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74D4E1-8992-944D-9A00-FCBBC6637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79008-0FC4-504A-B4FE-E27856DE32C6}" type="datetimeFigureOut">
              <a:rPr lang="en-US" smtClean="0"/>
              <a:t>10/3/19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78BAB9-4C3E-A84A-A53C-72584F21C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F6D693-B413-824A-9DEE-D2CE7F021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4C883-D3B0-134F-A83C-45C26088E3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959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38AE7-9384-174F-A95E-53F038B85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98CEF-9161-D143-A030-D85C5138EA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AA0441-ED53-804D-9C92-C264C0749D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F9A493-DA84-4842-AE9F-07C28B39A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79008-0FC4-504A-B4FE-E27856DE32C6}" type="datetimeFigureOut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3E5DDA-8A93-EB42-A220-147BBBB49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9E5DDE-240A-AA4C-AD02-83E1200CF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4C883-D3B0-134F-A83C-45C26088E3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394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D5D32-37D9-9D43-BBD9-0DBD69C34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B74864-4CAB-4A4B-BDA6-0373058F7B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2BBA8B-B56F-DA4D-9162-4FA249D7FA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690FF7-CEBD-514D-BDCC-986968087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79008-0FC4-504A-B4FE-E27856DE32C6}" type="datetimeFigureOut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907518-5033-C448-B697-291AF0D20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B5934A-287C-264E-83FC-ABB495212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4C883-D3B0-134F-A83C-45C26088E3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128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21343-C348-6849-A318-B2704B103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816A02-EC19-0F4C-B8D7-DEF25CBCCB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42CB2-9806-E24F-B402-6ACF7ABAF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79008-0FC4-504A-B4FE-E27856DE32C6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EAC502-B9FA-3C44-A4EF-5AE84CD3E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387617-124A-7A42-A5AD-2DD16F59C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4C883-D3B0-134F-A83C-45C26088E3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74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8C84A2-9A9F-8249-A266-A2B38EB87B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2DE74-CDC1-FC43-8B28-7F0D5995ED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2A6C23-598E-F64D-A5C9-FA9BC9DF9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79008-0FC4-504A-B4FE-E27856DE32C6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C5D623-303B-BB4B-AA10-7ECD394BA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5FF9D-FFB5-DF40-8DC4-F11FE4697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4C883-D3B0-134F-A83C-45C26088E3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828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44AB9F-0D48-E94F-872E-82CBF3E49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BE3A33-F518-714D-A31A-5A7E2EBD39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441238-8F62-BF44-8DBC-B74B440EAE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079008-0FC4-504A-B4FE-E27856DE32C6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5248B-2D06-9947-963E-36903BFE3E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01A903-7A82-2746-98D5-B6A4106B70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F4C883-D3B0-134F-A83C-45C26088E3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807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95DC1B6-A497-A141-935B-B8214AC27059}"/>
              </a:ext>
            </a:extLst>
          </p:cNvPr>
          <p:cNvSpPr txBox="1"/>
          <p:nvPr/>
        </p:nvSpPr>
        <p:spPr>
          <a:xfrm rot="10800000" flipH="1" flipV="1">
            <a:off x="2409568" y="297343"/>
            <a:ext cx="4324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Am</a:t>
            </a:r>
            <a:r>
              <a:rPr lang="cy-GB" dirty="0"/>
              <a:t>dana i</a:t>
            </a:r>
          </a:p>
          <a:p>
            <a:pPr algn="l"/>
            <a:endParaRPr lang="cy-GB" dirty="0"/>
          </a:p>
          <a:p>
            <a:pPr algn="l"/>
            <a:r>
              <a:rPr lang="en-US" dirty="0"/>
              <a:t>https://uk.linkedin.com/in/</a:t>
            </a:r>
            <a:r>
              <a:rPr lang="en-US" dirty="0" err="1"/>
              <a:t>ethan-jaye-s-4ab215173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BD3D41-3535-8848-B3AD-954595E4E5D2}"/>
              </a:ext>
            </a:extLst>
          </p:cNvPr>
          <p:cNvSpPr txBox="1"/>
          <p:nvPr/>
        </p:nvSpPr>
        <p:spPr>
          <a:xfrm>
            <a:off x="0" y="297343"/>
            <a:ext cx="18288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y-GB" dirty="0"/>
              <a:t>Profiad dysgu blaenorol:</a:t>
            </a:r>
          </a:p>
          <a:p>
            <a:pPr algn="l"/>
            <a:endParaRPr lang="cy-GB" dirty="0"/>
          </a:p>
          <a:p>
            <a:pPr algn="l"/>
            <a:r>
              <a:rPr lang="cy-GB" dirty="0"/>
              <a:t>Rwyf wedi gweithredu tu fewn i amgylched ysgol fel aelod o staff h.y naill ai yn cynorthwyydd neu’n athro darpar (eleni) ers 2014.</a:t>
            </a:r>
          </a:p>
          <a:p>
            <a:pPr algn="l"/>
            <a:endParaRPr lang="cy-GB" dirty="0"/>
          </a:p>
          <a:p>
            <a:pPr algn="l"/>
            <a:r>
              <a:rPr lang="cy-GB" dirty="0"/>
              <a:t>Mae’n hynod o fraint fy mod wedi arsylwi ar nifer fawr o ymarferwyr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8CD5ED-A35C-7E44-B5D6-175DB923092E}"/>
              </a:ext>
            </a:extLst>
          </p:cNvPr>
          <p:cNvSpPr txBox="1"/>
          <p:nvPr/>
        </p:nvSpPr>
        <p:spPr>
          <a:xfrm>
            <a:off x="1828800" y="2148700"/>
            <a:ext cx="18288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y-GB" dirty="0"/>
              <a:t>Cefndir Academaidd:</a:t>
            </a:r>
          </a:p>
          <a:p>
            <a:pPr algn="l"/>
            <a:endParaRPr lang="cy-GB" dirty="0"/>
          </a:p>
          <a:p>
            <a:pPr algn="l"/>
            <a:r>
              <a:rPr lang="cy-GB" dirty="0"/>
              <a:t>Chweched Ysgol Gyfun Gŵyr</a:t>
            </a:r>
          </a:p>
          <a:p>
            <a:pPr algn="l"/>
            <a:endParaRPr lang="cy-GB" dirty="0"/>
          </a:p>
          <a:p>
            <a:pPr algn="l"/>
            <a:r>
              <a:rPr lang="cy-GB" dirty="0"/>
              <a:t>BA Hons Education Studies @ UWTSD </a:t>
            </a:r>
          </a:p>
          <a:p>
            <a:pPr algn="l"/>
            <a:endParaRPr lang="cy-GB" dirty="0"/>
          </a:p>
          <a:p>
            <a:pPr algn="l"/>
            <a:r>
              <a:rPr lang="cy-GB" dirty="0"/>
              <a:t>2014-17</a:t>
            </a:r>
          </a:p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A03EBC-D71E-7D47-8F8C-E27A7E791784}"/>
              </a:ext>
            </a:extLst>
          </p:cNvPr>
          <p:cNvSpPr txBox="1"/>
          <p:nvPr/>
        </p:nvSpPr>
        <p:spPr>
          <a:xfrm>
            <a:off x="3657600" y="4082994"/>
            <a:ext cx="18288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y-GB" dirty="0"/>
              <a:t>Rheswm dros ddewis addysgu fel profesiwn:</a:t>
            </a:r>
          </a:p>
          <a:p>
            <a:pPr algn="l"/>
            <a:endParaRPr lang="cy-GB" dirty="0"/>
          </a:p>
          <a:p>
            <a:pPr algn="l"/>
            <a:r>
              <a:rPr lang="cy-GB" dirty="0"/>
              <a:t>Gwobrwyol tu hwnt. Mwynhau hwyluso’r profiad ac yn dysgwr gydol oes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78DD55-4342-1D49-8127-8921E76CA845}"/>
              </a:ext>
            </a:extLst>
          </p:cNvPr>
          <p:cNvSpPr txBox="1"/>
          <p:nvPr/>
        </p:nvSpPr>
        <p:spPr>
          <a:xfrm>
            <a:off x="8022280" y="1024857"/>
            <a:ext cx="1828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y-GB" dirty="0"/>
              <a:t>Y math o athro hoffwn fod:</a:t>
            </a:r>
          </a:p>
          <a:p>
            <a:pPr algn="l"/>
            <a:endParaRPr lang="cy-GB" dirty="0"/>
          </a:p>
          <a:p>
            <a:pPr algn="l"/>
            <a:r>
              <a:rPr lang="cy-GB" dirty="0"/>
              <a:t>Ymarferol</a:t>
            </a:r>
          </a:p>
          <a:p>
            <a:pPr algn="l"/>
            <a:r>
              <a:rPr lang="cy-GB" dirty="0"/>
              <a:t>Egnïol</a:t>
            </a:r>
          </a:p>
          <a:p>
            <a:pPr algn="l"/>
            <a:r>
              <a:rPr lang="cy-GB" dirty="0"/>
              <a:t>Ysbrydoliedig </a:t>
            </a:r>
          </a:p>
          <a:p>
            <a:pPr algn="l"/>
            <a:r>
              <a:rPr lang="cy-GB" dirty="0"/>
              <a:t>Arwr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F5533E-7B57-D240-8712-4059282D5729}"/>
              </a:ext>
            </a:extLst>
          </p:cNvPr>
          <p:cNvSpPr txBox="1"/>
          <p:nvPr/>
        </p:nvSpPr>
        <p:spPr>
          <a:xfrm>
            <a:off x="8022280" y="3532666"/>
            <a:ext cx="18288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y-GB" dirty="0"/>
              <a:t>Pynciau medraf eu haddysgu:</a:t>
            </a:r>
          </a:p>
          <a:p>
            <a:pPr algn="l"/>
            <a:endParaRPr lang="cy-GB" dirty="0"/>
          </a:p>
          <a:p>
            <a:pPr algn="l"/>
            <a:r>
              <a:rPr lang="cy-GB" dirty="0"/>
              <a:t>Y Gymraeg</a:t>
            </a:r>
          </a:p>
          <a:p>
            <a:pPr algn="l"/>
            <a:r>
              <a:rPr lang="cy-GB" dirty="0"/>
              <a:t>Drama</a:t>
            </a:r>
          </a:p>
          <a:p>
            <a:pPr algn="l"/>
            <a:r>
              <a:rPr lang="cy-GB" dirty="0"/>
              <a:t>Daearyddiaeth</a:t>
            </a:r>
          </a:p>
          <a:p>
            <a:pPr algn="l"/>
            <a:r>
              <a:rPr lang="cy-GB" dirty="0"/>
              <a:t>Ffrangeg</a:t>
            </a:r>
          </a:p>
          <a:p>
            <a:pPr algn="l"/>
            <a:r>
              <a:rPr lang="cy-GB" dirty="0"/>
              <a:t>Cerdd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7972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Ethan Smith (1400352)</dc:creator>
  <cp:lastModifiedBy>Ethan Smith (1400352)</cp:lastModifiedBy>
  <cp:revision>1</cp:revision>
  <dcterms:created xsi:type="dcterms:W3CDTF">2019-10-03T20:53:05Z</dcterms:created>
  <dcterms:modified xsi:type="dcterms:W3CDTF">2019-10-03T21:04:39Z</dcterms:modified>
</cp:coreProperties>
</file>