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9" r:id="rId8"/>
    <p:sldId id="270" r:id="rId9"/>
    <p:sldId id="262" r:id="rId10"/>
    <p:sldId id="263" r:id="rId11"/>
    <p:sldId id="264" r:id="rId12"/>
    <p:sldId id="265" r:id="rId13"/>
    <p:sldId id="266" r:id="rId14"/>
    <p:sldId id="272" r:id="rId15"/>
    <p:sldId id="267" r:id="rId16"/>
    <p:sldId id="268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6EC416-2A3A-CF27-6DDE-B26F23ED7C27}" v="2" dt="2026-03-15T20:35:48.898"/>
    <p1510:client id="{665C743C-75C3-4E77-744F-C81A2B08B7FA}" v="229" dt="2026-03-15T13:51:07.671"/>
    <p1510:client id="{78136AE3-B6AC-CFC7-2D51-5E98340466E8}" v="139" dt="2026-03-15T14:28:29.122"/>
    <p1510:client id="{ABFA3CB6-1A11-3EC9-CAFD-4B39D3BB68E9}" v="615" dt="2026-03-15T20:22:58.1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yob David Hunter (2438994)" userId="S::2438994@student.uwtsd.ac.uk::1c31e4f0-cff2-45a8-a507-2d52b69966c1" providerId="AD" clId="Web-{78136AE3-B6AC-CFC7-2D51-5E98340466E8}"/>
    <pc:docChg chg="addSld modSld">
      <pc:chgData name="Eyob David Hunter (2438994)" userId="S::2438994@student.uwtsd.ac.uk::1c31e4f0-cff2-45a8-a507-2d52b69966c1" providerId="AD" clId="Web-{78136AE3-B6AC-CFC7-2D51-5E98340466E8}" dt="2026-03-15T14:28:29.122" v="88"/>
      <pc:docMkLst>
        <pc:docMk/>
      </pc:docMkLst>
      <pc:sldChg chg="addSp modSp mod setBg">
        <pc:chgData name="Eyob David Hunter (2438994)" userId="S::2438994@student.uwtsd.ac.uk::1c31e4f0-cff2-45a8-a507-2d52b69966c1" providerId="AD" clId="Web-{78136AE3-B6AC-CFC7-2D51-5E98340466E8}" dt="2026-03-15T13:58:19.839" v="0"/>
        <pc:sldMkLst>
          <pc:docMk/>
          <pc:sldMk cId="3353879903" sldId="266"/>
        </pc:sldMkLst>
        <pc:spChg chg="mod">
          <ac:chgData name="Eyob David Hunter (2438994)" userId="S::2438994@student.uwtsd.ac.uk::1c31e4f0-cff2-45a8-a507-2d52b69966c1" providerId="AD" clId="Web-{78136AE3-B6AC-CFC7-2D51-5E98340466E8}" dt="2026-03-15T13:58:19.839" v="0"/>
          <ac:spMkLst>
            <pc:docMk/>
            <pc:sldMk cId="3353879903" sldId="266"/>
            <ac:spMk id="2" creationId="{B1CFE4AA-E5B9-4706-C85D-0B65F4808C33}"/>
          </ac:spMkLst>
        </pc:spChg>
        <pc:spChg chg="mod">
          <ac:chgData name="Eyob David Hunter (2438994)" userId="S::2438994@student.uwtsd.ac.uk::1c31e4f0-cff2-45a8-a507-2d52b69966c1" providerId="AD" clId="Web-{78136AE3-B6AC-CFC7-2D51-5E98340466E8}" dt="2026-03-15T13:58:19.839" v="0"/>
          <ac:spMkLst>
            <pc:docMk/>
            <pc:sldMk cId="3353879903" sldId="266"/>
            <ac:spMk id="3" creationId="{DEDBA614-24C3-FA93-C068-1B8592B841E6}"/>
          </ac:spMkLst>
        </pc:spChg>
        <pc:spChg chg="add">
          <ac:chgData name="Eyob David Hunter (2438994)" userId="S::2438994@student.uwtsd.ac.uk::1c31e4f0-cff2-45a8-a507-2d52b69966c1" providerId="AD" clId="Web-{78136AE3-B6AC-CFC7-2D51-5E98340466E8}" dt="2026-03-15T13:58:19.839" v="0"/>
          <ac:spMkLst>
            <pc:docMk/>
            <pc:sldMk cId="3353879903" sldId="266"/>
            <ac:spMk id="8" creationId="{4BC99CB9-DDAD-44A2-8A1C-E3AF4E72DF5C}"/>
          </ac:spMkLst>
        </pc:spChg>
        <pc:spChg chg="add">
          <ac:chgData name="Eyob David Hunter (2438994)" userId="S::2438994@student.uwtsd.ac.uk::1c31e4f0-cff2-45a8-a507-2d52b69966c1" providerId="AD" clId="Web-{78136AE3-B6AC-CFC7-2D51-5E98340466E8}" dt="2026-03-15T13:58:19.839" v="0"/>
          <ac:spMkLst>
            <pc:docMk/>
            <pc:sldMk cId="3353879903" sldId="266"/>
            <ac:spMk id="10" creationId="{64053CBF-3932-45FF-8285-EE5146085F3A}"/>
          </ac:spMkLst>
        </pc:spChg>
        <pc:grpChg chg="add">
          <ac:chgData name="Eyob David Hunter (2438994)" userId="S::2438994@student.uwtsd.ac.uk::1c31e4f0-cff2-45a8-a507-2d52b69966c1" providerId="AD" clId="Web-{78136AE3-B6AC-CFC7-2D51-5E98340466E8}" dt="2026-03-15T13:58:19.839" v="0"/>
          <ac:grpSpMkLst>
            <pc:docMk/>
            <pc:sldMk cId="3353879903" sldId="266"/>
            <ac:grpSpMk id="12" creationId="{2E751C04-BEA6-446B-A678-9C74819EBD4C}"/>
          </ac:grpSpMkLst>
        </pc:grpChg>
        <pc:grpChg chg="add">
          <ac:chgData name="Eyob David Hunter (2438994)" userId="S::2438994@student.uwtsd.ac.uk::1c31e4f0-cff2-45a8-a507-2d52b69966c1" providerId="AD" clId="Web-{78136AE3-B6AC-CFC7-2D51-5E98340466E8}" dt="2026-03-15T13:58:19.839" v="0"/>
          <ac:grpSpMkLst>
            <pc:docMk/>
            <pc:sldMk cId="3353879903" sldId="266"/>
            <ac:grpSpMk id="18" creationId="{B63ACBA3-DEFD-4C6D-BBA0-64468FA99C2D}"/>
          </ac:grpSpMkLst>
        </pc:grpChg>
      </pc:sldChg>
      <pc:sldChg chg="addSp delSp modSp new mod setBg">
        <pc:chgData name="Eyob David Hunter (2438994)" userId="S::2438994@student.uwtsd.ac.uk::1c31e4f0-cff2-45a8-a507-2d52b69966c1" providerId="AD" clId="Web-{78136AE3-B6AC-CFC7-2D51-5E98340466E8}" dt="2026-03-15T14:05:48.561" v="37" actId="20577"/>
        <pc:sldMkLst>
          <pc:docMk/>
          <pc:sldMk cId="2213505764" sldId="267"/>
        </pc:sldMkLst>
        <pc:spChg chg="add del">
          <ac:chgData name="Eyob David Hunter (2438994)" userId="S::2438994@student.uwtsd.ac.uk::1c31e4f0-cff2-45a8-a507-2d52b69966c1" providerId="AD" clId="Web-{78136AE3-B6AC-CFC7-2D51-5E98340466E8}" dt="2026-03-15T13:59:05.747" v="3"/>
          <ac:spMkLst>
            <pc:docMk/>
            <pc:sldMk cId="2213505764" sldId="267"/>
            <ac:spMk id="2" creationId="{B4FA1F55-3DC6-8223-E866-8CE8841A1563}"/>
          </ac:spMkLst>
        </pc:spChg>
        <pc:spChg chg="add mod">
          <ac:chgData name="Eyob David Hunter (2438994)" userId="S::2438994@student.uwtsd.ac.uk::1c31e4f0-cff2-45a8-a507-2d52b69966c1" providerId="AD" clId="Web-{78136AE3-B6AC-CFC7-2D51-5E98340466E8}" dt="2026-03-15T14:05:48.561" v="37" actId="20577"/>
          <ac:spMkLst>
            <pc:docMk/>
            <pc:sldMk cId="2213505764" sldId="267"/>
            <ac:spMk id="3" creationId="{E9F4F300-3F0D-2ECF-1DA5-3BCC2CBB7BA7}"/>
          </ac:spMkLst>
        </pc:spChg>
        <pc:spChg chg="add mod">
          <ac:chgData name="Eyob David Hunter (2438994)" userId="S::2438994@student.uwtsd.ac.uk::1c31e4f0-cff2-45a8-a507-2d52b69966c1" providerId="AD" clId="Web-{78136AE3-B6AC-CFC7-2D51-5E98340466E8}" dt="2026-03-15T14:05:40.919" v="36" actId="1076"/>
          <ac:spMkLst>
            <pc:docMk/>
            <pc:sldMk cId="2213505764" sldId="267"/>
            <ac:spMk id="4" creationId="{65105499-2616-558B-CA42-CE7D7F879251}"/>
          </ac:spMkLst>
        </pc:spChg>
      </pc:sldChg>
      <pc:sldChg chg="addSp modSp new mod setBg">
        <pc:chgData name="Eyob David Hunter (2438994)" userId="S::2438994@student.uwtsd.ac.uk::1c31e4f0-cff2-45a8-a507-2d52b69966c1" providerId="AD" clId="Web-{78136AE3-B6AC-CFC7-2D51-5E98340466E8}" dt="2026-03-15T14:08:10.777" v="51"/>
        <pc:sldMkLst>
          <pc:docMk/>
          <pc:sldMk cId="2276632745" sldId="268"/>
        </pc:sldMkLst>
        <pc:spChg chg="add mod">
          <ac:chgData name="Eyob David Hunter (2438994)" userId="S::2438994@student.uwtsd.ac.uk::1c31e4f0-cff2-45a8-a507-2d52b69966c1" providerId="AD" clId="Web-{78136AE3-B6AC-CFC7-2D51-5E98340466E8}" dt="2026-03-15T14:06:25.612" v="41" actId="20577"/>
          <ac:spMkLst>
            <pc:docMk/>
            <pc:sldMk cId="2276632745" sldId="268"/>
            <ac:spMk id="2" creationId="{3CE364FD-8891-25B6-2628-43FD2D4B66C0}"/>
          </ac:spMkLst>
        </pc:spChg>
        <pc:spChg chg="add mod">
          <ac:chgData name="Eyob David Hunter (2438994)" userId="S::2438994@student.uwtsd.ac.uk::1c31e4f0-cff2-45a8-a507-2d52b69966c1" providerId="AD" clId="Web-{78136AE3-B6AC-CFC7-2D51-5E98340466E8}" dt="2026-03-15T14:07:48.073" v="50" actId="14100"/>
          <ac:spMkLst>
            <pc:docMk/>
            <pc:sldMk cId="2276632745" sldId="268"/>
            <ac:spMk id="3" creationId="{D4845BFC-33F7-389D-0209-1482278559E9}"/>
          </ac:spMkLst>
        </pc:spChg>
      </pc:sldChg>
      <pc:sldChg chg="addSp modSp new mod setBg">
        <pc:chgData name="Eyob David Hunter (2438994)" userId="S::2438994@student.uwtsd.ac.uk::1c31e4f0-cff2-45a8-a507-2d52b69966c1" providerId="AD" clId="Web-{78136AE3-B6AC-CFC7-2D51-5E98340466E8}" dt="2026-03-15T14:27:12.462" v="87"/>
        <pc:sldMkLst>
          <pc:docMk/>
          <pc:sldMk cId="2643126673" sldId="269"/>
        </pc:sldMkLst>
        <pc:spChg chg="add mod">
          <ac:chgData name="Eyob David Hunter (2438994)" userId="S::2438994@student.uwtsd.ac.uk::1c31e4f0-cff2-45a8-a507-2d52b69966c1" providerId="AD" clId="Web-{78136AE3-B6AC-CFC7-2D51-5E98340466E8}" dt="2026-03-15T14:24:26.450" v="86" actId="1076"/>
          <ac:spMkLst>
            <pc:docMk/>
            <pc:sldMk cId="2643126673" sldId="269"/>
            <ac:spMk id="2" creationId="{DF2D01DA-0B5D-17F4-C20F-64F27B588264}"/>
          </ac:spMkLst>
        </pc:spChg>
      </pc:sldChg>
      <pc:sldChg chg="addSp modSp new mod setBg">
        <pc:chgData name="Eyob David Hunter (2438994)" userId="S::2438994@student.uwtsd.ac.uk::1c31e4f0-cff2-45a8-a507-2d52b69966c1" providerId="AD" clId="Web-{78136AE3-B6AC-CFC7-2D51-5E98340466E8}" dt="2026-03-15T14:28:29.122" v="88"/>
        <pc:sldMkLst>
          <pc:docMk/>
          <pc:sldMk cId="1575641771" sldId="270"/>
        </pc:sldMkLst>
        <pc:spChg chg="add mod">
          <ac:chgData name="Eyob David Hunter (2438994)" userId="S::2438994@student.uwtsd.ac.uk::1c31e4f0-cff2-45a8-a507-2d52b69966c1" providerId="AD" clId="Web-{78136AE3-B6AC-CFC7-2D51-5E98340466E8}" dt="2026-03-15T14:23:10.505" v="67" actId="20577"/>
          <ac:spMkLst>
            <pc:docMk/>
            <pc:sldMk cId="1575641771" sldId="270"/>
            <ac:spMk id="2" creationId="{A9C8A912-B9C6-E57E-5A65-60D78E28B6A1}"/>
          </ac:spMkLst>
        </pc:spChg>
      </pc:sldChg>
    </pc:docChg>
  </pc:docChgLst>
  <pc:docChgLst>
    <pc:chgData name="Eyob David Hunter (2438994)" userId="S::2438994@student.uwtsd.ac.uk::1c31e4f0-cff2-45a8-a507-2d52b69966c1" providerId="AD" clId="Web-{ABFA3CB6-1A11-3EC9-CAFD-4B39D3BB68E9}"/>
    <pc:docChg chg="addSld modSld sldOrd">
      <pc:chgData name="Eyob David Hunter (2438994)" userId="S::2438994@student.uwtsd.ac.uk::1c31e4f0-cff2-45a8-a507-2d52b69966c1" providerId="AD" clId="Web-{ABFA3CB6-1A11-3EC9-CAFD-4B39D3BB68E9}" dt="2026-03-15T20:22:58.192" v="385" actId="1076"/>
      <pc:docMkLst>
        <pc:docMk/>
      </pc:docMkLst>
      <pc:sldChg chg="modSp ord">
        <pc:chgData name="Eyob David Hunter (2438994)" userId="S::2438994@student.uwtsd.ac.uk::1c31e4f0-cff2-45a8-a507-2d52b69966c1" providerId="AD" clId="Web-{ABFA3CB6-1A11-3EC9-CAFD-4B39D3BB68E9}" dt="2026-03-15T20:16:58.254" v="362" actId="20577"/>
        <pc:sldMkLst>
          <pc:docMk/>
          <pc:sldMk cId="2073896171" sldId="257"/>
        </pc:sldMkLst>
        <pc:spChg chg="mod">
          <ac:chgData name="Eyob David Hunter (2438994)" userId="S::2438994@student.uwtsd.ac.uk::1c31e4f0-cff2-45a8-a507-2d52b69966c1" providerId="AD" clId="Web-{ABFA3CB6-1A11-3EC9-CAFD-4B39D3BB68E9}" dt="2026-03-15T20:16:58.254" v="362" actId="20577"/>
          <ac:spMkLst>
            <pc:docMk/>
            <pc:sldMk cId="2073896171" sldId="257"/>
            <ac:spMk id="2" creationId="{40D6B3E1-B062-9CFA-AC03-AD529A2AAA46}"/>
          </ac:spMkLst>
        </pc:spChg>
        <pc:spChg chg="mod">
          <ac:chgData name="Eyob David Hunter (2438994)" userId="S::2438994@student.uwtsd.ac.uk::1c31e4f0-cff2-45a8-a507-2d52b69966c1" providerId="AD" clId="Web-{ABFA3CB6-1A11-3EC9-CAFD-4B39D3BB68E9}" dt="2026-03-15T20:05:42.048" v="265" actId="20577"/>
          <ac:spMkLst>
            <pc:docMk/>
            <pc:sldMk cId="2073896171" sldId="257"/>
            <ac:spMk id="3" creationId="{A63B44C3-DC1C-1222-7F55-438948E1C233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08:59.440" v="327" actId="14100"/>
        <pc:sldMkLst>
          <pc:docMk/>
          <pc:sldMk cId="2481319024" sldId="258"/>
        </pc:sldMkLst>
        <pc:spChg chg="mod">
          <ac:chgData name="Eyob David Hunter (2438994)" userId="S::2438994@student.uwtsd.ac.uk::1c31e4f0-cff2-45a8-a507-2d52b69966c1" providerId="AD" clId="Web-{ABFA3CB6-1A11-3EC9-CAFD-4B39D3BB68E9}" dt="2026-03-15T20:08:59.440" v="327" actId="14100"/>
          <ac:spMkLst>
            <pc:docMk/>
            <pc:sldMk cId="2481319024" sldId="258"/>
            <ac:spMk id="2" creationId="{2890E1DF-BA3A-5CF9-10D5-757E3529000E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10:34.128" v="331" actId="20577"/>
        <pc:sldMkLst>
          <pc:docMk/>
          <pc:sldMk cId="2857702171" sldId="259"/>
        </pc:sldMkLst>
        <pc:graphicFrameChg chg="mod modGraphic">
          <ac:chgData name="Eyob David Hunter (2438994)" userId="S::2438994@student.uwtsd.ac.uk::1c31e4f0-cff2-45a8-a507-2d52b69966c1" providerId="AD" clId="Web-{ABFA3CB6-1A11-3EC9-CAFD-4B39D3BB68E9}" dt="2026-03-15T20:10:34.128" v="331" actId="20577"/>
          <ac:graphicFrameMkLst>
            <pc:docMk/>
            <pc:sldMk cId="2857702171" sldId="259"/>
            <ac:graphicFrameMk id="6" creationId="{F75E7FA5-79BB-E7C8-5FE2-8BCC7CCF8B7C}"/>
          </ac:graphicFrameMkLst>
        </pc:graphicFrameChg>
      </pc:sldChg>
      <pc:sldChg chg="modSp">
        <pc:chgData name="Eyob David Hunter (2438994)" userId="S::2438994@student.uwtsd.ac.uk::1c31e4f0-cff2-45a8-a507-2d52b69966c1" providerId="AD" clId="Web-{ABFA3CB6-1A11-3EC9-CAFD-4B39D3BB68E9}" dt="2026-03-15T20:11:49.778" v="332"/>
        <pc:sldMkLst>
          <pc:docMk/>
          <pc:sldMk cId="1004944976" sldId="260"/>
        </pc:sldMkLst>
        <pc:graphicFrameChg chg="modGraphic">
          <ac:chgData name="Eyob David Hunter (2438994)" userId="S::2438994@student.uwtsd.ac.uk::1c31e4f0-cff2-45a8-a507-2d52b69966c1" providerId="AD" clId="Web-{ABFA3CB6-1A11-3EC9-CAFD-4B39D3BB68E9}" dt="2026-03-15T20:11:49.778" v="332"/>
          <ac:graphicFrameMkLst>
            <pc:docMk/>
            <pc:sldMk cId="1004944976" sldId="260"/>
            <ac:graphicFrameMk id="5" creationId="{B10F7D84-7153-BB0D-5C9F-2B2F8F4E0524}"/>
          </ac:graphicFrameMkLst>
        </pc:graphicFrameChg>
      </pc:sldChg>
      <pc:sldChg chg="modSp">
        <pc:chgData name="Eyob David Hunter (2438994)" userId="S::2438994@student.uwtsd.ac.uk::1c31e4f0-cff2-45a8-a507-2d52b69966c1" providerId="AD" clId="Web-{ABFA3CB6-1A11-3EC9-CAFD-4B39D3BB68E9}" dt="2026-03-15T20:15:17.498" v="355" actId="20577"/>
        <pc:sldMkLst>
          <pc:docMk/>
          <pc:sldMk cId="63604457" sldId="263"/>
        </pc:sldMkLst>
        <pc:spChg chg="mod">
          <ac:chgData name="Eyob David Hunter (2438994)" userId="S::2438994@student.uwtsd.ac.uk::1c31e4f0-cff2-45a8-a507-2d52b69966c1" providerId="AD" clId="Web-{ABFA3CB6-1A11-3EC9-CAFD-4B39D3BB68E9}" dt="2026-03-15T20:15:17.498" v="355" actId="20577"/>
          <ac:spMkLst>
            <pc:docMk/>
            <pc:sldMk cId="63604457" sldId="263"/>
            <ac:spMk id="3" creationId="{C6253F99-D056-5368-97A6-191A00AC00A5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15:05.544" v="354" actId="20577"/>
        <pc:sldMkLst>
          <pc:docMk/>
          <pc:sldMk cId="523651460" sldId="264"/>
        </pc:sldMkLst>
        <pc:spChg chg="mod">
          <ac:chgData name="Eyob David Hunter (2438994)" userId="S::2438994@student.uwtsd.ac.uk::1c31e4f0-cff2-45a8-a507-2d52b69966c1" providerId="AD" clId="Web-{ABFA3CB6-1A11-3EC9-CAFD-4B39D3BB68E9}" dt="2026-03-15T20:15:05.544" v="354" actId="20577"/>
          <ac:spMkLst>
            <pc:docMk/>
            <pc:sldMk cId="523651460" sldId="264"/>
            <ac:spMk id="3" creationId="{2E29ECAF-8A84-D530-FCCD-3111C0FB3D13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14:51.496" v="353" actId="1076"/>
        <pc:sldMkLst>
          <pc:docMk/>
          <pc:sldMk cId="1734785293" sldId="265"/>
        </pc:sldMkLst>
        <pc:spChg chg="mod">
          <ac:chgData name="Eyob David Hunter (2438994)" userId="S::2438994@student.uwtsd.ac.uk::1c31e4f0-cff2-45a8-a507-2d52b69966c1" providerId="AD" clId="Web-{ABFA3CB6-1A11-3EC9-CAFD-4B39D3BB68E9}" dt="2026-03-15T20:14:51.496" v="353" actId="1076"/>
          <ac:spMkLst>
            <pc:docMk/>
            <pc:sldMk cId="1734785293" sldId="265"/>
            <ac:spMk id="2" creationId="{927BF450-B77B-B6D8-E1EB-8EB2410FAFA4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14:26.417" v="351" actId="1076"/>
        <pc:sldMkLst>
          <pc:docMk/>
          <pc:sldMk cId="3353879903" sldId="266"/>
        </pc:sldMkLst>
        <pc:spChg chg="mod">
          <ac:chgData name="Eyob David Hunter (2438994)" userId="S::2438994@student.uwtsd.ac.uk::1c31e4f0-cff2-45a8-a507-2d52b69966c1" providerId="AD" clId="Web-{ABFA3CB6-1A11-3EC9-CAFD-4B39D3BB68E9}" dt="2026-03-15T20:14:26.417" v="351" actId="1076"/>
          <ac:spMkLst>
            <pc:docMk/>
            <pc:sldMk cId="3353879903" sldId="266"/>
            <ac:spMk id="2" creationId="{B1CFE4AA-E5B9-4706-C85D-0B65F4808C33}"/>
          </ac:spMkLst>
        </pc:spChg>
        <pc:spChg chg="mod">
          <ac:chgData name="Eyob David Hunter (2438994)" userId="S::2438994@student.uwtsd.ac.uk::1c31e4f0-cff2-45a8-a507-2d52b69966c1" providerId="AD" clId="Web-{ABFA3CB6-1A11-3EC9-CAFD-4B39D3BB68E9}" dt="2026-03-15T20:14:23.526" v="350" actId="1076"/>
          <ac:spMkLst>
            <pc:docMk/>
            <pc:sldMk cId="3353879903" sldId="266"/>
            <ac:spMk id="3" creationId="{DEDBA614-24C3-FA93-C068-1B8592B841E6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16:22.189" v="361" actId="20577"/>
        <pc:sldMkLst>
          <pc:docMk/>
          <pc:sldMk cId="2643126673" sldId="269"/>
        </pc:sldMkLst>
        <pc:spChg chg="mod">
          <ac:chgData name="Eyob David Hunter (2438994)" userId="S::2438994@student.uwtsd.ac.uk::1c31e4f0-cff2-45a8-a507-2d52b69966c1" providerId="AD" clId="Web-{ABFA3CB6-1A11-3EC9-CAFD-4B39D3BB68E9}" dt="2026-03-15T20:16:22.189" v="361" actId="20577"/>
          <ac:spMkLst>
            <pc:docMk/>
            <pc:sldMk cId="2643126673" sldId="269"/>
            <ac:spMk id="2" creationId="{DF2D01DA-0B5D-17F4-C20F-64F27B588264}"/>
          </ac:spMkLst>
        </pc:spChg>
      </pc:sldChg>
      <pc:sldChg chg="modSp">
        <pc:chgData name="Eyob David Hunter (2438994)" userId="S::2438994@student.uwtsd.ac.uk::1c31e4f0-cff2-45a8-a507-2d52b69966c1" providerId="AD" clId="Web-{ABFA3CB6-1A11-3EC9-CAFD-4B39D3BB68E9}" dt="2026-03-15T20:16:04.782" v="358" actId="20577"/>
        <pc:sldMkLst>
          <pc:docMk/>
          <pc:sldMk cId="1575641771" sldId="270"/>
        </pc:sldMkLst>
        <pc:spChg chg="mod">
          <ac:chgData name="Eyob David Hunter (2438994)" userId="S::2438994@student.uwtsd.ac.uk::1c31e4f0-cff2-45a8-a507-2d52b69966c1" providerId="AD" clId="Web-{ABFA3CB6-1A11-3EC9-CAFD-4B39D3BB68E9}" dt="2026-03-15T20:16:04.782" v="358" actId="20577"/>
          <ac:spMkLst>
            <pc:docMk/>
            <pc:sldMk cId="1575641771" sldId="270"/>
            <ac:spMk id="2" creationId="{A9C8A912-B9C6-E57E-5A65-60D78E28B6A1}"/>
          </ac:spMkLst>
        </pc:spChg>
      </pc:sldChg>
      <pc:sldChg chg="addSp delSp modSp new mod setBg setClrOvrMap">
        <pc:chgData name="Eyob David Hunter (2438994)" userId="S::2438994@student.uwtsd.ac.uk::1c31e4f0-cff2-45a8-a507-2d52b69966c1" providerId="AD" clId="Web-{ABFA3CB6-1A11-3EC9-CAFD-4B39D3BB68E9}" dt="2026-03-15T20:05:21.594" v="264" actId="1076"/>
        <pc:sldMkLst>
          <pc:docMk/>
          <pc:sldMk cId="3300561321" sldId="271"/>
        </pc:sldMkLst>
        <pc:spChg chg="add del mod">
          <ac:chgData name="Eyob David Hunter (2438994)" userId="S::2438994@student.uwtsd.ac.uk::1c31e4f0-cff2-45a8-a507-2d52b69966c1" providerId="AD" clId="Web-{ABFA3CB6-1A11-3EC9-CAFD-4B39D3BB68E9}" dt="2026-03-15T20:05:21.594" v="264" actId="1076"/>
          <ac:spMkLst>
            <pc:docMk/>
            <pc:sldMk cId="3300561321" sldId="271"/>
            <ac:spMk id="2" creationId="{B9E8D772-30EB-A2EC-898E-9A8CBC126A34}"/>
          </ac:spMkLst>
        </pc:spChg>
        <pc:spChg chg="add del">
          <ac:chgData name="Eyob David Hunter (2438994)" userId="S::2438994@student.uwtsd.ac.uk::1c31e4f0-cff2-45a8-a507-2d52b69966c1" providerId="AD" clId="Web-{ABFA3CB6-1A11-3EC9-CAFD-4B39D3BB68E9}" dt="2026-03-15T19:53:26.530" v="115"/>
          <ac:spMkLst>
            <pc:docMk/>
            <pc:sldMk cId="3300561321" sldId="271"/>
            <ac:spMk id="7" creationId="{70DFC902-7D23-471A-B557-B6B6917D7A0D}"/>
          </ac:spMkLst>
        </pc:spChg>
        <pc:spChg chg="add del">
          <ac:chgData name="Eyob David Hunter (2438994)" userId="S::2438994@student.uwtsd.ac.uk::1c31e4f0-cff2-45a8-a507-2d52b69966c1" providerId="AD" clId="Web-{ABFA3CB6-1A11-3EC9-CAFD-4B39D3BB68E9}" dt="2026-03-15T19:53:26.530" v="115"/>
          <ac:spMkLst>
            <pc:docMk/>
            <pc:sldMk cId="3300561321" sldId="271"/>
            <ac:spMk id="9" creationId="{A55D5633-D557-4DCA-982C-FF36EB7A1C00}"/>
          </ac:spMkLst>
        </pc:spChg>
        <pc:spChg chg="add del">
          <ac:chgData name="Eyob David Hunter (2438994)" userId="S::2438994@student.uwtsd.ac.uk::1c31e4f0-cff2-45a8-a507-2d52b69966c1" providerId="AD" clId="Web-{ABFA3CB6-1A11-3EC9-CAFD-4B39D3BB68E9}" dt="2026-03-15T19:53:26.530" v="115"/>
          <ac:spMkLst>
            <pc:docMk/>
            <pc:sldMk cId="3300561321" sldId="271"/>
            <ac:spMk id="11" creationId="{450D3AD2-FA80-415F-A9CE-54D884561CD7}"/>
          </ac:spMkLst>
        </pc:spChg>
        <pc:spChg chg="add del">
          <ac:chgData name="Eyob David Hunter (2438994)" userId="S::2438994@student.uwtsd.ac.uk::1c31e4f0-cff2-45a8-a507-2d52b69966c1" providerId="AD" clId="Web-{ABFA3CB6-1A11-3EC9-CAFD-4B39D3BB68E9}" dt="2026-03-15T19:53:47.642" v="117"/>
          <ac:spMkLst>
            <pc:docMk/>
            <pc:sldMk cId="3300561321" sldId="271"/>
            <ac:spMk id="13" creationId="{9228552E-C8B1-4A80-8448-0787CE0FC704}"/>
          </ac:spMkLst>
        </pc:spChg>
        <pc:graphicFrameChg chg="add del">
          <ac:chgData name="Eyob David Hunter (2438994)" userId="S::2438994@student.uwtsd.ac.uk::1c31e4f0-cff2-45a8-a507-2d52b69966c1" providerId="AD" clId="Web-{ABFA3CB6-1A11-3EC9-CAFD-4B39D3BB68E9}" dt="2026-03-15T19:53:47.642" v="117"/>
          <ac:graphicFrameMkLst>
            <pc:docMk/>
            <pc:sldMk cId="3300561321" sldId="271"/>
            <ac:graphicFrameMk id="4" creationId="{BD0C69AB-5FB0-24A8-D93B-DDADAA6333B4}"/>
          </ac:graphicFrameMkLst>
        </pc:graphicFrameChg>
        <pc:picChg chg="add del">
          <ac:chgData name="Eyob David Hunter (2438994)" userId="S::2438994@student.uwtsd.ac.uk::1c31e4f0-cff2-45a8-a507-2d52b69966c1" providerId="AD" clId="Web-{ABFA3CB6-1A11-3EC9-CAFD-4B39D3BB68E9}" dt="2026-03-15T19:53:47.642" v="117"/>
          <ac:picMkLst>
            <pc:docMk/>
            <pc:sldMk cId="3300561321" sldId="271"/>
            <ac:picMk id="5" creationId="{2A5B225E-3FEF-ED40-AC67-E07AE23DDDE6}"/>
          </ac:picMkLst>
        </pc:picChg>
      </pc:sldChg>
      <pc:sldChg chg="addSp modSp new mod setBg">
        <pc:chgData name="Eyob David Hunter (2438994)" userId="S::2438994@student.uwtsd.ac.uk::1c31e4f0-cff2-45a8-a507-2d52b69966c1" providerId="AD" clId="Web-{ABFA3CB6-1A11-3EC9-CAFD-4B39D3BB68E9}" dt="2026-03-15T20:22:58.192" v="385" actId="1076"/>
        <pc:sldMkLst>
          <pc:docMk/>
          <pc:sldMk cId="2130412966" sldId="272"/>
        </pc:sldMkLst>
        <pc:spChg chg="add mod">
          <ac:chgData name="Eyob David Hunter (2438994)" userId="S::2438994@student.uwtsd.ac.uk::1c31e4f0-cff2-45a8-a507-2d52b69966c1" providerId="AD" clId="Web-{ABFA3CB6-1A11-3EC9-CAFD-4B39D3BB68E9}" dt="2026-03-15T20:22:58.192" v="385" actId="1076"/>
          <ac:spMkLst>
            <pc:docMk/>
            <pc:sldMk cId="2130412966" sldId="272"/>
            <ac:spMk id="2" creationId="{E68A275E-4C39-991F-7EA9-C5E5726B94F0}"/>
          </ac:spMkLst>
        </pc:spChg>
        <pc:spChg chg="add">
          <ac:chgData name="Eyob David Hunter (2438994)" userId="S::2438994@student.uwtsd.ac.uk::1c31e4f0-cff2-45a8-a507-2d52b69966c1" providerId="AD" clId="Web-{ABFA3CB6-1A11-3EC9-CAFD-4B39D3BB68E9}" dt="2026-03-15T20:21:27.483" v="374"/>
          <ac:spMkLst>
            <pc:docMk/>
            <pc:sldMk cId="2130412966" sldId="272"/>
            <ac:spMk id="11" creationId="{5D7F64A8-D625-4F61-A290-B499BB62ACFF}"/>
          </ac:spMkLst>
        </pc:spChg>
        <pc:picChg chg="add">
          <ac:chgData name="Eyob David Hunter (2438994)" userId="S::2438994@student.uwtsd.ac.uk::1c31e4f0-cff2-45a8-a507-2d52b69966c1" providerId="AD" clId="Web-{ABFA3CB6-1A11-3EC9-CAFD-4B39D3BB68E9}" dt="2026-03-15T20:21:27.483" v="374"/>
          <ac:picMkLst>
            <pc:docMk/>
            <pc:sldMk cId="2130412966" sldId="272"/>
            <ac:picMk id="6" creationId="{586EFDED-F954-4E85-229D-E7981E87939B}"/>
          </ac:picMkLst>
        </pc:picChg>
        <pc:picChg chg="add">
          <ac:chgData name="Eyob David Hunter (2438994)" userId="S::2438994@student.uwtsd.ac.uk::1c31e4f0-cff2-45a8-a507-2d52b69966c1" providerId="AD" clId="Web-{ABFA3CB6-1A11-3EC9-CAFD-4B39D3BB68E9}" dt="2026-03-15T20:21:27.483" v="374"/>
          <ac:picMkLst>
            <pc:docMk/>
            <pc:sldMk cId="2130412966" sldId="272"/>
            <ac:picMk id="8" creationId="{5632B678-E110-4224-9EAD-FA42C4DF91D8}"/>
          </ac:picMkLst>
        </pc:picChg>
      </pc:sldChg>
    </pc:docChg>
  </pc:docChgLst>
  <pc:docChgLst>
    <pc:chgData name="Eyob David Hunter (2438994)" userId="S::2438994@student.uwtsd.ac.uk::1c31e4f0-cff2-45a8-a507-2d52b69966c1" providerId="AD" clId="Web-{665C743C-75C3-4E77-744F-C81A2B08B7FA}"/>
    <pc:docChg chg="addSld delSld modSld">
      <pc:chgData name="Eyob David Hunter (2438994)" userId="S::2438994@student.uwtsd.ac.uk::1c31e4f0-cff2-45a8-a507-2d52b69966c1" providerId="AD" clId="Web-{665C743C-75C3-4E77-744F-C81A2B08B7FA}" dt="2026-03-15T13:51:07.656" v="177" actId="20577"/>
      <pc:docMkLst>
        <pc:docMk/>
      </pc:docMkLst>
      <pc:sldChg chg="del">
        <pc:chgData name="Eyob David Hunter (2438994)" userId="S::2438994@student.uwtsd.ac.uk::1c31e4f0-cff2-45a8-a507-2d52b69966c1" providerId="AD" clId="Web-{665C743C-75C3-4E77-744F-C81A2B08B7FA}" dt="2026-03-15T12:54:50.502" v="1"/>
        <pc:sldMkLst>
          <pc:docMk/>
          <pc:sldMk cId="109857222" sldId="256"/>
        </pc:sldMkLst>
      </pc:sldChg>
      <pc:sldChg chg="addSp delSp modSp new mod setBg">
        <pc:chgData name="Eyob David Hunter (2438994)" userId="S::2438994@student.uwtsd.ac.uk::1c31e4f0-cff2-45a8-a507-2d52b69966c1" providerId="AD" clId="Web-{665C743C-75C3-4E77-744F-C81A2B08B7FA}" dt="2026-03-15T13:16:17.493" v="46" actId="1076"/>
        <pc:sldMkLst>
          <pc:docMk/>
          <pc:sldMk cId="2073896171" sldId="257"/>
        </pc:sldMkLst>
        <pc:spChg chg="add mod">
          <ac:chgData name="Eyob David Hunter (2438994)" userId="S::2438994@student.uwtsd.ac.uk::1c31e4f0-cff2-45a8-a507-2d52b69966c1" providerId="AD" clId="Web-{665C743C-75C3-4E77-744F-C81A2B08B7FA}" dt="2026-03-15T13:16:17.493" v="46" actId="1076"/>
          <ac:spMkLst>
            <pc:docMk/>
            <pc:sldMk cId="2073896171" sldId="257"/>
            <ac:spMk id="2" creationId="{40D6B3E1-B062-9CFA-AC03-AD529A2AAA46}"/>
          </ac:spMkLst>
        </pc:spChg>
        <pc:spChg chg="add mod">
          <ac:chgData name="Eyob David Hunter (2438994)" userId="S::2438994@student.uwtsd.ac.uk::1c31e4f0-cff2-45a8-a507-2d52b69966c1" providerId="AD" clId="Web-{665C743C-75C3-4E77-744F-C81A2B08B7FA}" dt="2026-03-15T13:15:57.226" v="44" actId="14100"/>
          <ac:spMkLst>
            <pc:docMk/>
            <pc:sldMk cId="2073896171" sldId="257"/>
            <ac:spMk id="3" creationId="{A63B44C3-DC1C-1222-7F55-438948E1C233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15:21.772" v="39"/>
          <ac:spMkLst>
            <pc:docMk/>
            <pc:sldMk cId="2073896171" sldId="257"/>
            <ac:spMk id="9" creationId="{04812C46-200A-4DEB-A05E-3ED6C68C2387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15:21.772" v="39"/>
          <ac:spMkLst>
            <pc:docMk/>
            <pc:sldMk cId="2073896171" sldId="257"/>
            <ac:spMk id="11" creationId="{D1EA859B-E555-4109-94F3-6700E046E008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15:40.632" v="42"/>
          <ac:spMkLst>
            <pc:docMk/>
            <pc:sldMk cId="2073896171" sldId="257"/>
            <ac:spMk id="16" creationId="{04812C46-200A-4DEB-A05E-3ED6C68C2387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15:40.632" v="42"/>
          <ac:spMkLst>
            <pc:docMk/>
            <pc:sldMk cId="2073896171" sldId="257"/>
            <ac:spMk id="18" creationId="{D1EA859B-E555-4109-94F3-6700E046E008}"/>
          </ac:spMkLst>
        </pc:spChg>
        <pc:picChg chg="add del">
          <ac:chgData name="Eyob David Hunter (2438994)" userId="S::2438994@student.uwtsd.ac.uk::1c31e4f0-cff2-45a8-a507-2d52b69966c1" providerId="AD" clId="Web-{665C743C-75C3-4E77-744F-C81A2B08B7FA}" dt="2026-03-15T13:15:21.772" v="39"/>
          <ac:picMkLst>
            <pc:docMk/>
            <pc:sldMk cId="2073896171" sldId="257"/>
            <ac:picMk id="5" creationId="{2662FBDA-96FE-2534-D3AD-7754D5BC9F5B}"/>
          </ac:picMkLst>
        </pc:picChg>
        <pc:picChg chg="add del">
          <ac:chgData name="Eyob David Hunter (2438994)" userId="S::2438994@student.uwtsd.ac.uk::1c31e4f0-cff2-45a8-a507-2d52b69966c1" providerId="AD" clId="Web-{665C743C-75C3-4E77-744F-C81A2B08B7FA}" dt="2026-03-15T13:15:40.585" v="41"/>
          <ac:picMkLst>
            <pc:docMk/>
            <pc:sldMk cId="2073896171" sldId="257"/>
            <ac:picMk id="13" creationId="{EF088909-EEC4-7BF8-E858-DF122F3A7A24}"/>
          </ac:picMkLst>
        </pc:picChg>
        <pc:picChg chg="add">
          <ac:chgData name="Eyob David Hunter (2438994)" userId="S::2438994@student.uwtsd.ac.uk::1c31e4f0-cff2-45a8-a507-2d52b69966c1" providerId="AD" clId="Web-{665C743C-75C3-4E77-744F-C81A2B08B7FA}" dt="2026-03-15T13:15:40.632" v="42"/>
          <ac:picMkLst>
            <pc:docMk/>
            <pc:sldMk cId="2073896171" sldId="257"/>
            <ac:picMk id="17" creationId="{2662FBDA-96FE-2534-D3AD-7754D5BC9F5B}"/>
          </ac:picMkLst>
        </pc:picChg>
        <pc:cxnChg chg="add del">
          <ac:chgData name="Eyob David Hunter (2438994)" userId="S::2438994@student.uwtsd.ac.uk::1c31e4f0-cff2-45a8-a507-2d52b69966c1" providerId="AD" clId="Web-{665C743C-75C3-4E77-744F-C81A2B08B7FA}" dt="2026-03-15T13:15:40.585" v="41"/>
          <ac:cxnSpMkLst>
            <pc:docMk/>
            <pc:sldMk cId="2073896171" sldId="257"/>
            <ac:cxnSpMk id="14" creationId="{249EDD1B-F94D-B4E6-ACAA-566B9A26FDE3}"/>
          </ac:cxnSpMkLst>
        </pc:cxnChg>
      </pc:sldChg>
      <pc:sldChg chg="addSp modSp new mod setBg">
        <pc:chgData name="Eyob David Hunter (2438994)" userId="S::2438994@student.uwtsd.ac.uk::1c31e4f0-cff2-45a8-a507-2d52b69966c1" providerId="AD" clId="Web-{665C743C-75C3-4E77-744F-C81A2B08B7FA}" dt="2026-03-15T13:21:37.971" v="80" actId="20577"/>
        <pc:sldMkLst>
          <pc:docMk/>
          <pc:sldMk cId="2481319024" sldId="258"/>
        </pc:sldMkLst>
        <pc:spChg chg="add mod">
          <ac:chgData name="Eyob David Hunter (2438994)" userId="S::2438994@student.uwtsd.ac.uk::1c31e4f0-cff2-45a8-a507-2d52b69966c1" providerId="AD" clId="Web-{665C743C-75C3-4E77-744F-C81A2B08B7FA}" dt="2026-03-15T13:21:37.971" v="80" actId="20577"/>
          <ac:spMkLst>
            <pc:docMk/>
            <pc:sldMk cId="2481319024" sldId="258"/>
            <ac:spMk id="2" creationId="{2890E1DF-BA3A-5CF9-10D5-757E3529000E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16:56.807" v="47"/>
          <ac:spMkLst>
            <pc:docMk/>
            <pc:sldMk cId="2481319024" sldId="258"/>
            <ac:spMk id="7" creationId="{D038248A-211C-4EEC-8401-C761B929FB52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16:56.807" v="47"/>
          <ac:spMkLst>
            <pc:docMk/>
            <pc:sldMk cId="2481319024" sldId="258"/>
            <ac:spMk id="9" creationId="{C30A849F-66D9-40C8-BEC8-35AFF8F4568F}"/>
          </ac:spMkLst>
        </pc:spChg>
        <pc:grpChg chg="add">
          <ac:chgData name="Eyob David Hunter (2438994)" userId="S::2438994@student.uwtsd.ac.uk::1c31e4f0-cff2-45a8-a507-2d52b69966c1" providerId="AD" clId="Web-{665C743C-75C3-4E77-744F-C81A2B08B7FA}" dt="2026-03-15T13:16:56.807" v="47"/>
          <ac:grpSpMkLst>
            <pc:docMk/>
            <pc:sldMk cId="2481319024" sldId="258"/>
            <ac:grpSpMk id="11" creationId="{04542298-A2B1-480F-A11C-A40EDD19B857}"/>
          </ac:grpSpMkLst>
        </pc:grpChg>
        <pc:grpChg chg="add">
          <ac:chgData name="Eyob David Hunter (2438994)" userId="S::2438994@student.uwtsd.ac.uk::1c31e4f0-cff2-45a8-a507-2d52b69966c1" providerId="AD" clId="Web-{665C743C-75C3-4E77-744F-C81A2B08B7FA}" dt="2026-03-15T13:16:56.807" v="47"/>
          <ac:grpSpMkLst>
            <pc:docMk/>
            <pc:sldMk cId="2481319024" sldId="258"/>
            <ac:grpSpMk id="17" creationId="{2A5C9C35-2375-49EB-B99C-17C87D42FE7C}"/>
          </ac:grpSpMkLst>
        </pc:grpChg>
      </pc:sldChg>
      <pc:sldChg chg="addSp delSp modSp new mod setBg">
        <pc:chgData name="Eyob David Hunter (2438994)" userId="S::2438994@student.uwtsd.ac.uk::1c31e4f0-cff2-45a8-a507-2d52b69966c1" providerId="AD" clId="Web-{665C743C-75C3-4E77-744F-C81A2B08B7FA}" dt="2026-03-15T13:22:17.597" v="81"/>
        <pc:sldMkLst>
          <pc:docMk/>
          <pc:sldMk cId="2857702171" sldId="259"/>
        </pc:sldMkLst>
        <pc:spChg chg="add mod">
          <ac:chgData name="Eyob David Hunter (2438994)" userId="S::2438994@student.uwtsd.ac.uk::1c31e4f0-cff2-45a8-a507-2d52b69966c1" providerId="AD" clId="Web-{665C743C-75C3-4E77-744F-C81A2B08B7FA}" dt="2026-03-15T13:22:17.597" v="81"/>
          <ac:spMkLst>
            <pc:docMk/>
            <pc:sldMk cId="2857702171" sldId="259"/>
            <ac:spMk id="2" creationId="{9F9E7C3F-6273-8F38-8A71-F22B323EB587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21:03.313" v="70"/>
          <ac:spMkLst>
            <pc:docMk/>
            <pc:sldMk cId="2857702171" sldId="259"/>
            <ac:spMk id="3" creationId="{5C32F5A2-9D15-B22C-D4F2-D99C27CBA3F0}"/>
          </ac:spMkLst>
        </pc:spChg>
        <pc:spChg chg="add del mod">
          <ac:chgData name="Eyob David Hunter (2438994)" userId="S::2438994@student.uwtsd.ac.uk::1c31e4f0-cff2-45a8-a507-2d52b69966c1" providerId="AD" clId="Web-{665C743C-75C3-4E77-744F-C81A2B08B7FA}" dt="2026-03-15T13:22:17.597" v="81"/>
          <ac:spMkLst>
            <pc:docMk/>
            <pc:sldMk cId="2857702171" sldId="259"/>
            <ac:spMk id="4" creationId="{16B0C3AB-D558-E936-4FF8-0A3C1679F8BD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22:17.597" v="81"/>
          <ac:spMkLst>
            <pc:docMk/>
            <pc:sldMk cId="2857702171" sldId="259"/>
            <ac:spMk id="10" creationId="{BACC6370-2D7E-4714-9D71-7542949D7D5D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22:17.597" v="81"/>
          <ac:spMkLst>
            <pc:docMk/>
            <pc:sldMk cId="2857702171" sldId="259"/>
            <ac:spMk id="12" creationId="{F68B3F68-107C-434F-AA38-110D5EA91B85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22:17.597" v="81"/>
          <ac:spMkLst>
            <pc:docMk/>
            <pc:sldMk cId="2857702171" sldId="259"/>
            <ac:spMk id="14" creationId="{AAD0DBB9-1A4B-4391-81D4-CB19F9AB918A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22:17.597" v="81"/>
          <ac:spMkLst>
            <pc:docMk/>
            <pc:sldMk cId="2857702171" sldId="259"/>
            <ac:spMk id="16" creationId="{063BBA22-50EA-4C4D-BE05-F1CE4E63AA56}"/>
          </ac:spMkLst>
        </pc:spChg>
        <pc:graphicFrameChg chg="add">
          <ac:chgData name="Eyob David Hunter (2438994)" userId="S::2438994@student.uwtsd.ac.uk::1c31e4f0-cff2-45a8-a507-2d52b69966c1" providerId="AD" clId="Web-{665C743C-75C3-4E77-744F-C81A2B08B7FA}" dt="2026-03-15T13:22:17.597" v="81"/>
          <ac:graphicFrameMkLst>
            <pc:docMk/>
            <pc:sldMk cId="2857702171" sldId="259"/>
            <ac:graphicFrameMk id="6" creationId="{F75E7FA5-79BB-E7C8-5FE2-8BCC7CCF8B7C}"/>
          </ac:graphicFrameMkLst>
        </pc:graphicFrameChg>
      </pc:sldChg>
      <pc:sldChg chg="addSp delSp modSp new mod setBg">
        <pc:chgData name="Eyob David Hunter (2438994)" userId="S::2438994@student.uwtsd.ac.uk::1c31e4f0-cff2-45a8-a507-2d52b69966c1" providerId="AD" clId="Web-{665C743C-75C3-4E77-744F-C81A2B08B7FA}" dt="2026-03-15T13:24:26.836" v="93"/>
        <pc:sldMkLst>
          <pc:docMk/>
          <pc:sldMk cId="1004944976" sldId="260"/>
        </pc:sldMkLst>
        <pc:spChg chg="add mod">
          <ac:chgData name="Eyob David Hunter (2438994)" userId="S::2438994@student.uwtsd.ac.uk::1c31e4f0-cff2-45a8-a507-2d52b69966c1" providerId="AD" clId="Web-{665C743C-75C3-4E77-744F-C81A2B08B7FA}" dt="2026-03-15T13:24:26.836" v="93"/>
          <ac:spMkLst>
            <pc:docMk/>
            <pc:sldMk cId="1004944976" sldId="260"/>
            <ac:spMk id="2" creationId="{E2516192-F518-760D-3BDB-62AA8BB4AEA0}"/>
          </ac:spMkLst>
        </pc:spChg>
        <pc:spChg chg="add del mod">
          <ac:chgData name="Eyob David Hunter (2438994)" userId="S::2438994@student.uwtsd.ac.uk::1c31e4f0-cff2-45a8-a507-2d52b69966c1" providerId="AD" clId="Web-{665C743C-75C3-4E77-744F-C81A2B08B7FA}" dt="2026-03-15T13:24:26.836" v="93"/>
          <ac:spMkLst>
            <pc:docMk/>
            <pc:sldMk cId="1004944976" sldId="260"/>
            <ac:spMk id="3" creationId="{42572A77-B7BD-D8F9-5B2B-D548ABD3542F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24:26.836" v="93"/>
          <ac:spMkLst>
            <pc:docMk/>
            <pc:sldMk cId="1004944976" sldId="260"/>
            <ac:spMk id="9" creationId="{3A7E003E-EE76-4207-A774-A645C37F1D27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24:26.836" v="93"/>
          <ac:spMkLst>
            <pc:docMk/>
            <pc:sldMk cId="1004944976" sldId="260"/>
            <ac:spMk id="11" creationId="{FBD77573-9EF2-4C35-8285-A1CF6FBB0EA5}"/>
          </ac:spMkLst>
        </pc:spChg>
        <pc:graphicFrameChg chg="add">
          <ac:chgData name="Eyob David Hunter (2438994)" userId="S::2438994@student.uwtsd.ac.uk::1c31e4f0-cff2-45a8-a507-2d52b69966c1" providerId="AD" clId="Web-{665C743C-75C3-4E77-744F-C81A2B08B7FA}" dt="2026-03-15T13:24:26.836" v="93"/>
          <ac:graphicFrameMkLst>
            <pc:docMk/>
            <pc:sldMk cId="1004944976" sldId="260"/>
            <ac:graphicFrameMk id="5" creationId="{B10F7D84-7153-BB0D-5C9F-2B2F8F4E0524}"/>
          </ac:graphicFrameMkLst>
        </pc:graphicFrameChg>
      </pc:sldChg>
      <pc:sldChg chg="addSp modSp new mod setBg">
        <pc:chgData name="Eyob David Hunter (2438994)" userId="S::2438994@student.uwtsd.ac.uk::1c31e4f0-cff2-45a8-a507-2d52b69966c1" providerId="AD" clId="Web-{665C743C-75C3-4E77-744F-C81A2B08B7FA}" dt="2026-03-15T13:29:48.362" v="107"/>
        <pc:sldMkLst>
          <pc:docMk/>
          <pc:sldMk cId="1067629197" sldId="261"/>
        </pc:sldMkLst>
        <pc:spChg chg="add mod">
          <ac:chgData name="Eyob David Hunter (2438994)" userId="S::2438994@student.uwtsd.ac.uk::1c31e4f0-cff2-45a8-a507-2d52b69966c1" providerId="AD" clId="Web-{665C743C-75C3-4E77-744F-C81A2B08B7FA}" dt="2026-03-15T13:25:14.838" v="97" actId="20577"/>
          <ac:spMkLst>
            <pc:docMk/>
            <pc:sldMk cId="1067629197" sldId="261"/>
            <ac:spMk id="2" creationId="{DA52061B-0913-E749-DA1F-66D21C0BE22A}"/>
          </ac:spMkLst>
        </pc:spChg>
        <pc:spChg chg="add mod">
          <ac:chgData name="Eyob David Hunter (2438994)" userId="S::2438994@student.uwtsd.ac.uk::1c31e4f0-cff2-45a8-a507-2d52b69966c1" providerId="AD" clId="Web-{665C743C-75C3-4E77-744F-C81A2B08B7FA}" dt="2026-03-15T13:26:00.964" v="106" actId="20577"/>
          <ac:spMkLst>
            <pc:docMk/>
            <pc:sldMk cId="1067629197" sldId="261"/>
            <ac:spMk id="3" creationId="{DD0F1059-31CF-F787-4F75-AF4A3370AB66}"/>
          </ac:spMkLst>
        </pc:spChg>
      </pc:sldChg>
      <pc:sldChg chg="addSp delSp modSp new mod setBg">
        <pc:chgData name="Eyob David Hunter (2438994)" userId="S::2438994@student.uwtsd.ac.uk::1c31e4f0-cff2-45a8-a507-2d52b69966c1" providerId="AD" clId="Web-{665C743C-75C3-4E77-744F-C81A2B08B7FA}" dt="2026-03-15T13:32:16.275" v="121"/>
        <pc:sldMkLst>
          <pc:docMk/>
          <pc:sldMk cId="1797986645" sldId="262"/>
        </pc:sldMkLst>
        <pc:spChg chg="add mod">
          <ac:chgData name="Eyob David Hunter (2438994)" userId="S::2438994@student.uwtsd.ac.uk::1c31e4f0-cff2-45a8-a507-2d52b69966c1" providerId="AD" clId="Web-{665C743C-75C3-4E77-744F-C81A2B08B7FA}" dt="2026-03-15T13:32:16.275" v="121"/>
          <ac:spMkLst>
            <pc:docMk/>
            <pc:sldMk cId="1797986645" sldId="262"/>
            <ac:spMk id="2" creationId="{6E53D4A4-66AC-1DF1-6D0B-BEA0E19A9C85}"/>
          </ac:spMkLst>
        </pc:spChg>
        <pc:spChg chg="add del mod">
          <ac:chgData name="Eyob David Hunter (2438994)" userId="S::2438994@student.uwtsd.ac.uk::1c31e4f0-cff2-45a8-a507-2d52b69966c1" providerId="AD" clId="Web-{665C743C-75C3-4E77-744F-C81A2B08B7FA}" dt="2026-03-15T13:32:16.275" v="121"/>
          <ac:spMkLst>
            <pc:docMk/>
            <pc:sldMk cId="1797986645" sldId="262"/>
            <ac:spMk id="3" creationId="{62A1A7A0-4E3C-34EB-75AE-2BA392835F98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32:16.275" v="121"/>
          <ac:spMkLst>
            <pc:docMk/>
            <pc:sldMk cId="1797986645" sldId="262"/>
            <ac:spMk id="9" creationId="{BACC6370-2D7E-4714-9D71-7542949D7D5D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32:16.275" v="121"/>
          <ac:spMkLst>
            <pc:docMk/>
            <pc:sldMk cId="1797986645" sldId="262"/>
            <ac:spMk id="11" creationId="{F68B3F68-107C-434F-AA38-110D5EA91B85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32:16.275" v="121"/>
          <ac:spMkLst>
            <pc:docMk/>
            <pc:sldMk cId="1797986645" sldId="262"/>
            <ac:spMk id="13" creationId="{AAD0DBB9-1A4B-4391-81D4-CB19F9AB918A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32:16.275" v="121"/>
          <ac:spMkLst>
            <pc:docMk/>
            <pc:sldMk cId="1797986645" sldId="262"/>
            <ac:spMk id="15" creationId="{063BBA22-50EA-4C4D-BE05-F1CE4E63AA56}"/>
          </ac:spMkLst>
        </pc:spChg>
        <pc:graphicFrameChg chg="add">
          <ac:chgData name="Eyob David Hunter (2438994)" userId="S::2438994@student.uwtsd.ac.uk::1c31e4f0-cff2-45a8-a507-2d52b69966c1" providerId="AD" clId="Web-{665C743C-75C3-4E77-744F-C81A2B08B7FA}" dt="2026-03-15T13:32:16.275" v="121"/>
          <ac:graphicFrameMkLst>
            <pc:docMk/>
            <pc:sldMk cId="1797986645" sldId="262"/>
            <ac:graphicFrameMk id="5" creationId="{351E8385-AF64-AF3D-D7CA-90097FD00ED5}"/>
          </ac:graphicFrameMkLst>
        </pc:graphicFrameChg>
      </pc:sldChg>
      <pc:sldChg chg="addSp modSp new mod setBg">
        <pc:chgData name="Eyob David Hunter (2438994)" userId="S::2438994@student.uwtsd.ac.uk::1c31e4f0-cff2-45a8-a507-2d52b69966c1" providerId="AD" clId="Web-{665C743C-75C3-4E77-744F-C81A2B08B7FA}" dt="2026-03-15T13:35:24.094" v="139" actId="1076"/>
        <pc:sldMkLst>
          <pc:docMk/>
          <pc:sldMk cId="63604457" sldId="263"/>
        </pc:sldMkLst>
        <pc:spChg chg="add mod">
          <ac:chgData name="Eyob David Hunter (2438994)" userId="S::2438994@student.uwtsd.ac.uk::1c31e4f0-cff2-45a8-a507-2d52b69966c1" providerId="AD" clId="Web-{665C743C-75C3-4E77-744F-C81A2B08B7FA}" dt="2026-03-15T13:35:02.109" v="137" actId="20577"/>
          <ac:spMkLst>
            <pc:docMk/>
            <pc:sldMk cId="63604457" sldId="263"/>
            <ac:spMk id="2" creationId="{F5C711D8-79D9-79E0-2782-166F89F0D6A2}"/>
          </ac:spMkLst>
        </pc:spChg>
        <pc:spChg chg="add mod">
          <ac:chgData name="Eyob David Hunter (2438994)" userId="S::2438994@student.uwtsd.ac.uk::1c31e4f0-cff2-45a8-a507-2d52b69966c1" providerId="AD" clId="Web-{665C743C-75C3-4E77-744F-C81A2B08B7FA}" dt="2026-03-15T13:35:24.094" v="139" actId="1076"/>
          <ac:spMkLst>
            <pc:docMk/>
            <pc:sldMk cId="63604457" sldId="263"/>
            <ac:spMk id="3" creationId="{C6253F99-D056-5368-97A6-191A00AC00A5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34:23.545" v="130"/>
          <ac:spMkLst>
            <pc:docMk/>
            <pc:sldMk cId="63604457" sldId="263"/>
            <ac:spMk id="8" creationId="{5E7AA7E8-8006-4E1F-A566-FCF37EE6F35D}"/>
          </ac:spMkLst>
        </pc:spChg>
        <pc:cxnChg chg="add">
          <ac:chgData name="Eyob David Hunter (2438994)" userId="S::2438994@student.uwtsd.ac.uk::1c31e4f0-cff2-45a8-a507-2d52b69966c1" providerId="AD" clId="Web-{665C743C-75C3-4E77-744F-C81A2B08B7FA}" dt="2026-03-15T13:34:23.545" v="130"/>
          <ac:cxnSpMkLst>
            <pc:docMk/>
            <pc:sldMk cId="63604457" sldId="263"/>
            <ac:cxnSpMk id="10" creationId="{56020367-4FD5-4596-8E10-C5F095CD8DBF}"/>
          </ac:cxnSpMkLst>
        </pc:cxnChg>
      </pc:sldChg>
      <pc:sldChg chg="addSp modSp new mod setBg">
        <pc:chgData name="Eyob David Hunter (2438994)" userId="S::2438994@student.uwtsd.ac.uk::1c31e4f0-cff2-45a8-a507-2d52b69966c1" providerId="AD" clId="Web-{665C743C-75C3-4E77-744F-C81A2B08B7FA}" dt="2026-03-15T13:45:46.519" v="146"/>
        <pc:sldMkLst>
          <pc:docMk/>
          <pc:sldMk cId="523651460" sldId="264"/>
        </pc:sldMkLst>
        <pc:spChg chg="add mod">
          <ac:chgData name="Eyob David Hunter (2438994)" userId="S::2438994@student.uwtsd.ac.uk::1c31e4f0-cff2-45a8-a507-2d52b69966c1" providerId="AD" clId="Web-{665C743C-75C3-4E77-744F-C81A2B08B7FA}" dt="2026-03-15T13:40:33.105" v="142" actId="20577"/>
          <ac:spMkLst>
            <pc:docMk/>
            <pc:sldMk cId="523651460" sldId="264"/>
            <ac:spMk id="2" creationId="{3BFBA9D0-BDAA-2B68-638A-A219E5BED354}"/>
          </ac:spMkLst>
        </pc:spChg>
        <pc:spChg chg="add mod">
          <ac:chgData name="Eyob David Hunter (2438994)" userId="S::2438994@student.uwtsd.ac.uk::1c31e4f0-cff2-45a8-a507-2d52b69966c1" providerId="AD" clId="Web-{665C743C-75C3-4E77-744F-C81A2B08B7FA}" dt="2026-03-15T13:41:34.092" v="145" actId="20577"/>
          <ac:spMkLst>
            <pc:docMk/>
            <pc:sldMk cId="523651460" sldId="264"/>
            <ac:spMk id="3" creationId="{2E29ECAF-8A84-D530-FCCD-3111C0FB3D13}"/>
          </ac:spMkLst>
        </pc:spChg>
      </pc:sldChg>
      <pc:sldChg chg="addSp delSp modSp new mod setBg">
        <pc:chgData name="Eyob David Hunter (2438994)" userId="S::2438994@student.uwtsd.ac.uk::1c31e4f0-cff2-45a8-a507-2d52b69966c1" providerId="AD" clId="Web-{665C743C-75C3-4E77-744F-C81A2B08B7FA}" dt="2026-03-15T13:49:28.150" v="164" actId="20577"/>
        <pc:sldMkLst>
          <pc:docMk/>
          <pc:sldMk cId="1734785293" sldId="265"/>
        </pc:sldMkLst>
        <pc:spChg chg="add mod">
          <ac:chgData name="Eyob David Hunter (2438994)" userId="S::2438994@student.uwtsd.ac.uk::1c31e4f0-cff2-45a8-a507-2d52b69966c1" providerId="AD" clId="Web-{665C743C-75C3-4E77-744F-C81A2B08B7FA}" dt="2026-03-15T13:49:02.163" v="162"/>
          <ac:spMkLst>
            <pc:docMk/>
            <pc:sldMk cId="1734785293" sldId="265"/>
            <ac:spMk id="2" creationId="{927BF450-B77B-B6D8-E1EB-8EB2410FAFA4}"/>
          </ac:spMkLst>
        </pc:spChg>
        <pc:spChg chg="add mod">
          <ac:chgData name="Eyob David Hunter (2438994)" userId="S::2438994@student.uwtsd.ac.uk::1c31e4f0-cff2-45a8-a507-2d52b69966c1" providerId="AD" clId="Web-{665C743C-75C3-4E77-744F-C81A2B08B7FA}" dt="2026-03-15T13:49:28.150" v="164" actId="20577"/>
          <ac:spMkLst>
            <pc:docMk/>
            <pc:sldMk cId="1734785293" sldId="265"/>
            <ac:spMk id="3" creationId="{345BA0CB-2014-CCF6-BA1E-A599A32C5BE7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2"/>
          <ac:spMkLst>
            <pc:docMk/>
            <pc:sldMk cId="1734785293" sldId="265"/>
            <ac:spMk id="9" creationId="{C73BBEEF-B456-4A39-B44B-5A53E698A15D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2"/>
          <ac:spMkLst>
            <pc:docMk/>
            <pc:sldMk cId="1734785293" sldId="265"/>
            <ac:spMk id="11" creationId="{13A48C6C-3CC4-4EE5-A773-EC1EB7F59CD4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2"/>
          <ac:spMkLst>
            <pc:docMk/>
            <pc:sldMk cId="1734785293" sldId="265"/>
            <ac:spMk id="13" creationId="{F489C2E0-4895-4B72-85EA-7EE9FAFFDC7E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8:58.022" v="159"/>
          <ac:spMkLst>
            <pc:docMk/>
            <pc:sldMk cId="1734785293" sldId="265"/>
            <ac:spMk id="18" creationId="{04812C46-200A-4DEB-A05E-3ED6C68C2387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8:58.022" v="159"/>
          <ac:spMkLst>
            <pc:docMk/>
            <pc:sldMk cId="1734785293" sldId="265"/>
            <ac:spMk id="20" creationId="{D1EA859B-E555-4109-94F3-6700E046E008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1"/>
          <ac:spMkLst>
            <pc:docMk/>
            <pc:sldMk cId="1734785293" sldId="265"/>
            <ac:spMk id="22" creationId="{55D4142C-5077-457F-A6AD-3FECFDB39685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1"/>
          <ac:spMkLst>
            <pc:docMk/>
            <pc:sldMk cId="1734785293" sldId="265"/>
            <ac:spMk id="23" creationId="{9AA72BD9-2C5A-4EDC-931F-5AA08EACA0F3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1"/>
          <ac:spMkLst>
            <pc:docMk/>
            <pc:sldMk cId="1734785293" sldId="265"/>
            <ac:spMk id="24" creationId="{7A5F0580-5EE9-419F-96EE-B6529EF6E7D0}"/>
          </ac:spMkLst>
        </pc:spChg>
        <pc:spChg chg="add del">
          <ac:chgData name="Eyob David Hunter (2438994)" userId="S::2438994@student.uwtsd.ac.uk::1c31e4f0-cff2-45a8-a507-2d52b69966c1" providerId="AD" clId="Web-{665C743C-75C3-4E77-744F-C81A2B08B7FA}" dt="2026-03-15T13:49:02.163" v="161"/>
          <ac:spMkLst>
            <pc:docMk/>
            <pc:sldMk cId="1734785293" sldId="265"/>
            <ac:spMk id="25" creationId="{DD3981AC-7B61-4947-BCF3-F7AA7FA385B9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49:02.163" v="162"/>
          <ac:spMkLst>
            <pc:docMk/>
            <pc:sldMk cId="1734785293" sldId="265"/>
            <ac:spMk id="27" creationId="{04812C46-200A-4DEB-A05E-3ED6C68C2387}"/>
          </ac:spMkLst>
        </pc:spChg>
        <pc:spChg chg="add">
          <ac:chgData name="Eyob David Hunter (2438994)" userId="S::2438994@student.uwtsd.ac.uk::1c31e4f0-cff2-45a8-a507-2d52b69966c1" providerId="AD" clId="Web-{665C743C-75C3-4E77-744F-C81A2B08B7FA}" dt="2026-03-15T13:49:02.163" v="162"/>
          <ac:spMkLst>
            <pc:docMk/>
            <pc:sldMk cId="1734785293" sldId="265"/>
            <ac:spMk id="28" creationId="{D1EA859B-E555-4109-94F3-6700E046E008}"/>
          </ac:spMkLst>
        </pc:spChg>
        <pc:picChg chg="add mod">
          <ac:chgData name="Eyob David Hunter (2438994)" userId="S::2438994@student.uwtsd.ac.uk::1c31e4f0-cff2-45a8-a507-2d52b69966c1" providerId="AD" clId="Web-{665C743C-75C3-4E77-744F-C81A2B08B7FA}" dt="2026-03-15T13:49:02.163" v="162"/>
          <ac:picMkLst>
            <pc:docMk/>
            <pc:sldMk cId="1734785293" sldId="265"/>
            <ac:picMk id="5" creationId="{55C52343-D8C8-AD47-8F88-4D5F932D2A34}"/>
          </ac:picMkLst>
        </pc:picChg>
      </pc:sldChg>
      <pc:sldChg chg="addSp modSp new">
        <pc:chgData name="Eyob David Hunter (2438994)" userId="S::2438994@student.uwtsd.ac.uk::1c31e4f0-cff2-45a8-a507-2d52b69966c1" providerId="AD" clId="Web-{665C743C-75C3-4E77-744F-C81A2B08B7FA}" dt="2026-03-15T13:51:07.656" v="177" actId="20577"/>
        <pc:sldMkLst>
          <pc:docMk/>
          <pc:sldMk cId="3353879903" sldId="266"/>
        </pc:sldMkLst>
        <pc:spChg chg="add mod">
          <ac:chgData name="Eyob David Hunter (2438994)" userId="S::2438994@student.uwtsd.ac.uk::1c31e4f0-cff2-45a8-a507-2d52b69966c1" providerId="AD" clId="Web-{665C743C-75C3-4E77-744F-C81A2B08B7FA}" dt="2026-03-15T13:50:34.201" v="168" actId="20577"/>
          <ac:spMkLst>
            <pc:docMk/>
            <pc:sldMk cId="3353879903" sldId="266"/>
            <ac:spMk id="2" creationId="{B1CFE4AA-E5B9-4706-C85D-0B65F4808C33}"/>
          </ac:spMkLst>
        </pc:spChg>
        <pc:spChg chg="add mod">
          <ac:chgData name="Eyob David Hunter (2438994)" userId="S::2438994@student.uwtsd.ac.uk::1c31e4f0-cff2-45a8-a507-2d52b69966c1" providerId="AD" clId="Web-{665C743C-75C3-4E77-744F-C81A2B08B7FA}" dt="2026-03-15T13:51:07.656" v="177" actId="20577"/>
          <ac:spMkLst>
            <pc:docMk/>
            <pc:sldMk cId="3353879903" sldId="266"/>
            <ac:spMk id="3" creationId="{DEDBA614-24C3-FA93-C068-1B8592B841E6}"/>
          </ac:spMkLst>
        </pc:spChg>
      </pc:sldChg>
    </pc:docChg>
  </pc:docChgLst>
  <pc:docChgLst>
    <pc:chgData name="Eyob David Hunter (2438994)" userId="S::2438994@student.uwtsd.ac.uk::1c31e4f0-cff2-45a8-a507-2d52b69966c1" providerId="AD" clId="Web-{486EC416-2A3A-CF27-6DDE-B26F23ED7C27}"/>
    <pc:docChg chg="modSld">
      <pc:chgData name="Eyob David Hunter (2438994)" userId="S::2438994@student.uwtsd.ac.uk::1c31e4f0-cff2-45a8-a507-2d52b69966c1" providerId="AD" clId="Web-{486EC416-2A3A-CF27-6DDE-B26F23ED7C27}" dt="2026-03-15T20:35:48.898" v="1" actId="20577"/>
      <pc:docMkLst>
        <pc:docMk/>
      </pc:docMkLst>
      <pc:sldChg chg="modSp">
        <pc:chgData name="Eyob David Hunter (2438994)" userId="S::2438994@student.uwtsd.ac.uk::1c31e4f0-cff2-45a8-a507-2d52b69966c1" providerId="AD" clId="Web-{486EC416-2A3A-CF27-6DDE-B26F23ED7C27}" dt="2026-03-15T20:35:48.898" v="1" actId="20577"/>
        <pc:sldMkLst>
          <pc:docMk/>
          <pc:sldMk cId="2130412966" sldId="272"/>
        </pc:sldMkLst>
        <pc:spChg chg="mod">
          <ac:chgData name="Eyob David Hunter (2438994)" userId="S::2438994@student.uwtsd.ac.uk::1c31e4f0-cff2-45a8-a507-2d52b69966c1" providerId="AD" clId="Web-{486EC416-2A3A-CF27-6DDE-B26F23ED7C27}" dt="2026-03-15T20:35:48.898" v="1" actId="20577"/>
          <ac:spMkLst>
            <pc:docMk/>
            <pc:sldMk cId="2130412966" sldId="272"/>
            <ac:spMk id="2" creationId="{E68A275E-4C39-991F-7EA9-C5E5726B94F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2D4E57-0553-46B0-852D-5F98782A996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51E03A5-258F-4B2F-8830-0EE3B89DD722}">
      <dgm:prSet/>
      <dgm:spPr/>
      <dgm:t>
        <a:bodyPr/>
        <a:lstStyle/>
        <a:p>
          <a:pPr>
            <a:defRPr cap="all"/>
          </a:pPr>
          <a:r>
            <a:rPr lang="en-US" b="1" baseline="0">
              <a:solidFill>
                <a:schemeClr val="accent1"/>
              </a:solidFill>
            </a:rPr>
            <a:t>• Renovations require multiple tradespeople</a:t>
          </a:r>
          <a:r>
            <a:rPr lang="en-US" b="1">
              <a:solidFill>
                <a:schemeClr val="accent1"/>
              </a:solidFill>
            </a:rPr>
            <a:t>​</a:t>
          </a:r>
        </a:p>
      </dgm:t>
    </dgm:pt>
    <dgm:pt modelId="{91A638E9-898E-4F82-A80C-FAF06A5B92A8}" type="parTrans" cxnId="{0FE7643B-3703-47CD-9A32-C907CA20482C}">
      <dgm:prSet/>
      <dgm:spPr/>
      <dgm:t>
        <a:bodyPr/>
        <a:lstStyle/>
        <a:p>
          <a:endParaRPr lang="en-US"/>
        </a:p>
      </dgm:t>
    </dgm:pt>
    <dgm:pt modelId="{FD76ECD6-DF92-4B0A-AA73-6CAB8FBD272C}" type="sibTrans" cxnId="{0FE7643B-3703-47CD-9A32-C907CA20482C}">
      <dgm:prSet/>
      <dgm:spPr/>
      <dgm:t>
        <a:bodyPr/>
        <a:lstStyle/>
        <a:p>
          <a:endParaRPr lang="en-US"/>
        </a:p>
      </dgm:t>
    </dgm:pt>
    <dgm:pt modelId="{7AFE8E5D-ED12-4955-B2F4-0DFE93D98F43}">
      <dgm:prSet/>
      <dgm:spPr/>
      <dgm:t>
        <a:bodyPr/>
        <a:lstStyle/>
        <a:p>
          <a:pPr>
            <a:defRPr cap="all"/>
          </a:pPr>
          <a:r>
            <a:rPr lang="en-US" b="1" baseline="0">
              <a:solidFill>
                <a:schemeClr val="accent1"/>
              </a:solidFill>
            </a:rPr>
            <a:t>• Poor coordination delays projects</a:t>
          </a:r>
          <a:r>
            <a:rPr lang="en-US" b="1">
              <a:solidFill>
                <a:schemeClr val="accent1"/>
              </a:solidFill>
            </a:rPr>
            <a:t>​</a:t>
          </a:r>
        </a:p>
      </dgm:t>
    </dgm:pt>
    <dgm:pt modelId="{F8F0153E-1745-4733-B367-0093A30EEBD4}" type="parTrans" cxnId="{E1C4C618-5609-497B-B494-9F0DDEE26A52}">
      <dgm:prSet/>
      <dgm:spPr/>
      <dgm:t>
        <a:bodyPr/>
        <a:lstStyle/>
        <a:p>
          <a:endParaRPr lang="en-US"/>
        </a:p>
      </dgm:t>
    </dgm:pt>
    <dgm:pt modelId="{6D54FA97-0E8C-42F3-839F-043F37FADF87}" type="sibTrans" cxnId="{E1C4C618-5609-497B-B494-9F0DDEE26A52}">
      <dgm:prSet/>
      <dgm:spPr/>
      <dgm:t>
        <a:bodyPr/>
        <a:lstStyle/>
        <a:p>
          <a:endParaRPr lang="en-US"/>
        </a:p>
      </dgm:t>
    </dgm:pt>
    <dgm:pt modelId="{F87CD377-92B1-48C5-9B3A-9456A3CBC26F}">
      <dgm:prSet/>
      <dgm:spPr/>
      <dgm:t>
        <a:bodyPr/>
        <a:lstStyle/>
        <a:p>
          <a:pPr>
            <a:defRPr cap="all"/>
          </a:pPr>
          <a:r>
            <a:rPr lang="en-US" b="1" baseline="0">
              <a:solidFill>
                <a:schemeClr val="accent1"/>
              </a:solidFill>
            </a:rPr>
            <a:t>• Customers struggle to manage contractors</a:t>
          </a:r>
          <a:r>
            <a:rPr lang="en-US" b="1">
              <a:solidFill>
                <a:schemeClr val="accent1"/>
              </a:solidFill>
            </a:rPr>
            <a:t>​</a:t>
          </a:r>
        </a:p>
      </dgm:t>
    </dgm:pt>
    <dgm:pt modelId="{2FCE3658-B6E6-4B04-9E67-BD4EDA09EE33}" type="parTrans" cxnId="{0B608887-C54F-4781-AE31-24C762A581FD}">
      <dgm:prSet/>
      <dgm:spPr/>
      <dgm:t>
        <a:bodyPr/>
        <a:lstStyle/>
        <a:p>
          <a:endParaRPr lang="en-US"/>
        </a:p>
      </dgm:t>
    </dgm:pt>
    <dgm:pt modelId="{AFB30C89-C419-4059-9182-2A3376769F50}" type="sibTrans" cxnId="{0B608887-C54F-4781-AE31-24C762A581FD}">
      <dgm:prSet/>
      <dgm:spPr/>
      <dgm:t>
        <a:bodyPr/>
        <a:lstStyle/>
        <a:p>
          <a:endParaRPr lang="en-US"/>
        </a:p>
      </dgm:t>
    </dgm:pt>
    <dgm:pt modelId="{3689E63E-9EF6-4902-BF8E-82716F863073}">
      <dgm:prSet/>
      <dgm:spPr/>
      <dgm:t>
        <a:bodyPr/>
        <a:lstStyle/>
        <a:p>
          <a:pPr>
            <a:defRPr cap="all"/>
          </a:pPr>
          <a:r>
            <a:rPr lang="en-US" b="1" baseline="0">
              <a:solidFill>
                <a:schemeClr val="accent1"/>
              </a:solidFill>
            </a:rPr>
            <a:t>• Communication gaps increase costs</a:t>
          </a:r>
          <a:endParaRPr lang="en-US" b="1">
            <a:solidFill>
              <a:schemeClr val="accent1"/>
            </a:solidFill>
          </a:endParaRPr>
        </a:p>
      </dgm:t>
    </dgm:pt>
    <dgm:pt modelId="{3C9CC4AC-26CF-42E3-B049-E63F2E87DCF3}" type="parTrans" cxnId="{988A7F54-CAFF-40F0-BD81-2FA289B3D0C2}">
      <dgm:prSet/>
      <dgm:spPr/>
      <dgm:t>
        <a:bodyPr/>
        <a:lstStyle/>
        <a:p>
          <a:endParaRPr lang="en-US"/>
        </a:p>
      </dgm:t>
    </dgm:pt>
    <dgm:pt modelId="{C5FA571A-788B-4250-B6B9-6C222075DA31}" type="sibTrans" cxnId="{988A7F54-CAFF-40F0-BD81-2FA289B3D0C2}">
      <dgm:prSet/>
      <dgm:spPr/>
      <dgm:t>
        <a:bodyPr/>
        <a:lstStyle/>
        <a:p>
          <a:endParaRPr lang="en-US"/>
        </a:p>
      </dgm:t>
    </dgm:pt>
    <dgm:pt modelId="{734FD5AC-031C-423B-9F61-295743983803}" type="pres">
      <dgm:prSet presAssocID="{6C2D4E57-0553-46B0-852D-5F98782A9968}" presName="root" presStyleCnt="0">
        <dgm:presLayoutVars>
          <dgm:dir/>
          <dgm:resizeHandles val="exact"/>
        </dgm:presLayoutVars>
      </dgm:prSet>
      <dgm:spPr/>
    </dgm:pt>
    <dgm:pt modelId="{1C8CF2FC-274A-4824-95CC-397BA3E99E63}" type="pres">
      <dgm:prSet presAssocID="{551E03A5-258F-4B2F-8830-0EE3B89DD722}" presName="compNode" presStyleCnt="0"/>
      <dgm:spPr/>
    </dgm:pt>
    <dgm:pt modelId="{085DD41E-2FAE-4E5E-9677-5DC78F6C09C3}" type="pres">
      <dgm:prSet presAssocID="{551E03A5-258F-4B2F-8830-0EE3B89DD722}" presName="iconBgRect" presStyleLbl="bgShp" presStyleIdx="0" presStyleCnt="4"/>
      <dgm:spPr/>
    </dgm:pt>
    <dgm:pt modelId="{D9036926-9A4E-4723-9208-6DAAB06112EF}" type="pres">
      <dgm:prSet presAssocID="{551E03A5-258F-4B2F-8830-0EE3B89DD72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1F0DC80A-1FAE-40FA-9F40-F3A8779DC2CD}" type="pres">
      <dgm:prSet presAssocID="{551E03A5-258F-4B2F-8830-0EE3B89DD722}" presName="spaceRect" presStyleCnt="0"/>
      <dgm:spPr/>
    </dgm:pt>
    <dgm:pt modelId="{F5F66382-BF08-4F12-9A86-71EE962EB636}" type="pres">
      <dgm:prSet presAssocID="{551E03A5-258F-4B2F-8830-0EE3B89DD722}" presName="textRect" presStyleLbl="revTx" presStyleIdx="0" presStyleCnt="4">
        <dgm:presLayoutVars>
          <dgm:chMax val="1"/>
          <dgm:chPref val="1"/>
        </dgm:presLayoutVars>
      </dgm:prSet>
      <dgm:spPr/>
    </dgm:pt>
    <dgm:pt modelId="{7350982A-DC73-45E0-AD45-196326DD38A3}" type="pres">
      <dgm:prSet presAssocID="{FD76ECD6-DF92-4B0A-AA73-6CAB8FBD272C}" presName="sibTrans" presStyleCnt="0"/>
      <dgm:spPr/>
    </dgm:pt>
    <dgm:pt modelId="{8F12F4FB-83C5-4909-A0B4-D23AC5E986BE}" type="pres">
      <dgm:prSet presAssocID="{7AFE8E5D-ED12-4955-B2F4-0DFE93D98F43}" presName="compNode" presStyleCnt="0"/>
      <dgm:spPr/>
    </dgm:pt>
    <dgm:pt modelId="{055D6B15-4857-48B5-A2FC-898B04EC0BDE}" type="pres">
      <dgm:prSet presAssocID="{7AFE8E5D-ED12-4955-B2F4-0DFE93D98F43}" presName="iconBgRect" presStyleLbl="bgShp" presStyleIdx="1" presStyleCnt="4"/>
      <dgm:spPr/>
    </dgm:pt>
    <dgm:pt modelId="{84FD20F4-FD76-45E7-8C59-C6BB385F982C}" type="pres">
      <dgm:prSet presAssocID="{7AFE8E5D-ED12-4955-B2F4-0DFE93D98F4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64BC0A8-79D7-4123-B15D-713AE59F7E2A}" type="pres">
      <dgm:prSet presAssocID="{7AFE8E5D-ED12-4955-B2F4-0DFE93D98F43}" presName="spaceRect" presStyleCnt="0"/>
      <dgm:spPr/>
    </dgm:pt>
    <dgm:pt modelId="{0EAB9DF8-33C6-4BE9-A686-4892909D607C}" type="pres">
      <dgm:prSet presAssocID="{7AFE8E5D-ED12-4955-B2F4-0DFE93D98F43}" presName="textRect" presStyleLbl="revTx" presStyleIdx="1" presStyleCnt="4">
        <dgm:presLayoutVars>
          <dgm:chMax val="1"/>
          <dgm:chPref val="1"/>
        </dgm:presLayoutVars>
      </dgm:prSet>
      <dgm:spPr/>
    </dgm:pt>
    <dgm:pt modelId="{0A3DAA7E-4013-4E0C-B043-C7C6830C5F30}" type="pres">
      <dgm:prSet presAssocID="{6D54FA97-0E8C-42F3-839F-043F37FADF87}" presName="sibTrans" presStyleCnt="0"/>
      <dgm:spPr/>
    </dgm:pt>
    <dgm:pt modelId="{F9D83CF5-AC44-4D5D-83FA-73A7AED4264B}" type="pres">
      <dgm:prSet presAssocID="{F87CD377-92B1-48C5-9B3A-9456A3CBC26F}" presName="compNode" presStyleCnt="0"/>
      <dgm:spPr/>
    </dgm:pt>
    <dgm:pt modelId="{95BEF157-D0FA-475A-A9C6-9020596C3BAA}" type="pres">
      <dgm:prSet presAssocID="{F87CD377-92B1-48C5-9B3A-9456A3CBC26F}" presName="iconBgRect" presStyleLbl="bgShp" presStyleIdx="2" presStyleCnt="4"/>
      <dgm:spPr/>
    </dgm:pt>
    <dgm:pt modelId="{4AA4E805-5D7F-4B19-BA1D-63E4A29D7126}" type="pres">
      <dgm:prSet presAssocID="{F87CD377-92B1-48C5-9B3A-9456A3CBC26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4A03CC9-BB12-4A83-98AF-89C71AC65867}" type="pres">
      <dgm:prSet presAssocID="{F87CD377-92B1-48C5-9B3A-9456A3CBC26F}" presName="spaceRect" presStyleCnt="0"/>
      <dgm:spPr/>
    </dgm:pt>
    <dgm:pt modelId="{943244E0-EB79-4EA9-A57F-1F826002124E}" type="pres">
      <dgm:prSet presAssocID="{F87CD377-92B1-48C5-9B3A-9456A3CBC26F}" presName="textRect" presStyleLbl="revTx" presStyleIdx="2" presStyleCnt="4">
        <dgm:presLayoutVars>
          <dgm:chMax val="1"/>
          <dgm:chPref val="1"/>
        </dgm:presLayoutVars>
      </dgm:prSet>
      <dgm:spPr/>
    </dgm:pt>
    <dgm:pt modelId="{9EB538A6-A90F-4226-A3A0-807544B81646}" type="pres">
      <dgm:prSet presAssocID="{AFB30C89-C419-4059-9182-2A3376769F50}" presName="sibTrans" presStyleCnt="0"/>
      <dgm:spPr/>
    </dgm:pt>
    <dgm:pt modelId="{41BB4A94-4A26-4A93-AC92-DFAFD6027C01}" type="pres">
      <dgm:prSet presAssocID="{3689E63E-9EF6-4902-BF8E-82716F863073}" presName="compNode" presStyleCnt="0"/>
      <dgm:spPr/>
    </dgm:pt>
    <dgm:pt modelId="{231058E7-D14A-4AB1-807E-F28DD9FFE5F3}" type="pres">
      <dgm:prSet presAssocID="{3689E63E-9EF6-4902-BF8E-82716F863073}" presName="iconBgRect" presStyleLbl="bgShp" presStyleIdx="3" presStyleCnt="4"/>
      <dgm:spPr/>
    </dgm:pt>
    <dgm:pt modelId="{359AF502-9A40-49B3-B4DF-9742EE6DD156}" type="pres">
      <dgm:prSet presAssocID="{3689E63E-9EF6-4902-BF8E-82716F86307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C41DAF9-B27E-4C58-A869-C1F10E5B7E59}" type="pres">
      <dgm:prSet presAssocID="{3689E63E-9EF6-4902-BF8E-82716F863073}" presName="spaceRect" presStyleCnt="0"/>
      <dgm:spPr/>
    </dgm:pt>
    <dgm:pt modelId="{C48715DC-8C05-4550-8899-BD6F3F8587DA}" type="pres">
      <dgm:prSet presAssocID="{3689E63E-9EF6-4902-BF8E-82716F8630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C4C618-5609-497B-B494-9F0DDEE26A52}" srcId="{6C2D4E57-0553-46B0-852D-5F98782A9968}" destId="{7AFE8E5D-ED12-4955-B2F4-0DFE93D98F43}" srcOrd="1" destOrd="0" parTransId="{F8F0153E-1745-4733-B367-0093A30EEBD4}" sibTransId="{6D54FA97-0E8C-42F3-839F-043F37FADF87}"/>
    <dgm:cxn modelId="{0FE7643B-3703-47CD-9A32-C907CA20482C}" srcId="{6C2D4E57-0553-46B0-852D-5F98782A9968}" destId="{551E03A5-258F-4B2F-8830-0EE3B89DD722}" srcOrd="0" destOrd="0" parTransId="{91A638E9-898E-4F82-A80C-FAF06A5B92A8}" sibTransId="{FD76ECD6-DF92-4B0A-AA73-6CAB8FBD272C}"/>
    <dgm:cxn modelId="{079F2F6D-1F24-4CFC-94A1-CEB00393BD43}" type="presOf" srcId="{F87CD377-92B1-48C5-9B3A-9456A3CBC26F}" destId="{943244E0-EB79-4EA9-A57F-1F826002124E}" srcOrd="0" destOrd="0" presId="urn:microsoft.com/office/officeart/2018/5/layout/IconCircleLabelList"/>
    <dgm:cxn modelId="{988A7F54-CAFF-40F0-BD81-2FA289B3D0C2}" srcId="{6C2D4E57-0553-46B0-852D-5F98782A9968}" destId="{3689E63E-9EF6-4902-BF8E-82716F863073}" srcOrd="3" destOrd="0" parTransId="{3C9CC4AC-26CF-42E3-B049-E63F2E87DCF3}" sibTransId="{C5FA571A-788B-4250-B6B9-6C222075DA31}"/>
    <dgm:cxn modelId="{00601484-BE99-4602-9121-52CC8CC2A783}" type="presOf" srcId="{6C2D4E57-0553-46B0-852D-5F98782A9968}" destId="{734FD5AC-031C-423B-9F61-295743983803}" srcOrd="0" destOrd="0" presId="urn:microsoft.com/office/officeart/2018/5/layout/IconCircleLabelList"/>
    <dgm:cxn modelId="{16942687-D912-435D-B245-53E04AB4C324}" type="presOf" srcId="{551E03A5-258F-4B2F-8830-0EE3B89DD722}" destId="{F5F66382-BF08-4F12-9A86-71EE962EB636}" srcOrd="0" destOrd="0" presId="urn:microsoft.com/office/officeart/2018/5/layout/IconCircleLabelList"/>
    <dgm:cxn modelId="{0B608887-C54F-4781-AE31-24C762A581FD}" srcId="{6C2D4E57-0553-46B0-852D-5F98782A9968}" destId="{F87CD377-92B1-48C5-9B3A-9456A3CBC26F}" srcOrd="2" destOrd="0" parTransId="{2FCE3658-B6E6-4B04-9E67-BD4EDA09EE33}" sibTransId="{AFB30C89-C419-4059-9182-2A3376769F50}"/>
    <dgm:cxn modelId="{D15C30B7-93EA-4E7E-A9DA-06188311F0C7}" type="presOf" srcId="{7AFE8E5D-ED12-4955-B2F4-0DFE93D98F43}" destId="{0EAB9DF8-33C6-4BE9-A686-4892909D607C}" srcOrd="0" destOrd="0" presId="urn:microsoft.com/office/officeart/2018/5/layout/IconCircleLabelList"/>
    <dgm:cxn modelId="{4BD833E0-6562-423B-AE96-4381E8097653}" type="presOf" srcId="{3689E63E-9EF6-4902-BF8E-82716F863073}" destId="{C48715DC-8C05-4550-8899-BD6F3F8587DA}" srcOrd="0" destOrd="0" presId="urn:microsoft.com/office/officeart/2018/5/layout/IconCircleLabelList"/>
    <dgm:cxn modelId="{6F78DC91-1EAA-4106-BCE5-99851EA7CB86}" type="presParOf" srcId="{734FD5AC-031C-423B-9F61-295743983803}" destId="{1C8CF2FC-274A-4824-95CC-397BA3E99E63}" srcOrd="0" destOrd="0" presId="urn:microsoft.com/office/officeart/2018/5/layout/IconCircleLabelList"/>
    <dgm:cxn modelId="{5D433D38-2603-4A00-BE2B-57187F3BF92B}" type="presParOf" srcId="{1C8CF2FC-274A-4824-95CC-397BA3E99E63}" destId="{085DD41E-2FAE-4E5E-9677-5DC78F6C09C3}" srcOrd="0" destOrd="0" presId="urn:microsoft.com/office/officeart/2018/5/layout/IconCircleLabelList"/>
    <dgm:cxn modelId="{9A975420-3863-4637-A87E-515F9F6B1B2C}" type="presParOf" srcId="{1C8CF2FC-274A-4824-95CC-397BA3E99E63}" destId="{D9036926-9A4E-4723-9208-6DAAB06112EF}" srcOrd="1" destOrd="0" presId="urn:microsoft.com/office/officeart/2018/5/layout/IconCircleLabelList"/>
    <dgm:cxn modelId="{619435EE-8EA4-4EDC-8368-CCEEB7B57C14}" type="presParOf" srcId="{1C8CF2FC-274A-4824-95CC-397BA3E99E63}" destId="{1F0DC80A-1FAE-40FA-9F40-F3A8779DC2CD}" srcOrd="2" destOrd="0" presId="urn:microsoft.com/office/officeart/2018/5/layout/IconCircleLabelList"/>
    <dgm:cxn modelId="{9628C8A5-E131-451A-8537-C3D049AFB6F5}" type="presParOf" srcId="{1C8CF2FC-274A-4824-95CC-397BA3E99E63}" destId="{F5F66382-BF08-4F12-9A86-71EE962EB636}" srcOrd="3" destOrd="0" presId="urn:microsoft.com/office/officeart/2018/5/layout/IconCircleLabelList"/>
    <dgm:cxn modelId="{91822624-321D-4667-9ADD-BE6AEDEA11F9}" type="presParOf" srcId="{734FD5AC-031C-423B-9F61-295743983803}" destId="{7350982A-DC73-45E0-AD45-196326DD38A3}" srcOrd="1" destOrd="0" presId="urn:microsoft.com/office/officeart/2018/5/layout/IconCircleLabelList"/>
    <dgm:cxn modelId="{F588B0CD-0862-4F4E-8EC9-910DB885DEDC}" type="presParOf" srcId="{734FD5AC-031C-423B-9F61-295743983803}" destId="{8F12F4FB-83C5-4909-A0B4-D23AC5E986BE}" srcOrd="2" destOrd="0" presId="urn:microsoft.com/office/officeart/2018/5/layout/IconCircleLabelList"/>
    <dgm:cxn modelId="{8F90ADEC-1FCA-462F-B015-3D6338329B7C}" type="presParOf" srcId="{8F12F4FB-83C5-4909-A0B4-D23AC5E986BE}" destId="{055D6B15-4857-48B5-A2FC-898B04EC0BDE}" srcOrd="0" destOrd="0" presId="urn:microsoft.com/office/officeart/2018/5/layout/IconCircleLabelList"/>
    <dgm:cxn modelId="{907E35C2-4EB5-43AC-B703-7FC8B433D50D}" type="presParOf" srcId="{8F12F4FB-83C5-4909-A0B4-D23AC5E986BE}" destId="{84FD20F4-FD76-45E7-8C59-C6BB385F982C}" srcOrd="1" destOrd="0" presId="urn:microsoft.com/office/officeart/2018/5/layout/IconCircleLabelList"/>
    <dgm:cxn modelId="{BDA1C8F6-F63A-4CCD-B425-97EDA41AD017}" type="presParOf" srcId="{8F12F4FB-83C5-4909-A0B4-D23AC5E986BE}" destId="{164BC0A8-79D7-4123-B15D-713AE59F7E2A}" srcOrd="2" destOrd="0" presId="urn:microsoft.com/office/officeart/2018/5/layout/IconCircleLabelList"/>
    <dgm:cxn modelId="{C0298511-5EB3-4BEA-9FE0-3152A87EBD58}" type="presParOf" srcId="{8F12F4FB-83C5-4909-A0B4-D23AC5E986BE}" destId="{0EAB9DF8-33C6-4BE9-A686-4892909D607C}" srcOrd="3" destOrd="0" presId="urn:microsoft.com/office/officeart/2018/5/layout/IconCircleLabelList"/>
    <dgm:cxn modelId="{73F75D26-E670-4C24-82D1-3B9C8EB3FF40}" type="presParOf" srcId="{734FD5AC-031C-423B-9F61-295743983803}" destId="{0A3DAA7E-4013-4E0C-B043-C7C6830C5F30}" srcOrd="3" destOrd="0" presId="urn:microsoft.com/office/officeart/2018/5/layout/IconCircleLabelList"/>
    <dgm:cxn modelId="{69901025-4051-49CB-AFC9-C83621B663C3}" type="presParOf" srcId="{734FD5AC-031C-423B-9F61-295743983803}" destId="{F9D83CF5-AC44-4D5D-83FA-73A7AED4264B}" srcOrd="4" destOrd="0" presId="urn:microsoft.com/office/officeart/2018/5/layout/IconCircleLabelList"/>
    <dgm:cxn modelId="{44DC622B-4200-48B1-9EE6-EE2C3373D3EB}" type="presParOf" srcId="{F9D83CF5-AC44-4D5D-83FA-73A7AED4264B}" destId="{95BEF157-D0FA-475A-A9C6-9020596C3BAA}" srcOrd="0" destOrd="0" presId="urn:microsoft.com/office/officeart/2018/5/layout/IconCircleLabelList"/>
    <dgm:cxn modelId="{9D3AFDC1-E474-4AD6-945A-DDEBC8DB236A}" type="presParOf" srcId="{F9D83CF5-AC44-4D5D-83FA-73A7AED4264B}" destId="{4AA4E805-5D7F-4B19-BA1D-63E4A29D7126}" srcOrd="1" destOrd="0" presId="urn:microsoft.com/office/officeart/2018/5/layout/IconCircleLabelList"/>
    <dgm:cxn modelId="{3CC63C0F-AD46-4067-BBF1-989BFE4053DC}" type="presParOf" srcId="{F9D83CF5-AC44-4D5D-83FA-73A7AED4264B}" destId="{E4A03CC9-BB12-4A83-98AF-89C71AC65867}" srcOrd="2" destOrd="0" presId="urn:microsoft.com/office/officeart/2018/5/layout/IconCircleLabelList"/>
    <dgm:cxn modelId="{D6B1880E-5C07-46A7-AC2D-7F10CC526511}" type="presParOf" srcId="{F9D83CF5-AC44-4D5D-83FA-73A7AED4264B}" destId="{943244E0-EB79-4EA9-A57F-1F826002124E}" srcOrd="3" destOrd="0" presId="urn:microsoft.com/office/officeart/2018/5/layout/IconCircleLabelList"/>
    <dgm:cxn modelId="{3717CFB4-0A37-41FC-80D2-6DA5B98A15F3}" type="presParOf" srcId="{734FD5AC-031C-423B-9F61-295743983803}" destId="{9EB538A6-A90F-4226-A3A0-807544B81646}" srcOrd="5" destOrd="0" presId="urn:microsoft.com/office/officeart/2018/5/layout/IconCircleLabelList"/>
    <dgm:cxn modelId="{AA28F3AA-915B-487E-8C67-E112245606A7}" type="presParOf" srcId="{734FD5AC-031C-423B-9F61-295743983803}" destId="{41BB4A94-4A26-4A93-AC92-DFAFD6027C01}" srcOrd="6" destOrd="0" presId="urn:microsoft.com/office/officeart/2018/5/layout/IconCircleLabelList"/>
    <dgm:cxn modelId="{3A2DF97E-0374-48A4-B36C-8A242F913137}" type="presParOf" srcId="{41BB4A94-4A26-4A93-AC92-DFAFD6027C01}" destId="{231058E7-D14A-4AB1-807E-F28DD9FFE5F3}" srcOrd="0" destOrd="0" presId="urn:microsoft.com/office/officeart/2018/5/layout/IconCircleLabelList"/>
    <dgm:cxn modelId="{5AD693A4-13AE-4EDB-82BB-3A220FF39087}" type="presParOf" srcId="{41BB4A94-4A26-4A93-AC92-DFAFD6027C01}" destId="{359AF502-9A40-49B3-B4DF-9742EE6DD156}" srcOrd="1" destOrd="0" presId="urn:microsoft.com/office/officeart/2018/5/layout/IconCircleLabelList"/>
    <dgm:cxn modelId="{C778E8AD-A183-4578-BF18-D801939B4DCD}" type="presParOf" srcId="{41BB4A94-4A26-4A93-AC92-DFAFD6027C01}" destId="{EC41DAF9-B27E-4C58-A869-C1F10E5B7E59}" srcOrd="2" destOrd="0" presId="urn:microsoft.com/office/officeart/2018/5/layout/IconCircleLabelList"/>
    <dgm:cxn modelId="{460E95E4-4F6B-4D4D-8643-44801A0686B1}" type="presParOf" srcId="{41BB4A94-4A26-4A93-AC92-DFAFD6027C01}" destId="{C48715DC-8C05-4550-8899-BD6F3F8587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E835F9-8E37-4098-BE4B-19929D1F80F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4DB523F-E0C0-4D14-8531-80A15F844B42}">
      <dgm:prSet/>
      <dgm:spPr/>
      <dgm:t>
        <a:bodyPr/>
        <a:lstStyle/>
        <a:p>
          <a:r>
            <a:rPr lang="en-US"/>
            <a:t>• Integrated finishing services</a:t>
          </a:r>
        </a:p>
      </dgm:t>
    </dgm:pt>
    <dgm:pt modelId="{293F9351-F5A3-40E4-8A6C-9EE14E35953C}" type="parTrans" cxnId="{BD84E31F-1C0D-4FB2-B9AC-C84FE9073E36}">
      <dgm:prSet/>
      <dgm:spPr/>
      <dgm:t>
        <a:bodyPr/>
        <a:lstStyle/>
        <a:p>
          <a:endParaRPr lang="en-US"/>
        </a:p>
      </dgm:t>
    </dgm:pt>
    <dgm:pt modelId="{F8E6F0D0-F120-42E9-9F87-8A7D72D01AD7}" type="sibTrans" cxnId="{BD84E31F-1C0D-4FB2-B9AC-C84FE9073E36}">
      <dgm:prSet/>
      <dgm:spPr/>
      <dgm:t>
        <a:bodyPr/>
        <a:lstStyle/>
        <a:p>
          <a:endParaRPr lang="en-US"/>
        </a:p>
      </dgm:t>
    </dgm:pt>
    <dgm:pt modelId="{36FF0228-AB1B-4BCD-A092-2EC1B9D495D0}">
      <dgm:prSet/>
      <dgm:spPr/>
      <dgm:t>
        <a:bodyPr/>
        <a:lstStyle/>
        <a:p>
          <a:r>
            <a:rPr lang="en-US"/>
            <a:t>• One contractor for the full project</a:t>
          </a:r>
        </a:p>
      </dgm:t>
    </dgm:pt>
    <dgm:pt modelId="{0C3015F2-7F00-4217-8734-00C3D01ABCE9}" type="parTrans" cxnId="{9B068B68-01A8-47BA-86AC-4192ED83DF55}">
      <dgm:prSet/>
      <dgm:spPr/>
      <dgm:t>
        <a:bodyPr/>
        <a:lstStyle/>
        <a:p>
          <a:endParaRPr lang="en-US"/>
        </a:p>
      </dgm:t>
    </dgm:pt>
    <dgm:pt modelId="{9CC150EA-495D-40F7-BB51-15FE54060101}" type="sibTrans" cxnId="{9B068B68-01A8-47BA-86AC-4192ED83DF55}">
      <dgm:prSet/>
      <dgm:spPr/>
      <dgm:t>
        <a:bodyPr/>
        <a:lstStyle/>
        <a:p>
          <a:endParaRPr lang="en-US"/>
        </a:p>
      </dgm:t>
    </dgm:pt>
    <dgm:pt modelId="{8A44E61B-F4DF-434A-B2D1-5744F384855E}">
      <dgm:prSet/>
      <dgm:spPr/>
      <dgm:t>
        <a:bodyPr/>
        <a:lstStyle/>
        <a:p>
          <a:r>
            <a:rPr lang="en-US"/>
            <a:t>• Clear communication and timelines</a:t>
          </a:r>
        </a:p>
      </dgm:t>
    </dgm:pt>
    <dgm:pt modelId="{472D594E-49B5-4523-BF0D-DDDBDE5AEE4E}" type="parTrans" cxnId="{209D0537-805D-43C1-AD50-C00F094B88CB}">
      <dgm:prSet/>
      <dgm:spPr/>
      <dgm:t>
        <a:bodyPr/>
        <a:lstStyle/>
        <a:p>
          <a:endParaRPr lang="en-US"/>
        </a:p>
      </dgm:t>
    </dgm:pt>
    <dgm:pt modelId="{140D4C96-1DF9-4233-A2E6-AE2283AAFBEE}" type="sibTrans" cxnId="{209D0537-805D-43C1-AD50-C00F094B88CB}">
      <dgm:prSet/>
      <dgm:spPr/>
      <dgm:t>
        <a:bodyPr/>
        <a:lstStyle/>
        <a:p>
          <a:endParaRPr lang="en-US"/>
        </a:p>
      </dgm:t>
    </dgm:pt>
    <dgm:pt modelId="{1457833F-F4CB-4497-A022-3775A494DEAB}">
      <dgm:prSet/>
      <dgm:spPr/>
      <dgm:t>
        <a:bodyPr/>
        <a:lstStyle/>
        <a:p>
          <a:r>
            <a:rPr lang="en-US"/>
            <a:t>• Professional and reliable service</a:t>
          </a:r>
        </a:p>
      </dgm:t>
    </dgm:pt>
    <dgm:pt modelId="{D8E5BF1D-321A-41F1-87C0-D2F2E699DAE1}" type="parTrans" cxnId="{B5397A95-8819-41F3-9BA4-857694ABCE51}">
      <dgm:prSet/>
      <dgm:spPr/>
      <dgm:t>
        <a:bodyPr/>
        <a:lstStyle/>
        <a:p>
          <a:endParaRPr lang="en-US"/>
        </a:p>
      </dgm:t>
    </dgm:pt>
    <dgm:pt modelId="{A92E68C3-25B5-4204-943B-0693A7B3A37D}" type="sibTrans" cxnId="{B5397A95-8819-41F3-9BA4-857694ABCE51}">
      <dgm:prSet/>
      <dgm:spPr/>
      <dgm:t>
        <a:bodyPr/>
        <a:lstStyle/>
        <a:p>
          <a:endParaRPr lang="en-US"/>
        </a:p>
      </dgm:t>
    </dgm:pt>
    <dgm:pt modelId="{C058287E-941D-4425-AC4A-B8AF3AD04B6A}" type="pres">
      <dgm:prSet presAssocID="{8DE835F9-8E37-4098-BE4B-19929D1F80F4}" presName="root" presStyleCnt="0">
        <dgm:presLayoutVars>
          <dgm:dir/>
          <dgm:resizeHandles val="exact"/>
        </dgm:presLayoutVars>
      </dgm:prSet>
      <dgm:spPr/>
    </dgm:pt>
    <dgm:pt modelId="{66816537-1ECD-4527-A549-57661214457F}" type="pres">
      <dgm:prSet presAssocID="{14DB523F-E0C0-4D14-8531-80A15F844B42}" presName="compNode" presStyleCnt="0"/>
      <dgm:spPr/>
    </dgm:pt>
    <dgm:pt modelId="{3BD91CCE-5545-4E50-A0FD-1F711E880406}" type="pres">
      <dgm:prSet presAssocID="{14DB523F-E0C0-4D14-8531-80A15F844B42}" presName="bgRect" presStyleLbl="bgShp" presStyleIdx="0" presStyleCnt="4"/>
      <dgm:spPr/>
    </dgm:pt>
    <dgm:pt modelId="{19A8A04B-98B9-41BD-A1C4-918A32B7C098}" type="pres">
      <dgm:prSet presAssocID="{14DB523F-E0C0-4D14-8531-80A15F844B4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015E365-D32D-4986-A713-5968B3BF18FE}" type="pres">
      <dgm:prSet presAssocID="{14DB523F-E0C0-4D14-8531-80A15F844B42}" presName="spaceRect" presStyleCnt="0"/>
      <dgm:spPr/>
    </dgm:pt>
    <dgm:pt modelId="{1CA979F3-91D1-4F0A-B17E-BC176F6AD211}" type="pres">
      <dgm:prSet presAssocID="{14DB523F-E0C0-4D14-8531-80A15F844B42}" presName="parTx" presStyleLbl="revTx" presStyleIdx="0" presStyleCnt="4">
        <dgm:presLayoutVars>
          <dgm:chMax val="0"/>
          <dgm:chPref val="0"/>
        </dgm:presLayoutVars>
      </dgm:prSet>
      <dgm:spPr/>
    </dgm:pt>
    <dgm:pt modelId="{4F1266E4-6C35-44EE-8F93-C6B21BAC0A38}" type="pres">
      <dgm:prSet presAssocID="{F8E6F0D0-F120-42E9-9F87-8A7D72D01AD7}" presName="sibTrans" presStyleCnt="0"/>
      <dgm:spPr/>
    </dgm:pt>
    <dgm:pt modelId="{ACA206AD-F3BD-439C-A609-513453DC9E37}" type="pres">
      <dgm:prSet presAssocID="{36FF0228-AB1B-4BCD-A092-2EC1B9D495D0}" presName="compNode" presStyleCnt="0"/>
      <dgm:spPr/>
    </dgm:pt>
    <dgm:pt modelId="{28DBF7EB-9C68-46A2-A261-DCE1EC9A417B}" type="pres">
      <dgm:prSet presAssocID="{36FF0228-AB1B-4BCD-A092-2EC1B9D495D0}" presName="bgRect" presStyleLbl="bgShp" presStyleIdx="1" presStyleCnt="4"/>
      <dgm:spPr/>
    </dgm:pt>
    <dgm:pt modelId="{152E19E6-EE9C-4E09-A88B-A91C60574A0D}" type="pres">
      <dgm:prSet presAssocID="{36FF0228-AB1B-4BCD-A092-2EC1B9D495D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C3F9C273-35FB-482A-A558-260051758A51}" type="pres">
      <dgm:prSet presAssocID="{36FF0228-AB1B-4BCD-A092-2EC1B9D495D0}" presName="spaceRect" presStyleCnt="0"/>
      <dgm:spPr/>
    </dgm:pt>
    <dgm:pt modelId="{E3B16DEA-7375-4583-AD93-5358329CE9D9}" type="pres">
      <dgm:prSet presAssocID="{36FF0228-AB1B-4BCD-A092-2EC1B9D495D0}" presName="parTx" presStyleLbl="revTx" presStyleIdx="1" presStyleCnt="4">
        <dgm:presLayoutVars>
          <dgm:chMax val="0"/>
          <dgm:chPref val="0"/>
        </dgm:presLayoutVars>
      </dgm:prSet>
      <dgm:spPr/>
    </dgm:pt>
    <dgm:pt modelId="{9D79140E-24D3-4043-926E-0218BF580175}" type="pres">
      <dgm:prSet presAssocID="{9CC150EA-495D-40F7-BB51-15FE54060101}" presName="sibTrans" presStyleCnt="0"/>
      <dgm:spPr/>
    </dgm:pt>
    <dgm:pt modelId="{3A9ED867-ECF2-4804-B1BE-15F9AE11CBE0}" type="pres">
      <dgm:prSet presAssocID="{8A44E61B-F4DF-434A-B2D1-5744F384855E}" presName="compNode" presStyleCnt="0"/>
      <dgm:spPr/>
    </dgm:pt>
    <dgm:pt modelId="{638722B7-E0E6-4FB7-8435-A132DA8EE208}" type="pres">
      <dgm:prSet presAssocID="{8A44E61B-F4DF-434A-B2D1-5744F384855E}" presName="bgRect" presStyleLbl="bgShp" presStyleIdx="2" presStyleCnt="4"/>
      <dgm:spPr/>
    </dgm:pt>
    <dgm:pt modelId="{FB21445A-552B-4C7A-ABB1-48B5F7C6F876}" type="pres">
      <dgm:prSet presAssocID="{8A44E61B-F4DF-434A-B2D1-5744F384855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62277A1-390C-4823-9D44-620BF9AFA218}" type="pres">
      <dgm:prSet presAssocID="{8A44E61B-F4DF-434A-B2D1-5744F384855E}" presName="spaceRect" presStyleCnt="0"/>
      <dgm:spPr/>
    </dgm:pt>
    <dgm:pt modelId="{35CAD518-4383-49DE-99A1-673EA857FC9D}" type="pres">
      <dgm:prSet presAssocID="{8A44E61B-F4DF-434A-B2D1-5744F384855E}" presName="parTx" presStyleLbl="revTx" presStyleIdx="2" presStyleCnt="4">
        <dgm:presLayoutVars>
          <dgm:chMax val="0"/>
          <dgm:chPref val="0"/>
        </dgm:presLayoutVars>
      </dgm:prSet>
      <dgm:spPr/>
    </dgm:pt>
    <dgm:pt modelId="{BC87B234-CEAF-46BD-84CE-A22B70A5255E}" type="pres">
      <dgm:prSet presAssocID="{140D4C96-1DF9-4233-A2E6-AE2283AAFBEE}" presName="sibTrans" presStyleCnt="0"/>
      <dgm:spPr/>
    </dgm:pt>
    <dgm:pt modelId="{14951C8A-E3E3-43CB-B233-DCDCA3728349}" type="pres">
      <dgm:prSet presAssocID="{1457833F-F4CB-4497-A022-3775A494DEAB}" presName="compNode" presStyleCnt="0"/>
      <dgm:spPr/>
    </dgm:pt>
    <dgm:pt modelId="{2335C95D-1600-492A-B2C6-D9EB8CB4A6F0}" type="pres">
      <dgm:prSet presAssocID="{1457833F-F4CB-4497-A022-3775A494DEAB}" presName="bgRect" presStyleLbl="bgShp" presStyleIdx="3" presStyleCnt="4"/>
      <dgm:spPr/>
    </dgm:pt>
    <dgm:pt modelId="{B37E87A1-58CD-4ACD-A71D-23E6E1B9BF92}" type="pres">
      <dgm:prSet presAssocID="{1457833F-F4CB-4497-A022-3775A494DEA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1AEABD5-061D-4351-B009-3A01A7AFA743}" type="pres">
      <dgm:prSet presAssocID="{1457833F-F4CB-4497-A022-3775A494DEAB}" presName="spaceRect" presStyleCnt="0"/>
      <dgm:spPr/>
    </dgm:pt>
    <dgm:pt modelId="{E2D95AB5-6242-4BC8-9A0B-9EF4E39619A3}" type="pres">
      <dgm:prSet presAssocID="{1457833F-F4CB-4497-A022-3775A494DEA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D84E31F-1C0D-4FB2-B9AC-C84FE9073E36}" srcId="{8DE835F9-8E37-4098-BE4B-19929D1F80F4}" destId="{14DB523F-E0C0-4D14-8531-80A15F844B42}" srcOrd="0" destOrd="0" parTransId="{293F9351-F5A3-40E4-8A6C-9EE14E35953C}" sibTransId="{F8E6F0D0-F120-42E9-9F87-8A7D72D01AD7}"/>
    <dgm:cxn modelId="{1D581731-403C-4A04-B641-BAF9830A30EC}" type="presOf" srcId="{8A44E61B-F4DF-434A-B2D1-5744F384855E}" destId="{35CAD518-4383-49DE-99A1-673EA857FC9D}" srcOrd="0" destOrd="0" presId="urn:microsoft.com/office/officeart/2018/2/layout/IconVerticalSolidList"/>
    <dgm:cxn modelId="{209D0537-805D-43C1-AD50-C00F094B88CB}" srcId="{8DE835F9-8E37-4098-BE4B-19929D1F80F4}" destId="{8A44E61B-F4DF-434A-B2D1-5744F384855E}" srcOrd="2" destOrd="0" parTransId="{472D594E-49B5-4523-BF0D-DDDBDE5AEE4E}" sibTransId="{140D4C96-1DF9-4233-A2E6-AE2283AAFBEE}"/>
    <dgm:cxn modelId="{9B068B68-01A8-47BA-86AC-4192ED83DF55}" srcId="{8DE835F9-8E37-4098-BE4B-19929D1F80F4}" destId="{36FF0228-AB1B-4BCD-A092-2EC1B9D495D0}" srcOrd="1" destOrd="0" parTransId="{0C3015F2-7F00-4217-8734-00C3D01ABCE9}" sibTransId="{9CC150EA-495D-40F7-BB51-15FE54060101}"/>
    <dgm:cxn modelId="{5FC0776F-0E33-4AFD-8897-B4AC09567D85}" type="presOf" srcId="{14DB523F-E0C0-4D14-8531-80A15F844B42}" destId="{1CA979F3-91D1-4F0A-B17E-BC176F6AD211}" srcOrd="0" destOrd="0" presId="urn:microsoft.com/office/officeart/2018/2/layout/IconVerticalSolidList"/>
    <dgm:cxn modelId="{31C91E94-5047-4E69-AF6E-B685596748CB}" type="presOf" srcId="{8DE835F9-8E37-4098-BE4B-19929D1F80F4}" destId="{C058287E-941D-4425-AC4A-B8AF3AD04B6A}" srcOrd="0" destOrd="0" presId="urn:microsoft.com/office/officeart/2018/2/layout/IconVerticalSolidList"/>
    <dgm:cxn modelId="{B5397A95-8819-41F3-9BA4-857694ABCE51}" srcId="{8DE835F9-8E37-4098-BE4B-19929D1F80F4}" destId="{1457833F-F4CB-4497-A022-3775A494DEAB}" srcOrd="3" destOrd="0" parTransId="{D8E5BF1D-321A-41F1-87C0-D2F2E699DAE1}" sibTransId="{A92E68C3-25B5-4204-943B-0693A7B3A37D}"/>
    <dgm:cxn modelId="{FEFFA699-374A-42F1-AAC5-5FD30DC62E68}" type="presOf" srcId="{1457833F-F4CB-4497-A022-3775A494DEAB}" destId="{E2D95AB5-6242-4BC8-9A0B-9EF4E39619A3}" srcOrd="0" destOrd="0" presId="urn:microsoft.com/office/officeart/2018/2/layout/IconVerticalSolidList"/>
    <dgm:cxn modelId="{83594FB6-313D-452A-859A-9A0D7E21A206}" type="presOf" srcId="{36FF0228-AB1B-4BCD-A092-2EC1B9D495D0}" destId="{E3B16DEA-7375-4583-AD93-5358329CE9D9}" srcOrd="0" destOrd="0" presId="urn:microsoft.com/office/officeart/2018/2/layout/IconVerticalSolidList"/>
    <dgm:cxn modelId="{5745736D-177D-415B-B0C5-5D5AFE463567}" type="presParOf" srcId="{C058287E-941D-4425-AC4A-B8AF3AD04B6A}" destId="{66816537-1ECD-4527-A549-57661214457F}" srcOrd="0" destOrd="0" presId="urn:microsoft.com/office/officeart/2018/2/layout/IconVerticalSolidList"/>
    <dgm:cxn modelId="{9D952585-D152-43BA-AA54-7C2825D2E470}" type="presParOf" srcId="{66816537-1ECD-4527-A549-57661214457F}" destId="{3BD91CCE-5545-4E50-A0FD-1F711E880406}" srcOrd="0" destOrd="0" presId="urn:microsoft.com/office/officeart/2018/2/layout/IconVerticalSolidList"/>
    <dgm:cxn modelId="{8FB0F742-D529-48BB-AA46-D3F107F11BC3}" type="presParOf" srcId="{66816537-1ECD-4527-A549-57661214457F}" destId="{19A8A04B-98B9-41BD-A1C4-918A32B7C098}" srcOrd="1" destOrd="0" presId="urn:microsoft.com/office/officeart/2018/2/layout/IconVerticalSolidList"/>
    <dgm:cxn modelId="{E83FC21B-8CB7-4662-A0CC-7EE3B546A344}" type="presParOf" srcId="{66816537-1ECD-4527-A549-57661214457F}" destId="{E015E365-D32D-4986-A713-5968B3BF18FE}" srcOrd="2" destOrd="0" presId="urn:microsoft.com/office/officeart/2018/2/layout/IconVerticalSolidList"/>
    <dgm:cxn modelId="{44A27491-BF8A-4A2C-9EE6-528597177AC9}" type="presParOf" srcId="{66816537-1ECD-4527-A549-57661214457F}" destId="{1CA979F3-91D1-4F0A-B17E-BC176F6AD211}" srcOrd="3" destOrd="0" presId="urn:microsoft.com/office/officeart/2018/2/layout/IconVerticalSolidList"/>
    <dgm:cxn modelId="{E16EDA48-CB0D-42A8-AF0D-F3FA6212CC27}" type="presParOf" srcId="{C058287E-941D-4425-AC4A-B8AF3AD04B6A}" destId="{4F1266E4-6C35-44EE-8F93-C6B21BAC0A38}" srcOrd="1" destOrd="0" presId="urn:microsoft.com/office/officeart/2018/2/layout/IconVerticalSolidList"/>
    <dgm:cxn modelId="{908C2B1E-CDFA-4BA4-A922-453FC39F8338}" type="presParOf" srcId="{C058287E-941D-4425-AC4A-B8AF3AD04B6A}" destId="{ACA206AD-F3BD-439C-A609-513453DC9E37}" srcOrd="2" destOrd="0" presId="urn:microsoft.com/office/officeart/2018/2/layout/IconVerticalSolidList"/>
    <dgm:cxn modelId="{8F549C41-55BF-44C6-B258-46DFA2702EE6}" type="presParOf" srcId="{ACA206AD-F3BD-439C-A609-513453DC9E37}" destId="{28DBF7EB-9C68-46A2-A261-DCE1EC9A417B}" srcOrd="0" destOrd="0" presId="urn:microsoft.com/office/officeart/2018/2/layout/IconVerticalSolidList"/>
    <dgm:cxn modelId="{E94E4840-1F64-4677-BD5F-2F81E7C9ACD6}" type="presParOf" srcId="{ACA206AD-F3BD-439C-A609-513453DC9E37}" destId="{152E19E6-EE9C-4E09-A88B-A91C60574A0D}" srcOrd="1" destOrd="0" presId="urn:microsoft.com/office/officeart/2018/2/layout/IconVerticalSolidList"/>
    <dgm:cxn modelId="{51EBF274-82EA-4F98-9533-374B4695F2D5}" type="presParOf" srcId="{ACA206AD-F3BD-439C-A609-513453DC9E37}" destId="{C3F9C273-35FB-482A-A558-260051758A51}" srcOrd="2" destOrd="0" presId="urn:microsoft.com/office/officeart/2018/2/layout/IconVerticalSolidList"/>
    <dgm:cxn modelId="{2431E959-BC9C-4B02-82D6-C45375F67CC3}" type="presParOf" srcId="{ACA206AD-F3BD-439C-A609-513453DC9E37}" destId="{E3B16DEA-7375-4583-AD93-5358329CE9D9}" srcOrd="3" destOrd="0" presId="urn:microsoft.com/office/officeart/2018/2/layout/IconVerticalSolidList"/>
    <dgm:cxn modelId="{B72505C0-52A2-4E84-9204-B52A65C5D3BB}" type="presParOf" srcId="{C058287E-941D-4425-AC4A-B8AF3AD04B6A}" destId="{9D79140E-24D3-4043-926E-0218BF580175}" srcOrd="3" destOrd="0" presId="urn:microsoft.com/office/officeart/2018/2/layout/IconVerticalSolidList"/>
    <dgm:cxn modelId="{795B6AB7-E1FE-439F-83E3-C313F179E932}" type="presParOf" srcId="{C058287E-941D-4425-AC4A-B8AF3AD04B6A}" destId="{3A9ED867-ECF2-4804-B1BE-15F9AE11CBE0}" srcOrd="4" destOrd="0" presId="urn:microsoft.com/office/officeart/2018/2/layout/IconVerticalSolidList"/>
    <dgm:cxn modelId="{49BF5D85-62DB-4293-821F-D20943C94D53}" type="presParOf" srcId="{3A9ED867-ECF2-4804-B1BE-15F9AE11CBE0}" destId="{638722B7-E0E6-4FB7-8435-A132DA8EE208}" srcOrd="0" destOrd="0" presId="urn:microsoft.com/office/officeart/2018/2/layout/IconVerticalSolidList"/>
    <dgm:cxn modelId="{ECCEB6B5-1E7A-4583-BF00-2393931D90CD}" type="presParOf" srcId="{3A9ED867-ECF2-4804-B1BE-15F9AE11CBE0}" destId="{FB21445A-552B-4C7A-ABB1-48B5F7C6F876}" srcOrd="1" destOrd="0" presId="urn:microsoft.com/office/officeart/2018/2/layout/IconVerticalSolidList"/>
    <dgm:cxn modelId="{A62429D3-4042-4118-AA4F-73E561B0AB97}" type="presParOf" srcId="{3A9ED867-ECF2-4804-B1BE-15F9AE11CBE0}" destId="{762277A1-390C-4823-9D44-620BF9AFA218}" srcOrd="2" destOrd="0" presId="urn:microsoft.com/office/officeart/2018/2/layout/IconVerticalSolidList"/>
    <dgm:cxn modelId="{B25D4F73-ED49-4379-8888-BCB1D1D9BB62}" type="presParOf" srcId="{3A9ED867-ECF2-4804-B1BE-15F9AE11CBE0}" destId="{35CAD518-4383-49DE-99A1-673EA857FC9D}" srcOrd="3" destOrd="0" presId="urn:microsoft.com/office/officeart/2018/2/layout/IconVerticalSolidList"/>
    <dgm:cxn modelId="{75345D76-0987-402B-8A8A-8795BFC6013E}" type="presParOf" srcId="{C058287E-941D-4425-AC4A-B8AF3AD04B6A}" destId="{BC87B234-CEAF-46BD-84CE-A22B70A5255E}" srcOrd="5" destOrd="0" presId="urn:microsoft.com/office/officeart/2018/2/layout/IconVerticalSolidList"/>
    <dgm:cxn modelId="{6BC8DC74-A278-49D9-B8E6-58F26089520B}" type="presParOf" srcId="{C058287E-941D-4425-AC4A-B8AF3AD04B6A}" destId="{14951C8A-E3E3-43CB-B233-DCDCA3728349}" srcOrd="6" destOrd="0" presId="urn:microsoft.com/office/officeart/2018/2/layout/IconVerticalSolidList"/>
    <dgm:cxn modelId="{84D341EC-ACB9-435A-9EEE-CED39D682AF9}" type="presParOf" srcId="{14951C8A-E3E3-43CB-B233-DCDCA3728349}" destId="{2335C95D-1600-492A-B2C6-D9EB8CB4A6F0}" srcOrd="0" destOrd="0" presId="urn:microsoft.com/office/officeart/2018/2/layout/IconVerticalSolidList"/>
    <dgm:cxn modelId="{C7B0CDC6-8A87-4F9B-A9B0-61B9789CD03F}" type="presParOf" srcId="{14951C8A-E3E3-43CB-B233-DCDCA3728349}" destId="{B37E87A1-58CD-4ACD-A71D-23E6E1B9BF92}" srcOrd="1" destOrd="0" presId="urn:microsoft.com/office/officeart/2018/2/layout/IconVerticalSolidList"/>
    <dgm:cxn modelId="{2AFDD333-5FFF-4DEC-BD11-ABB788907754}" type="presParOf" srcId="{14951C8A-E3E3-43CB-B233-DCDCA3728349}" destId="{01AEABD5-061D-4351-B009-3A01A7AFA743}" srcOrd="2" destOrd="0" presId="urn:microsoft.com/office/officeart/2018/2/layout/IconVerticalSolidList"/>
    <dgm:cxn modelId="{70B681A7-8D35-40FD-8CCA-F07068DD6247}" type="presParOf" srcId="{14951C8A-E3E3-43CB-B233-DCDCA3728349}" destId="{E2D95AB5-6242-4BC8-9A0B-9EF4E39619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AEA9E-3F32-4B4B-9C60-AF4E787515E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5B37676-FDD1-4A37-99AF-04DAAB88E553}">
      <dgm:prSet/>
      <dgm:spPr/>
      <dgm:t>
        <a:bodyPr/>
        <a:lstStyle/>
        <a:p>
          <a:r>
            <a:rPr lang="en-US"/>
            <a:t>• Registered as Private Limited Company</a:t>
          </a:r>
        </a:p>
      </dgm:t>
    </dgm:pt>
    <dgm:pt modelId="{AC52B3C7-015A-430B-8943-70321C7CE991}" type="parTrans" cxnId="{653762D9-242E-4AD8-927A-E3C2656E94B3}">
      <dgm:prSet/>
      <dgm:spPr/>
      <dgm:t>
        <a:bodyPr/>
        <a:lstStyle/>
        <a:p>
          <a:endParaRPr lang="en-US"/>
        </a:p>
      </dgm:t>
    </dgm:pt>
    <dgm:pt modelId="{53B1A0DD-F8B9-4F1E-8F61-9764608C254D}" type="sibTrans" cxnId="{653762D9-242E-4AD8-927A-E3C2656E94B3}">
      <dgm:prSet/>
      <dgm:spPr/>
      <dgm:t>
        <a:bodyPr/>
        <a:lstStyle/>
        <a:p>
          <a:endParaRPr lang="en-US"/>
        </a:p>
      </dgm:t>
    </dgm:pt>
    <dgm:pt modelId="{8010E520-8D9E-4D7C-AB06-105BF2DC7138}">
      <dgm:prSet/>
      <dgm:spPr/>
      <dgm:t>
        <a:bodyPr/>
        <a:lstStyle/>
        <a:p>
          <a:r>
            <a:rPr lang="en-US"/>
            <a:t>• Owner/Managing Director manages operations</a:t>
          </a:r>
        </a:p>
      </dgm:t>
    </dgm:pt>
    <dgm:pt modelId="{BEE937E1-B590-4A52-9A86-7BDB9B4390B4}" type="parTrans" cxnId="{D04FAD1D-F143-4F0C-997D-E87A3DBE2B1D}">
      <dgm:prSet/>
      <dgm:spPr/>
      <dgm:t>
        <a:bodyPr/>
        <a:lstStyle/>
        <a:p>
          <a:endParaRPr lang="en-US"/>
        </a:p>
      </dgm:t>
    </dgm:pt>
    <dgm:pt modelId="{8ECEF5CE-3743-4E78-B22C-922EDB35CD63}" type="sibTrans" cxnId="{D04FAD1D-F143-4F0C-997D-E87A3DBE2B1D}">
      <dgm:prSet/>
      <dgm:spPr/>
      <dgm:t>
        <a:bodyPr/>
        <a:lstStyle/>
        <a:p>
          <a:endParaRPr lang="en-US"/>
        </a:p>
      </dgm:t>
    </dgm:pt>
    <dgm:pt modelId="{8CAEA85B-4DB7-40F5-AF97-02F6317006EC}">
      <dgm:prSet/>
      <dgm:spPr/>
      <dgm:t>
        <a:bodyPr/>
        <a:lstStyle/>
        <a:p>
          <a:r>
            <a:rPr lang="en-US"/>
            <a:t>• Skilled tradespeople deliver services</a:t>
          </a:r>
        </a:p>
      </dgm:t>
    </dgm:pt>
    <dgm:pt modelId="{76352B1F-0481-4717-B57E-615FD89E38F0}" type="parTrans" cxnId="{5E85E293-BDE9-40AD-9F8A-42AB93E95B11}">
      <dgm:prSet/>
      <dgm:spPr/>
      <dgm:t>
        <a:bodyPr/>
        <a:lstStyle/>
        <a:p>
          <a:endParaRPr lang="en-US"/>
        </a:p>
      </dgm:t>
    </dgm:pt>
    <dgm:pt modelId="{C936949E-0E09-42C2-9091-AE332EFB183E}" type="sibTrans" cxnId="{5E85E293-BDE9-40AD-9F8A-42AB93E95B11}">
      <dgm:prSet/>
      <dgm:spPr/>
      <dgm:t>
        <a:bodyPr/>
        <a:lstStyle/>
        <a:p>
          <a:endParaRPr lang="en-US"/>
        </a:p>
      </dgm:t>
    </dgm:pt>
    <dgm:pt modelId="{24C8A757-7B1A-4E75-B5EC-27D7DE247CC7}">
      <dgm:prSet/>
      <dgm:spPr/>
      <dgm:t>
        <a:bodyPr/>
        <a:lstStyle/>
        <a:p>
          <a:r>
            <a:rPr lang="en-US"/>
            <a:t>• Administrative support for coordination</a:t>
          </a:r>
        </a:p>
      </dgm:t>
    </dgm:pt>
    <dgm:pt modelId="{A20AE248-28A7-4566-9F55-7D77A4E8C369}" type="parTrans" cxnId="{1615EB14-E9B7-4886-8F4D-128D50A00354}">
      <dgm:prSet/>
      <dgm:spPr/>
      <dgm:t>
        <a:bodyPr/>
        <a:lstStyle/>
        <a:p>
          <a:endParaRPr lang="en-US"/>
        </a:p>
      </dgm:t>
    </dgm:pt>
    <dgm:pt modelId="{27C9574D-DF24-42EE-AE4E-8A5179F87951}" type="sibTrans" cxnId="{1615EB14-E9B7-4886-8F4D-128D50A00354}">
      <dgm:prSet/>
      <dgm:spPr/>
      <dgm:t>
        <a:bodyPr/>
        <a:lstStyle/>
        <a:p>
          <a:endParaRPr lang="en-US"/>
        </a:p>
      </dgm:t>
    </dgm:pt>
    <dgm:pt modelId="{6B2A2DBF-2C08-43AB-B2CC-5938A62AA224}" type="pres">
      <dgm:prSet presAssocID="{66EAEA9E-3F32-4B4B-9C60-AF4E787515E9}" presName="root" presStyleCnt="0">
        <dgm:presLayoutVars>
          <dgm:dir/>
          <dgm:resizeHandles val="exact"/>
        </dgm:presLayoutVars>
      </dgm:prSet>
      <dgm:spPr/>
    </dgm:pt>
    <dgm:pt modelId="{BD8CEB65-3CAE-44B4-8A1D-0912AD5D4B59}" type="pres">
      <dgm:prSet presAssocID="{65B37676-FDD1-4A37-99AF-04DAAB88E553}" presName="compNode" presStyleCnt="0"/>
      <dgm:spPr/>
    </dgm:pt>
    <dgm:pt modelId="{C1B6FBFA-767B-47FB-BE9A-3426B2B0752A}" type="pres">
      <dgm:prSet presAssocID="{65B37676-FDD1-4A37-99AF-04DAAB88E55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46737DD-1A7E-4F5A-AC91-7EE3BE7BE11D}" type="pres">
      <dgm:prSet presAssocID="{65B37676-FDD1-4A37-99AF-04DAAB88E553}" presName="spaceRect" presStyleCnt="0"/>
      <dgm:spPr/>
    </dgm:pt>
    <dgm:pt modelId="{0F622086-17AC-42FB-808E-74F9A363A300}" type="pres">
      <dgm:prSet presAssocID="{65B37676-FDD1-4A37-99AF-04DAAB88E553}" presName="textRect" presStyleLbl="revTx" presStyleIdx="0" presStyleCnt="4">
        <dgm:presLayoutVars>
          <dgm:chMax val="1"/>
          <dgm:chPref val="1"/>
        </dgm:presLayoutVars>
      </dgm:prSet>
      <dgm:spPr/>
    </dgm:pt>
    <dgm:pt modelId="{2F05AC8E-F735-4B3B-942C-38BAF0A08CF9}" type="pres">
      <dgm:prSet presAssocID="{53B1A0DD-F8B9-4F1E-8F61-9764608C254D}" presName="sibTrans" presStyleCnt="0"/>
      <dgm:spPr/>
    </dgm:pt>
    <dgm:pt modelId="{5A0F9B00-957D-4B15-800D-FE36DB571DD1}" type="pres">
      <dgm:prSet presAssocID="{8010E520-8D9E-4D7C-AB06-105BF2DC7138}" presName="compNode" presStyleCnt="0"/>
      <dgm:spPr/>
    </dgm:pt>
    <dgm:pt modelId="{75F0D5C3-6736-4669-A534-3BCA92A00870}" type="pres">
      <dgm:prSet presAssocID="{8010E520-8D9E-4D7C-AB06-105BF2DC713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12CD23EA-2A44-4437-95A4-42991ED0D86B}" type="pres">
      <dgm:prSet presAssocID="{8010E520-8D9E-4D7C-AB06-105BF2DC7138}" presName="spaceRect" presStyleCnt="0"/>
      <dgm:spPr/>
    </dgm:pt>
    <dgm:pt modelId="{34E88D5C-13C8-4526-8263-A77B5B624909}" type="pres">
      <dgm:prSet presAssocID="{8010E520-8D9E-4D7C-AB06-105BF2DC7138}" presName="textRect" presStyleLbl="revTx" presStyleIdx="1" presStyleCnt="4">
        <dgm:presLayoutVars>
          <dgm:chMax val="1"/>
          <dgm:chPref val="1"/>
        </dgm:presLayoutVars>
      </dgm:prSet>
      <dgm:spPr/>
    </dgm:pt>
    <dgm:pt modelId="{D4990547-8F64-4EFD-B1B3-B82946627859}" type="pres">
      <dgm:prSet presAssocID="{8ECEF5CE-3743-4E78-B22C-922EDB35CD63}" presName="sibTrans" presStyleCnt="0"/>
      <dgm:spPr/>
    </dgm:pt>
    <dgm:pt modelId="{16898CB1-EBA1-4486-B24C-7EA426C539B2}" type="pres">
      <dgm:prSet presAssocID="{8CAEA85B-4DB7-40F5-AF97-02F6317006EC}" presName="compNode" presStyleCnt="0"/>
      <dgm:spPr/>
    </dgm:pt>
    <dgm:pt modelId="{8D98F625-76D7-4FDA-805B-FD33E12F6FEB}" type="pres">
      <dgm:prSet presAssocID="{8CAEA85B-4DB7-40F5-AF97-02F6317006E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A51F0AF-F149-462A-859B-13C8EC27E7AE}" type="pres">
      <dgm:prSet presAssocID="{8CAEA85B-4DB7-40F5-AF97-02F6317006EC}" presName="spaceRect" presStyleCnt="0"/>
      <dgm:spPr/>
    </dgm:pt>
    <dgm:pt modelId="{B0790BFF-3D52-453B-8F44-D14E76DD8E5F}" type="pres">
      <dgm:prSet presAssocID="{8CAEA85B-4DB7-40F5-AF97-02F6317006EC}" presName="textRect" presStyleLbl="revTx" presStyleIdx="2" presStyleCnt="4">
        <dgm:presLayoutVars>
          <dgm:chMax val="1"/>
          <dgm:chPref val="1"/>
        </dgm:presLayoutVars>
      </dgm:prSet>
      <dgm:spPr/>
    </dgm:pt>
    <dgm:pt modelId="{9AF3D197-01C9-4EB9-A90C-A610D04323C4}" type="pres">
      <dgm:prSet presAssocID="{C936949E-0E09-42C2-9091-AE332EFB183E}" presName="sibTrans" presStyleCnt="0"/>
      <dgm:spPr/>
    </dgm:pt>
    <dgm:pt modelId="{9C02228D-A73A-40FD-A6C5-6432CD788547}" type="pres">
      <dgm:prSet presAssocID="{24C8A757-7B1A-4E75-B5EC-27D7DE247CC7}" presName="compNode" presStyleCnt="0"/>
      <dgm:spPr/>
    </dgm:pt>
    <dgm:pt modelId="{A8AEBC82-1D4A-4273-80F9-0A15A92C5FB9}" type="pres">
      <dgm:prSet presAssocID="{24C8A757-7B1A-4E75-B5EC-27D7DE247CC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16C0DC0-A423-4874-B726-4B71CD3B8630}" type="pres">
      <dgm:prSet presAssocID="{24C8A757-7B1A-4E75-B5EC-27D7DE247CC7}" presName="spaceRect" presStyleCnt="0"/>
      <dgm:spPr/>
    </dgm:pt>
    <dgm:pt modelId="{ADCC5D3F-A6BD-4A94-A20A-39F0AA76E9B4}" type="pres">
      <dgm:prSet presAssocID="{24C8A757-7B1A-4E75-B5EC-27D7DE247CC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0030F0E-4442-4255-983D-C5CBA9F18E28}" type="presOf" srcId="{65B37676-FDD1-4A37-99AF-04DAAB88E553}" destId="{0F622086-17AC-42FB-808E-74F9A363A300}" srcOrd="0" destOrd="0" presId="urn:microsoft.com/office/officeart/2018/2/layout/IconLabelList"/>
    <dgm:cxn modelId="{1615EB14-E9B7-4886-8F4D-128D50A00354}" srcId="{66EAEA9E-3F32-4B4B-9C60-AF4E787515E9}" destId="{24C8A757-7B1A-4E75-B5EC-27D7DE247CC7}" srcOrd="3" destOrd="0" parTransId="{A20AE248-28A7-4566-9F55-7D77A4E8C369}" sibTransId="{27C9574D-DF24-42EE-AE4E-8A5179F87951}"/>
    <dgm:cxn modelId="{D04FAD1D-F143-4F0C-997D-E87A3DBE2B1D}" srcId="{66EAEA9E-3F32-4B4B-9C60-AF4E787515E9}" destId="{8010E520-8D9E-4D7C-AB06-105BF2DC7138}" srcOrd="1" destOrd="0" parTransId="{BEE937E1-B590-4A52-9A86-7BDB9B4390B4}" sibTransId="{8ECEF5CE-3743-4E78-B22C-922EDB35CD63}"/>
    <dgm:cxn modelId="{DEAAC041-3BE7-4F1B-9EFD-B1D799ACF586}" type="presOf" srcId="{66EAEA9E-3F32-4B4B-9C60-AF4E787515E9}" destId="{6B2A2DBF-2C08-43AB-B2CC-5938A62AA224}" srcOrd="0" destOrd="0" presId="urn:microsoft.com/office/officeart/2018/2/layout/IconLabelList"/>
    <dgm:cxn modelId="{60081B63-521F-4C5A-866B-E3E8906A72D8}" type="presOf" srcId="{8010E520-8D9E-4D7C-AB06-105BF2DC7138}" destId="{34E88D5C-13C8-4526-8263-A77B5B624909}" srcOrd="0" destOrd="0" presId="urn:microsoft.com/office/officeart/2018/2/layout/IconLabelList"/>
    <dgm:cxn modelId="{5E85E293-BDE9-40AD-9F8A-42AB93E95B11}" srcId="{66EAEA9E-3F32-4B4B-9C60-AF4E787515E9}" destId="{8CAEA85B-4DB7-40F5-AF97-02F6317006EC}" srcOrd="2" destOrd="0" parTransId="{76352B1F-0481-4717-B57E-615FD89E38F0}" sibTransId="{C936949E-0E09-42C2-9091-AE332EFB183E}"/>
    <dgm:cxn modelId="{653762D9-242E-4AD8-927A-E3C2656E94B3}" srcId="{66EAEA9E-3F32-4B4B-9C60-AF4E787515E9}" destId="{65B37676-FDD1-4A37-99AF-04DAAB88E553}" srcOrd="0" destOrd="0" parTransId="{AC52B3C7-015A-430B-8943-70321C7CE991}" sibTransId="{53B1A0DD-F8B9-4F1E-8F61-9764608C254D}"/>
    <dgm:cxn modelId="{C76130DF-1CA6-4337-85CC-B578219679F4}" type="presOf" srcId="{8CAEA85B-4DB7-40F5-AF97-02F6317006EC}" destId="{B0790BFF-3D52-453B-8F44-D14E76DD8E5F}" srcOrd="0" destOrd="0" presId="urn:microsoft.com/office/officeart/2018/2/layout/IconLabelList"/>
    <dgm:cxn modelId="{3B5B1CF9-B667-4522-9B87-95FFB4019681}" type="presOf" srcId="{24C8A757-7B1A-4E75-B5EC-27D7DE247CC7}" destId="{ADCC5D3F-A6BD-4A94-A20A-39F0AA76E9B4}" srcOrd="0" destOrd="0" presId="urn:microsoft.com/office/officeart/2018/2/layout/IconLabelList"/>
    <dgm:cxn modelId="{FC5EE00D-250C-4797-A69E-59176BC97B47}" type="presParOf" srcId="{6B2A2DBF-2C08-43AB-B2CC-5938A62AA224}" destId="{BD8CEB65-3CAE-44B4-8A1D-0912AD5D4B59}" srcOrd="0" destOrd="0" presId="urn:microsoft.com/office/officeart/2018/2/layout/IconLabelList"/>
    <dgm:cxn modelId="{6C9924A4-A907-4755-B9E1-300F2642BB5D}" type="presParOf" srcId="{BD8CEB65-3CAE-44B4-8A1D-0912AD5D4B59}" destId="{C1B6FBFA-767B-47FB-BE9A-3426B2B0752A}" srcOrd="0" destOrd="0" presId="urn:microsoft.com/office/officeart/2018/2/layout/IconLabelList"/>
    <dgm:cxn modelId="{BC51BE45-EC75-4EF4-87D8-45CE091BA1CA}" type="presParOf" srcId="{BD8CEB65-3CAE-44B4-8A1D-0912AD5D4B59}" destId="{646737DD-1A7E-4F5A-AC91-7EE3BE7BE11D}" srcOrd="1" destOrd="0" presId="urn:microsoft.com/office/officeart/2018/2/layout/IconLabelList"/>
    <dgm:cxn modelId="{C753A46B-DA57-495A-A93A-6370EF7642D0}" type="presParOf" srcId="{BD8CEB65-3CAE-44B4-8A1D-0912AD5D4B59}" destId="{0F622086-17AC-42FB-808E-74F9A363A300}" srcOrd="2" destOrd="0" presId="urn:microsoft.com/office/officeart/2018/2/layout/IconLabelList"/>
    <dgm:cxn modelId="{CAA6AFDA-9F45-4765-83FD-65BE9567317A}" type="presParOf" srcId="{6B2A2DBF-2C08-43AB-B2CC-5938A62AA224}" destId="{2F05AC8E-F735-4B3B-942C-38BAF0A08CF9}" srcOrd="1" destOrd="0" presId="urn:microsoft.com/office/officeart/2018/2/layout/IconLabelList"/>
    <dgm:cxn modelId="{454907D8-4081-4C5B-9B00-2AFBA670D8E7}" type="presParOf" srcId="{6B2A2DBF-2C08-43AB-B2CC-5938A62AA224}" destId="{5A0F9B00-957D-4B15-800D-FE36DB571DD1}" srcOrd="2" destOrd="0" presId="urn:microsoft.com/office/officeart/2018/2/layout/IconLabelList"/>
    <dgm:cxn modelId="{6D3D2C3D-5BAE-474B-AE2F-39CA3277F4A4}" type="presParOf" srcId="{5A0F9B00-957D-4B15-800D-FE36DB571DD1}" destId="{75F0D5C3-6736-4669-A534-3BCA92A00870}" srcOrd="0" destOrd="0" presId="urn:microsoft.com/office/officeart/2018/2/layout/IconLabelList"/>
    <dgm:cxn modelId="{A2A78AC6-CAB7-4A0B-B5FB-6D5B37968CD3}" type="presParOf" srcId="{5A0F9B00-957D-4B15-800D-FE36DB571DD1}" destId="{12CD23EA-2A44-4437-95A4-42991ED0D86B}" srcOrd="1" destOrd="0" presId="urn:microsoft.com/office/officeart/2018/2/layout/IconLabelList"/>
    <dgm:cxn modelId="{51B13950-05DA-4C24-B40E-C06225BF70B7}" type="presParOf" srcId="{5A0F9B00-957D-4B15-800D-FE36DB571DD1}" destId="{34E88D5C-13C8-4526-8263-A77B5B624909}" srcOrd="2" destOrd="0" presId="urn:microsoft.com/office/officeart/2018/2/layout/IconLabelList"/>
    <dgm:cxn modelId="{C8ED7F18-173F-4406-BC15-3E595A69D9E8}" type="presParOf" srcId="{6B2A2DBF-2C08-43AB-B2CC-5938A62AA224}" destId="{D4990547-8F64-4EFD-B1B3-B82946627859}" srcOrd="3" destOrd="0" presId="urn:microsoft.com/office/officeart/2018/2/layout/IconLabelList"/>
    <dgm:cxn modelId="{99BEE28E-04C9-4F1B-A107-991C8F307029}" type="presParOf" srcId="{6B2A2DBF-2C08-43AB-B2CC-5938A62AA224}" destId="{16898CB1-EBA1-4486-B24C-7EA426C539B2}" srcOrd="4" destOrd="0" presId="urn:microsoft.com/office/officeart/2018/2/layout/IconLabelList"/>
    <dgm:cxn modelId="{DF4B617D-5277-452F-B829-0F29E4AE914B}" type="presParOf" srcId="{16898CB1-EBA1-4486-B24C-7EA426C539B2}" destId="{8D98F625-76D7-4FDA-805B-FD33E12F6FEB}" srcOrd="0" destOrd="0" presId="urn:microsoft.com/office/officeart/2018/2/layout/IconLabelList"/>
    <dgm:cxn modelId="{008A7998-9ECF-4AE8-8C89-A0C0D428108A}" type="presParOf" srcId="{16898CB1-EBA1-4486-B24C-7EA426C539B2}" destId="{EA51F0AF-F149-462A-859B-13C8EC27E7AE}" srcOrd="1" destOrd="0" presId="urn:microsoft.com/office/officeart/2018/2/layout/IconLabelList"/>
    <dgm:cxn modelId="{C676B766-084A-4E46-BB68-9CA3AD265166}" type="presParOf" srcId="{16898CB1-EBA1-4486-B24C-7EA426C539B2}" destId="{B0790BFF-3D52-453B-8F44-D14E76DD8E5F}" srcOrd="2" destOrd="0" presId="urn:microsoft.com/office/officeart/2018/2/layout/IconLabelList"/>
    <dgm:cxn modelId="{493F06DB-D881-4425-88DA-2066EA85F580}" type="presParOf" srcId="{6B2A2DBF-2C08-43AB-B2CC-5938A62AA224}" destId="{9AF3D197-01C9-4EB9-A90C-A610D04323C4}" srcOrd="5" destOrd="0" presId="urn:microsoft.com/office/officeart/2018/2/layout/IconLabelList"/>
    <dgm:cxn modelId="{AE2D5FC0-D1EF-4ABD-8789-9F95A274EDC1}" type="presParOf" srcId="{6B2A2DBF-2C08-43AB-B2CC-5938A62AA224}" destId="{9C02228D-A73A-40FD-A6C5-6432CD788547}" srcOrd="6" destOrd="0" presId="urn:microsoft.com/office/officeart/2018/2/layout/IconLabelList"/>
    <dgm:cxn modelId="{E739C5AB-5776-409D-9E18-090507114AA3}" type="presParOf" srcId="{9C02228D-A73A-40FD-A6C5-6432CD788547}" destId="{A8AEBC82-1D4A-4273-80F9-0A15A92C5FB9}" srcOrd="0" destOrd="0" presId="urn:microsoft.com/office/officeart/2018/2/layout/IconLabelList"/>
    <dgm:cxn modelId="{42B5C184-B900-45E4-BA17-BD1134C515EB}" type="presParOf" srcId="{9C02228D-A73A-40FD-A6C5-6432CD788547}" destId="{C16C0DC0-A423-4874-B726-4B71CD3B8630}" srcOrd="1" destOrd="0" presId="urn:microsoft.com/office/officeart/2018/2/layout/IconLabelList"/>
    <dgm:cxn modelId="{A52754B0-B031-4FD4-80F0-8EAC0ECEC9B8}" type="presParOf" srcId="{9C02228D-A73A-40FD-A6C5-6432CD788547}" destId="{ADCC5D3F-A6BD-4A94-A20A-39F0AA76E9B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DD41E-2FAE-4E5E-9677-5DC78F6C09C3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036926-9A4E-4723-9208-6DAAB06112EF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66382-BF08-4F12-9A86-71EE962EB636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1" kern="1200" baseline="0">
              <a:solidFill>
                <a:schemeClr val="accent1"/>
              </a:solidFill>
            </a:rPr>
            <a:t>• Renovations require multiple tradespeople</a:t>
          </a:r>
          <a:r>
            <a:rPr lang="en-US" sz="1700" b="1" kern="1200">
              <a:solidFill>
                <a:schemeClr val="accent1"/>
              </a:solidFill>
            </a:rPr>
            <a:t>​</a:t>
          </a:r>
        </a:p>
      </dsp:txBody>
      <dsp:txXfrm>
        <a:off x="100682" y="2684598"/>
        <a:ext cx="2370489" cy="720000"/>
      </dsp:txXfrm>
    </dsp:sp>
    <dsp:sp modelId="{055D6B15-4857-48B5-A2FC-898B04EC0BDE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D20F4-FD76-45E7-8C59-C6BB385F982C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B9DF8-33C6-4BE9-A686-4892909D607C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1" kern="1200" baseline="0">
              <a:solidFill>
                <a:schemeClr val="accent1"/>
              </a:solidFill>
            </a:rPr>
            <a:t>• Poor coordination delays projects</a:t>
          </a:r>
          <a:r>
            <a:rPr lang="en-US" sz="1700" b="1" kern="1200">
              <a:solidFill>
                <a:schemeClr val="accent1"/>
              </a:solidFill>
            </a:rPr>
            <a:t>​</a:t>
          </a:r>
        </a:p>
      </dsp:txBody>
      <dsp:txXfrm>
        <a:off x="2886007" y="2684598"/>
        <a:ext cx="2370489" cy="720000"/>
      </dsp:txXfrm>
    </dsp:sp>
    <dsp:sp modelId="{95BEF157-D0FA-475A-A9C6-9020596C3BAA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A4E805-5D7F-4B19-BA1D-63E4A29D7126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244E0-EB79-4EA9-A57F-1F826002124E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1" kern="1200" baseline="0">
              <a:solidFill>
                <a:schemeClr val="accent1"/>
              </a:solidFill>
            </a:rPr>
            <a:t>• Customers struggle to manage contractors</a:t>
          </a:r>
          <a:r>
            <a:rPr lang="en-US" sz="1700" b="1" kern="1200">
              <a:solidFill>
                <a:schemeClr val="accent1"/>
              </a:solidFill>
            </a:rPr>
            <a:t>​</a:t>
          </a:r>
        </a:p>
      </dsp:txBody>
      <dsp:txXfrm>
        <a:off x="5671332" y="2684598"/>
        <a:ext cx="2370489" cy="720000"/>
      </dsp:txXfrm>
    </dsp:sp>
    <dsp:sp modelId="{231058E7-D14A-4AB1-807E-F28DD9FFE5F3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9AF502-9A40-49B3-B4DF-9742EE6DD156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8715DC-8C05-4550-8899-BD6F3F8587DA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1" kern="1200" baseline="0">
              <a:solidFill>
                <a:schemeClr val="accent1"/>
              </a:solidFill>
            </a:rPr>
            <a:t>• Communication gaps increase costs</a:t>
          </a:r>
          <a:endParaRPr lang="en-US" sz="1700" b="1" kern="1200">
            <a:solidFill>
              <a:schemeClr val="accent1"/>
            </a:solidFill>
          </a:endParaRPr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91CCE-5545-4E50-A0FD-1F711E880406}">
      <dsp:nvSpPr>
        <dsp:cNvPr id="0" name=""/>
        <dsp:cNvSpPr/>
      </dsp:nvSpPr>
      <dsp:spPr>
        <a:xfrm>
          <a:off x="0" y="2254"/>
          <a:ext cx="5842095" cy="11424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8A04B-98B9-41BD-A1C4-918A32B7C098}">
      <dsp:nvSpPr>
        <dsp:cNvPr id="0" name=""/>
        <dsp:cNvSpPr/>
      </dsp:nvSpPr>
      <dsp:spPr>
        <a:xfrm>
          <a:off x="345605" y="259316"/>
          <a:ext cx="628374" cy="6283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A979F3-91D1-4F0A-B17E-BC176F6AD211}">
      <dsp:nvSpPr>
        <dsp:cNvPr id="0" name=""/>
        <dsp:cNvSpPr/>
      </dsp:nvSpPr>
      <dsp:spPr>
        <a:xfrm>
          <a:off x="1319585" y="2254"/>
          <a:ext cx="4522509" cy="1142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14" tIns="120914" rIns="120914" bIns="12091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Integrated finishing services</a:t>
          </a:r>
        </a:p>
      </dsp:txBody>
      <dsp:txXfrm>
        <a:off x="1319585" y="2254"/>
        <a:ext cx="4522509" cy="1142498"/>
      </dsp:txXfrm>
    </dsp:sp>
    <dsp:sp modelId="{28DBF7EB-9C68-46A2-A261-DCE1EC9A417B}">
      <dsp:nvSpPr>
        <dsp:cNvPr id="0" name=""/>
        <dsp:cNvSpPr/>
      </dsp:nvSpPr>
      <dsp:spPr>
        <a:xfrm>
          <a:off x="0" y="1430377"/>
          <a:ext cx="5842095" cy="11424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2E19E6-EE9C-4E09-A88B-A91C60574A0D}">
      <dsp:nvSpPr>
        <dsp:cNvPr id="0" name=""/>
        <dsp:cNvSpPr/>
      </dsp:nvSpPr>
      <dsp:spPr>
        <a:xfrm>
          <a:off x="345605" y="1687439"/>
          <a:ext cx="628374" cy="6283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16DEA-7375-4583-AD93-5358329CE9D9}">
      <dsp:nvSpPr>
        <dsp:cNvPr id="0" name=""/>
        <dsp:cNvSpPr/>
      </dsp:nvSpPr>
      <dsp:spPr>
        <a:xfrm>
          <a:off x="1319585" y="1430377"/>
          <a:ext cx="4522509" cy="1142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14" tIns="120914" rIns="120914" bIns="12091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One contractor for the full project</a:t>
          </a:r>
        </a:p>
      </dsp:txBody>
      <dsp:txXfrm>
        <a:off x="1319585" y="1430377"/>
        <a:ext cx="4522509" cy="1142498"/>
      </dsp:txXfrm>
    </dsp:sp>
    <dsp:sp modelId="{638722B7-E0E6-4FB7-8435-A132DA8EE208}">
      <dsp:nvSpPr>
        <dsp:cNvPr id="0" name=""/>
        <dsp:cNvSpPr/>
      </dsp:nvSpPr>
      <dsp:spPr>
        <a:xfrm>
          <a:off x="0" y="2858500"/>
          <a:ext cx="5842095" cy="11424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1445A-552B-4C7A-ABB1-48B5F7C6F876}">
      <dsp:nvSpPr>
        <dsp:cNvPr id="0" name=""/>
        <dsp:cNvSpPr/>
      </dsp:nvSpPr>
      <dsp:spPr>
        <a:xfrm>
          <a:off x="345605" y="3115562"/>
          <a:ext cx="628374" cy="6283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AD518-4383-49DE-99A1-673EA857FC9D}">
      <dsp:nvSpPr>
        <dsp:cNvPr id="0" name=""/>
        <dsp:cNvSpPr/>
      </dsp:nvSpPr>
      <dsp:spPr>
        <a:xfrm>
          <a:off x="1319585" y="2858500"/>
          <a:ext cx="4522509" cy="1142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14" tIns="120914" rIns="120914" bIns="12091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Clear communication and timelines</a:t>
          </a:r>
        </a:p>
      </dsp:txBody>
      <dsp:txXfrm>
        <a:off x="1319585" y="2858500"/>
        <a:ext cx="4522509" cy="1142498"/>
      </dsp:txXfrm>
    </dsp:sp>
    <dsp:sp modelId="{2335C95D-1600-492A-B2C6-D9EB8CB4A6F0}">
      <dsp:nvSpPr>
        <dsp:cNvPr id="0" name=""/>
        <dsp:cNvSpPr/>
      </dsp:nvSpPr>
      <dsp:spPr>
        <a:xfrm>
          <a:off x="0" y="4286623"/>
          <a:ext cx="5842095" cy="11424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E87A1-58CD-4ACD-A71D-23E6E1B9BF92}">
      <dsp:nvSpPr>
        <dsp:cNvPr id="0" name=""/>
        <dsp:cNvSpPr/>
      </dsp:nvSpPr>
      <dsp:spPr>
        <a:xfrm>
          <a:off x="345605" y="4543685"/>
          <a:ext cx="628374" cy="6283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95AB5-6242-4BC8-9A0B-9EF4E39619A3}">
      <dsp:nvSpPr>
        <dsp:cNvPr id="0" name=""/>
        <dsp:cNvSpPr/>
      </dsp:nvSpPr>
      <dsp:spPr>
        <a:xfrm>
          <a:off x="1319585" y="4286623"/>
          <a:ext cx="4522509" cy="1142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14" tIns="120914" rIns="120914" bIns="12091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Professional and reliable service</a:t>
          </a:r>
        </a:p>
      </dsp:txBody>
      <dsp:txXfrm>
        <a:off x="1319585" y="4286623"/>
        <a:ext cx="4522509" cy="11424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6FBFA-767B-47FB-BE9A-3426B2B0752A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22086-17AC-42FB-808E-74F9A363A300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Registered as Private Limited Company</a:t>
          </a:r>
        </a:p>
      </dsp:txBody>
      <dsp:txXfrm>
        <a:off x="100682" y="2427484"/>
        <a:ext cx="2370489" cy="720000"/>
      </dsp:txXfrm>
    </dsp:sp>
    <dsp:sp modelId="{75F0D5C3-6736-4669-A534-3BCA92A00870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88D5C-13C8-4526-8263-A77B5B624909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Owner/Managing Director manages operations</a:t>
          </a:r>
        </a:p>
      </dsp:txBody>
      <dsp:txXfrm>
        <a:off x="2886007" y="2427484"/>
        <a:ext cx="2370489" cy="720000"/>
      </dsp:txXfrm>
    </dsp:sp>
    <dsp:sp modelId="{8D98F625-76D7-4FDA-805B-FD33E12F6FEB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90BFF-3D52-453B-8F44-D14E76DD8E5F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Skilled tradespeople deliver services</a:t>
          </a:r>
        </a:p>
      </dsp:txBody>
      <dsp:txXfrm>
        <a:off x="5671332" y="2427484"/>
        <a:ext cx="2370489" cy="720000"/>
      </dsp:txXfrm>
    </dsp:sp>
    <dsp:sp modelId="{A8AEBC82-1D4A-4273-80F9-0A15A92C5FB9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C5D3F-A6BD-4A94-A20A-39F0AA76E9B4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Administrative support for coordination</a:t>
          </a:r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E8D772-30EB-A2EC-898E-9A8CBC126A34}"/>
              </a:ext>
            </a:extLst>
          </p:cNvPr>
          <p:cNvSpPr txBox="1"/>
          <p:nvPr/>
        </p:nvSpPr>
        <p:spPr>
          <a:xfrm>
            <a:off x="4589615" y="1442655"/>
            <a:ext cx="7599407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Name: Eyob Hunter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Student Number: 2438994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Lectures name: </a:t>
            </a:r>
            <a:r>
              <a:rPr lang="en-GB" sz="2400" b="1" dirty="0" err="1">
                <a:latin typeface="Arial"/>
                <a:cs typeface="Arial"/>
              </a:rPr>
              <a:t>Fouziya</a:t>
            </a:r>
            <a:r>
              <a:rPr lang="en-GB" sz="2400" b="1" dirty="0">
                <a:latin typeface="Arial"/>
                <a:cs typeface="Arial"/>
              </a:rPr>
              <a:t> Farheen</a:t>
            </a:r>
            <a:endParaRPr lang="fr" sz="2400" b="1" dirty="0">
              <a:latin typeface="Arial"/>
              <a:cs typeface="Arial"/>
            </a:endParaRPr>
          </a:p>
          <a:p>
            <a:r>
              <a:rPr lang="fr" sz="2400" b="1" dirty="0">
                <a:latin typeface="Arial"/>
                <a:cs typeface="Arial"/>
              </a:rPr>
              <a:t>Module </a:t>
            </a:r>
            <a:r>
              <a:rPr lang="fr" sz="2400" b="1">
                <a:latin typeface="Arial"/>
                <a:cs typeface="Arial"/>
              </a:rPr>
              <a:t>code:LCLM4006</a:t>
            </a:r>
            <a:endParaRPr lang="fr" sz="2400" b="1" dirty="0">
              <a:latin typeface="Arial"/>
              <a:cs typeface="Arial"/>
            </a:endParaRPr>
          </a:p>
          <a:p>
            <a:r>
              <a:rPr lang="fr" sz="2400" b="1" dirty="0">
                <a:latin typeface="Arial"/>
                <a:cs typeface="Arial"/>
              </a:rPr>
              <a:t>Module Name Enterprise &amp;</a:t>
            </a:r>
            <a:r>
              <a:rPr lang="fr" sz="2400" b="1" dirty="0" err="1">
                <a:latin typeface="Arial"/>
                <a:cs typeface="Arial"/>
              </a:rPr>
              <a:t>Entrepreneurship</a:t>
            </a:r>
            <a:endParaRPr lang="fr" sz="2400" b="1" dirty="0">
              <a:latin typeface="Arial"/>
              <a:cs typeface="Arial"/>
            </a:endParaRPr>
          </a:p>
          <a:p>
            <a:r>
              <a:rPr lang="fr" sz="2400" b="1" dirty="0">
                <a:latin typeface="Arial"/>
                <a:cs typeface="Arial"/>
              </a:rPr>
              <a:t>Component 2: Business plan </a:t>
            </a:r>
            <a:r>
              <a:rPr lang="fr" sz="2400" b="1" dirty="0" err="1">
                <a:latin typeface="Arial"/>
                <a:cs typeface="Arial"/>
              </a:rPr>
              <a:t>presentation</a:t>
            </a:r>
            <a:endParaRPr lang="fr" sz="2400" b="1" dirty="0">
              <a:latin typeface="Arial"/>
              <a:cs typeface="Arial"/>
            </a:endParaRPr>
          </a:p>
          <a:p>
            <a:endParaRPr lang="fr" sz="2400" b="1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fr" sz="2400" b="1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561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Houses in a subdivision">
            <a:extLst>
              <a:ext uri="{FF2B5EF4-FFF2-40B4-BE49-F238E27FC236}">
                <a16:creationId xmlns:a16="http://schemas.microsoft.com/office/drawing/2014/main" id="{2662FBDA-96FE-2534-D3AD-7754D5BC9F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6" r="4" b="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D6B3E1-B062-9CFA-AC03-AD529A2AAA46}"/>
              </a:ext>
            </a:extLst>
          </p:cNvPr>
          <p:cNvSpPr txBox="1"/>
          <p:nvPr/>
        </p:nvSpPr>
        <p:spPr>
          <a:xfrm>
            <a:off x="7028403" y="1687841"/>
            <a:ext cx="5720000" cy="7353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Zion Rock Enterpri</a:t>
            </a:r>
            <a:r>
              <a:rPr lang="en-US" sz="4000" b="1">
                <a:latin typeface="+mj-lt"/>
                <a:ea typeface="+mj-ea"/>
                <a:cs typeface="+mj-cs"/>
              </a:rPr>
              <a:t>se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3B44C3-DC1C-1222-7F55-438948E1C233}"/>
              </a:ext>
            </a:extLst>
          </p:cNvPr>
          <p:cNvSpPr txBox="1"/>
          <p:nvPr/>
        </p:nvSpPr>
        <p:spPr>
          <a:xfrm>
            <a:off x="7531610" y="2434201"/>
            <a:ext cx="3822189" cy="15286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 b="1" dirty="0"/>
              <a:t>All-in-One Home Finishing Enterprise</a:t>
            </a:r>
          </a:p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 b="1" dirty="0"/>
              <a:t>UK Property Improvement Services</a:t>
            </a:r>
          </a:p>
        </p:txBody>
      </p:sp>
    </p:spTree>
    <p:extLst>
      <p:ext uri="{BB962C8B-B14F-4D97-AF65-F5344CB8AC3E}">
        <p14:creationId xmlns:p14="http://schemas.microsoft.com/office/powerpoint/2010/main" val="2073896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890E1DF-BA3A-5CF9-10D5-757E3529000E}"/>
              </a:ext>
            </a:extLst>
          </p:cNvPr>
          <p:cNvSpPr txBox="1"/>
          <p:nvPr/>
        </p:nvSpPr>
        <p:spPr>
          <a:xfrm>
            <a:off x="676019" y="1194451"/>
            <a:ext cx="10451773" cy="53681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b="1" dirty="0">
                <a:solidFill>
                  <a:schemeClr val="tx2"/>
                </a:solidFill>
                <a:latin typeface="Arial"/>
                <a:ea typeface="Calibri"/>
                <a:cs typeface="Arial"/>
              </a:rPr>
              <a:t> </a:t>
            </a:r>
            <a:r>
              <a:rPr lang="en-US" sz="2400" b="1">
                <a:solidFill>
                  <a:schemeClr val="tx2"/>
                </a:solidFill>
                <a:latin typeface="Arial"/>
                <a:ea typeface="Calibri"/>
                <a:cs typeface="Arial"/>
              </a:rPr>
              <a:t>Business Overview</a:t>
            </a:r>
            <a:endParaRPr lang="en-US" sz="2400" b="1" dirty="0">
              <a:solidFill>
                <a:schemeClr val="tx2"/>
              </a:solidFill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/>
              <a:buChar char="•"/>
            </a:pPr>
            <a:endParaRPr lang="en-US" sz="2400" b="1" dirty="0">
              <a:solidFill>
                <a:schemeClr val="tx2"/>
              </a:solidFill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/>
              <a:buChar char="•"/>
            </a:pPr>
            <a:endParaRPr lang="en-US" sz="2400" b="1" dirty="0">
              <a:solidFill>
                <a:schemeClr val="tx2"/>
              </a:solidFill>
              <a:latin typeface="Arial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Arial"/>
                <a:ea typeface="Calibri"/>
                <a:cs typeface="Arial"/>
              </a:rPr>
              <a:t>Home finishing and property improvement business</a:t>
            </a:r>
            <a:endParaRPr lang="en-US" b="1" dirty="0">
              <a:solidFill>
                <a:schemeClr val="tx2"/>
              </a:solidFill>
              <a:latin typeface="Arial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  <a:latin typeface="Arial"/>
                <a:ea typeface="Calibri"/>
                <a:cs typeface="Arial"/>
              </a:rPr>
              <a:t> Serves residential and small commercial clients</a:t>
            </a:r>
            <a:endParaRPr lang="en-US" b="1" dirty="0">
              <a:solidFill>
                <a:schemeClr val="tx2"/>
              </a:solidFill>
              <a:latin typeface="Arial"/>
              <a:ea typeface="Calibri"/>
              <a:cs typeface="Arial"/>
            </a:endParaRPr>
          </a:p>
          <a:p>
            <a:pPr marL="57150">
              <a:lnSpc>
                <a:spcPct val="90000"/>
              </a:lnSpc>
              <a:spcBef>
                <a:spcPct val="20000"/>
              </a:spcBef>
            </a:pPr>
            <a:r>
              <a:rPr lang="en-US" b="1">
                <a:solidFill>
                  <a:schemeClr val="tx2"/>
                </a:solidFill>
                <a:latin typeface="Arial"/>
                <a:ea typeface="Calibri"/>
                <a:cs typeface="Arial"/>
              </a:rPr>
              <a:t>• Simplifies renovation with one contractor</a:t>
            </a:r>
            <a:endParaRPr lang="en-US" b="1" dirty="0">
              <a:solidFill>
                <a:schemeClr val="tx2"/>
              </a:solidFill>
              <a:latin typeface="Arial"/>
              <a:ea typeface="Calibri"/>
              <a:cs typeface="Arial"/>
            </a:endParaRPr>
          </a:p>
          <a:p>
            <a:pPr marL="57150">
              <a:lnSpc>
                <a:spcPct val="90000"/>
              </a:lnSpc>
              <a:spcBef>
                <a:spcPct val="20000"/>
              </a:spcBef>
            </a:pPr>
            <a:r>
              <a:rPr lang="en-US" b="1" dirty="0">
                <a:solidFill>
                  <a:schemeClr val="tx2"/>
                </a:solidFill>
                <a:latin typeface="Arial"/>
                <a:ea typeface="Calibri"/>
                <a:cs typeface="Arial"/>
              </a:rPr>
              <a:t>• Focus on quality, reliability and efficiency</a:t>
            </a:r>
          </a:p>
          <a:p>
            <a:pPr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81319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9E7C3F-6273-8F38-8A71-F22B323EB587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Problem in the Market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75E7FA5-79BB-E7C8-5FE2-8BCC7CCF8B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4782132"/>
              </p:ext>
            </p:extLst>
          </p:nvPr>
        </p:nvGraphicFramePr>
        <p:xfrm>
          <a:off x="1262282" y="265891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7702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7E003E-EE76-4207-A774-A645C37F1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516192-F518-760D-3BDB-62AA8BB4AEA0}"/>
              </a:ext>
            </a:extLst>
          </p:cNvPr>
          <p:cNvSpPr txBox="1"/>
          <p:nvPr/>
        </p:nvSpPr>
        <p:spPr>
          <a:xfrm>
            <a:off x="838200" y="713312"/>
            <a:ext cx="3962400" cy="54313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Our Solution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10F7D84-7153-BB0D-5C9F-2B2F8F4E05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6789103"/>
              </p:ext>
            </p:extLst>
          </p:nvPr>
        </p:nvGraphicFramePr>
        <p:xfrm>
          <a:off x="5511704" y="713313"/>
          <a:ext cx="5842095" cy="5431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4944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52061B-0913-E749-DA1F-66D21C0BE22A}"/>
              </a:ext>
            </a:extLst>
          </p:cNvPr>
          <p:cNvSpPr txBox="1"/>
          <p:nvPr/>
        </p:nvSpPr>
        <p:spPr>
          <a:xfrm>
            <a:off x="1117063" y="558531"/>
            <a:ext cx="8571308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latin typeface="Calibri"/>
                <a:ea typeface="Calibri"/>
                <a:cs typeface="Calibri"/>
              </a:rPr>
              <a:t>Services Offered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F1059-31CF-F787-4F75-AF4A3370AB66}"/>
              </a:ext>
            </a:extLst>
          </p:cNvPr>
          <p:cNvSpPr txBox="1"/>
          <p:nvPr/>
        </p:nvSpPr>
        <p:spPr>
          <a:xfrm>
            <a:off x="1052617" y="1825967"/>
            <a:ext cx="8506862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Plumbing installation</a:t>
            </a:r>
            <a:endParaRPr lang="en-US"/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Electrical work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Plastering and decorating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Flooring installation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Kitchen &amp; bathroom finishing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Minor carpentry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629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2D01DA-0B5D-17F4-C20F-64F27B588264}"/>
              </a:ext>
            </a:extLst>
          </p:cNvPr>
          <p:cNvSpPr txBox="1"/>
          <p:nvPr/>
        </p:nvSpPr>
        <p:spPr>
          <a:xfrm>
            <a:off x="999094" y="1429783"/>
            <a:ext cx="1020120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 </a:t>
            </a:r>
            <a:r>
              <a:rPr lang="en-GB" b="1">
                <a:latin typeface="Arial"/>
                <a:cs typeface="Arial"/>
              </a:rPr>
              <a:t>PESTEL Analysis (UK Home Improvement Industry)</a:t>
            </a:r>
            <a:endParaRPr lang="en-US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Political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UK building regulations and safety standards must be followed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Planning permission may be required for major renovations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Government policies encouraging housing improvements and energy efficiency</a:t>
            </a:r>
          </a:p>
          <a:p>
            <a:r>
              <a:rPr lang="en-GB">
                <a:latin typeface="Arial"/>
                <a:cs typeface="Arial"/>
              </a:rPr>
              <a:t>Economic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Inflation can increase material and labour costs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Rising interest rates can reduce homeowner renovation spending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However, many homeowners renovate instead of moving due to high housing costs</a:t>
            </a:r>
          </a:p>
          <a:p>
            <a:r>
              <a:rPr lang="en-GB">
                <a:latin typeface="Arial"/>
                <a:cs typeface="Arial"/>
              </a:rPr>
              <a:t>Social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Growing demand for modernised homes and improved living spaces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Ageing housing stock in the UK increases renovation demand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Increasing expectation for high-quality finishes and professional services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126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C8A912-B9C6-E57E-5A65-60D78E28B6A1}"/>
              </a:ext>
            </a:extLst>
          </p:cNvPr>
          <p:cNvSpPr txBox="1"/>
          <p:nvPr/>
        </p:nvSpPr>
        <p:spPr>
          <a:xfrm>
            <a:off x="1599886" y="1295614"/>
            <a:ext cx="698985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Technological</a:t>
            </a: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 dirty="0"/>
              <a:t>Use of online booking, project management </a:t>
            </a:r>
            <a:r>
              <a:rPr lang="en-GB"/>
              <a:t>tools,</a:t>
            </a:r>
            <a:r>
              <a:rPr lang="en-GB" dirty="0"/>
              <a:t> and digital quotes</a:t>
            </a:r>
          </a:p>
          <a:p>
            <a:pPr marL="285750" indent="-285750">
              <a:buFont typeface="Arial,Sans-Serif"/>
              <a:buChar char="•"/>
            </a:pPr>
            <a:r>
              <a:rPr lang="en-GB" dirty="0"/>
              <a:t>Social media and online reviews influence contractor selection</a:t>
            </a:r>
          </a:p>
          <a:p>
            <a:pPr marL="285750" indent="-285750">
              <a:buFont typeface="Arial,Sans-Serif"/>
              <a:buChar char="•"/>
            </a:pPr>
            <a:r>
              <a:rPr lang="en-GB"/>
              <a:t>New materials and construction technologies improve efficiency</a:t>
            </a:r>
          </a:p>
          <a:p>
            <a:r>
              <a:rPr lang="en-GB" b="1"/>
              <a:t>Environmental</a:t>
            </a: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Demand for sustainable materials and energy-efficient homes</a:t>
            </a:r>
          </a:p>
          <a:p>
            <a:pPr marL="285750" indent="-285750">
              <a:buFont typeface="Arial,Sans-Serif"/>
              <a:buChar char="•"/>
            </a:pPr>
            <a:r>
              <a:rPr lang="en-GB"/>
              <a:t>Pressure to reduce construction waste</a:t>
            </a:r>
          </a:p>
          <a:p>
            <a:pPr marL="285750" indent="-285750">
              <a:buFont typeface="Arial,Sans-Serif"/>
              <a:buChar char="•"/>
            </a:pPr>
            <a:r>
              <a:rPr lang="en-GB"/>
              <a:t>Eco-friendly renovation solutions becoming more popular</a:t>
            </a:r>
          </a:p>
          <a:p>
            <a:r>
              <a:rPr lang="en-GB" b="1"/>
              <a:t>Legal</a:t>
            </a: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Compliance with health and safety laws</a:t>
            </a:r>
          </a:p>
          <a:p>
            <a:pPr marL="285750" indent="-285750">
              <a:buFont typeface="Arial,Sans-Serif"/>
              <a:buChar char="•"/>
            </a:pPr>
            <a:r>
              <a:rPr lang="en-GB"/>
              <a:t>Licensing and certification for electrical and plumbing work</a:t>
            </a:r>
          </a:p>
          <a:p>
            <a:pPr marL="285750" indent="-285750">
              <a:buFont typeface="Arial,Sans-Serif"/>
              <a:buChar char="•"/>
            </a:pPr>
            <a:r>
              <a:rPr lang="en-GB" dirty="0"/>
              <a:t>Business insurance and liability regulations required</a:t>
            </a:r>
          </a:p>
          <a:p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641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53D4A4-66AC-1DF1-6D0B-BEA0E19A9C85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Legal Structure &amp; Management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51E8385-AF64-AF3D-D7CA-90097FD00E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17977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7986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C711D8-79D9-79E0-2782-166F89F0D6A2}"/>
              </a:ext>
            </a:extLst>
          </p:cNvPr>
          <p:cNvSpPr txBox="1"/>
          <p:nvPr/>
        </p:nvSpPr>
        <p:spPr>
          <a:xfrm>
            <a:off x="242910" y="1598246"/>
            <a:ext cx="4626709" cy="51229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Opportunity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6253F99-D056-5368-97A6-191A00AC00A5}"/>
              </a:ext>
            </a:extLst>
          </p:cNvPr>
          <p:cNvSpPr txBox="1"/>
          <p:nvPr/>
        </p:nvSpPr>
        <p:spPr>
          <a:xfrm>
            <a:off x="5446708" y="1710276"/>
            <a:ext cx="6423110" cy="28500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</a:t>
            </a:r>
            <a:r>
              <a:rPr lang="en-US" sz="3200">
                <a:latin typeface="Arial"/>
                <a:ea typeface="Calibri"/>
                <a:cs typeface="Arial"/>
              </a:rPr>
              <a:t> Growing UK renovation market</a:t>
            </a:r>
            <a:endParaRPr lang="en-US">
              <a:latin typeface="Arial"/>
              <a:cs typeface="Arial"/>
            </a:endParaRPr>
          </a:p>
          <a:p>
            <a:pPr>
              <a:spcBef>
                <a:spcPct val="20000"/>
              </a:spcBef>
            </a:pPr>
            <a:r>
              <a:rPr lang="en-US" sz="3200">
                <a:latin typeface="Arial"/>
                <a:ea typeface="Calibri"/>
                <a:cs typeface="Arial"/>
              </a:rPr>
              <a:t>• Ageing housing stock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Arial"/>
                <a:ea typeface="Calibri"/>
                <a:cs typeface="Arial"/>
              </a:rPr>
              <a:t>• Increased demand for property improvements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Arial"/>
                <a:ea typeface="Calibri"/>
                <a:cs typeface="Arial"/>
              </a:rPr>
              <a:t>• Opportunities for expansion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604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FBA9D0-BDAA-2B68-638A-A219E5BED354}"/>
              </a:ext>
            </a:extLst>
          </p:cNvPr>
          <p:cNvSpPr txBox="1"/>
          <p:nvPr/>
        </p:nvSpPr>
        <p:spPr>
          <a:xfrm>
            <a:off x="2255391" y="559187"/>
            <a:ext cx="5759637" cy="10810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>
                <a:latin typeface="Calibri"/>
                <a:ea typeface="Calibri"/>
                <a:cs typeface="Calibri"/>
              </a:rPr>
              <a:t>Target Customers</a:t>
            </a:r>
            <a:endParaRPr lang="en-GB" sz="4400">
              <a:latin typeface="Calibri"/>
              <a:ea typeface="Calibri"/>
              <a:cs typeface="Calibri"/>
            </a:endParaRPr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29ECAF-8A84-D530-FCCD-3111C0FB3D13}"/>
              </a:ext>
            </a:extLst>
          </p:cNvPr>
          <p:cNvSpPr txBox="1"/>
          <p:nvPr/>
        </p:nvSpPr>
        <p:spPr>
          <a:xfrm>
            <a:off x="1267492" y="1770762"/>
            <a:ext cx="7996389" cy="1766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</a:t>
            </a:r>
            <a:r>
              <a:rPr lang="en-US" sz="3200">
                <a:latin typeface="Arial"/>
                <a:ea typeface="Calibri"/>
                <a:cs typeface="Arial"/>
              </a:rPr>
              <a:t>Homeowners renovating properties</a:t>
            </a:r>
            <a:endParaRPr lang="en-US" sz="3200" dirty="0">
              <a:latin typeface="Arial"/>
              <a:ea typeface="Calibri"/>
              <a:cs typeface="Arial"/>
            </a:endParaRPr>
          </a:p>
          <a:p>
            <a:pPr>
              <a:spcBef>
                <a:spcPct val="20000"/>
              </a:spcBef>
            </a:pPr>
            <a:r>
              <a:rPr lang="en-US" sz="3200" dirty="0">
                <a:latin typeface="Arial"/>
                <a:ea typeface="Calibri"/>
                <a:cs typeface="Arial"/>
              </a:rPr>
              <a:t>• Landlords maintaining rental properties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Arial"/>
                <a:ea typeface="Calibri"/>
                <a:cs typeface="Arial"/>
              </a:rPr>
              <a:t>• Small businesses upgrading premises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3651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id="{55C52343-D8C8-AD47-8F88-4D5F932D2A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20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7BF450-B77B-B6D8-E1EB-8EB2410FAFA4}"/>
              </a:ext>
            </a:extLst>
          </p:cNvPr>
          <p:cNvSpPr txBox="1"/>
          <p:nvPr/>
        </p:nvSpPr>
        <p:spPr>
          <a:xfrm>
            <a:off x="7761648" y="753314"/>
            <a:ext cx="3822189" cy="18999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SWOT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5BA0CB-2014-CCF6-BA1E-A599A32C5BE7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Strengths: Integrated services, flexibility</a:t>
            </a:r>
          </a:p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Weaknesses: New brand awareness</a:t>
            </a:r>
          </a:p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Opportunities: Growing renovation demand</a:t>
            </a:r>
          </a:p>
          <a:p>
            <a:pPr marL="285750"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Threats: Competition, rising material costs</a:t>
            </a:r>
          </a:p>
        </p:txBody>
      </p:sp>
    </p:spTree>
    <p:extLst>
      <p:ext uri="{BB962C8B-B14F-4D97-AF65-F5344CB8AC3E}">
        <p14:creationId xmlns:p14="http://schemas.microsoft.com/office/powerpoint/2010/main" val="1734785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1CFE4AA-E5B9-4706-C85D-0B65F4808C33}"/>
              </a:ext>
            </a:extLst>
          </p:cNvPr>
          <p:cNvSpPr txBox="1"/>
          <p:nvPr/>
        </p:nvSpPr>
        <p:spPr>
          <a:xfrm>
            <a:off x="3301093" y="1710129"/>
            <a:ext cx="5754696" cy="18373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Strategy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DBA614-24C3-FA93-C068-1B8592B841E6}"/>
              </a:ext>
            </a:extLst>
          </p:cNvPr>
          <p:cNvSpPr txBox="1"/>
          <p:nvPr/>
        </p:nvSpPr>
        <p:spPr>
          <a:xfrm>
            <a:off x="2460941" y="3079978"/>
            <a:ext cx="6327946" cy="19564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000" b="1">
                <a:solidFill>
                  <a:schemeClr val="tx2"/>
                </a:solidFill>
                <a:latin typeface="Arial"/>
                <a:cs typeface="Arial"/>
              </a:rPr>
              <a:t>• Professional website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000" b="1" dirty="0">
                <a:solidFill>
                  <a:schemeClr val="tx2"/>
                </a:solidFill>
                <a:latin typeface="Arial"/>
                <a:cs typeface="Arial"/>
              </a:rPr>
              <a:t>• Search engine </a:t>
            </a:r>
            <a:r>
              <a:rPr lang="en-US" sz="2000" b="1" dirty="0" err="1">
                <a:solidFill>
                  <a:schemeClr val="tx2"/>
                </a:solidFill>
                <a:latin typeface="Arial"/>
                <a:cs typeface="Arial"/>
              </a:rPr>
              <a:t>optimisation</a:t>
            </a:r>
            <a:r>
              <a:rPr lang="en-US" sz="2000" b="1" dirty="0">
                <a:solidFill>
                  <a:schemeClr val="tx2"/>
                </a:solidFill>
                <a:latin typeface="Arial"/>
                <a:cs typeface="Arial"/>
              </a:rPr>
              <a:t> (SEO)</a:t>
            </a:r>
          </a:p>
          <a:p>
            <a:pPr indent="-2286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2"/>
                </a:solidFill>
                <a:latin typeface="Arial"/>
                <a:cs typeface="Arial"/>
              </a:rPr>
              <a:t> Social media promotion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000" b="1">
                <a:solidFill>
                  <a:schemeClr val="tx2"/>
                </a:solidFill>
                <a:latin typeface="Arial"/>
                <a:cs typeface="Arial"/>
              </a:rPr>
              <a:t>• Customer referrals and reviews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53879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Sink">
            <a:extLst>
              <a:ext uri="{FF2B5EF4-FFF2-40B4-BE49-F238E27FC236}">
                <a16:creationId xmlns:a16="http://schemas.microsoft.com/office/drawing/2014/main" id="{586EFDED-F954-4E85-229D-E7981E8793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8A275E-4C39-991F-7EA9-C5E5726B94F0}"/>
              </a:ext>
            </a:extLst>
          </p:cNvPr>
          <p:cNvSpPr txBox="1"/>
          <p:nvPr/>
        </p:nvSpPr>
        <p:spPr>
          <a:xfrm>
            <a:off x="1626647" y="362686"/>
            <a:ext cx="9252483" cy="52200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Arial"/>
                <a:cs typeface="Arial"/>
              </a:rPr>
              <a:t>Potential Competitors</a:t>
            </a:r>
            <a:endParaRPr lang="en-US" sz="2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latin typeface="Arial"/>
                <a:cs typeface="Arial"/>
              </a:rPr>
              <a:t>Direct Competitors (Home Improvement &amp; Repair Services)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HomeServe – Provides home repair, plumbing and maintenance services across multiple countries.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Local renovation contractors and building firms offering full property refurbishment services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Independent plumbers, electricians, and decorators offering similar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latin typeface="Arial"/>
                <a:cs typeface="Arial"/>
              </a:rPr>
              <a:t>Indirect Competitors (DIY Retailers &amp; Installation Services)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B&amp;Q – The UK’s largest home improvement retailer selling DIY products and installation services.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Wickes – Provides materials and kitchen/bathroom installation services to homeowners and tradespeople.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Online renovation platforms like Resi which help homeowners plan and manage renovations.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rial"/>
                <a:cs typeface="Arial"/>
              </a:rPr>
              <a:t>Competitive Advantage for Zion Rock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One company providing </a:t>
            </a:r>
            <a:r>
              <a:rPr lang="en-US" sz="2000" b="1">
                <a:latin typeface="Arial"/>
                <a:cs typeface="Arial"/>
              </a:rPr>
              <a:t>multiple finishing services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Better </a:t>
            </a:r>
            <a:r>
              <a:rPr lang="en-US" sz="2000" b="1">
                <a:latin typeface="Arial"/>
                <a:cs typeface="Arial"/>
              </a:rPr>
              <a:t>project coordination</a:t>
            </a:r>
            <a:endParaRPr lang="en-US" sz="20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Simplified process for customers compared with hiring multiple tradespeople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/>
          </a:p>
        </p:txBody>
      </p:sp>
      <p:pic>
        <p:nvPicPr>
          <p:cNvPr id="8" name="Graphic 7" descr="Sink">
            <a:extLst>
              <a:ext uri="{FF2B5EF4-FFF2-40B4-BE49-F238E27FC236}">
                <a16:creationId xmlns:a16="http://schemas.microsoft.com/office/drawing/2014/main" id="{5632B678-E110-4224-9EAD-FA42C4DF9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412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F4F300-3F0D-2ECF-1DA5-3BCC2CBB7BA7}"/>
              </a:ext>
            </a:extLst>
          </p:cNvPr>
          <p:cNvSpPr txBox="1"/>
          <p:nvPr/>
        </p:nvSpPr>
        <p:spPr>
          <a:xfrm>
            <a:off x="3208050" y="956982"/>
            <a:ext cx="5461403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>
                <a:latin typeface="Calibri"/>
                <a:ea typeface="Calibri"/>
                <a:cs typeface="Calibri"/>
              </a:rPr>
              <a:t>Financial Plan</a:t>
            </a:r>
            <a:endParaRPr lang="en-GB" sz="4400">
              <a:latin typeface="Calibri"/>
              <a:ea typeface="Calibri"/>
              <a:cs typeface="Calibri"/>
            </a:endParaRPr>
          </a:p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105499-2616-558B-CA42-CE7D7F879251}"/>
              </a:ext>
            </a:extLst>
          </p:cNvPr>
          <p:cNvSpPr txBox="1"/>
          <p:nvPr/>
        </p:nvSpPr>
        <p:spPr>
          <a:xfrm>
            <a:off x="1171746" y="2421355"/>
            <a:ext cx="8136287" cy="2357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Startup funding: £25,000–£35,000</a:t>
            </a:r>
            <a:endParaRPr lang="en-US"/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Tools, vehicle, insurance and marketing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Estimated revenue: £6,000–£12,000monthly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Profit expected in year one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505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E364FD-8891-25B6-2628-43FD2D4B66C0}"/>
              </a:ext>
            </a:extLst>
          </p:cNvPr>
          <p:cNvSpPr txBox="1"/>
          <p:nvPr/>
        </p:nvSpPr>
        <p:spPr>
          <a:xfrm>
            <a:off x="2292671" y="540548"/>
            <a:ext cx="458534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latin typeface="Calibri"/>
                <a:ea typeface="Calibri"/>
                <a:cs typeface="Calibri"/>
              </a:rPr>
              <a:t>Conclusion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845BFC-33F7-389D-0209-1482278559E9}"/>
              </a:ext>
            </a:extLst>
          </p:cNvPr>
          <p:cNvSpPr txBox="1"/>
          <p:nvPr/>
        </p:nvSpPr>
        <p:spPr>
          <a:xfrm>
            <a:off x="1491168" y="1707908"/>
            <a:ext cx="9099059" cy="1766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sz="3200">
                <a:latin typeface="Calibri"/>
                <a:ea typeface="Calibri"/>
                <a:cs typeface="Calibri"/>
              </a:rPr>
              <a:t> Strong demand for home renovation services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Integrated service provides competitive advantage</a:t>
            </a:r>
          </a:p>
          <a:p>
            <a:pPr>
              <a:spcBef>
                <a:spcPct val="20000"/>
              </a:spcBef>
            </a:pPr>
            <a:r>
              <a:rPr lang="en-US" sz="3200">
                <a:latin typeface="Calibri"/>
                <a:ea typeface="Calibri"/>
                <a:cs typeface="Calibri"/>
              </a:rPr>
              <a:t>• Opportunity for growth and profitability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32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167</cp:revision>
  <dcterms:created xsi:type="dcterms:W3CDTF">2026-03-15T12:54:14Z</dcterms:created>
  <dcterms:modified xsi:type="dcterms:W3CDTF">2026-03-15T20:35:53Z</dcterms:modified>
</cp:coreProperties>
</file>