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413" r:id="rId3"/>
    <p:sldId id="409" r:id="rId4"/>
    <p:sldId id="410" r:id="rId5"/>
    <p:sldId id="411" r:id="rId6"/>
    <p:sldId id="412" r:id="rId7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CDCDC"/>
    <a:srgbClr val="F0F0F0"/>
    <a:srgbClr val="E6E6E6"/>
    <a:srgbClr val="C8C8C8"/>
    <a:srgbClr val="FFFFFF"/>
    <a:srgbClr val="FAFAFA"/>
    <a:srgbClr val="BEBE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78" autoAdjust="0"/>
    <p:restoredTop sz="94660"/>
  </p:normalViewPr>
  <p:slideViewPr>
    <p:cSldViewPr snapToGrid="0">
      <p:cViewPr varScale="1">
        <p:scale>
          <a:sx n="99" d="100"/>
          <a:sy n="99" d="100"/>
        </p:scale>
        <p:origin x="84" y="58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2550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handoutMaster" Target="handoutMasters/handoutMaster1.xml"/><Relationship Id="rId8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2" Type="http://schemas.openxmlformats.org/officeDocument/2006/relationships/tableStyles" Target="tableStyles.xml"/><Relationship Id="rId11" Type="http://schemas.openxmlformats.org/officeDocument/2006/relationships/viewProps" Target="viewProps.xml"/><Relationship Id="rId10" Type="http://schemas.openxmlformats.org/officeDocument/2006/relationships/presProps" Target="presProps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</a:fld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</a:fld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fld id="{1AC49D05-6128-4D0D-A32A-06A5E73B386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fld id="{5849F42C-2DAE-424C-A4B8-3140182C3E9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600" kern="1200">
        <a:solidFill>
          <a:schemeClr val="tx1"/>
        </a:solidFill>
        <a:latin typeface="微软雅黑" panose="020B0503020204020204" pitchFamily="34" charset="-122"/>
        <a:ea typeface="微软雅黑" panose="020B0503020204020204" pitchFamily="34" charset="-122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微软雅黑" panose="020B0503020204020204" pitchFamily="34" charset="-122"/>
        <a:ea typeface="微软雅黑" panose="020B0503020204020204" pitchFamily="34" charset="-122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微软雅黑" panose="020B0503020204020204" pitchFamily="34" charset="-122"/>
        <a:ea typeface="微软雅黑" panose="020B0503020204020204" pitchFamily="34" charset="-122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微软雅黑" panose="020B0503020204020204" pitchFamily="34" charset="-122"/>
        <a:ea typeface="微软雅黑" panose="020B0503020204020204" pitchFamily="34" charset="-122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微软雅黑" panose="020B0503020204020204" pitchFamily="34" charset="-122"/>
        <a:ea typeface="微软雅黑" panose="020B0503020204020204" pitchFamily="34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6" Type="http://schemas.openxmlformats.org/officeDocument/2006/relationships/tags" Target="../tags/tag5.xml"/><Relationship Id="rId5" Type="http://schemas.openxmlformats.org/officeDocument/2006/relationships/tags" Target="../tags/tag4.xml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6" Type="http://schemas.openxmlformats.org/officeDocument/2006/relationships/tags" Target="../tags/tag10.xml"/><Relationship Id="rId5" Type="http://schemas.openxmlformats.org/officeDocument/2006/relationships/tags" Target="../tags/tag9.xml"/><Relationship Id="rId4" Type="http://schemas.openxmlformats.org/officeDocument/2006/relationships/tags" Target="../tags/tag8.xml"/><Relationship Id="rId3" Type="http://schemas.openxmlformats.org/officeDocument/2006/relationships/tags" Target="../tags/tag7.xml"/><Relationship Id="rId2" Type="http://schemas.openxmlformats.org/officeDocument/2006/relationships/tags" Target="../tags/tag6.xm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6" Type="http://schemas.openxmlformats.org/officeDocument/2006/relationships/tags" Target="../tags/tag15.xml"/><Relationship Id="rId5" Type="http://schemas.openxmlformats.org/officeDocument/2006/relationships/tags" Target="../tags/tag14.xml"/><Relationship Id="rId4" Type="http://schemas.openxmlformats.org/officeDocument/2006/relationships/tags" Target="../tags/tag13.xml"/><Relationship Id="rId3" Type="http://schemas.openxmlformats.org/officeDocument/2006/relationships/tags" Target="../tags/tag12.xml"/><Relationship Id="rId2" Type="http://schemas.openxmlformats.org/officeDocument/2006/relationships/tags" Target="../tags/tag11.xm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7" Type="http://schemas.openxmlformats.org/officeDocument/2006/relationships/tags" Target="../tags/tag21.xml"/><Relationship Id="rId6" Type="http://schemas.openxmlformats.org/officeDocument/2006/relationships/tags" Target="../tags/tag20.xml"/><Relationship Id="rId5" Type="http://schemas.openxmlformats.org/officeDocument/2006/relationships/tags" Target="../tags/tag19.xml"/><Relationship Id="rId4" Type="http://schemas.openxmlformats.org/officeDocument/2006/relationships/tags" Target="../tags/tag18.xml"/><Relationship Id="rId3" Type="http://schemas.openxmlformats.org/officeDocument/2006/relationships/tags" Target="../tags/tag17.xml"/><Relationship Id="rId2" Type="http://schemas.openxmlformats.org/officeDocument/2006/relationships/tags" Target="../tags/tag16.xm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9" Type="http://schemas.openxmlformats.org/officeDocument/2006/relationships/tags" Target="../tags/tag29.xml"/><Relationship Id="rId8" Type="http://schemas.openxmlformats.org/officeDocument/2006/relationships/tags" Target="../tags/tag28.xml"/><Relationship Id="rId7" Type="http://schemas.openxmlformats.org/officeDocument/2006/relationships/tags" Target="../tags/tag27.xml"/><Relationship Id="rId6" Type="http://schemas.openxmlformats.org/officeDocument/2006/relationships/tags" Target="../tags/tag26.xml"/><Relationship Id="rId5" Type="http://schemas.openxmlformats.org/officeDocument/2006/relationships/tags" Target="../tags/tag25.xml"/><Relationship Id="rId4" Type="http://schemas.openxmlformats.org/officeDocument/2006/relationships/tags" Target="../tags/tag24.xml"/><Relationship Id="rId3" Type="http://schemas.openxmlformats.org/officeDocument/2006/relationships/tags" Target="../tags/tag23.xml"/><Relationship Id="rId2" Type="http://schemas.openxmlformats.org/officeDocument/2006/relationships/tags" Target="../tags/tag22.xm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5" Type="http://schemas.openxmlformats.org/officeDocument/2006/relationships/tags" Target="../tags/tag33.xml"/><Relationship Id="rId4" Type="http://schemas.openxmlformats.org/officeDocument/2006/relationships/tags" Target="../tags/tag32.xml"/><Relationship Id="rId3" Type="http://schemas.openxmlformats.org/officeDocument/2006/relationships/tags" Target="../tags/tag31.xml"/><Relationship Id="rId2" Type="http://schemas.openxmlformats.org/officeDocument/2006/relationships/tags" Target="../tags/tag30.xm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4" Type="http://schemas.openxmlformats.org/officeDocument/2006/relationships/tags" Target="../tags/tag36.xml"/><Relationship Id="rId3" Type="http://schemas.openxmlformats.org/officeDocument/2006/relationships/tags" Target="../tags/tag35.xml"/><Relationship Id="rId2" Type="http://schemas.openxmlformats.org/officeDocument/2006/relationships/tags" Target="../tags/tag34.xm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7" Type="http://schemas.openxmlformats.org/officeDocument/2006/relationships/tags" Target="../tags/tag42.xml"/><Relationship Id="rId6" Type="http://schemas.openxmlformats.org/officeDocument/2006/relationships/tags" Target="../tags/tag41.xml"/><Relationship Id="rId5" Type="http://schemas.openxmlformats.org/officeDocument/2006/relationships/tags" Target="../tags/tag40.xml"/><Relationship Id="rId4" Type="http://schemas.openxmlformats.org/officeDocument/2006/relationships/tags" Target="../tags/tag39.xml"/><Relationship Id="rId3" Type="http://schemas.openxmlformats.org/officeDocument/2006/relationships/tags" Target="../tags/tag38.xml"/><Relationship Id="rId2" Type="http://schemas.openxmlformats.org/officeDocument/2006/relationships/tags" Target="../tags/tag37.xm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6" Type="http://schemas.openxmlformats.org/officeDocument/2006/relationships/tags" Target="../tags/tag47.xml"/><Relationship Id="rId5" Type="http://schemas.openxmlformats.org/officeDocument/2006/relationships/tags" Target="../tags/tag46.xml"/><Relationship Id="rId4" Type="http://schemas.openxmlformats.org/officeDocument/2006/relationships/tags" Target="../tags/tag45.xml"/><Relationship Id="rId3" Type="http://schemas.openxmlformats.org/officeDocument/2006/relationships/tags" Target="../tags/tag44.xml"/><Relationship Id="rId2" Type="http://schemas.openxmlformats.org/officeDocument/2006/relationships/tags" Target="../tags/tag43.xm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5" Type="http://schemas.openxmlformats.org/officeDocument/2006/relationships/tags" Target="../tags/tag51.xml"/><Relationship Id="rId4" Type="http://schemas.openxmlformats.org/officeDocument/2006/relationships/tags" Target="../tags/tag50.xml"/><Relationship Id="rId3" Type="http://schemas.openxmlformats.org/officeDocument/2006/relationships/tags" Target="../tags/tag49.xml"/><Relationship Id="rId2" Type="http://schemas.openxmlformats.org/officeDocument/2006/relationships/tags" Target="../tags/tag48.xm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6" Type="http://schemas.openxmlformats.org/officeDocument/2006/relationships/tags" Target="../tags/tag56.xml"/><Relationship Id="rId5" Type="http://schemas.openxmlformats.org/officeDocument/2006/relationships/tags" Target="../tags/tag55.xml"/><Relationship Id="rId4" Type="http://schemas.openxmlformats.org/officeDocument/2006/relationships/tags" Target="../tags/tag54.xml"/><Relationship Id="rId3" Type="http://schemas.openxmlformats.org/officeDocument/2006/relationships/tags" Target="../tags/tag53.xml"/><Relationship Id="rId2" Type="http://schemas.openxmlformats.org/officeDocument/2006/relationships/tags" Target="../tags/tag52.xm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 b="1" i="0" spc="300" baseline="0">
                <a:solidFill>
                  <a:schemeClr val="tx1">
                    <a:lumMod val="85000"/>
                    <a:lumOff val="15000"/>
                  </a:schemeClr>
                </a:solidFill>
                <a:effectLst/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3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 eaLnBrk="1" fontAlgn="auto" latinLnBrk="0" hangingPunct="1">
              <a:lnSpc>
                <a:spcPct val="110000"/>
              </a:lnSpc>
              <a:buNone/>
              <a:defRPr sz="2400" u="none" strike="noStrike" kern="1200" cap="none" spc="20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单击此处编辑副标题</a:t>
            </a:r>
            <a:endParaRPr lang="zh-CN" altLang="en-US" dirty="0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3600" b="1" i="0" u="none" strike="noStrike" kern="1200" cap="none" spc="3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None/>
              <a:defRPr kumimoji="0" lang="zh-CN" altLang="en-US" sz="1600" b="0" i="0" u="none" strike="noStrike" kern="1200" cap="none" spc="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457200" marR="0" lvl="1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None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914400" marR="0" lvl="2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None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371600" marR="0" lvl="3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None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1828800" marR="0" lvl="4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None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 b="1" i="0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uFillTx/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lnSpc>
                <a:spcPct val="130000"/>
              </a:lnSpc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3600" b="1" i="0" u="none" strike="noStrike" kern="1200" cap="none" spc="3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>
            <a:lvl1pPr marL="228600" indent="-228600">
              <a:lnSpc>
                <a:spcPct val="130000"/>
              </a:lnSpc>
              <a:buFont typeface="Wingdings" panose="05000000000000000000" pitchFamily="2" charset="2"/>
              <a:buChar char="l"/>
              <a:defRPr sz="1600" spc="15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  <a:lvl2pPr marL="685800" indent="-228600">
              <a:lnSpc>
                <a:spcPct val="130000"/>
              </a:lnSpc>
              <a:buFont typeface="Wingdings" panose="05000000000000000000" pitchFamily="2" charset="2"/>
              <a:buChar char="l"/>
              <a:defRPr sz="1600" spc="15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2pPr>
            <a:lvl3pPr marL="1143000" indent="-228600">
              <a:lnSpc>
                <a:spcPct val="130000"/>
              </a:lnSpc>
              <a:buFont typeface="Wingdings" panose="05000000000000000000" pitchFamily="2" charset="2"/>
              <a:buChar char="l"/>
              <a:defRPr sz="1600" spc="15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3pPr>
            <a:lvl4pPr marL="1600200" indent="-228600">
              <a:lnSpc>
                <a:spcPct val="130000"/>
              </a:lnSpc>
              <a:buFont typeface="Wingdings" panose="05000000000000000000" pitchFamily="2" charset="2"/>
              <a:buChar char="l"/>
              <a:defRPr sz="1600" spc="15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4pPr>
            <a:lvl5pPr>
              <a:lnSpc>
                <a:spcPct val="13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3600" b="1" i="0" u="none" strike="noStrike" kern="1200" cap="none" spc="3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ts val="0"/>
              </a:spcAft>
              <a:buNone/>
              <a:defRPr sz="2000" b="1"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kumimoji="0" lang="zh-CN" altLang="en-US" sz="2000" b="1" i="0" u="none" strike="noStrike" kern="1200" cap="none" spc="20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3600" b="1" i="0" u="none" strike="noStrike" kern="1200" cap="none" spc="3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08400" y="1555200"/>
            <a:ext cx="5126400" cy="4608000"/>
          </a:xfrm>
        </p:spPr>
        <p:txBody>
          <a:bodyPr vert="horz" lIns="90000" tIns="46800" rIns="90000" bIns="4680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None/>
              <a:defRPr kumimoji="0" lang="zh-CN" altLang="en-US" sz="1600" b="0" i="0" u="none" strike="noStrike" kern="1200" cap="none" spc="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 dirty="0"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  <p:custDataLst>
              <p:tags r:id="rId3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40000"/>
              </a:lnSpc>
              <a:spcBef>
                <a:spcPts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单击此处编辑文本</a:t>
            </a:r>
            <a:endParaRPr dirty="0"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2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None/>
              <a:defRPr kumimoji="0" lang="zh-CN" altLang="en-US" sz="2800" b="1" i="0" u="none" strike="noStrike" kern="1200" cap="none" spc="3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单击此处编辑标题</a:t>
            </a:r>
            <a:endParaRPr dirty="0"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  <p:custDataLst>
              <p:tags r:id="rId3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indent="0" eaLnBrk="1" fontAlgn="auto" latinLnBrk="0" hangingPunct="1">
              <a:lnSpc>
                <a:spcPct val="160000"/>
              </a:lnSpc>
              <a:spcAft>
                <a:spcPts val="1600"/>
              </a:spcAft>
              <a:buNone/>
              <a:defRPr spc="3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indent="0" eaLnBrk="1" fontAlgn="auto" latinLnBrk="0" hangingPunct="1">
              <a:lnSpc>
                <a:spcPct val="160000"/>
              </a:lnSpc>
              <a:spcAft>
                <a:spcPts val="1600"/>
              </a:spcAft>
              <a:buNone/>
              <a:defRPr spc="3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2pPr>
            <a:lvl3pPr indent="0" eaLnBrk="1" fontAlgn="auto" latinLnBrk="0" hangingPunct="1">
              <a:lnSpc>
                <a:spcPct val="160000"/>
              </a:lnSpc>
              <a:spcAft>
                <a:spcPts val="1600"/>
              </a:spcAft>
              <a:buNone/>
              <a:defRPr spc="3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3pPr>
            <a:lvl4pPr indent="0" eaLnBrk="1" fontAlgn="auto" latinLnBrk="0" hangingPunct="1">
              <a:lnSpc>
                <a:spcPct val="160000"/>
              </a:lnSpc>
              <a:spcAft>
                <a:spcPts val="1600"/>
              </a:spcAft>
              <a:buNone/>
              <a:defRPr spc="3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4pPr>
            <a:lvl5pPr indent="0" eaLnBrk="1" fontAlgn="auto" latinLnBrk="0" hangingPunct="1">
              <a:lnSpc>
                <a:spcPct val="160000"/>
              </a:lnSpc>
              <a:spcAft>
                <a:spcPts val="1600"/>
              </a:spcAft>
              <a:buNone/>
              <a:defRPr spc="3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>
            <a:lvl1pPr marL="228600" indent="-228600">
              <a:lnSpc>
                <a:spcPct val="130000"/>
              </a:lnSpc>
              <a:buFont typeface="Wingdings" panose="05000000000000000000" pitchFamily="2" charset="2"/>
              <a:buChar char="l"/>
              <a:defRPr spc="15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685800" indent="-228600">
              <a:lnSpc>
                <a:spcPct val="130000"/>
              </a:lnSpc>
              <a:buFont typeface="Wingdings" panose="05000000000000000000" pitchFamily="2" charset="2"/>
              <a:buChar char="l"/>
              <a:defRPr spc="15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2pPr>
            <a:lvl3pPr marL="1143000" indent="-228600">
              <a:lnSpc>
                <a:spcPct val="130000"/>
              </a:lnSpc>
              <a:buFont typeface="Wingdings" panose="05000000000000000000" pitchFamily="2" charset="2"/>
              <a:buChar char="l"/>
              <a:defRPr spc="15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3pPr>
            <a:lvl4pPr marL="1600200" indent="-228600">
              <a:lnSpc>
                <a:spcPct val="130000"/>
              </a:lnSpc>
              <a:buFont typeface="Wingdings" panose="05000000000000000000" pitchFamily="2" charset="2"/>
              <a:buChar char="l"/>
              <a:defRPr spc="15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4pPr>
            <a:lvl5pPr marL="2057400" indent="-228600">
              <a:lnSpc>
                <a:spcPct val="130000"/>
              </a:lnSpc>
              <a:buFont typeface="Wingdings" panose="05000000000000000000" pitchFamily="2" charset="2"/>
              <a:buChar char="l"/>
              <a:defRPr spc="15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000" b="1" i="0" u="none" strike="noStrike" kern="1200" cap="none" spc="3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uFillTx/>
                <a:latin typeface="Arial" panose="020B0604020202020204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8" Type="http://schemas.openxmlformats.org/officeDocument/2006/relationships/theme" Target="../theme/theme1.xml"/><Relationship Id="rId17" Type="http://schemas.openxmlformats.org/officeDocument/2006/relationships/tags" Target="../tags/tag62.xml"/><Relationship Id="rId16" Type="http://schemas.openxmlformats.org/officeDocument/2006/relationships/tags" Target="../tags/tag61.xml"/><Relationship Id="rId15" Type="http://schemas.openxmlformats.org/officeDocument/2006/relationships/tags" Target="../tags/tag60.xml"/><Relationship Id="rId14" Type="http://schemas.openxmlformats.org/officeDocument/2006/relationships/tags" Target="../tags/tag59.xml"/><Relationship Id="rId13" Type="http://schemas.openxmlformats.org/officeDocument/2006/relationships/tags" Target="../tags/tag58.xml"/><Relationship Id="rId12" Type="http://schemas.openxmlformats.org/officeDocument/2006/relationships/tags" Target="../tags/tag57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648000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515600"/>
            <a:ext cx="10969200" cy="473688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aseline="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000" baseline="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aseline="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7" name="KSO_TEMPLATE" hidden="1"/>
          <p:cNvSpPr/>
          <p:nvPr>
            <p:custDataLst>
              <p:tags r:id="rId17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pitchFamily="34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anose="020B0604020202020204" pitchFamily="34" charset="0"/>
          <a:ea typeface="微软雅黑" panose="020B0503020204020204" pitchFamily="34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tabLst>
          <a:tab pos="1609725" algn="l"/>
        </a:tabLst>
        <a:defRPr sz="1600" u="none" strike="noStrike" kern="1200" cap="none" spc="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anose="020B0604020202020204" pitchFamily="34" charset="0"/>
          <a:ea typeface="微软雅黑" panose="020B0503020204020204" pitchFamily="34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anose="020B0604020202020204" pitchFamily="34" charset="0"/>
          <a:ea typeface="微软雅黑" panose="020B0503020204020204" pitchFamily="34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anose="020B0604020202020204" pitchFamily="34" charset="0"/>
          <a:ea typeface="微软雅黑" panose="020B0503020204020204" pitchFamily="34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anose="020B0604020202020204" pitchFamily="34" charset="0"/>
          <a:ea typeface="微软雅黑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63.xml"/><Relationship Id="rId1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1.xml"/><Relationship Id="rId6" Type="http://schemas.openxmlformats.org/officeDocument/2006/relationships/tags" Target="../tags/tag66.xml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3" Type="http://schemas.openxmlformats.org/officeDocument/2006/relationships/tags" Target="../tags/tag65.xml"/><Relationship Id="rId2" Type="http://schemas.openxmlformats.org/officeDocument/2006/relationships/tags" Target="../tags/tag64.xml"/><Relationship Id="rId1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67.xml"/><Relationship Id="rId2" Type="http://schemas.openxmlformats.org/officeDocument/2006/relationships/image" Target="../media/image5.png"/><Relationship Id="rId1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68.xml"/><Relationship Id="rId2" Type="http://schemas.openxmlformats.org/officeDocument/2006/relationships/image" Target="../media/image6.png"/><Relationship Id="rId1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69.xml"/><Relationship Id="rId1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zh-CN"/>
              <a:t>Introduce Uniqlo</a:t>
            </a:r>
            <a:endParaRPr lang="en-US" altLang="zh-CN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11575" y="1501830"/>
            <a:ext cx="10969200" cy="4759200"/>
          </a:xfrm>
        </p:spPr>
        <p:txBody>
          <a:bodyPr/>
          <a:p>
            <a:pPr marL="285750" indent="-285750">
              <a:buFont typeface="Wingdings" panose="05000000000000000000" charset="0"/>
              <a:buChar char="l"/>
            </a:pPr>
            <a:r>
              <a:rPr lang="en-US" altLang="zh-CN" sz="2400" b="1">
                <a:solidFill>
                  <a:srgbClr val="FF0000"/>
                </a:solidFill>
              </a:rPr>
              <a:t>founded in 1949</a:t>
            </a:r>
            <a:endParaRPr lang="en-US" altLang="zh-CN" sz="2400" b="1">
              <a:solidFill>
                <a:srgbClr val="FF0000"/>
              </a:solidFill>
            </a:endParaRPr>
          </a:p>
          <a:p>
            <a:pPr marL="285750" indent="-285750">
              <a:buFont typeface="Wingdings" panose="05000000000000000000" charset="0"/>
              <a:buChar char="l"/>
            </a:pPr>
            <a:r>
              <a:rPr lang="en-US" altLang="zh-CN" sz="2400" b="1">
                <a:solidFill>
                  <a:srgbClr val="FF0000"/>
                </a:solidFill>
              </a:rPr>
              <a:t>Japanese-based fast fashion brand</a:t>
            </a:r>
            <a:endParaRPr lang="en-US" altLang="zh-CN" sz="2400" b="1">
              <a:solidFill>
                <a:srgbClr val="FF0000"/>
              </a:solidFill>
            </a:endParaRPr>
          </a:p>
          <a:p>
            <a:pPr marL="285750" indent="-285750">
              <a:buFont typeface="Wingdings" panose="05000000000000000000" charset="0"/>
              <a:buChar char="l"/>
            </a:pPr>
            <a:r>
              <a:rPr lang="en-US" altLang="zh-CN" sz="2400" b="1">
                <a:solidFill>
                  <a:srgbClr val="FF0000"/>
                </a:solidFill>
              </a:rPr>
              <a:t>more than 700 store in Japan</a:t>
            </a:r>
            <a:endParaRPr lang="en-US" altLang="zh-CN" sz="2400" b="1">
              <a:solidFill>
                <a:srgbClr val="FF0000"/>
              </a:solidFill>
            </a:endParaRPr>
          </a:p>
          <a:p>
            <a:pPr marL="285750" indent="-285750">
              <a:buFont typeface="Wingdings" panose="05000000000000000000" charset="0"/>
              <a:buChar char="l"/>
            </a:pPr>
            <a:r>
              <a:rPr lang="en-US" altLang="zh-CN" sz="2400" b="1">
                <a:solidFill>
                  <a:srgbClr val="FF0000"/>
                </a:solidFill>
              </a:rPr>
              <a:t>more than 1400 store in world</a:t>
            </a:r>
            <a:endParaRPr lang="en-US" altLang="zh-CN" sz="2400" b="1">
              <a:solidFill>
                <a:srgbClr val="FF0000"/>
              </a:solidFill>
            </a:endParaRPr>
          </a:p>
          <a:p>
            <a:pPr marL="285750" indent="-285750">
              <a:buFont typeface="Wingdings" panose="05000000000000000000" charset="0"/>
              <a:buChar char="l"/>
            </a:pPr>
            <a:r>
              <a:rPr lang="en-US" altLang="zh-CN" sz="2400" b="1">
                <a:solidFill>
                  <a:srgbClr val="FF0000"/>
                </a:solidFill>
              </a:rPr>
              <a:t>10 uniqlo store in Uk</a:t>
            </a:r>
            <a:endParaRPr lang="en-US" altLang="zh-CN" sz="2400" b="1">
              <a:solidFill>
                <a:srgbClr val="FF0000"/>
              </a:solidFill>
            </a:endParaRPr>
          </a:p>
          <a:p>
            <a:pPr marL="285750" indent="-285750">
              <a:buFont typeface="Wingdings" panose="05000000000000000000" charset="0"/>
              <a:buChar char="l"/>
            </a:pPr>
            <a:endParaRPr lang="en-US" altLang="zh-CN" sz="2400" b="1">
              <a:solidFill>
                <a:srgbClr val="FF0000"/>
              </a:solidFill>
            </a:endParaRPr>
          </a:p>
          <a:p>
            <a:endParaRPr lang="en-US" altLang="zh-CN" sz="2400" b="1">
              <a:solidFill>
                <a:srgbClr val="FF0000"/>
              </a:solidFill>
            </a:endParaRPr>
          </a:p>
        </p:txBody>
      </p:sp>
    </p:spTree>
    <p:custDataLst>
      <p:tags r:id="rId2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363220" y="214630"/>
            <a:ext cx="6534150" cy="1092200"/>
          </a:xfrm>
        </p:spPr>
        <p:txBody>
          <a:bodyPr>
            <a:normAutofit/>
          </a:bodyPr>
          <a:p>
            <a:r>
              <a:rPr lang="en-US" altLang="zh-CN">
                <a:latin typeface="Times New Roman" panose="02020603050405020304" charset="0"/>
                <a:cs typeface="Times New Roman" panose="02020603050405020304" charset="0"/>
              </a:rPr>
              <a:t>project targets</a:t>
            </a:r>
            <a:endParaRPr lang="en-US" altLang="zh-CN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6298565" y="4565015"/>
            <a:ext cx="5893435" cy="2196465"/>
          </a:xfrm>
        </p:spPr>
        <p:txBody>
          <a:bodyPr>
            <a:normAutofit lnSpcReduction="20000"/>
          </a:bodyPr>
          <a:p>
            <a:pPr marL="342900" indent="-342900">
              <a:buFont typeface="Wingdings" panose="05000000000000000000" charset="0"/>
              <a:buChar char="l"/>
            </a:pPr>
            <a:r>
              <a:rPr lang="zh-CN" altLang="en-US">
                <a:solidFill>
                  <a:schemeClr val="tx1"/>
                </a:solidFill>
              </a:rPr>
              <a:t>Uniqlo can attract consumers more than its competitors, thus increasing market share.</a:t>
            </a:r>
            <a:endParaRPr lang="zh-CN" altLang="en-US">
              <a:solidFill>
                <a:schemeClr val="tx1"/>
              </a:solidFill>
            </a:endParaRPr>
          </a:p>
          <a:p>
            <a:pPr marL="342900" indent="-342900">
              <a:buFont typeface="Wingdings" panose="05000000000000000000" charset="0"/>
              <a:buChar char="l"/>
            </a:pPr>
            <a:r>
              <a:rPr lang="zh-CN" altLang="en-US">
                <a:solidFill>
                  <a:schemeClr val="tx1"/>
                </a:solidFill>
              </a:rPr>
              <a:t>PESTEL analysis</a:t>
            </a:r>
            <a:endParaRPr lang="zh-CN" altLang="en-US">
              <a:solidFill>
                <a:schemeClr val="tx1"/>
              </a:solidFill>
            </a:endParaRPr>
          </a:p>
          <a:p>
            <a:pPr marL="342900" indent="-342900">
              <a:buFont typeface="Wingdings" panose="05000000000000000000" charset="0"/>
              <a:buChar char="l"/>
            </a:pPr>
            <a:r>
              <a:rPr lang="zh-CN" altLang="en-US">
                <a:solidFill>
                  <a:schemeClr val="tx1"/>
                </a:solidFill>
              </a:rPr>
              <a:t>Porter's five powers</a:t>
            </a:r>
            <a:endParaRPr lang="zh-CN" altLang="en-US">
              <a:solidFill>
                <a:schemeClr val="tx1"/>
              </a:solidFill>
            </a:endParaRPr>
          </a:p>
          <a:p>
            <a:pPr marL="342900" indent="-342900">
              <a:buFont typeface="Wingdings" panose="05000000000000000000" charset="0"/>
              <a:buChar char="l"/>
            </a:pPr>
            <a:endParaRPr lang="zh-CN" altLang="en-US">
              <a:solidFill>
                <a:schemeClr val="tx1"/>
              </a:solidFill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84440" y="1061085"/>
            <a:ext cx="4488180" cy="3141345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550" y="1924050"/>
            <a:ext cx="5547360" cy="3858260"/>
          </a:xfrm>
          <a:prstGeom prst="rect">
            <a:avLst/>
          </a:prstGeom>
        </p:spPr>
      </p:pic>
    </p:spTree>
    <p:custDataLst>
      <p:tags r:id="rId6"/>
    </p:custData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zh-CN"/>
              <a:t>Research methods</a:t>
            </a:r>
            <a:endParaRPr lang="en-US" altLang="zh-CN"/>
          </a:p>
        </p:txBody>
      </p:sp>
      <p:pic>
        <p:nvPicPr>
          <p:cNvPr id="4" name="内容占位符 3"/>
          <p:cNvPicPr>
            <a:picLocks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205855" y="2261870"/>
            <a:ext cx="5564505" cy="3801745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680085" y="3077845"/>
            <a:ext cx="3510915" cy="11988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marL="285750" indent="-285750">
              <a:buFont typeface="Wingdings" panose="05000000000000000000" charset="0"/>
              <a:buChar char="l"/>
            </a:pPr>
            <a:r>
              <a:rPr lang="en-US" altLang="zh-CN">
                <a:latin typeface="Times New Roman" panose="02020603050405020304" charset="0"/>
                <a:cs typeface="Times New Roman" panose="02020603050405020304" charset="0"/>
              </a:rPr>
              <a:t>Secondary research</a:t>
            </a:r>
            <a:endParaRPr lang="en-US" altLang="zh-CN">
              <a:latin typeface="Times New Roman" panose="02020603050405020304" charset="0"/>
              <a:cs typeface="Times New Roman" panose="02020603050405020304" charset="0"/>
            </a:endParaRPr>
          </a:p>
          <a:p>
            <a:pPr indent="0">
              <a:buFont typeface="Wingdings" panose="05000000000000000000" charset="0"/>
              <a:buNone/>
            </a:pPr>
            <a:r>
              <a:rPr lang="zh-CN" altLang="en-US">
                <a:latin typeface="Times New Roman" panose="02020603050405020304" charset="0"/>
                <a:cs typeface="Times New Roman" panose="02020603050405020304" charset="0"/>
              </a:rPr>
              <a:t>     Official website from Uniqlo is utilized to analyze the corporate information</a:t>
            </a:r>
            <a:endParaRPr lang="zh-CN" altLang="en-US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zh-CN"/>
              <a:t>Support  the topic</a:t>
            </a:r>
            <a:endParaRPr lang="en-US" altLang="zh-CN"/>
          </a:p>
        </p:txBody>
      </p:sp>
      <p:pic>
        <p:nvPicPr>
          <p:cNvPr id="4" name="内容占位符 3"/>
          <p:cNvPicPr>
            <a:picLocks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218555" y="3701415"/>
            <a:ext cx="5813425" cy="4196080"/>
          </a:xfrm>
          <a:prstGeom prst="rect">
            <a:avLst/>
          </a:prstGeom>
        </p:spPr>
      </p:pic>
      <p:sp>
        <p:nvSpPr>
          <p:cNvPr id="100" name="文本框 99"/>
          <p:cNvSpPr txBox="1"/>
          <p:nvPr/>
        </p:nvSpPr>
        <p:spPr>
          <a:xfrm>
            <a:off x="211455" y="2184400"/>
            <a:ext cx="4752975" cy="52622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marL="457200" indent="-457200">
              <a:buFont typeface="Wingdings" panose="05000000000000000000" charset="0"/>
              <a:buChar char="l"/>
            </a:pPr>
            <a:r>
              <a:rPr lang="en-US" sz="2800" b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Analyze the market situation of the British fast fashion industry.</a:t>
            </a:r>
            <a:endParaRPr lang="en-US" sz="2800" b="0"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457200" indent="-457200">
              <a:buFont typeface="Wingdings" panose="05000000000000000000" charset="0"/>
              <a:buChar char="l"/>
            </a:pPr>
            <a:r>
              <a:rPr lang="en-US" sz="2800" b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Need to determine Uniqlo's position in a competitive environment</a:t>
            </a:r>
            <a:endParaRPr lang="en-US" sz="2800" b="0"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457200" indent="-457200">
              <a:buFont typeface="Wingdings" panose="05000000000000000000" charset="0"/>
              <a:buChar char="l"/>
            </a:pPr>
            <a:r>
              <a:rPr lang="en-US" sz="2800" b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Discover how 4P develops proper marketing projects for Uniqlo</a:t>
            </a:r>
            <a:endParaRPr lang="en-US" sz="2800" b="0"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457200" indent="-457200">
              <a:buFont typeface="Wingdings" panose="05000000000000000000" charset="0"/>
              <a:buChar char="l"/>
            </a:pPr>
            <a:r>
              <a:rPr lang="en-US" sz="2800" b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Analyze 4P strategies, establish marketing projects and solutions</a:t>
            </a:r>
            <a:endParaRPr lang="en-US" sz="2800" b="0"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en-GB">
                <a:sym typeface="+mn-ea"/>
              </a:rPr>
              <a:t>Expected Outcome</a:t>
            </a:r>
            <a:br>
              <a:rPr lang="en-US" altLang="en-GB" b="1" dirty="0"/>
            </a:b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8330" y="1490345"/>
            <a:ext cx="3703955" cy="4759325"/>
          </a:xfrm>
        </p:spPr>
        <p:txBody>
          <a:bodyPr/>
          <a:p>
            <a:pPr marL="285750" indent="-285750">
              <a:buFont typeface="Wingdings" panose="05000000000000000000" charset="0"/>
              <a:buChar char="l"/>
            </a:pPr>
            <a:r>
              <a:rPr lang="en-US" altLang="zh-CN" sz="2000">
                <a:solidFill>
                  <a:schemeClr val="tx1"/>
                </a:solidFill>
              </a:rPr>
              <a:t>R</a:t>
            </a:r>
            <a:r>
              <a:rPr lang="zh-CN" altLang="en-US" sz="2000">
                <a:solidFill>
                  <a:schemeClr val="tx1"/>
                </a:solidFill>
              </a:rPr>
              <a:t>each larger target markets</a:t>
            </a:r>
            <a:endParaRPr lang="zh-CN" altLang="en-US" sz="2000">
              <a:solidFill>
                <a:schemeClr val="tx1"/>
              </a:solidFill>
            </a:endParaRPr>
          </a:p>
          <a:p>
            <a:pPr marL="285750" indent="-285750">
              <a:buFont typeface="Wingdings" panose="05000000000000000000" charset="0"/>
              <a:buChar char="l"/>
            </a:pPr>
            <a:r>
              <a:rPr lang="zh-CN" altLang="en-US" sz="2000">
                <a:solidFill>
                  <a:schemeClr val="tx1"/>
                </a:solidFill>
              </a:rPr>
              <a:t>Uniqlo's sales can increase</a:t>
            </a:r>
            <a:endParaRPr lang="zh-CN" altLang="en-US" sz="2000">
              <a:solidFill>
                <a:schemeClr val="tx1"/>
              </a:solidFill>
            </a:endParaRPr>
          </a:p>
          <a:p>
            <a:pPr marL="285750" indent="-285750">
              <a:buFont typeface="Wingdings" panose="05000000000000000000" charset="0"/>
              <a:buChar char="l"/>
            </a:pPr>
            <a:r>
              <a:rPr lang="en-US" altLang="zh-CN" sz="2000">
                <a:solidFill>
                  <a:schemeClr val="tx1"/>
                </a:solidFill>
              </a:rPr>
              <a:t>B</a:t>
            </a:r>
            <a:r>
              <a:rPr lang="zh-CN" altLang="en-US" sz="2000">
                <a:solidFill>
                  <a:schemeClr val="tx1"/>
                </a:solidFill>
              </a:rPr>
              <a:t>rand image will be further enhanced through target customers</a:t>
            </a:r>
            <a:endParaRPr lang="zh-CN" altLang="en-US" sz="2000">
              <a:solidFill>
                <a:srgbClr val="FF0000"/>
              </a:solidFill>
            </a:endParaRPr>
          </a:p>
          <a:p>
            <a:pPr marL="285750" indent="-285750">
              <a:buFont typeface="Wingdings" panose="05000000000000000000" charset="0"/>
              <a:buChar char="l"/>
            </a:pPr>
            <a:endParaRPr lang="zh-CN" altLang="en-US" sz="2000">
              <a:solidFill>
                <a:srgbClr val="FF0000"/>
              </a:solidFill>
            </a:endParaRPr>
          </a:p>
        </p:txBody>
      </p:sp>
    </p:spTree>
    <p:custDataLst>
      <p:tags r:id="rId2"/>
    </p:custDataLst>
  </p:cSld>
  <p:clrMapOvr>
    <a:masterClrMapping/>
  </p:clrMapOvr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2.xml><?xml version="1.0" encoding="utf-8"?>
<p:tagLst xmlns:p="http://schemas.openxmlformats.org/presentationml/2006/main">
  <p:tag name="KSO_WM_TEMPLATE_THUMBS_INDEX" val="1、4、7、12、13、14、15、16、17、18、20、24、25、28、33、36、40、43、44"/>
  <p:tag name="KSO_WM_TEMPLATE_SUBCATEGORY" val="19"/>
  <p:tag name="KSO_WM_TAG_VERSION" val="1.0"/>
  <p:tag name="KSO_WM_BEAUTIFY_FLAG" val="#wm#"/>
  <p:tag name="KSO_WM_TEMPLATE_CATEGORY" val="custom"/>
  <p:tag name="KSO_WM_TEMPLATE_INDEX" val="20205081"/>
  <p:tag name="KSO_WM_TEMPLATE_MASTER_TYPE" val="0"/>
  <p:tag name="KSO_WM_TEMPLATE_COLOR_TYPE" val="1"/>
  <p:tag name="KSO_WM_UNIT_SHOW_EDIT_AREA_INDICATION" val="1"/>
</p:tagLst>
</file>

<file path=ppt/tags/tag63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64.xml><?xml version="1.0" encoding="utf-8"?>
<p:tagLst xmlns:p="http://schemas.openxmlformats.org/presentationml/2006/main">
  <p:tag name="KSO_WM_UNIT_ISCONTENTSTITLE" val="0"/>
  <p:tag name="KSO_WM_UNIT_ISNUMDGMTITLE" val="0"/>
  <p:tag name="KSO_WM_UNIT_PRESET_TEXT" val="空白演示"/>
  <p:tag name="KSO_WM_UNIT_NOCLEAR" val="0"/>
  <p:tag name="KSO_WM_UNIT_SHOW_EDIT_AREA_INDICATION" val="1"/>
  <p:tag name="KSO_WM_UNIT_VALUE" val="28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05081_1*a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5.xml><?xml version="1.0" encoding="utf-8"?>
<p:tagLst xmlns:p="http://schemas.openxmlformats.org/presentationml/2006/main">
  <p:tag name="KSO_WM_UNIT_ISCONTENTSTITLE" val="0"/>
  <p:tag name="KSO_WM_UNIT_ISNUMDGMTITLE" val="0"/>
  <p:tag name="KSO_WM_UNIT_PRESET_TEXT" val="单击输入您的封面副标题"/>
  <p:tag name="KSO_WM_UNIT_NOCLEAR" val="0"/>
  <p:tag name="KSO_WM_UNIT_SHOW_EDIT_AREA_INDICATION" val="1"/>
  <p:tag name="KSO_WM_UNIT_VALUE" val="111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205081_1*b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6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67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68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69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heme/theme1.xml><?xml version="1.0" encoding="utf-8"?>
<a:theme xmlns:a="http://schemas.openxmlformats.org/drawingml/2006/main" name="Office 主题​​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799</Words>
  <Application>WPS 演示</Application>
  <PresentationFormat>宽屏</PresentationFormat>
  <Paragraphs>36</Paragraphs>
  <Slides>5</Slides>
  <Notes>4</Notes>
  <HiddenSlides>0</HiddenSlides>
  <MMClips>0</MMClips>
  <ScaleCrop>false</ScaleCrop>
  <HeadingPairs>
    <vt:vector size="6" baseType="variant">
      <vt:variant>
        <vt:lpstr>已用的字体</vt:lpstr>
      </vt:variant>
      <vt:variant>
        <vt:i4>7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5</vt:i4>
      </vt:variant>
    </vt:vector>
  </HeadingPairs>
  <TitlesOfParts>
    <vt:vector size="13" baseType="lpstr">
      <vt:lpstr>Arial</vt:lpstr>
      <vt:lpstr>宋体</vt:lpstr>
      <vt:lpstr>Wingdings</vt:lpstr>
      <vt:lpstr>微软雅黑</vt:lpstr>
      <vt:lpstr>Wingdings</vt:lpstr>
      <vt:lpstr>Times New Roman</vt:lpstr>
      <vt:lpstr>Arial Unicode MS</vt:lpstr>
      <vt:lpstr>Office 主题​​</vt:lpstr>
      <vt:lpstr>Introduce Uniqlo</vt:lpstr>
      <vt:lpstr>project targets</vt:lpstr>
      <vt:lpstr>Research methods</vt:lpstr>
      <vt:lpstr>Support  the topic</vt:lpstr>
      <vt:lpstr>Expected Outcome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空白演示</dc:title>
  <dc:creator/>
  <cp:lastModifiedBy>Jung</cp:lastModifiedBy>
  <cp:revision>107</cp:revision>
  <dcterms:created xsi:type="dcterms:W3CDTF">2019-06-19T02:08:00Z</dcterms:created>
  <dcterms:modified xsi:type="dcterms:W3CDTF">2020-03-04T08:19:15Z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2052-11.1.0.9513</vt:lpwstr>
  </property>
</Properties>
</file>