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Lst>
  <p:sldSz cx="21383625" cy="30275213"/>
  <p:notesSz cx="6858000" cy="9144000"/>
  <p:defaultTextStyle>
    <a:defPPr>
      <a:defRPr lang="en-US"/>
    </a:defPPr>
    <a:lvl1pPr marL="0" algn="l" defTabSz="915909" rtl="0" eaLnBrk="1" latinLnBrk="0" hangingPunct="1">
      <a:defRPr sz="3606" kern="1200">
        <a:solidFill>
          <a:schemeClr val="tx1"/>
        </a:solidFill>
        <a:latin typeface="+mn-lt"/>
        <a:ea typeface="+mn-ea"/>
        <a:cs typeface="+mn-cs"/>
      </a:defRPr>
    </a:lvl1pPr>
    <a:lvl2pPr marL="915909" algn="l" defTabSz="915909" rtl="0" eaLnBrk="1" latinLnBrk="0" hangingPunct="1">
      <a:defRPr sz="3606" kern="1200">
        <a:solidFill>
          <a:schemeClr val="tx1"/>
        </a:solidFill>
        <a:latin typeface="+mn-lt"/>
        <a:ea typeface="+mn-ea"/>
        <a:cs typeface="+mn-cs"/>
      </a:defRPr>
    </a:lvl2pPr>
    <a:lvl3pPr marL="1831818" algn="l" defTabSz="915909" rtl="0" eaLnBrk="1" latinLnBrk="0" hangingPunct="1">
      <a:defRPr sz="3606" kern="1200">
        <a:solidFill>
          <a:schemeClr val="tx1"/>
        </a:solidFill>
        <a:latin typeface="+mn-lt"/>
        <a:ea typeface="+mn-ea"/>
        <a:cs typeface="+mn-cs"/>
      </a:defRPr>
    </a:lvl3pPr>
    <a:lvl4pPr marL="2747726" algn="l" defTabSz="915909" rtl="0" eaLnBrk="1" latinLnBrk="0" hangingPunct="1">
      <a:defRPr sz="3606" kern="1200">
        <a:solidFill>
          <a:schemeClr val="tx1"/>
        </a:solidFill>
        <a:latin typeface="+mn-lt"/>
        <a:ea typeface="+mn-ea"/>
        <a:cs typeface="+mn-cs"/>
      </a:defRPr>
    </a:lvl4pPr>
    <a:lvl5pPr marL="3663635" algn="l" defTabSz="915909" rtl="0" eaLnBrk="1" latinLnBrk="0" hangingPunct="1">
      <a:defRPr sz="3606" kern="1200">
        <a:solidFill>
          <a:schemeClr val="tx1"/>
        </a:solidFill>
        <a:latin typeface="+mn-lt"/>
        <a:ea typeface="+mn-ea"/>
        <a:cs typeface="+mn-cs"/>
      </a:defRPr>
    </a:lvl5pPr>
    <a:lvl6pPr marL="4579544" algn="l" defTabSz="915909" rtl="0" eaLnBrk="1" latinLnBrk="0" hangingPunct="1">
      <a:defRPr sz="3606" kern="1200">
        <a:solidFill>
          <a:schemeClr val="tx1"/>
        </a:solidFill>
        <a:latin typeface="+mn-lt"/>
        <a:ea typeface="+mn-ea"/>
        <a:cs typeface="+mn-cs"/>
      </a:defRPr>
    </a:lvl6pPr>
    <a:lvl7pPr marL="5495453" algn="l" defTabSz="915909" rtl="0" eaLnBrk="1" latinLnBrk="0" hangingPunct="1">
      <a:defRPr sz="3606" kern="1200">
        <a:solidFill>
          <a:schemeClr val="tx1"/>
        </a:solidFill>
        <a:latin typeface="+mn-lt"/>
        <a:ea typeface="+mn-ea"/>
        <a:cs typeface="+mn-cs"/>
      </a:defRPr>
    </a:lvl7pPr>
    <a:lvl8pPr marL="6411361" algn="l" defTabSz="915909" rtl="0" eaLnBrk="1" latinLnBrk="0" hangingPunct="1">
      <a:defRPr sz="3606" kern="1200">
        <a:solidFill>
          <a:schemeClr val="tx1"/>
        </a:solidFill>
        <a:latin typeface="+mn-lt"/>
        <a:ea typeface="+mn-ea"/>
        <a:cs typeface="+mn-cs"/>
      </a:defRPr>
    </a:lvl8pPr>
    <a:lvl9pPr marL="7327270" algn="l" defTabSz="915909" rtl="0" eaLnBrk="1" latinLnBrk="0" hangingPunct="1">
      <a:defRPr sz="360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13" userDrawn="1">
          <p15:clr>
            <a:srgbClr val="A4A3A4"/>
          </p15:clr>
        </p15:guide>
        <p15:guide id="2" pos="408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5B84BD-C9A2-408F-9166-B6FD7FC5960D}" v="106" dt="2024-06-16T09:26:18.2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22" d="100"/>
          <a:sy n="22" d="100"/>
        </p:scale>
        <p:origin x="2520" y="42"/>
      </p:cViewPr>
      <p:guideLst>
        <p:guide orient="horz" pos="6113"/>
        <p:guide pos="408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jamin James" userId="1fdf177615c5bf8e" providerId="LiveId" clId="{B65B84BD-C9A2-408F-9166-B6FD7FC5960D}"/>
    <pc:docChg chg="undo custSel addSld delSld modSld addMainMaster delMainMaster">
      <pc:chgData name="Benjamin James" userId="1fdf177615c5bf8e" providerId="LiveId" clId="{B65B84BD-C9A2-408F-9166-B6FD7FC5960D}" dt="2024-06-16T09:28:14.905" v="1392" actId="47"/>
      <pc:docMkLst>
        <pc:docMk/>
      </pc:docMkLst>
      <pc:sldChg chg="delSp modSp add del mod">
        <pc:chgData name="Benjamin James" userId="1fdf177615c5bf8e" providerId="LiveId" clId="{B65B84BD-C9A2-408F-9166-B6FD7FC5960D}" dt="2024-06-16T09:08:26.483" v="1104" actId="47"/>
        <pc:sldMkLst>
          <pc:docMk/>
          <pc:sldMk cId="0" sldId="256"/>
        </pc:sldMkLst>
        <pc:spChg chg="del">
          <ac:chgData name="Benjamin James" userId="1fdf177615c5bf8e" providerId="LiveId" clId="{B65B84BD-C9A2-408F-9166-B6FD7FC5960D}" dt="2024-06-16T08:22:58.835" v="192" actId="478"/>
          <ac:spMkLst>
            <pc:docMk/>
            <pc:sldMk cId="0" sldId="256"/>
            <ac:spMk id="9" creationId="{00000000-0000-0000-0000-000000000000}"/>
          </ac:spMkLst>
        </pc:spChg>
        <pc:spChg chg="mod">
          <ac:chgData name="Benjamin James" userId="1fdf177615c5bf8e" providerId="LiveId" clId="{B65B84BD-C9A2-408F-9166-B6FD7FC5960D}" dt="2024-06-16T08:23:00.899" v="193" actId="1076"/>
          <ac:spMkLst>
            <pc:docMk/>
            <pc:sldMk cId="0" sldId="256"/>
            <ac:spMk id="10" creationId="{00000000-0000-0000-0000-000000000000}"/>
          </ac:spMkLst>
        </pc:spChg>
      </pc:sldChg>
      <pc:sldChg chg="addSp delSp modSp mod">
        <pc:chgData name="Benjamin James" userId="1fdf177615c5bf8e" providerId="LiveId" clId="{B65B84BD-C9A2-408F-9166-B6FD7FC5960D}" dt="2024-06-16T09:26:18.228" v="1389" actId="478"/>
        <pc:sldMkLst>
          <pc:docMk/>
          <pc:sldMk cId="1032727246" sldId="257"/>
        </pc:sldMkLst>
        <pc:spChg chg="mod">
          <ac:chgData name="Benjamin James" userId="1fdf177615c5bf8e" providerId="LiveId" clId="{B65B84BD-C9A2-408F-9166-B6FD7FC5960D}" dt="2024-06-16T08:04:08.247" v="172" actId="1076"/>
          <ac:spMkLst>
            <pc:docMk/>
            <pc:sldMk cId="1032727246" sldId="257"/>
            <ac:spMk id="6" creationId="{00000000-0000-0000-0000-000000000000}"/>
          </ac:spMkLst>
        </pc:spChg>
        <pc:spChg chg="mod">
          <ac:chgData name="Benjamin James" userId="1fdf177615c5bf8e" providerId="LiveId" clId="{B65B84BD-C9A2-408F-9166-B6FD7FC5960D}" dt="2024-06-16T08:03:41.680" v="129" actId="20577"/>
          <ac:spMkLst>
            <pc:docMk/>
            <pc:sldMk cId="1032727246" sldId="257"/>
            <ac:spMk id="7" creationId="{00000000-0000-0000-0000-000000000000}"/>
          </ac:spMkLst>
        </pc:spChg>
        <pc:spChg chg="mod">
          <ac:chgData name="Benjamin James" userId="1fdf177615c5bf8e" providerId="LiveId" clId="{B65B84BD-C9A2-408F-9166-B6FD7FC5960D}" dt="2024-06-16T09:11:40.976" v="1115" actId="255"/>
          <ac:spMkLst>
            <pc:docMk/>
            <pc:sldMk cId="1032727246" sldId="257"/>
            <ac:spMk id="9" creationId="{00000000-0000-0000-0000-000000000000}"/>
          </ac:spMkLst>
        </pc:spChg>
        <pc:spChg chg="mod">
          <ac:chgData name="Benjamin James" userId="1fdf177615c5bf8e" providerId="LiveId" clId="{B65B84BD-C9A2-408F-9166-B6FD7FC5960D}" dt="2024-06-16T09:12:15.855" v="1119" actId="1076"/>
          <ac:spMkLst>
            <pc:docMk/>
            <pc:sldMk cId="1032727246" sldId="257"/>
            <ac:spMk id="12" creationId="{00000000-0000-0000-0000-000000000000}"/>
          </ac:spMkLst>
        </pc:spChg>
        <pc:spChg chg="del mod">
          <ac:chgData name="Benjamin James" userId="1fdf177615c5bf8e" providerId="LiveId" clId="{B65B84BD-C9A2-408F-9166-B6FD7FC5960D}" dt="2024-06-16T09:26:18.228" v="1389" actId="478"/>
          <ac:spMkLst>
            <pc:docMk/>
            <pc:sldMk cId="1032727246" sldId="257"/>
            <ac:spMk id="14" creationId="{00000000-0000-0000-0000-000000000000}"/>
          </ac:spMkLst>
        </pc:spChg>
        <pc:spChg chg="mod">
          <ac:chgData name="Benjamin James" userId="1fdf177615c5bf8e" providerId="LiveId" clId="{B65B84BD-C9A2-408F-9166-B6FD7FC5960D}" dt="2024-06-16T09:14:26.681" v="1131" actId="1076"/>
          <ac:spMkLst>
            <pc:docMk/>
            <pc:sldMk cId="1032727246" sldId="257"/>
            <ac:spMk id="16" creationId="{00000000-0000-0000-0000-000000000000}"/>
          </ac:spMkLst>
        </pc:spChg>
        <pc:spChg chg="mod">
          <ac:chgData name="Benjamin James" userId="1fdf177615c5bf8e" providerId="LiveId" clId="{B65B84BD-C9A2-408F-9166-B6FD7FC5960D}" dt="2024-06-16T09:13:04.854" v="1124" actId="1076"/>
          <ac:spMkLst>
            <pc:docMk/>
            <pc:sldMk cId="1032727246" sldId="257"/>
            <ac:spMk id="17" creationId="{00000000-0000-0000-0000-000000000000}"/>
          </ac:spMkLst>
        </pc:spChg>
        <pc:spChg chg="mod">
          <ac:chgData name="Benjamin James" userId="1fdf177615c5bf8e" providerId="LiveId" clId="{B65B84BD-C9A2-408F-9166-B6FD7FC5960D}" dt="2024-06-16T09:15:17.773" v="1138" actId="1076"/>
          <ac:spMkLst>
            <pc:docMk/>
            <pc:sldMk cId="1032727246" sldId="257"/>
            <ac:spMk id="18" creationId="{00000000-0000-0000-0000-000000000000}"/>
          </ac:spMkLst>
        </pc:spChg>
        <pc:spChg chg="mod">
          <ac:chgData name="Benjamin James" userId="1fdf177615c5bf8e" providerId="LiveId" clId="{B65B84BD-C9A2-408F-9166-B6FD7FC5960D}" dt="2024-06-16T09:23:53.640" v="1236" actId="1076"/>
          <ac:spMkLst>
            <pc:docMk/>
            <pc:sldMk cId="1032727246" sldId="257"/>
            <ac:spMk id="22" creationId="{00000000-0000-0000-0000-000000000000}"/>
          </ac:spMkLst>
        </pc:spChg>
        <pc:spChg chg="mod">
          <ac:chgData name="Benjamin James" userId="1fdf177615c5bf8e" providerId="LiveId" clId="{B65B84BD-C9A2-408F-9166-B6FD7FC5960D}" dt="2024-06-16T09:25:47.551" v="1385" actId="1076"/>
          <ac:spMkLst>
            <pc:docMk/>
            <pc:sldMk cId="1032727246" sldId="257"/>
            <ac:spMk id="23" creationId="{00000000-0000-0000-0000-000000000000}"/>
          </ac:spMkLst>
        </pc:spChg>
        <pc:spChg chg="del">
          <ac:chgData name="Benjamin James" userId="1fdf177615c5bf8e" providerId="LiveId" clId="{B65B84BD-C9A2-408F-9166-B6FD7FC5960D}" dt="2024-06-16T08:52:00.293" v="759" actId="478"/>
          <ac:spMkLst>
            <pc:docMk/>
            <pc:sldMk cId="1032727246" sldId="257"/>
            <ac:spMk id="24" creationId="{00000000-0000-0000-0000-000000000000}"/>
          </ac:spMkLst>
        </pc:spChg>
        <pc:spChg chg="del mod">
          <ac:chgData name="Benjamin James" userId="1fdf177615c5bf8e" providerId="LiveId" clId="{B65B84BD-C9A2-408F-9166-B6FD7FC5960D}" dt="2024-06-16T08:51:02.486" v="756" actId="478"/>
          <ac:spMkLst>
            <pc:docMk/>
            <pc:sldMk cId="1032727246" sldId="257"/>
            <ac:spMk id="25" creationId="{00000000-0000-0000-0000-000000000000}"/>
          </ac:spMkLst>
        </pc:spChg>
        <pc:spChg chg="del mod">
          <ac:chgData name="Benjamin James" userId="1fdf177615c5bf8e" providerId="LiveId" clId="{B65B84BD-C9A2-408F-9166-B6FD7FC5960D}" dt="2024-06-16T09:26:13.880" v="1388" actId="478"/>
          <ac:spMkLst>
            <pc:docMk/>
            <pc:sldMk cId="1032727246" sldId="257"/>
            <ac:spMk id="26" creationId="{00000000-0000-0000-0000-000000000000}"/>
          </ac:spMkLst>
        </pc:spChg>
        <pc:spChg chg="del mod">
          <ac:chgData name="Benjamin James" userId="1fdf177615c5bf8e" providerId="LiveId" clId="{B65B84BD-C9A2-408F-9166-B6FD7FC5960D}" dt="2024-06-16T09:26:18.228" v="1389" actId="478"/>
          <ac:spMkLst>
            <pc:docMk/>
            <pc:sldMk cId="1032727246" sldId="257"/>
            <ac:spMk id="28" creationId="{00000000-0000-0000-0000-000000000000}"/>
          </ac:spMkLst>
        </pc:spChg>
        <pc:spChg chg="del">
          <ac:chgData name="Benjamin James" userId="1fdf177615c5bf8e" providerId="LiveId" clId="{B65B84BD-C9A2-408F-9166-B6FD7FC5960D}" dt="2024-06-16T09:05:51.031" v="1094" actId="478"/>
          <ac:spMkLst>
            <pc:docMk/>
            <pc:sldMk cId="1032727246" sldId="257"/>
            <ac:spMk id="32" creationId="{00000000-0000-0000-0000-000000000000}"/>
          </ac:spMkLst>
        </pc:spChg>
        <pc:spChg chg="del mod">
          <ac:chgData name="Benjamin James" userId="1fdf177615c5bf8e" providerId="LiveId" clId="{B65B84BD-C9A2-408F-9166-B6FD7FC5960D}" dt="2024-06-16T09:26:18.228" v="1389" actId="478"/>
          <ac:spMkLst>
            <pc:docMk/>
            <pc:sldMk cId="1032727246" sldId="257"/>
            <ac:spMk id="37" creationId="{00000000-0000-0000-0000-000000000000}"/>
          </ac:spMkLst>
        </pc:spChg>
        <pc:spChg chg="del mod">
          <ac:chgData name="Benjamin James" userId="1fdf177615c5bf8e" providerId="LiveId" clId="{B65B84BD-C9A2-408F-9166-B6FD7FC5960D}" dt="2024-06-16T09:26:18.228" v="1389" actId="478"/>
          <ac:spMkLst>
            <pc:docMk/>
            <pc:sldMk cId="1032727246" sldId="257"/>
            <ac:spMk id="38" creationId="{00000000-0000-0000-0000-000000000000}"/>
          </ac:spMkLst>
        </pc:spChg>
        <pc:spChg chg="mod">
          <ac:chgData name="Benjamin James" userId="1fdf177615c5bf8e" providerId="LiveId" clId="{B65B84BD-C9A2-408F-9166-B6FD7FC5960D}" dt="2024-06-16T09:23:36.269" v="1235" actId="113"/>
          <ac:spMkLst>
            <pc:docMk/>
            <pc:sldMk cId="1032727246" sldId="257"/>
            <ac:spMk id="39" creationId="{00000000-0000-0000-0000-000000000000}"/>
          </ac:spMkLst>
        </pc:spChg>
        <pc:spChg chg="add mod">
          <ac:chgData name="Benjamin James" userId="1fdf177615c5bf8e" providerId="LiveId" clId="{B65B84BD-C9A2-408F-9166-B6FD7FC5960D}" dt="2024-06-16T09:12:39.353" v="1123" actId="1076"/>
          <ac:spMkLst>
            <pc:docMk/>
            <pc:sldMk cId="1032727246" sldId="257"/>
            <ac:spMk id="40" creationId="{0B9CEA97-6FE7-C2C8-96D9-74D816F1251F}"/>
          </ac:spMkLst>
        </pc:spChg>
        <pc:spChg chg="del">
          <ac:chgData name="Benjamin James" userId="1fdf177615c5bf8e" providerId="LiveId" clId="{B65B84BD-C9A2-408F-9166-B6FD7FC5960D}" dt="2024-06-16T09:26:18.228" v="1389" actId="478"/>
          <ac:spMkLst>
            <pc:docMk/>
            <pc:sldMk cId="1032727246" sldId="257"/>
            <ac:spMk id="41" creationId="{00000000-0000-0000-0000-000000000000}"/>
          </ac:spMkLst>
        </pc:spChg>
        <pc:spChg chg="add del mod">
          <ac:chgData name="Benjamin James" userId="1fdf177615c5bf8e" providerId="LiveId" clId="{B65B84BD-C9A2-408F-9166-B6FD7FC5960D}" dt="2024-06-16T09:17:19.363" v="1142" actId="478"/>
          <ac:spMkLst>
            <pc:docMk/>
            <pc:sldMk cId="1032727246" sldId="257"/>
            <ac:spMk id="43" creationId="{2084F2BB-572C-B9FC-EEEC-523C7E3C09C2}"/>
          </ac:spMkLst>
        </pc:spChg>
        <pc:spChg chg="add del mod">
          <ac:chgData name="Benjamin James" userId="1fdf177615c5bf8e" providerId="LiveId" clId="{B65B84BD-C9A2-408F-9166-B6FD7FC5960D}" dt="2024-06-16T09:17:19.363" v="1142" actId="478"/>
          <ac:spMkLst>
            <pc:docMk/>
            <pc:sldMk cId="1032727246" sldId="257"/>
            <ac:spMk id="44" creationId="{132C2373-AAF4-3003-14FF-0BA229E75F64}"/>
          </ac:spMkLst>
        </pc:spChg>
        <pc:spChg chg="del mod">
          <ac:chgData name="Benjamin James" userId="1fdf177615c5bf8e" providerId="LiveId" clId="{B65B84BD-C9A2-408F-9166-B6FD7FC5960D}" dt="2024-06-16T09:26:18.228" v="1389" actId="478"/>
          <ac:spMkLst>
            <pc:docMk/>
            <pc:sldMk cId="1032727246" sldId="257"/>
            <ac:spMk id="45" creationId="{00000000-0000-0000-0000-000000000000}"/>
          </ac:spMkLst>
        </pc:spChg>
        <pc:spChg chg="add del mod">
          <ac:chgData name="Benjamin James" userId="1fdf177615c5bf8e" providerId="LiveId" clId="{B65B84BD-C9A2-408F-9166-B6FD7FC5960D}" dt="2024-06-16T09:17:19.363" v="1142" actId="478"/>
          <ac:spMkLst>
            <pc:docMk/>
            <pc:sldMk cId="1032727246" sldId="257"/>
            <ac:spMk id="47" creationId="{903A551F-035E-2768-5668-F43D43ABDA14}"/>
          </ac:spMkLst>
        </pc:spChg>
        <pc:spChg chg="add del mod">
          <ac:chgData name="Benjamin James" userId="1fdf177615c5bf8e" providerId="LiveId" clId="{B65B84BD-C9A2-408F-9166-B6FD7FC5960D}" dt="2024-06-16T09:12:08.213" v="1118" actId="1076"/>
          <ac:spMkLst>
            <pc:docMk/>
            <pc:sldMk cId="1032727246" sldId="257"/>
            <ac:spMk id="49" creationId="{9893D8CD-84AB-2CF7-99E5-7045949C0F89}"/>
          </ac:spMkLst>
        </pc:spChg>
        <pc:spChg chg="add mod">
          <ac:chgData name="Benjamin James" userId="1fdf177615c5bf8e" providerId="LiveId" clId="{B65B84BD-C9A2-408F-9166-B6FD7FC5960D}" dt="2024-06-16T09:26:03.796" v="1387" actId="1076"/>
          <ac:spMkLst>
            <pc:docMk/>
            <pc:sldMk cId="1032727246" sldId="257"/>
            <ac:spMk id="51" creationId="{8435456D-5716-A4E1-02E2-6792A601E6D6}"/>
          </ac:spMkLst>
        </pc:spChg>
        <pc:spChg chg="add mod">
          <ac:chgData name="Benjamin James" userId="1fdf177615c5bf8e" providerId="LiveId" clId="{B65B84BD-C9A2-408F-9166-B6FD7FC5960D}" dt="2024-06-16T09:18:20.492" v="1152" actId="1076"/>
          <ac:spMkLst>
            <pc:docMk/>
            <pc:sldMk cId="1032727246" sldId="257"/>
            <ac:spMk id="54" creationId="{EA66D8C6-3A12-DEA1-C201-968F0E714689}"/>
          </ac:spMkLst>
        </pc:spChg>
        <pc:spChg chg="add mod">
          <ac:chgData name="Benjamin James" userId="1fdf177615c5bf8e" providerId="LiveId" clId="{B65B84BD-C9A2-408F-9166-B6FD7FC5960D}" dt="2024-06-16T09:19:55.114" v="1199" actId="1076"/>
          <ac:spMkLst>
            <pc:docMk/>
            <pc:sldMk cId="1032727246" sldId="257"/>
            <ac:spMk id="55" creationId="{E2BB7D5B-7F57-1D11-3262-86A9C95E92F1}"/>
          </ac:spMkLst>
        </pc:spChg>
        <pc:spChg chg="add mod">
          <ac:chgData name="Benjamin James" userId="1fdf177615c5bf8e" providerId="LiveId" clId="{B65B84BD-C9A2-408F-9166-B6FD7FC5960D}" dt="2024-06-16T09:16:31.486" v="1141" actId="1076"/>
          <ac:spMkLst>
            <pc:docMk/>
            <pc:sldMk cId="1032727246" sldId="257"/>
            <ac:spMk id="56" creationId="{A69E3286-1D60-0A40-58F0-F5C028A5877B}"/>
          </ac:spMkLst>
        </pc:spChg>
        <pc:spChg chg="add mod">
          <ac:chgData name="Benjamin James" userId="1fdf177615c5bf8e" providerId="LiveId" clId="{B65B84BD-C9A2-408F-9166-B6FD7FC5960D}" dt="2024-06-16T09:18:35.622" v="1166" actId="20577"/>
          <ac:spMkLst>
            <pc:docMk/>
            <pc:sldMk cId="1032727246" sldId="257"/>
            <ac:spMk id="58" creationId="{B8C2B46A-18B1-4420-01C2-2D2460C4AD82}"/>
          </ac:spMkLst>
        </pc:spChg>
        <pc:spChg chg="add mod">
          <ac:chgData name="Benjamin James" userId="1fdf177615c5bf8e" providerId="LiveId" clId="{B65B84BD-C9A2-408F-9166-B6FD7FC5960D}" dt="2024-06-16T09:19:46.014" v="1198" actId="404"/>
          <ac:spMkLst>
            <pc:docMk/>
            <pc:sldMk cId="1032727246" sldId="257"/>
            <ac:spMk id="60" creationId="{83E1C068-8C63-D52D-AD22-7B2B977415AF}"/>
          </ac:spMkLst>
        </pc:spChg>
        <pc:spChg chg="add mod">
          <ac:chgData name="Benjamin James" userId="1fdf177615c5bf8e" providerId="LiveId" clId="{B65B84BD-C9A2-408F-9166-B6FD7FC5960D}" dt="2024-06-16T09:20:01.960" v="1202" actId="1076"/>
          <ac:spMkLst>
            <pc:docMk/>
            <pc:sldMk cId="1032727246" sldId="257"/>
            <ac:spMk id="61" creationId="{FCA67D0B-C358-2E8D-F48C-5CE24C9FCCEB}"/>
          </ac:spMkLst>
        </pc:spChg>
        <pc:graphicFrameChg chg="del">
          <ac:chgData name="Benjamin James" userId="1fdf177615c5bf8e" providerId="LiveId" clId="{B65B84BD-C9A2-408F-9166-B6FD7FC5960D}" dt="2024-06-16T08:38:42.274" v="528" actId="478"/>
          <ac:graphicFrameMkLst>
            <pc:docMk/>
            <pc:sldMk cId="1032727246" sldId="257"/>
            <ac:graphicFrameMk id="27" creationId="{00000000-0000-0000-0000-000000000000}"/>
          </ac:graphicFrameMkLst>
        </pc:graphicFrameChg>
        <pc:picChg chg="add mod">
          <ac:chgData name="Benjamin James" userId="1fdf177615c5bf8e" providerId="LiveId" clId="{B65B84BD-C9A2-408F-9166-B6FD7FC5960D}" dt="2024-06-16T09:14:07.713" v="1127" actId="1076"/>
          <ac:picMkLst>
            <pc:docMk/>
            <pc:sldMk cId="1032727246" sldId="257"/>
            <ac:picMk id="3" creationId="{274D8C9E-41F1-59A2-85BE-560451BCF215}"/>
          </ac:picMkLst>
        </pc:picChg>
        <pc:picChg chg="add mod">
          <ac:chgData name="Benjamin James" userId="1fdf177615c5bf8e" providerId="LiveId" clId="{B65B84BD-C9A2-408F-9166-B6FD7FC5960D}" dt="2024-06-16T08:33:21.371" v="319"/>
          <ac:picMkLst>
            <pc:docMk/>
            <pc:sldMk cId="1032727246" sldId="257"/>
            <ac:picMk id="5" creationId="{C7062AE6-735B-4A7D-F8EB-EA087B8A71CC}"/>
          </ac:picMkLst>
        </pc:picChg>
        <pc:picChg chg="del mod">
          <ac:chgData name="Benjamin James" userId="1fdf177615c5bf8e" providerId="LiveId" clId="{B65B84BD-C9A2-408F-9166-B6FD7FC5960D}" dt="2024-06-16T09:26:18.228" v="1389" actId="478"/>
          <ac:picMkLst>
            <pc:docMk/>
            <pc:sldMk cId="1032727246" sldId="257"/>
            <ac:picMk id="10" creationId="{00000000-0000-0000-0000-000000000000}"/>
          </ac:picMkLst>
        </pc:picChg>
        <pc:picChg chg="add mod">
          <ac:chgData name="Benjamin James" userId="1fdf177615c5bf8e" providerId="LiveId" clId="{B65B84BD-C9A2-408F-9166-B6FD7FC5960D}" dt="2024-06-16T09:14:26.681" v="1131" actId="1076"/>
          <ac:picMkLst>
            <pc:docMk/>
            <pc:sldMk cId="1032727246" sldId="257"/>
            <ac:picMk id="11" creationId="{A54C6A4E-57E6-6F0C-22D5-59BE30DDC903}"/>
          </ac:picMkLst>
        </pc:picChg>
        <pc:picChg chg="add mod modCrop">
          <ac:chgData name="Benjamin James" userId="1fdf177615c5bf8e" providerId="LiveId" clId="{B65B84BD-C9A2-408F-9166-B6FD7FC5960D}" dt="2024-06-16T09:15:15.229" v="1137" actId="1076"/>
          <ac:picMkLst>
            <pc:docMk/>
            <pc:sldMk cId="1032727246" sldId="257"/>
            <ac:picMk id="13" creationId="{59B4C1DB-6BC2-B448-E301-076A3C8D14B0}"/>
          </ac:picMkLst>
        </pc:picChg>
        <pc:picChg chg="del mod">
          <ac:chgData name="Benjamin James" userId="1fdf177615c5bf8e" providerId="LiveId" clId="{B65B84BD-C9A2-408F-9166-B6FD7FC5960D}" dt="2024-06-16T09:26:18.228" v="1389" actId="478"/>
          <ac:picMkLst>
            <pc:docMk/>
            <pc:sldMk cId="1032727246" sldId="257"/>
            <ac:picMk id="15" creationId="{00000000-0000-0000-0000-000000000000}"/>
          </ac:picMkLst>
        </pc:picChg>
        <pc:picChg chg="del">
          <ac:chgData name="Benjamin James" userId="1fdf177615c5bf8e" providerId="LiveId" clId="{B65B84BD-C9A2-408F-9166-B6FD7FC5960D}" dt="2024-06-16T08:28:15.773" v="196" actId="478"/>
          <ac:picMkLst>
            <pc:docMk/>
            <pc:sldMk cId="1032727246" sldId="257"/>
            <ac:picMk id="19" creationId="{00000000-0000-0000-0000-000000000000}"/>
          </ac:picMkLst>
        </pc:picChg>
        <pc:picChg chg="del">
          <ac:chgData name="Benjamin James" userId="1fdf177615c5bf8e" providerId="LiveId" clId="{B65B84BD-C9A2-408F-9166-B6FD7FC5960D}" dt="2024-06-16T08:32:58.081" v="317" actId="478"/>
          <ac:picMkLst>
            <pc:docMk/>
            <pc:sldMk cId="1032727246" sldId="257"/>
            <ac:picMk id="20" creationId="{00000000-0000-0000-0000-000000000000}"/>
          </ac:picMkLst>
        </pc:picChg>
        <pc:picChg chg="del">
          <ac:chgData name="Benjamin James" userId="1fdf177615c5bf8e" providerId="LiveId" clId="{B65B84BD-C9A2-408F-9166-B6FD7FC5960D}" dt="2024-06-16T08:36:16.671" v="392" actId="478"/>
          <ac:picMkLst>
            <pc:docMk/>
            <pc:sldMk cId="1032727246" sldId="257"/>
            <ac:picMk id="21" creationId="{00000000-0000-0000-0000-000000000000}"/>
          </ac:picMkLst>
        </pc:picChg>
        <pc:picChg chg="add del mod">
          <ac:chgData name="Benjamin James" userId="1fdf177615c5bf8e" providerId="LiveId" clId="{B65B84BD-C9A2-408F-9166-B6FD7FC5960D}" dt="2024-06-16T09:17:19.363" v="1142" actId="478"/>
          <ac:picMkLst>
            <pc:docMk/>
            <pc:sldMk cId="1032727246" sldId="257"/>
            <ac:picMk id="34" creationId="{6E61AB0A-0AD3-25A5-B246-E57C7AEEF33D}"/>
          </ac:picMkLst>
        </pc:picChg>
        <pc:picChg chg="add mod">
          <ac:chgData name="Benjamin James" userId="1fdf177615c5bf8e" providerId="LiveId" clId="{B65B84BD-C9A2-408F-9166-B6FD7FC5960D}" dt="2024-06-16T09:12:31.176" v="1122" actId="1076"/>
          <ac:picMkLst>
            <pc:docMk/>
            <pc:sldMk cId="1032727246" sldId="257"/>
            <ac:picMk id="35" creationId="{5213402B-B159-1463-C495-A971C7D1F3B1}"/>
          </ac:picMkLst>
        </pc:picChg>
        <pc:picChg chg="add del mod">
          <ac:chgData name="Benjamin James" userId="1fdf177615c5bf8e" providerId="LiveId" clId="{B65B84BD-C9A2-408F-9166-B6FD7FC5960D}" dt="2024-06-16T09:17:19.363" v="1142" actId="478"/>
          <ac:picMkLst>
            <pc:docMk/>
            <pc:sldMk cId="1032727246" sldId="257"/>
            <ac:picMk id="42" creationId="{C19839F7-BEC4-C9AB-E317-508F82A7BD41}"/>
          </ac:picMkLst>
        </pc:picChg>
        <pc:picChg chg="add mod">
          <ac:chgData name="Benjamin James" userId="1fdf177615c5bf8e" providerId="LiveId" clId="{B65B84BD-C9A2-408F-9166-B6FD7FC5960D}" dt="2024-06-16T09:24:58.705" v="1245" actId="1076"/>
          <ac:picMkLst>
            <pc:docMk/>
            <pc:sldMk cId="1032727246" sldId="257"/>
            <ac:picMk id="50" creationId="{58938F43-50D4-F935-BAC7-AC9614DCB183}"/>
          </ac:picMkLst>
        </pc:picChg>
        <pc:picChg chg="add mod">
          <ac:chgData name="Benjamin James" userId="1fdf177615c5bf8e" providerId="LiveId" clId="{B65B84BD-C9A2-408F-9166-B6FD7FC5960D}" dt="2024-06-16T09:19:55.114" v="1199" actId="1076"/>
          <ac:picMkLst>
            <pc:docMk/>
            <pc:sldMk cId="1032727246" sldId="257"/>
            <ac:picMk id="52" creationId="{5FC83A35-A007-F291-5DA4-5C4DF1C6E9A0}"/>
          </ac:picMkLst>
        </pc:picChg>
        <pc:picChg chg="add mod">
          <ac:chgData name="Benjamin James" userId="1fdf177615c5bf8e" providerId="LiveId" clId="{B65B84BD-C9A2-408F-9166-B6FD7FC5960D}" dt="2024-06-16T09:18:05.927" v="1149" actId="1076"/>
          <ac:picMkLst>
            <pc:docMk/>
            <pc:sldMk cId="1032727246" sldId="257"/>
            <ac:picMk id="53" creationId="{461F5C0E-3491-DCCB-ECD2-4E0232853CC6}"/>
          </ac:picMkLst>
        </pc:picChg>
        <pc:picChg chg="add mod">
          <ac:chgData name="Benjamin James" userId="1fdf177615c5bf8e" providerId="LiveId" clId="{B65B84BD-C9A2-408F-9166-B6FD7FC5960D}" dt="2024-06-16T09:18:17.680" v="1151" actId="1076"/>
          <ac:picMkLst>
            <pc:docMk/>
            <pc:sldMk cId="1032727246" sldId="257"/>
            <ac:picMk id="57" creationId="{0762FADC-5C88-A8DD-2AD2-87158CB4852F}"/>
          </ac:picMkLst>
        </pc:picChg>
      </pc:sldChg>
      <pc:sldChg chg="add del">
        <pc:chgData name="Benjamin James" userId="1fdf177615c5bf8e" providerId="LiveId" clId="{B65B84BD-C9A2-408F-9166-B6FD7FC5960D}" dt="2024-06-16T09:26:23.675" v="1390" actId="47"/>
        <pc:sldMkLst>
          <pc:docMk/>
          <pc:sldMk cId="3924774051" sldId="258"/>
        </pc:sldMkLst>
      </pc:sldChg>
      <pc:sldChg chg="new del">
        <pc:chgData name="Benjamin James" userId="1fdf177615c5bf8e" providerId="LiveId" clId="{B65B84BD-C9A2-408F-9166-B6FD7FC5960D}" dt="2024-06-16T09:28:14.905" v="1392" actId="47"/>
        <pc:sldMkLst>
          <pc:docMk/>
          <pc:sldMk cId="4180141234" sldId="258"/>
        </pc:sldMkLst>
      </pc:sldChg>
      <pc:sldMasterChg chg="add del addSldLayout delSldLayout">
        <pc:chgData name="Benjamin James" userId="1fdf177615c5bf8e" providerId="LiveId" clId="{B65B84BD-C9A2-408F-9166-B6FD7FC5960D}" dt="2024-06-16T09:08:26.483" v="1104" actId="47"/>
        <pc:sldMasterMkLst>
          <pc:docMk/>
          <pc:sldMasterMk cId="2209977519" sldId="2147483648"/>
        </pc:sldMasterMkLst>
        <pc:sldLayoutChg chg="add del">
          <pc:chgData name="Benjamin James" userId="1fdf177615c5bf8e" providerId="LiveId" clId="{B65B84BD-C9A2-408F-9166-B6FD7FC5960D}" dt="2024-06-16T09:08:26.483" v="1104" actId="47"/>
          <pc:sldLayoutMkLst>
            <pc:docMk/>
            <pc:sldMasterMk cId="2209977519" sldId="2147483648"/>
            <pc:sldLayoutMk cId="3168075583" sldId="2147483649"/>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2614314258" sldId="2147483650"/>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960648375" sldId="2147483651"/>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2782244947" sldId="2147483652"/>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990158736" sldId="2147483653"/>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727027711" sldId="2147483654"/>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1212999818" sldId="2147483655"/>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1840726560" sldId="2147483656"/>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3889236939" sldId="2147483657"/>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2910927964" sldId="2147483658"/>
          </pc:sldLayoutMkLst>
        </pc:sldLayoutChg>
        <pc:sldLayoutChg chg="add del">
          <pc:chgData name="Benjamin James" userId="1fdf177615c5bf8e" providerId="LiveId" clId="{B65B84BD-C9A2-408F-9166-B6FD7FC5960D}" dt="2024-06-16T09:08:26.483" v="1104" actId="47"/>
          <pc:sldLayoutMkLst>
            <pc:docMk/>
            <pc:sldMasterMk cId="2209977519" sldId="2147483648"/>
            <pc:sldLayoutMk cId="3612223792"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1632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611419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62918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6/16/2024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3723039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6/16/2024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3272026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6/16/2024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707721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6/16/2024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991748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6/16/2024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963368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6/16/2024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312750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727799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6/16/2024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85065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6/16/2024</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4880819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image" Target="../media/image1.jpg"/><Relationship Id="rId16" Type="http://schemas.openxmlformats.org/officeDocument/2006/relationships/image" Target="../media/image14.emf"/><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hyperlink" Target="https://en.wikipedia.org/wiki/File:Smiley.svg" TargetMode="External"/><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009899" y="1893458"/>
            <a:ext cx="18194100" cy="4042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marL="0" marR="0" lvl="0" indent="0" algn="l" defTabSz="2085975" rtl="0" eaLnBrk="1" fontAlgn="auto" latinLnBrk="0" hangingPunct="1">
              <a:lnSpc>
                <a:spcPct val="110000"/>
              </a:lnSpc>
              <a:spcBef>
                <a:spcPct val="0"/>
              </a:spcBef>
              <a:spcAft>
                <a:spcPts val="0"/>
              </a:spcAft>
              <a:buClrTx/>
              <a:buSzTx/>
              <a:buFontTx/>
              <a:buNone/>
              <a:tabLst/>
              <a:defRPr/>
            </a:pPr>
            <a:r>
              <a:rPr kumimoji="0" lang="en-GB" altLang="en-US" sz="4500" i="0" u="none" strike="noStrike" kern="1200" cap="none" spc="0" normalizeH="0" baseline="0" noProof="0" dirty="0">
                <a:ln>
                  <a:noFill/>
                </a:ln>
                <a:solidFill>
                  <a:srgbClr val="002060"/>
                </a:solidFill>
                <a:effectLst/>
                <a:uLnTx/>
                <a:uFillTx/>
                <a:latin typeface="Calibri" charset="0"/>
                <a:ea typeface="Calibri" charset="0"/>
                <a:cs typeface="Calibri" charset="0"/>
              </a:rPr>
              <a:t>Enhancing Efficiency and Sustainability: </a:t>
            </a:r>
          </a:p>
          <a:p>
            <a:pPr marL="0" marR="0" lvl="0" indent="0" algn="l" defTabSz="2085975" rtl="0" eaLnBrk="1" fontAlgn="auto" latinLnBrk="0" hangingPunct="1">
              <a:lnSpc>
                <a:spcPct val="110000"/>
              </a:lnSpc>
              <a:spcBef>
                <a:spcPct val="0"/>
              </a:spcBef>
              <a:spcAft>
                <a:spcPts val="0"/>
              </a:spcAft>
              <a:buClrTx/>
              <a:buSzTx/>
              <a:buFontTx/>
              <a:buNone/>
              <a:tabLst/>
              <a:defRPr/>
            </a:pPr>
            <a:r>
              <a:rPr kumimoji="0" lang="en-GB" altLang="en-US" sz="4500" i="0" u="none" strike="noStrike" kern="1200" cap="none" spc="0" normalizeH="0" baseline="0" noProof="0" dirty="0">
                <a:ln>
                  <a:noFill/>
                </a:ln>
                <a:solidFill>
                  <a:srgbClr val="002060"/>
                </a:solidFill>
                <a:effectLst/>
                <a:uLnTx/>
                <a:uFillTx/>
                <a:latin typeface="Calibri" charset="0"/>
                <a:ea typeface="Calibri" charset="0"/>
                <a:cs typeface="Calibri" charset="0"/>
              </a:rPr>
              <a:t>A Strategic Approach to Improve Clean-In-Place (CIP) Systems on Bottle Fillers</a:t>
            </a:r>
          </a:p>
          <a:p>
            <a:pPr marL="0" marR="0" lvl="0" indent="0" algn="l" defTabSz="2085975" rtl="0" eaLnBrk="1" fontAlgn="auto" latinLnBrk="0" hangingPunct="1">
              <a:lnSpc>
                <a:spcPct val="110000"/>
              </a:lnSpc>
              <a:spcBef>
                <a:spcPct val="0"/>
              </a:spcBef>
              <a:spcAft>
                <a:spcPts val="0"/>
              </a:spcAft>
              <a:buClrTx/>
              <a:buSzTx/>
              <a:buFontTx/>
              <a:buNone/>
              <a:tabLst/>
              <a:defRPr/>
            </a:pPr>
            <a:r>
              <a:rPr kumimoji="0" lang="en-GB" altLang="en-US" sz="3700" b="1" i="0" u="none" strike="noStrike" kern="1200" cap="none" spc="0" normalizeH="0" baseline="0" noProof="0" dirty="0">
                <a:ln>
                  <a:noFill/>
                </a:ln>
                <a:solidFill>
                  <a:srgbClr val="002060"/>
                </a:solidFill>
                <a:effectLst/>
                <a:uLnTx/>
                <a:uFillTx/>
                <a:latin typeface="Calibri" charset="0"/>
                <a:ea typeface="Calibri" charset="0"/>
                <a:cs typeface="Calibri" charset="0"/>
              </a:rPr>
              <a:t>Benjamin James, </a:t>
            </a:r>
            <a:r>
              <a:rPr lang="en-GB" altLang="en-US" sz="3700" b="1" dirty="0">
                <a:solidFill>
                  <a:srgbClr val="002060"/>
                </a:solidFill>
                <a:latin typeface="Calibri" charset="0"/>
                <a:ea typeface="Calibri" charset="0"/>
                <a:cs typeface="Calibri" charset="0"/>
              </a:rPr>
              <a:t>2110766</a:t>
            </a:r>
          </a:p>
          <a:p>
            <a:pPr marL="0" marR="0" lvl="0" indent="0" algn="l" defTabSz="2085975" rtl="0" eaLnBrk="1" fontAlgn="auto" latinLnBrk="0" hangingPunct="1">
              <a:lnSpc>
                <a:spcPct val="110000"/>
              </a:lnSpc>
              <a:spcBef>
                <a:spcPct val="0"/>
              </a:spcBef>
              <a:spcAft>
                <a:spcPts val="0"/>
              </a:spcAft>
              <a:buClrTx/>
              <a:buSzTx/>
              <a:buFontTx/>
              <a:buNone/>
              <a:tabLst/>
              <a:defRPr/>
            </a:pPr>
            <a:r>
              <a:rPr lang="en-GB" altLang="en-US" sz="3300" dirty="0">
                <a:solidFill>
                  <a:srgbClr val="002060"/>
                </a:solidFill>
                <a:latin typeface="Calibri" charset="0"/>
                <a:ea typeface="Calibri" charset="0"/>
                <a:cs typeface="Calibri" charset="0"/>
              </a:rPr>
              <a:t>Supervisor - Andrew Thorn</a:t>
            </a:r>
            <a:endParaRPr kumimoji="0" lang="en-GB" altLang="en-US" sz="3300" b="0" i="0" u="none" strike="noStrike" kern="1200" cap="none" spc="0" normalizeH="0" baseline="0" noProof="0" dirty="0">
              <a:ln>
                <a:noFill/>
              </a:ln>
              <a:solidFill>
                <a:srgbClr val="002060"/>
              </a:solidFill>
              <a:effectLst/>
              <a:uLnTx/>
              <a:uFillTx/>
              <a:latin typeface="Calibri" charset="0"/>
              <a:ea typeface="Calibri" charset="0"/>
              <a:cs typeface="Calibri" charset="0"/>
            </a:endParaRPr>
          </a:p>
          <a:p>
            <a:pPr marL="0" marR="0" lvl="0" indent="0" algn="l" defTabSz="2085975" rtl="0" eaLnBrk="1" fontAlgn="auto" latinLnBrk="0" hangingPunct="1">
              <a:lnSpc>
                <a:spcPct val="110000"/>
              </a:lnSpc>
              <a:spcBef>
                <a:spcPct val="0"/>
              </a:spcBef>
              <a:spcAft>
                <a:spcPts val="0"/>
              </a:spcAft>
              <a:buClrTx/>
              <a:buSzTx/>
              <a:buFontTx/>
              <a:buNone/>
              <a:tabLst/>
              <a:defRPr/>
            </a:pPr>
            <a:endParaRPr kumimoji="0" lang="en-GB" altLang="en-US" sz="1800" b="0" i="0" u="none" strike="noStrike" kern="1200" cap="none" spc="0" normalizeH="0" baseline="0" noProof="0" dirty="0">
              <a:ln>
                <a:noFill/>
              </a:ln>
              <a:solidFill>
                <a:srgbClr val="002060"/>
              </a:solidFill>
              <a:effectLst/>
              <a:uLnTx/>
              <a:uFillTx/>
              <a:latin typeface="Calibri" charset="0"/>
              <a:ea typeface="Calibri" charset="0"/>
              <a:cs typeface="Calibri" charset="0"/>
            </a:endParaRPr>
          </a:p>
          <a:p>
            <a:pPr marL="0" marR="0" lvl="0" indent="0" algn="l" defTabSz="2085975" rtl="0" eaLnBrk="1" fontAlgn="auto" latinLnBrk="0" hangingPunct="1">
              <a:lnSpc>
                <a:spcPct val="110000"/>
              </a:lnSpc>
              <a:spcBef>
                <a:spcPct val="0"/>
              </a:spcBef>
              <a:spcAft>
                <a:spcPts val="0"/>
              </a:spcAft>
              <a:buClrTx/>
              <a:buSzTx/>
              <a:buFontTx/>
              <a:buNone/>
              <a:tabLst/>
              <a:defRPr/>
            </a:pPr>
            <a:r>
              <a:rPr lang="en-GB" altLang="en-US" sz="3300" dirty="0">
                <a:solidFill>
                  <a:srgbClr val="002060"/>
                </a:solidFill>
                <a:latin typeface="Calibri" charset="0"/>
                <a:ea typeface="Calibri" charset="0"/>
                <a:cs typeface="Calibri" charset="0"/>
              </a:rPr>
              <a:t>University of Wales – Trinity Saint David</a:t>
            </a:r>
            <a:endParaRPr kumimoji="0" lang="en-GB" altLang="en-US" sz="3300" b="1" i="0" u="none" strike="noStrike" kern="1200" cap="none" spc="0" normalizeH="0" baseline="0" noProof="0" dirty="0">
              <a:ln>
                <a:noFill/>
              </a:ln>
              <a:solidFill>
                <a:srgbClr val="002060"/>
              </a:solidFill>
              <a:effectLst/>
              <a:uLnTx/>
              <a:uFillTx/>
              <a:latin typeface="Calibri" charset="0"/>
              <a:ea typeface="Calibri" charset="0"/>
              <a:cs typeface="Calibri" charset="0"/>
            </a:endParaRPr>
          </a:p>
          <a:p>
            <a:pPr marL="0" marR="0" lvl="0" indent="0" algn="l" defTabSz="2085975" rtl="0" eaLnBrk="1" fontAlgn="auto" latinLnBrk="0" hangingPunct="1">
              <a:lnSpc>
                <a:spcPct val="110000"/>
              </a:lnSpc>
              <a:spcBef>
                <a:spcPct val="0"/>
              </a:spcBef>
              <a:spcAft>
                <a:spcPts val="0"/>
              </a:spcAft>
              <a:buClrTx/>
              <a:buSzTx/>
              <a:buFontTx/>
              <a:buNone/>
              <a:tabLst/>
              <a:defRPr/>
            </a:pPr>
            <a:r>
              <a:rPr kumimoji="0" lang="en-GB" altLang="en-US" sz="3300" b="0" i="0" u="none" strike="noStrike" kern="1200" cap="none" spc="0" normalizeH="0" baseline="0" noProof="0" dirty="0">
                <a:ln>
                  <a:noFill/>
                </a:ln>
                <a:solidFill>
                  <a:srgbClr val="002060"/>
                </a:solidFill>
                <a:effectLst/>
                <a:uLnTx/>
                <a:uFillTx/>
                <a:latin typeface="Calibri" charset="0"/>
                <a:ea typeface="Calibri" charset="0"/>
                <a:cs typeface="Calibri" charset="0"/>
              </a:rPr>
              <a:t>BEng (Hons) Mechanical &amp; Manufacturing Engineering</a:t>
            </a:r>
            <a:endParaRPr kumimoji="0" lang="en-US" altLang="zh-CN" sz="3300" b="0" i="0" u="none" strike="noStrike" kern="1200" cap="none" spc="0" normalizeH="0" baseline="0" noProof="0" dirty="0">
              <a:ln>
                <a:noFill/>
              </a:ln>
              <a:solidFill>
                <a:srgbClr val="002060"/>
              </a:solidFill>
              <a:effectLst/>
              <a:uLnTx/>
              <a:uFillTx/>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84309" y="5965800"/>
            <a:ext cx="6235415" cy="448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l" defTabSz="673100" rtl="0" eaLnBrk="1" fontAlgn="auto" latinLnBrk="0" hangingPunct="1">
              <a:lnSpc>
                <a:spcPct val="100000"/>
              </a:lnSpc>
              <a:spcBef>
                <a:spcPct val="50000"/>
              </a:spcBef>
              <a:spcAft>
                <a:spcPts val="0"/>
              </a:spcAft>
              <a:buClrTx/>
              <a:buSzTx/>
              <a:buFontTx/>
              <a:buNone/>
              <a:tabLst/>
              <a:defRPr/>
            </a:pPr>
            <a:r>
              <a:rPr kumimoji="0" lang="en-AU" altLang="en-US" sz="3600" b="1" i="0" u="none" strike="noStrike" kern="1200" cap="none" spc="0" normalizeH="0" baseline="0" noProof="0" dirty="0">
                <a:ln>
                  <a:noFill/>
                </a:ln>
                <a:solidFill>
                  <a:prstClr val="black"/>
                </a:solidFill>
                <a:effectLst/>
                <a:uLnTx/>
                <a:uFillTx/>
                <a:latin typeface="Arial" charset="0"/>
                <a:ea typeface="ＭＳ Ｐゴシック" charset="-128"/>
                <a:cs typeface="+mn-cs"/>
              </a:rPr>
              <a:t>Introduction</a:t>
            </a:r>
          </a:p>
          <a:p>
            <a:pPr marL="0" marR="0" lvl="0" indent="0" algn="l" defTabSz="673100" rtl="0" eaLnBrk="1" fontAlgn="auto" latinLnBrk="0" hangingPunct="1">
              <a:lnSpc>
                <a:spcPct val="100000"/>
              </a:lnSpc>
              <a:spcBef>
                <a:spcPct val="50000"/>
              </a:spcBef>
              <a:spcAft>
                <a:spcPts val="0"/>
              </a:spcAft>
              <a:buClrTx/>
              <a:buSzTx/>
              <a:buFontTx/>
              <a:buNone/>
              <a:tabLst/>
              <a:defRPr/>
            </a:pPr>
            <a:r>
              <a:rPr kumimoji="0" lang="en-GB" altLang="en-US" sz="2600" b="0" i="0" u="none" strike="noStrike" kern="1200" cap="none" spc="0" normalizeH="0" baseline="0" noProof="0" dirty="0">
                <a:ln>
                  <a:noFill/>
                </a:ln>
                <a:solidFill>
                  <a:prstClr val="black"/>
                </a:solidFill>
                <a:effectLst/>
                <a:uLnTx/>
                <a:uFillTx/>
                <a:latin typeface="Arial" charset="0"/>
                <a:ea typeface="ＭＳ Ｐゴシック" charset="-128"/>
                <a:cs typeface="+mn-cs"/>
              </a:rPr>
              <a:t>The objective of this project is to enhance the Clean-In-Place (CIP) process in Budweiser Brewing Group’s bottling lines using Six Sigma methodologies. The goal is to reduce operational downtime, improve product quality, and ensure sustainability in operations. </a:t>
            </a:r>
          </a:p>
        </p:txBody>
      </p:sp>
      <p:sp>
        <p:nvSpPr>
          <p:cNvPr id="12" name="Text Box 8"/>
          <p:cNvSpPr txBox="1">
            <a:spLocks noChangeArrowheads="1"/>
          </p:cNvSpPr>
          <p:nvPr/>
        </p:nvSpPr>
        <p:spPr bwMode="auto">
          <a:xfrm>
            <a:off x="251070" y="16013372"/>
            <a:ext cx="6155396" cy="67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l" defTabSz="673100" rtl="0" eaLnBrk="1" fontAlgn="auto" latinLnBrk="0" hangingPunct="1">
              <a:lnSpc>
                <a:spcPct val="100000"/>
              </a:lnSpc>
              <a:spcBef>
                <a:spcPct val="20000"/>
              </a:spcBef>
              <a:spcAft>
                <a:spcPts val="0"/>
              </a:spcAft>
              <a:buClrTx/>
              <a:buSzTx/>
              <a:buFontTx/>
              <a:buNone/>
              <a:tabLst/>
              <a:defRPr/>
            </a:pPr>
            <a:r>
              <a:rPr lang="en-AU" altLang="en-US" sz="3600" b="1" dirty="0">
                <a:solidFill>
                  <a:prstClr val="black"/>
                </a:solidFill>
              </a:rPr>
              <a:t>Problem Statement</a:t>
            </a:r>
            <a:endParaRPr kumimoji="0" lang="en-AU" altLang="en-US" sz="3600" b="1" i="0" u="none" strike="noStrike" kern="1200" cap="none" spc="0" normalizeH="0" baseline="0" noProof="0" dirty="0">
              <a:ln>
                <a:noFill/>
              </a:ln>
              <a:solidFill>
                <a:prstClr val="black"/>
              </a:solidFill>
              <a:effectLst/>
              <a:uLnTx/>
              <a:uFillTx/>
              <a:latin typeface="Arial" charset="0"/>
              <a:ea typeface="ＭＳ Ｐゴシック" charset="-128"/>
              <a:cs typeface="+mn-cs"/>
            </a:endParaRPr>
          </a:p>
          <a:p>
            <a:pPr marL="0" marR="0" lvl="0" indent="0" algn="l" defTabSz="673100" rtl="0" eaLnBrk="1" fontAlgn="auto" latinLnBrk="0" hangingPunct="1">
              <a:lnSpc>
                <a:spcPct val="100000"/>
              </a:lnSpc>
              <a:spcBef>
                <a:spcPct val="20000"/>
              </a:spcBef>
              <a:spcAft>
                <a:spcPts val="0"/>
              </a:spcAft>
              <a:buClrTx/>
              <a:buSzTx/>
              <a:buFontTx/>
              <a:buNone/>
              <a:tabLst/>
              <a:defRPr/>
            </a:pPr>
            <a:r>
              <a:rPr kumimoji="0" lang="en-GB" altLang="en-US" sz="2600" b="0" i="0" u="none" strike="noStrike" kern="1200" cap="none" spc="0" normalizeH="0" baseline="0" noProof="0" dirty="0">
                <a:ln>
                  <a:noFill/>
                </a:ln>
                <a:solidFill>
                  <a:prstClr val="black"/>
                </a:solidFill>
                <a:effectLst/>
                <a:uLnTx/>
                <a:uFillTx/>
                <a:latin typeface="Arial" charset="0"/>
                <a:ea typeface="ＭＳ Ｐゴシック" charset="-128"/>
                <a:cs typeface="+mn-cs"/>
              </a:rPr>
              <a:t>Frequent premature termination of CIP cycles in bottling line fillers caused increased costs, reduced cleaning efficacy, and environmental hazards. Root causes include insufficient training, inadequate tools, and system issues. One-third of CIP cycles were halted prematurely over seven months, disrupting the water treatment facility. Addressing these root causes will enhance CIP procedures, minimize waste, ensure compliance, and maintain product quality and safety.</a:t>
            </a:r>
            <a:endParaRPr kumimoji="0" lang="en-AU" altLang="en-US" sz="2600" b="0" i="0" u="none" strike="noStrike" kern="1200" cap="none" spc="0" normalizeH="0" baseline="0" noProof="0" dirty="0">
              <a:ln>
                <a:noFill/>
              </a:ln>
              <a:solidFill>
                <a:prstClr val="black"/>
              </a:solidFill>
              <a:effectLst/>
              <a:uLnTx/>
              <a:uFillTx/>
              <a:latin typeface="Arial" charset="0"/>
              <a:ea typeface="ＭＳ Ｐゴシック" charset="-128"/>
              <a:cs typeface="+mn-cs"/>
            </a:endParaRPr>
          </a:p>
        </p:txBody>
      </p:sp>
      <p:sp>
        <p:nvSpPr>
          <p:cNvPr id="16" name="Text Box 16"/>
          <p:cNvSpPr txBox="1">
            <a:spLocks noChangeArrowheads="1"/>
          </p:cNvSpPr>
          <p:nvPr/>
        </p:nvSpPr>
        <p:spPr bwMode="auto">
          <a:xfrm>
            <a:off x="7448988" y="9611050"/>
            <a:ext cx="5638800"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ctr" defTabSz="673100" rtl="0" eaLnBrk="1" fontAlgn="auto" latinLnBrk="0" hangingPunct="1">
              <a:lnSpc>
                <a:spcPct val="100000"/>
              </a:lnSpc>
              <a:spcBef>
                <a:spcPts val="0"/>
              </a:spcBef>
              <a:spcAft>
                <a:spcPts val="0"/>
              </a:spcAft>
              <a:buClrTx/>
              <a:buSzTx/>
              <a:buFontTx/>
              <a:buNone/>
              <a:tabLst/>
              <a:defRPr/>
            </a:pP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Table 3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Table showing average efficiency of  CIPs for MAB3 Bottling Line </a:t>
            </a:r>
          </a:p>
        </p:txBody>
      </p:sp>
      <p:sp>
        <p:nvSpPr>
          <p:cNvPr id="17" name="Text Box 21"/>
          <p:cNvSpPr txBox="1">
            <a:spLocks noChangeArrowheads="1"/>
          </p:cNvSpPr>
          <p:nvPr/>
        </p:nvSpPr>
        <p:spPr bwMode="auto">
          <a:xfrm>
            <a:off x="7649407" y="6150274"/>
            <a:ext cx="5597762"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ctr" defTabSz="673100" rtl="0" eaLnBrk="1" fontAlgn="auto" latinLnBrk="0" hangingPunct="1">
              <a:lnSpc>
                <a:spcPct val="100000"/>
              </a:lnSpc>
              <a:spcBef>
                <a:spcPts val="0"/>
              </a:spcBef>
              <a:spcAft>
                <a:spcPts val="0"/>
              </a:spcAft>
              <a:buClrTx/>
              <a:buSzTx/>
              <a:buFontTx/>
              <a:buNone/>
              <a:tabLst/>
              <a:defRPr/>
            </a:pP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Table 2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Table showing minutes of failed/aborted CIPs in red for MAB3 Bottling Line</a:t>
            </a:r>
          </a:p>
        </p:txBody>
      </p:sp>
      <p:sp>
        <p:nvSpPr>
          <p:cNvPr id="18" name="Text Box 27"/>
          <p:cNvSpPr txBox="1">
            <a:spLocks noChangeArrowheads="1"/>
          </p:cNvSpPr>
          <p:nvPr/>
        </p:nvSpPr>
        <p:spPr bwMode="auto">
          <a:xfrm>
            <a:off x="10785338" y="14119545"/>
            <a:ext cx="2835735" cy="1498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l" defTabSz="673100" rtl="0" eaLnBrk="1" fontAlgn="auto" latinLnBrk="0" hangingPunct="1">
              <a:lnSpc>
                <a:spcPct val="100000"/>
              </a:lnSpc>
              <a:spcBef>
                <a:spcPts val="0"/>
              </a:spcBef>
              <a:spcAft>
                <a:spcPts val="0"/>
              </a:spcAft>
              <a:buClrTx/>
              <a:buSzTx/>
              <a:buFontTx/>
              <a:buNone/>
              <a:tabLst/>
              <a:defRPr/>
            </a:pP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Image 1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This image depicts Benjamin James conducting CIP Training for Bottling Operators </a:t>
            </a:r>
          </a:p>
        </p:txBody>
      </p:sp>
      <p:sp>
        <p:nvSpPr>
          <p:cNvPr id="22" name="Text Box 10"/>
          <p:cNvSpPr txBox="1">
            <a:spLocks noChangeArrowheads="1"/>
          </p:cNvSpPr>
          <p:nvPr/>
        </p:nvSpPr>
        <p:spPr bwMode="auto">
          <a:xfrm>
            <a:off x="14197264" y="19527618"/>
            <a:ext cx="6415088" cy="17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l" defTabSz="673100" rtl="0" eaLnBrk="1" fontAlgn="auto" latinLnBrk="0" hangingPunct="1">
              <a:lnSpc>
                <a:spcPct val="100000"/>
              </a:lnSpc>
              <a:spcBef>
                <a:spcPct val="50000"/>
              </a:spcBef>
              <a:spcAft>
                <a:spcPts val="0"/>
              </a:spcAft>
              <a:buClrTx/>
              <a:buSzTx/>
              <a:buFontTx/>
              <a:buNone/>
              <a:tabLst/>
              <a:defRPr/>
            </a:pPr>
            <a:r>
              <a:rPr kumimoji="0" lang="en-AU" altLang="en-US" sz="3600" b="1" i="0" u="none" strike="noStrike" kern="1200" cap="none" spc="0" normalizeH="0" baseline="0" noProof="0" dirty="0">
                <a:ln>
                  <a:noFill/>
                </a:ln>
                <a:solidFill>
                  <a:prstClr val="black"/>
                </a:solidFill>
                <a:effectLst/>
                <a:uLnTx/>
                <a:uFillTx/>
                <a:latin typeface="Arial" charset="0"/>
                <a:ea typeface="ＭＳ Ｐゴシック" charset="-128"/>
                <a:cs typeface="+mn-cs"/>
              </a:rPr>
              <a:t>Acknowledgements</a:t>
            </a:r>
          </a:p>
          <a:p>
            <a:pPr marL="457200" marR="0" lvl="0" indent="-457200" algn="l" defTabSz="673100" rtl="0" eaLnBrk="1" fontAlgn="auto" latinLnBrk="0" hangingPunct="1">
              <a:lnSpc>
                <a:spcPct val="100000"/>
              </a:lnSpc>
              <a:spcBef>
                <a:spcPct val="50000"/>
              </a:spcBef>
              <a:spcAft>
                <a:spcPts val="0"/>
              </a:spcAft>
              <a:buClrTx/>
              <a:buSzPct val="140000"/>
              <a:buBlip>
                <a:blip r:embed="rId4">
                  <a:extLst>
                    <a:ext uri="{837473B0-CC2E-450A-ABE3-18F120FF3D39}">
                      <a1611:picAttrSrcUrl xmlns:a1611="http://schemas.microsoft.com/office/drawing/2016/11/main" r:id="rId5"/>
                    </a:ext>
                  </a:extLst>
                </a:blip>
              </a:buBlip>
              <a:tabLst/>
              <a:defRPr/>
            </a:pPr>
            <a:r>
              <a:rPr lang="en-AU" altLang="en-US" sz="2800" dirty="0">
                <a:solidFill>
                  <a:prstClr val="black"/>
                </a:solidFill>
              </a:rPr>
              <a:t>Julie Leonard – CIP Expert</a:t>
            </a:r>
            <a:endParaRPr kumimoji="0" lang="en-US" altLang="en-US" sz="2400" b="0" i="0" u="none" strike="noStrike" kern="1200" cap="none" spc="0" normalizeH="0" baseline="0" noProof="0" dirty="0">
              <a:ln>
                <a:noFill/>
              </a:ln>
              <a:solidFill>
                <a:prstClr val="black"/>
              </a:solidFill>
              <a:effectLst/>
              <a:uLnTx/>
              <a:uFillTx/>
              <a:latin typeface="Arial" charset="0"/>
              <a:ea typeface="ＭＳ Ｐゴシック" charset="-128"/>
              <a:cs typeface="+mn-cs"/>
            </a:endParaRPr>
          </a:p>
        </p:txBody>
      </p:sp>
      <p:sp>
        <p:nvSpPr>
          <p:cNvPr id="23" name="Text Box 11"/>
          <p:cNvSpPr txBox="1">
            <a:spLocks noChangeArrowheads="1"/>
          </p:cNvSpPr>
          <p:nvPr/>
        </p:nvSpPr>
        <p:spPr bwMode="auto">
          <a:xfrm>
            <a:off x="14231570" y="25220870"/>
            <a:ext cx="6415087" cy="3720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228600" marR="0" lvl="0" indent="-228600" algn="l" defTabSz="673100" rtl="0" eaLnBrk="1" fontAlgn="auto" latinLnBrk="0" hangingPunct="1">
              <a:lnSpc>
                <a:spcPct val="100000"/>
              </a:lnSpc>
              <a:spcBef>
                <a:spcPct val="50000"/>
              </a:spcBef>
              <a:spcAft>
                <a:spcPts val="0"/>
              </a:spcAft>
              <a:buClrTx/>
              <a:buSzTx/>
              <a:buFontTx/>
              <a:buNone/>
              <a:tabLst/>
              <a:defRPr/>
            </a:pPr>
            <a:r>
              <a:rPr kumimoji="0" lang="en-AU" altLang="en-US" sz="3600" b="1" i="0" u="none" strike="noStrike" kern="1200" cap="none" spc="0" normalizeH="0" baseline="0" noProof="0" dirty="0">
                <a:ln>
                  <a:noFill/>
                </a:ln>
                <a:solidFill>
                  <a:prstClr val="black"/>
                </a:solidFill>
                <a:effectLst/>
                <a:uLnTx/>
                <a:uFillTx/>
                <a:latin typeface="Arial" charset="0"/>
                <a:ea typeface="Arial" charset="0"/>
                <a:cs typeface="Arial" charset="0"/>
              </a:rPr>
              <a:t>References</a:t>
            </a:r>
          </a:p>
          <a:p>
            <a:pPr marL="0" marR="0" lvl="0" indent="0" algn="l" defTabSz="673100" rtl="0" eaLnBrk="1" fontAlgn="auto" latinLnBrk="0" hangingPunct="1">
              <a:lnSpc>
                <a:spcPct val="100000"/>
              </a:lnSpc>
              <a:spcBef>
                <a:spcPct val="50000"/>
              </a:spcBef>
              <a:spcAft>
                <a:spcPts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charset="0"/>
                <a:ea typeface="Arial" charset="0"/>
                <a:cs typeface="Arial" charset="0"/>
              </a:rPr>
              <a:t>Guo, M., Hu, H., Zhu, Y., &amp; Li, J. (2019) Improving the reliability of clean-in-place control systems in food and beverage industries. Journal of Food Engineering, 253, 50-60.</a:t>
            </a:r>
          </a:p>
          <a:p>
            <a:pPr marL="0" marR="0" lvl="0" indent="0" algn="l" defTabSz="673100" rtl="0" eaLnBrk="1" fontAlgn="auto" latinLnBrk="0" hangingPunct="1">
              <a:lnSpc>
                <a:spcPct val="100000"/>
              </a:lnSpc>
              <a:spcBef>
                <a:spcPct val="50000"/>
              </a:spcBef>
              <a:spcAft>
                <a:spcPts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charset="0"/>
                <a:ea typeface="Arial" charset="0"/>
                <a:cs typeface="Arial" charset="0"/>
              </a:rPr>
              <a:t>Harry, M. J., &amp; Schroeder, R. (2000) Six Sigma: The breakthrough management strategy revolutionizing the world's top corporations. </a:t>
            </a:r>
          </a:p>
          <a:p>
            <a:pPr marL="0" marR="0" lvl="0" indent="0" algn="l" defTabSz="673100" rtl="0" eaLnBrk="1" fontAlgn="auto" latinLnBrk="0" hangingPunct="1">
              <a:lnSpc>
                <a:spcPct val="100000"/>
              </a:lnSpc>
              <a:spcBef>
                <a:spcPct val="50000"/>
              </a:spcBef>
              <a:spcAft>
                <a:spcPts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charset="0"/>
                <a:ea typeface="Arial" charset="0"/>
                <a:cs typeface="Arial" charset="0"/>
              </a:rPr>
              <a:t>https://budweiserbrewinggroup.co.uk/</a:t>
            </a:r>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marL="0" marR="0" lvl="0" indent="0" algn="l" defTabSz="2085975" rtl="0" eaLnBrk="1" fontAlgn="auto" latinLnBrk="0" hangingPunct="1">
              <a:lnSpc>
                <a:spcPct val="110000"/>
              </a:lnSpc>
              <a:spcBef>
                <a:spcPct val="0"/>
              </a:spcBef>
              <a:spcAft>
                <a:spcPts val="0"/>
              </a:spcAft>
              <a:buClrTx/>
              <a:buSzTx/>
              <a:buFontTx/>
              <a:buNone/>
              <a:tabLst/>
              <a:defRPr/>
            </a:pPr>
            <a:endParaRPr kumimoji="0" lang="en-GB" altLang="en-US" sz="4800" b="1" i="0" u="none" strike="noStrike" kern="1200" cap="none" spc="0" normalizeH="0" baseline="0" noProof="0" dirty="0">
              <a:ln>
                <a:noFill/>
              </a:ln>
              <a:solidFill>
                <a:srgbClr val="002060"/>
              </a:solidFill>
              <a:effectLst/>
              <a:uLnTx/>
              <a:uFillTx/>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marL="0" marR="0" lvl="0" indent="0" algn="l" defTabSz="2085975" rtl="0" eaLnBrk="1" fontAlgn="auto" latinLnBrk="0" hangingPunct="1">
              <a:lnSpc>
                <a:spcPct val="110000"/>
              </a:lnSpc>
              <a:spcBef>
                <a:spcPct val="0"/>
              </a:spcBef>
              <a:spcAft>
                <a:spcPts val="0"/>
              </a:spcAft>
              <a:buClrTx/>
              <a:buSzTx/>
              <a:buFontTx/>
              <a:buNone/>
              <a:tabLst/>
              <a:defRPr/>
            </a:pPr>
            <a:endParaRPr kumimoji="0" lang="en-GB" altLang="en-US" sz="4800" b="1" i="0" u="none" strike="noStrike" kern="1200" cap="none" spc="0" normalizeH="0" baseline="0" noProof="0" dirty="0">
              <a:ln>
                <a:noFill/>
              </a:ln>
              <a:solidFill>
                <a:srgbClr val="002060"/>
              </a:solidFill>
              <a:effectLst/>
              <a:uLnTx/>
              <a:uFillTx/>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1409063" y="29307323"/>
            <a:ext cx="8915399" cy="584775"/>
          </a:xfrm>
          <a:prstGeom prst="rect">
            <a:avLst/>
          </a:prstGeom>
          <a:noFill/>
        </p:spPr>
        <p:txBody>
          <a:bodyPr wrap="square" rtlCol="0">
            <a:spAutoFit/>
          </a:bodyPr>
          <a:lstStyle/>
          <a:p>
            <a:pPr marL="0" marR="0" lvl="0" indent="0" algn="r" defTabSz="2771345" rtl="0" eaLnBrk="1" fontAlgn="auto" latinLnBrk="0" hangingPunct="1">
              <a:lnSpc>
                <a:spcPct val="100000"/>
              </a:lnSpc>
              <a:spcBef>
                <a:spcPts val="0"/>
              </a:spcBef>
              <a:spcAft>
                <a:spcPts val="0"/>
              </a:spcAft>
              <a:buClrTx/>
              <a:buSzTx/>
              <a:buFontTx/>
              <a:buNone/>
              <a:tabLst/>
              <a:defRPr/>
            </a:pPr>
            <a:r>
              <a:rPr kumimoji="0" lang="en-GB" altLang="en-US" sz="3200" b="0" i="0" u="none" strike="noStrike" kern="1200" cap="none" spc="0" normalizeH="0" baseline="0" noProof="0" dirty="0">
                <a:ln>
                  <a:noFill/>
                </a:ln>
                <a:solidFill>
                  <a:srgbClr val="002060"/>
                </a:solidFill>
                <a:effectLst/>
                <a:uLnTx/>
                <a:uFillTx/>
                <a:latin typeface="Calibri" charset="0"/>
                <a:ea typeface="Calibri" charset="0"/>
                <a:cs typeface="Calibri" charset="0"/>
              </a:rPr>
              <a:t>University of Wales – Trinity Saint David</a:t>
            </a: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Rectangle 38"/>
          <p:cNvSpPr/>
          <p:nvPr/>
        </p:nvSpPr>
        <p:spPr>
          <a:xfrm>
            <a:off x="14374896" y="10948633"/>
            <a:ext cx="6757660" cy="8848576"/>
          </a:xfrm>
          <a:prstGeom prst="rect">
            <a:avLst/>
          </a:prstGeom>
        </p:spPr>
        <p:txBody>
          <a:bodyPr wrap="square">
            <a:spAutoFit/>
          </a:bodyPr>
          <a:lstStyle/>
          <a:p>
            <a:pPr marL="0" marR="0" lvl="0" indent="0" algn="l" defTabSz="2771345" rtl="0" eaLnBrk="1" fontAlgn="auto" latinLnBrk="0" hangingPunct="1">
              <a:lnSpc>
                <a:spcPct val="100000"/>
              </a:lnSpc>
              <a:spcBef>
                <a:spcPct val="50000"/>
              </a:spcBef>
              <a:spcAft>
                <a:spcPts val="0"/>
              </a:spcAft>
              <a:buClrTx/>
              <a:buSzTx/>
              <a:buFontTx/>
              <a:buNone/>
              <a:tabLst/>
              <a:defRPr/>
            </a:pPr>
            <a:r>
              <a:rPr kumimoji="0" lang="en-AU" altLang="en-US" sz="36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Concluding Remarks</a:t>
            </a:r>
          </a:p>
          <a:p>
            <a:pPr marL="0" marR="0" lvl="0" indent="0" algn="l" defTabSz="2771345" rtl="0" eaLnBrk="1" fontAlgn="auto" latinLnBrk="0" hangingPunct="1">
              <a:lnSpc>
                <a:spcPct val="100000"/>
              </a:lnSpc>
              <a:spcBef>
                <a:spcPct val="50000"/>
              </a:spcBef>
              <a:spcAft>
                <a:spcPts val="0"/>
              </a:spcAft>
              <a:buClrTx/>
              <a:buSzTx/>
              <a:buFontTx/>
              <a:buNone/>
              <a:tabLst/>
              <a:defRPr/>
            </a:pPr>
            <a:r>
              <a:rPr kumimoji="0" lang="en-GB" altLang="en-US" sz="260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This study demonstrates the effectiveness of Six Sigma in optimizing CIP processes, achieving significant operational and financial benefits, and supporting sustainability goals. By reducing CIP cycle times and costs, and improving reliability, the project sets a benchmark for process optimization in the brewing industry. The findings advocate for the continued adoption of Six Sigma principles to maintain competitive advantage and contribute to a sustainable future. As Harry and Schroeder (2000) suggest, data-driven process improvements are vital for operational excellence and long-term success. By leveraging these findings, Budweiser Brewing Group and similar organizations can enhance operational efficiency, reduce costs, and contribute to sustainability initiatives.</a:t>
            </a:r>
            <a:endParaRPr kumimoji="0" lang="en-AU" altLang="en-US" sz="260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pic>
        <p:nvPicPr>
          <p:cNvPr id="29" name="Picture 28">
            <a:extLst>
              <a:ext uri="{FF2B5EF4-FFF2-40B4-BE49-F238E27FC236}">
                <a16:creationId xmlns:a16="http://schemas.microsoft.com/office/drawing/2014/main" id="{E1850673-C247-F87F-B0A8-CBC41D35854B}"/>
              </a:ext>
            </a:extLst>
          </p:cNvPr>
          <p:cNvPicPr>
            <a:picLocks noChangeAspect="1"/>
          </p:cNvPicPr>
          <p:nvPr/>
        </p:nvPicPr>
        <p:blipFill rotWithShape="1">
          <a:blip r:embed="rId6"/>
          <a:srcRect l="7390" t="17830" r="7132" b="18135"/>
          <a:stretch/>
        </p:blipFill>
        <p:spPr>
          <a:xfrm>
            <a:off x="257050" y="2108155"/>
            <a:ext cx="2752849" cy="36690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33" name="Picture 32">
            <a:extLst>
              <a:ext uri="{FF2B5EF4-FFF2-40B4-BE49-F238E27FC236}">
                <a16:creationId xmlns:a16="http://schemas.microsoft.com/office/drawing/2014/main" id="{5FA5B285-323B-4469-666D-2B17DF191BB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818" t="3247" r="23501" b="42407"/>
          <a:stretch/>
        </p:blipFill>
        <p:spPr>
          <a:xfrm>
            <a:off x="222301" y="28925043"/>
            <a:ext cx="1794273" cy="1349336"/>
          </a:xfrm>
          <a:prstGeom prst="rect">
            <a:avLst/>
          </a:prstGeom>
        </p:spPr>
      </p:pic>
      <p:pic>
        <p:nvPicPr>
          <p:cNvPr id="1026" name="Picture 2" descr="Pearl Media | Pearl Media">
            <a:extLst>
              <a:ext uri="{FF2B5EF4-FFF2-40B4-BE49-F238E27FC236}">
                <a16:creationId xmlns:a16="http://schemas.microsoft.com/office/drawing/2014/main" id="{39820C35-C278-021A-F1AE-ECE9BB89B3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10973" y="28831699"/>
            <a:ext cx="2889652" cy="16254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521CE20A-7C7D-1ED4-8288-15C10AA6C2D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4078" y="28876417"/>
            <a:ext cx="2730703" cy="153602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tella Artois Logo and symbol, meaning, history, PNG, brand">
            <a:extLst>
              <a:ext uri="{FF2B5EF4-FFF2-40B4-BE49-F238E27FC236}">
                <a16:creationId xmlns:a16="http://schemas.microsoft.com/office/drawing/2014/main" id="{17C30B61-BF7D-1B1E-9BDA-E2D4DD38D13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3187" y="28906210"/>
            <a:ext cx="2282221" cy="128377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74D8C9E-41F1-59A2-85BE-560451BCF215}"/>
              </a:ext>
            </a:extLst>
          </p:cNvPr>
          <p:cNvPicPr>
            <a:picLocks noChangeAspect="1"/>
          </p:cNvPicPr>
          <p:nvPr/>
        </p:nvPicPr>
        <p:blipFill>
          <a:blip r:embed="rId11"/>
          <a:stretch>
            <a:fillRect/>
          </a:stretch>
        </p:blipFill>
        <p:spPr>
          <a:xfrm>
            <a:off x="7520068" y="6996318"/>
            <a:ext cx="5454993" cy="2535305"/>
          </a:xfrm>
          <a:prstGeom prst="rect">
            <a:avLst/>
          </a:prstGeom>
        </p:spPr>
      </p:pic>
      <p:pic>
        <p:nvPicPr>
          <p:cNvPr id="11" name="Picture 10">
            <a:extLst>
              <a:ext uri="{FF2B5EF4-FFF2-40B4-BE49-F238E27FC236}">
                <a16:creationId xmlns:a16="http://schemas.microsoft.com/office/drawing/2014/main" id="{A54C6A4E-57E6-6F0C-22D5-59BE30DDC903}"/>
              </a:ext>
            </a:extLst>
          </p:cNvPr>
          <p:cNvPicPr>
            <a:picLocks noChangeAspect="1"/>
          </p:cNvPicPr>
          <p:nvPr/>
        </p:nvPicPr>
        <p:blipFill>
          <a:blip r:embed="rId12"/>
          <a:stretch>
            <a:fillRect/>
          </a:stretch>
        </p:blipFill>
        <p:spPr>
          <a:xfrm>
            <a:off x="7535049" y="10406370"/>
            <a:ext cx="5552739" cy="2912912"/>
          </a:xfrm>
          <a:prstGeom prst="rect">
            <a:avLst/>
          </a:prstGeom>
        </p:spPr>
      </p:pic>
      <p:pic>
        <p:nvPicPr>
          <p:cNvPr id="13" name="Picture 12">
            <a:extLst>
              <a:ext uri="{FF2B5EF4-FFF2-40B4-BE49-F238E27FC236}">
                <a16:creationId xmlns:a16="http://schemas.microsoft.com/office/drawing/2014/main" id="{59B4C1DB-6BC2-B448-E301-076A3C8D14B0}"/>
              </a:ext>
            </a:extLst>
          </p:cNvPr>
          <p:cNvPicPr>
            <a:picLocks noChangeAspect="1"/>
          </p:cNvPicPr>
          <p:nvPr/>
        </p:nvPicPr>
        <p:blipFill rotWithShape="1">
          <a:blip r:embed="rId13"/>
          <a:srcRect l="5415" r="9330" b="9813"/>
          <a:stretch/>
        </p:blipFill>
        <p:spPr>
          <a:xfrm>
            <a:off x="7359095" y="13548892"/>
            <a:ext cx="3286536" cy="2607496"/>
          </a:xfrm>
          <a:prstGeom prst="rect">
            <a:avLst/>
          </a:prstGeom>
        </p:spPr>
      </p:pic>
      <p:pic>
        <p:nvPicPr>
          <p:cNvPr id="35" name="Picture 34">
            <a:extLst>
              <a:ext uri="{FF2B5EF4-FFF2-40B4-BE49-F238E27FC236}">
                <a16:creationId xmlns:a16="http://schemas.microsoft.com/office/drawing/2014/main" id="{5213402B-B159-1463-C495-A971C7D1F3B1}"/>
              </a:ext>
            </a:extLst>
          </p:cNvPr>
          <p:cNvPicPr>
            <a:picLocks noChangeAspect="1"/>
          </p:cNvPicPr>
          <p:nvPr/>
        </p:nvPicPr>
        <p:blipFill>
          <a:blip r:embed="rId14"/>
          <a:stretch>
            <a:fillRect/>
          </a:stretch>
        </p:blipFill>
        <p:spPr>
          <a:xfrm>
            <a:off x="184401" y="23759295"/>
            <a:ext cx="6294219" cy="4582273"/>
          </a:xfrm>
          <a:prstGeom prst="rect">
            <a:avLst/>
          </a:prstGeom>
        </p:spPr>
      </p:pic>
      <p:sp>
        <p:nvSpPr>
          <p:cNvPr id="40" name="Text Box 21">
            <a:extLst>
              <a:ext uri="{FF2B5EF4-FFF2-40B4-BE49-F238E27FC236}">
                <a16:creationId xmlns:a16="http://schemas.microsoft.com/office/drawing/2014/main" id="{0B9CEA97-6FE7-C2C8-96D9-74D816F1251F}"/>
              </a:ext>
            </a:extLst>
          </p:cNvPr>
          <p:cNvSpPr txBox="1">
            <a:spLocks noChangeArrowheads="1"/>
          </p:cNvSpPr>
          <p:nvPr/>
        </p:nvSpPr>
        <p:spPr bwMode="auto">
          <a:xfrm>
            <a:off x="529887" y="22839320"/>
            <a:ext cx="5597762"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ctr" defTabSz="673100" rtl="0" eaLnBrk="1" fontAlgn="auto" latinLnBrk="0" hangingPunct="1">
              <a:lnSpc>
                <a:spcPct val="100000"/>
              </a:lnSpc>
              <a:spcBef>
                <a:spcPts val="0"/>
              </a:spcBef>
              <a:spcAft>
                <a:spcPts val="0"/>
              </a:spcAft>
              <a:buClrTx/>
              <a:buSzTx/>
              <a:buFontTx/>
              <a:buNone/>
              <a:tabLst/>
              <a:defRPr/>
            </a:pP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Table 1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Table shows CIP Types on MAB4 Filler followed by the steps within each CIP</a:t>
            </a:r>
          </a:p>
        </p:txBody>
      </p:sp>
      <p:sp>
        <p:nvSpPr>
          <p:cNvPr id="49" name="TextBox 48">
            <a:extLst>
              <a:ext uri="{FF2B5EF4-FFF2-40B4-BE49-F238E27FC236}">
                <a16:creationId xmlns:a16="http://schemas.microsoft.com/office/drawing/2014/main" id="{9893D8CD-84AB-2CF7-99E5-7045949C0F89}"/>
              </a:ext>
            </a:extLst>
          </p:cNvPr>
          <p:cNvSpPr txBox="1"/>
          <p:nvPr/>
        </p:nvSpPr>
        <p:spPr>
          <a:xfrm>
            <a:off x="409901" y="10369451"/>
            <a:ext cx="5784229" cy="6632585"/>
          </a:xfrm>
          <a:prstGeom prst="rect">
            <a:avLst/>
          </a:prstGeom>
          <a:noFill/>
        </p:spPr>
        <p:txBody>
          <a:bodyPr wrap="square">
            <a:spAutoFit/>
          </a:bodyPr>
          <a:lstStyle/>
          <a:p>
            <a:pPr marL="0" marR="0" lvl="0" indent="0" algn="l" defTabSz="2771345" rtl="0" eaLnBrk="1" fontAlgn="auto" latinLnBrk="0" hangingPunct="1">
              <a:lnSpc>
                <a:spcPct val="100000"/>
              </a:lnSpc>
              <a:spcBef>
                <a:spcPct val="50000"/>
              </a:spcBef>
              <a:spcAft>
                <a:spcPts val="0"/>
              </a:spcAft>
              <a:buClrTx/>
              <a:buSzTx/>
              <a:buFontTx/>
              <a:buNone/>
              <a:tabLst/>
              <a:defRPr/>
            </a:pPr>
            <a:r>
              <a:rPr kumimoji="0" lang="en-AU" altLang="en-US" sz="40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Methodology</a:t>
            </a:r>
          </a:p>
          <a:p>
            <a:pPr marL="0" marR="0" lvl="0" indent="0" algn="l" defTabSz="673100" rtl="0" eaLnBrk="1" fontAlgn="auto" latinLnBrk="0" hangingPunct="1">
              <a:lnSpc>
                <a:spcPct val="100000"/>
              </a:lnSpc>
              <a:spcBef>
                <a:spcPct val="50000"/>
              </a:spcBef>
              <a:spcAft>
                <a:spcPts val="0"/>
              </a:spcAft>
              <a:buClrTx/>
              <a:buSzTx/>
              <a:buFontTx/>
              <a:buNone/>
              <a:tabLst/>
              <a:defRPr/>
            </a:pPr>
            <a:r>
              <a:rPr kumimoji="0" lang="en-GB" altLang="en-US" sz="2600" b="0" i="0" u="none" strike="noStrike" kern="1200" cap="none" spc="0" normalizeH="0" baseline="0" noProof="0" dirty="0">
                <a:ln>
                  <a:noFill/>
                </a:ln>
                <a:solidFill>
                  <a:prstClr val="black"/>
                </a:solidFill>
                <a:effectLst/>
                <a:uLnTx/>
                <a:uFillTx/>
                <a:latin typeface="Arial" charset="0"/>
                <a:ea typeface="ＭＳ Ｐゴシック" charset="-128"/>
                <a:cs typeface="+mn-cs"/>
              </a:rPr>
              <a:t>By systematically applying the DMAIC framework (Define, Measure, Analyse, Improve, Control), we identified inefficiencies and implemented effective solutions. This led to significant reductions in CIP cycle times, improved efficiency, and enhanced quality control measures, contributing to cost savings and environmental benefits by minimizing waste and ensuring compliance with industry standards.</a:t>
            </a:r>
            <a:endParaRPr kumimoji="0" lang="en-US" altLang="en-US" sz="2600" b="0" i="0" u="none" strike="noStrike" kern="1200" cap="none" spc="0" normalizeH="0" baseline="0" noProof="0" dirty="0">
              <a:ln>
                <a:noFill/>
              </a:ln>
              <a:solidFill>
                <a:prstClr val="black"/>
              </a:solidFill>
              <a:effectLst/>
              <a:uLnTx/>
              <a:uFillTx/>
              <a:latin typeface="Arial" charset="0"/>
              <a:ea typeface="ＭＳ Ｐゴシック" charset="-128"/>
              <a:cs typeface="+mn-cs"/>
            </a:endParaRPr>
          </a:p>
          <a:p>
            <a:pPr marL="0" marR="0" lvl="0" indent="0" algn="l" defTabSz="2771345" rtl="0" eaLnBrk="1" fontAlgn="auto" latinLnBrk="0" hangingPunct="1">
              <a:lnSpc>
                <a:spcPct val="100000"/>
              </a:lnSpc>
              <a:spcBef>
                <a:spcPct val="50000"/>
              </a:spcBef>
              <a:spcAft>
                <a:spcPts val="0"/>
              </a:spcAft>
              <a:buClrTx/>
              <a:buSzTx/>
              <a:buFontTx/>
              <a:buNone/>
              <a:tabLst/>
              <a:defRPr/>
            </a:pPr>
            <a:endParaRPr kumimoji="0" lang="en-AU" altLang="en-US" sz="4000" b="1"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endParaRPr>
          </a:p>
        </p:txBody>
      </p:sp>
      <p:pic>
        <p:nvPicPr>
          <p:cNvPr id="50" name="Picture 49">
            <a:extLst>
              <a:ext uri="{FF2B5EF4-FFF2-40B4-BE49-F238E27FC236}">
                <a16:creationId xmlns:a16="http://schemas.microsoft.com/office/drawing/2014/main" id="{58938F43-50D4-F935-BAC7-AC9614DCB183}"/>
              </a:ext>
            </a:extLst>
          </p:cNvPr>
          <p:cNvPicPr>
            <a:picLocks noChangeAspect="1"/>
          </p:cNvPicPr>
          <p:nvPr/>
        </p:nvPicPr>
        <p:blipFill>
          <a:blip r:embed="rId15"/>
          <a:stretch>
            <a:fillRect/>
          </a:stretch>
        </p:blipFill>
        <p:spPr>
          <a:xfrm>
            <a:off x="14476722" y="21016677"/>
            <a:ext cx="3768290" cy="4239326"/>
          </a:xfrm>
          <a:prstGeom prst="rect">
            <a:avLst/>
          </a:prstGeom>
        </p:spPr>
      </p:pic>
      <p:sp>
        <p:nvSpPr>
          <p:cNvPr id="51" name="Text Box 27">
            <a:extLst>
              <a:ext uri="{FF2B5EF4-FFF2-40B4-BE49-F238E27FC236}">
                <a16:creationId xmlns:a16="http://schemas.microsoft.com/office/drawing/2014/main" id="{8435456D-5716-A4E1-02E2-6792A601E6D6}"/>
              </a:ext>
            </a:extLst>
          </p:cNvPr>
          <p:cNvSpPr txBox="1">
            <a:spLocks noChangeArrowheads="1"/>
          </p:cNvSpPr>
          <p:nvPr/>
        </p:nvSpPr>
        <p:spPr bwMode="auto">
          <a:xfrm>
            <a:off x="18245012" y="22387122"/>
            <a:ext cx="3138614" cy="1498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l" defTabSz="673100" rtl="0" eaLnBrk="1" fontAlgn="auto" latinLnBrk="0" hangingPunct="1">
              <a:lnSpc>
                <a:spcPct val="100000"/>
              </a:lnSpc>
              <a:spcBef>
                <a:spcPts val="0"/>
              </a:spcBef>
              <a:spcAft>
                <a:spcPts val="0"/>
              </a:spcAft>
              <a:buClrTx/>
              <a:buSzTx/>
              <a:buFontTx/>
              <a:buNone/>
              <a:tabLst/>
              <a:defRPr/>
            </a:pP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Image 1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This image shows Julie Leonard during construction of the Perfect Draft Project</a:t>
            </a:r>
          </a:p>
        </p:txBody>
      </p:sp>
      <p:pic>
        <p:nvPicPr>
          <p:cNvPr id="52" name="Picture 51">
            <a:extLst>
              <a:ext uri="{FF2B5EF4-FFF2-40B4-BE49-F238E27FC236}">
                <a16:creationId xmlns:a16="http://schemas.microsoft.com/office/drawing/2014/main" id="{5FC83A35-A007-F291-5DA4-5C4DF1C6E9A0}"/>
              </a:ext>
            </a:extLst>
          </p:cNvPr>
          <p:cNvPicPr>
            <a:picLocks noChangeAspect="1"/>
          </p:cNvPicPr>
          <p:nvPr/>
        </p:nvPicPr>
        <p:blipFill>
          <a:blip r:embed="rId16"/>
          <a:stretch>
            <a:fillRect/>
          </a:stretch>
        </p:blipFill>
        <p:spPr>
          <a:xfrm>
            <a:off x="14374895" y="7673701"/>
            <a:ext cx="6464604" cy="3483830"/>
          </a:xfrm>
          <a:prstGeom prst="rect">
            <a:avLst/>
          </a:prstGeom>
        </p:spPr>
      </p:pic>
      <p:pic>
        <p:nvPicPr>
          <p:cNvPr id="53" name="Picture 52">
            <a:extLst>
              <a:ext uri="{FF2B5EF4-FFF2-40B4-BE49-F238E27FC236}">
                <a16:creationId xmlns:a16="http://schemas.microsoft.com/office/drawing/2014/main" id="{461F5C0E-3491-DCCB-ECD2-4E0232853CC6}"/>
              </a:ext>
            </a:extLst>
          </p:cNvPr>
          <p:cNvPicPr>
            <a:picLocks noChangeAspect="1"/>
          </p:cNvPicPr>
          <p:nvPr/>
        </p:nvPicPr>
        <p:blipFill>
          <a:blip r:embed="rId17"/>
          <a:stretch>
            <a:fillRect/>
          </a:stretch>
        </p:blipFill>
        <p:spPr>
          <a:xfrm>
            <a:off x="7700178" y="20320015"/>
            <a:ext cx="4710459" cy="3258244"/>
          </a:xfrm>
          <a:prstGeom prst="rect">
            <a:avLst/>
          </a:prstGeom>
        </p:spPr>
      </p:pic>
      <p:sp>
        <p:nvSpPr>
          <p:cNvPr id="54" name="Text Box 16">
            <a:extLst>
              <a:ext uri="{FF2B5EF4-FFF2-40B4-BE49-F238E27FC236}">
                <a16:creationId xmlns:a16="http://schemas.microsoft.com/office/drawing/2014/main" id="{EA66D8C6-3A12-DEA1-C201-968F0E714689}"/>
              </a:ext>
            </a:extLst>
          </p:cNvPr>
          <p:cNvSpPr txBox="1">
            <a:spLocks noChangeArrowheads="1"/>
          </p:cNvSpPr>
          <p:nvPr/>
        </p:nvSpPr>
        <p:spPr bwMode="auto">
          <a:xfrm>
            <a:off x="7494917" y="23572804"/>
            <a:ext cx="5638800"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ctr" defTabSz="673100" rtl="0" eaLnBrk="1" fontAlgn="auto" latinLnBrk="0" hangingPunct="1">
              <a:lnSpc>
                <a:spcPct val="100000"/>
              </a:lnSpc>
              <a:spcBef>
                <a:spcPts val="0"/>
              </a:spcBef>
              <a:spcAft>
                <a:spcPts val="0"/>
              </a:spcAft>
              <a:buClrTx/>
              <a:buSzTx/>
              <a:buFontTx/>
              <a:buNone/>
              <a:tabLst/>
              <a:defRPr/>
            </a:pPr>
            <a:r>
              <a:rPr lang="en-AU" altLang="en-US" sz="2000" b="1" i="1" dirty="0">
                <a:solidFill>
                  <a:prstClr val="black"/>
                </a:solidFill>
                <a:latin typeface="Times New Roman" charset="0"/>
              </a:rPr>
              <a:t>Graph</a:t>
            </a: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 1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Graph depicting Medium CIP Efficiency Improvements for all Four Bottling Lines</a:t>
            </a:r>
          </a:p>
        </p:txBody>
      </p:sp>
      <p:sp>
        <p:nvSpPr>
          <p:cNvPr id="55" name="Text Box 21">
            <a:extLst>
              <a:ext uri="{FF2B5EF4-FFF2-40B4-BE49-F238E27FC236}">
                <a16:creationId xmlns:a16="http://schemas.microsoft.com/office/drawing/2014/main" id="{E2BB7D5B-7F57-1D11-3262-86A9C95E92F1}"/>
              </a:ext>
            </a:extLst>
          </p:cNvPr>
          <p:cNvSpPr txBox="1">
            <a:spLocks noChangeArrowheads="1"/>
          </p:cNvSpPr>
          <p:nvPr/>
        </p:nvSpPr>
        <p:spPr bwMode="auto">
          <a:xfrm>
            <a:off x="14608104" y="6794273"/>
            <a:ext cx="5597762"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ctr" defTabSz="673100" rtl="0" eaLnBrk="1" fontAlgn="auto" latinLnBrk="0" hangingPunct="1">
              <a:lnSpc>
                <a:spcPct val="100000"/>
              </a:lnSpc>
              <a:spcBef>
                <a:spcPts val="0"/>
              </a:spcBef>
              <a:spcAft>
                <a:spcPts val="0"/>
              </a:spcAft>
              <a:buClrTx/>
              <a:buSzTx/>
              <a:buFontTx/>
              <a:buNone/>
              <a:tabLst/>
              <a:defRPr/>
            </a:pP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Table 4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Table showing overall improvement including efficiency, cost and reduced CIP Failures</a:t>
            </a:r>
          </a:p>
        </p:txBody>
      </p:sp>
      <p:sp>
        <p:nvSpPr>
          <p:cNvPr id="56" name="TextBox 55">
            <a:extLst>
              <a:ext uri="{FF2B5EF4-FFF2-40B4-BE49-F238E27FC236}">
                <a16:creationId xmlns:a16="http://schemas.microsoft.com/office/drawing/2014/main" id="{A69E3286-1D60-0A40-58F0-F5C028A5877B}"/>
              </a:ext>
            </a:extLst>
          </p:cNvPr>
          <p:cNvSpPr txBox="1"/>
          <p:nvPr/>
        </p:nvSpPr>
        <p:spPr>
          <a:xfrm>
            <a:off x="7191596" y="16274587"/>
            <a:ext cx="6513383" cy="3927229"/>
          </a:xfrm>
          <a:prstGeom prst="rect">
            <a:avLst/>
          </a:prstGeom>
          <a:noFill/>
        </p:spPr>
        <p:txBody>
          <a:bodyPr wrap="square">
            <a:spAutoFit/>
          </a:bodyPr>
          <a:lstStyle/>
          <a:p>
            <a:pPr marL="0" marR="0" lvl="0" indent="0" algn="l" defTabSz="673100" rtl="0" eaLnBrk="1" fontAlgn="auto" latinLnBrk="0" hangingPunct="1">
              <a:lnSpc>
                <a:spcPct val="100000"/>
              </a:lnSpc>
              <a:spcBef>
                <a:spcPct val="20000"/>
              </a:spcBef>
              <a:spcAft>
                <a:spcPts val="0"/>
              </a:spcAft>
              <a:buClrTx/>
              <a:buSzTx/>
              <a:buFontTx/>
              <a:buNone/>
              <a:tabLst/>
              <a:defRPr/>
            </a:pPr>
            <a:r>
              <a:rPr lang="en-AU" altLang="en-US" sz="3600" b="1" dirty="0">
                <a:solidFill>
                  <a:prstClr val="black"/>
                </a:solidFill>
              </a:rPr>
              <a:t>Results</a:t>
            </a:r>
            <a:endParaRPr kumimoji="0" lang="en-AU" altLang="en-US" sz="3600" b="1" i="0" u="none" strike="noStrike" kern="1200" cap="none" spc="0" normalizeH="0" baseline="0" noProof="0" dirty="0">
              <a:ln>
                <a:noFill/>
              </a:ln>
              <a:solidFill>
                <a:prstClr val="black"/>
              </a:solidFill>
              <a:effectLst/>
              <a:uLnTx/>
              <a:uFillTx/>
              <a:latin typeface="Arial" charset="0"/>
              <a:ea typeface="ＭＳ Ｐゴシック" charset="-128"/>
              <a:cs typeface="+mn-cs"/>
            </a:endParaRPr>
          </a:p>
          <a:p>
            <a:pPr marL="0" marR="0" lvl="0" indent="0" algn="l" defTabSz="673100" rtl="0" eaLnBrk="1" fontAlgn="auto" latinLnBrk="0" hangingPunct="1">
              <a:lnSpc>
                <a:spcPct val="100000"/>
              </a:lnSpc>
              <a:spcBef>
                <a:spcPct val="20000"/>
              </a:spcBef>
              <a:spcAft>
                <a:spcPts val="0"/>
              </a:spcAft>
              <a:buClrTx/>
              <a:buSzTx/>
              <a:buFontTx/>
              <a:buNone/>
              <a:tabLst/>
              <a:defRPr/>
            </a:pPr>
            <a:r>
              <a:rPr kumimoji="0" lang="en-GB" altLang="en-US" sz="2600" b="0" i="0" u="none" strike="noStrike" kern="1200" cap="none" spc="0" normalizeH="0" baseline="0" noProof="0" dirty="0">
                <a:ln>
                  <a:noFill/>
                </a:ln>
                <a:solidFill>
                  <a:prstClr val="black"/>
                </a:solidFill>
                <a:effectLst/>
                <a:uLnTx/>
                <a:uFillTx/>
                <a:latin typeface="Arial" charset="0"/>
                <a:ea typeface="ＭＳ Ｐゴシック" charset="-128"/>
                <a:cs typeface="+mn-cs"/>
              </a:rPr>
              <a:t>Implementing the Six Sigma DMAIC methodology at Budweiser Brewing Group’s bottling lines in Magor improved CIP processes. Data shows performance metrics before and after improvements, highlighting efficiency gains and cost savings. This aligns with findings by Guo et al. (2019).</a:t>
            </a:r>
            <a:endParaRPr lang="en-GB" sz="2600" dirty="0"/>
          </a:p>
        </p:txBody>
      </p:sp>
      <p:pic>
        <p:nvPicPr>
          <p:cNvPr id="57" name="Picture 56">
            <a:extLst>
              <a:ext uri="{FF2B5EF4-FFF2-40B4-BE49-F238E27FC236}">
                <a16:creationId xmlns:a16="http://schemas.microsoft.com/office/drawing/2014/main" id="{0762FADC-5C88-A8DD-2AD2-87158CB4852F}"/>
              </a:ext>
            </a:extLst>
          </p:cNvPr>
          <p:cNvPicPr>
            <a:picLocks noChangeAspect="1"/>
          </p:cNvPicPr>
          <p:nvPr/>
        </p:nvPicPr>
        <p:blipFill>
          <a:blip r:embed="rId18"/>
          <a:stretch>
            <a:fillRect/>
          </a:stretch>
        </p:blipFill>
        <p:spPr>
          <a:xfrm>
            <a:off x="7520068" y="24692496"/>
            <a:ext cx="5400835" cy="3241552"/>
          </a:xfrm>
          <a:prstGeom prst="rect">
            <a:avLst/>
          </a:prstGeom>
        </p:spPr>
      </p:pic>
      <p:sp>
        <p:nvSpPr>
          <p:cNvPr id="58" name="Text Box 16">
            <a:extLst>
              <a:ext uri="{FF2B5EF4-FFF2-40B4-BE49-F238E27FC236}">
                <a16:creationId xmlns:a16="http://schemas.microsoft.com/office/drawing/2014/main" id="{B8C2B46A-18B1-4420-01C2-2D2460C4AD82}"/>
              </a:ext>
            </a:extLst>
          </p:cNvPr>
          <p:cNvSpPr txBox="1">
            <a:spLocks noChangeArrowheads="1"/>
          </p:cNvSpPr>
          <p:nvPr/>
        </p:nvSpPr>
        <p:spPr bwMode="auto">
          <a:xfrm>
            <a:off x="7401085" y="27804442"/>
            <a:ext cx="5638800" cy="882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marL="0" marR="0" lvl="0" indent="0" algn="ctr" defTabSz="673100" rtl="0" eaLnBrk="1" fontAlgn="auto" latinLnBrk="0" hangingPunct="1">
              <a:lnSpc>
                <a:spcPct val="100000"/>
              </a:lnSpc>
              <a:spcBef>
                <a:spcPts val="0"/>
              </a:spcBef>
              <a:spcAft>
                <a:spcPts val="0"/>
              </a:spcAft>
              <a:buClrTx/>
              <a:buSzTx/>
              <a:buFontTx/>
              <a:buNone/>
              <a:tabLst/>
              <a:defRPr/>
            </a:pPr>
            <a:r>
              <a:rPr lang="en-AU" altLang="en-US" sz="2000" b="1" i="1" dirty="0">
                <a:solidFill>
                  <a:prstClr val="black"/>
                </a:solidFill>
                <a:latin typeface="Times New Roman" charset="0"/>
              </a:rPr>
              <a:t>Graph</a:t>
            </a:r>
            <a:r>
              <a:rPr kumimoji="0" lang="en-AU" altLang="en-US" sz="2000" b="1" i="1" u="none" strike="noStrike" kern="1200" cap="none" spc="0" normalizeH="0" baseline="0" noProof="0" dirty="0">
                <a:ln>
                  <a:noFill/>
                </a:ln>
                <a:solidFill>
                  <a:prstClr val="black"/>
                </a:solidFill>
                <a:effectLst/>
                <a:uLnTx/>
                <a:uFillTx/>
                <a:latin typeface="Times New Roman" charset="0"/>
                <a:ea typeface="ＭＳ Ｐゴシック" charset="-128"/>
                <a:cs typeface="+mn-cs"/>
              </a:rPr>
              <a:t> 2 </a:t>
            </a:r>
            <a:r>
              <a:rPr kumimoji="0" lang="en-AU" altLang="en-US" sz="2000" b="0" i="1" u="none" strike="noStrike" kern="1200" cap="none" spc="0" normalizeH="0" baseline="0" noProof="0" dirty="0">
                <a:ln>
                  <a:noFill/>
                </a:ln>
                <a:solidFill>
                  <a:prstClr val="black"/>
                </a:solidFill>
                <a:effectLst/>
                <a:uLnTx/>
                <a:uFillTx/>
                <a:latin typeface="Times New Roman" charset="0"/>
                <a:ea typeface="ＭＳ Ｐゴシック" charset="-128"/>
                <a:cs typeface="+mn-cs"/>
              </a:rPr>
              <a:t>– Graph depicting Long CIP Efficiency Improvements for all Four Bottling Lines</a:t>
            </a:r>
          </a:p>
        </p:txBody>
      </p:sp>
      <p:sp>
        <p:nvSpPr>
          <p:cNvPr id="60" name="TextBox 59">
            <a:extLst>
              <a:ext uri="{FF2B5EF4-FFF2-40B4-BE49-F238E27FC236}">
                <a16:creationId xmlns:a16="http://schemas.microsoft.com/office/drawing/2014/main" id="{83E1C068-8C63-D52D-AD22-7B2B977415AF}"/>
              </a:ext>
            </a:extLst>
          </p:cNvPr>
          <p:cNvSpPr txBox="1"/>
          <p:nvPr/>
        </p:nvSpPr>
        <p:spPr>
          <a:xfrm>
            <a:off x="14379050" y="6103540"/>
            <a:ext cx="5910262" cy="646331"/>
          </a:xfrm>
          <a:prstGeom prst="rect">
            <a:avLst/>
          </a:prstGeom>
          <a:noFill/>
        </p:spPr>
        <p:txBody>
          <a:bodyPr wrap="square">
            <a:spAutoFit/>
          </a:bodyPr>
          <a:lstStyle/>
          <a:p>
            <a:pPr marL="0" marR="0" lvl="0" indent="0" algn="l" defTabSz="673100" rtl="0" eaLnBrk="1" fontAlgn="auto" latinLnBrk="0" hangingPunct="1">
              <a:lnSpc>
                <a:spcPct val="100000"/>
              </a:lnSpc>
              <a:spcBef>
                <a:spcPct val="20000"/>
              </a:spcBef>
              <a:spcAft>
                <a:spcPts val="0"/>
              </a:spcAft>
              <a:buClrTx/>
              <a:buSzTx/>
              <a:buFontTx/>
              <a:buNone/>
              <a:tabLst/>
              <a:defRPr/>
            </a:pPr>
            <a:r>
              <a:rPr kumimoji="0" lang="en-AU" altLang="en-US" sz="3600" b="1" i="0" u="none" strike="noStrike" kern="1200" cap="none" spc="0" normalizeH="0" baseline="0" noProof="0" dirty="0">
                <a:ln>
                  <a:noFill/>
                </a:ln>
                <a:solidFill>
                  <a:prstClr val="black"/>
                </a:solidFill>
                <a:effectLst/>
                <a:uLnTx/>
                <a:uFillTx/>
                <a:latin typeface="Arial" charset="0"/>
                <a:ea typeface="ＭＳ Ｐゴシック" charset="-128"/>
                <a:cs typeface="+mn-cs"/>
              </a:rPr>
              <a:t>Overall Improvements</a:t>
            </a:r>
          </a:p>
        </p:txBody>
      </p:sp>
    </p:spTree>
    <p:extLst>
      <p:ext uri="{BB962C8B-B14F-4D97-AF65-F5344CB8AC3E}">
        <p14:creationId xmlns:p14="http://schemas.microsoft.com/office/powerpoint/2010/main" val="103272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29"/>
                                        </p:tgtEl>
                                      </p:cBhvr>
                                    </p:animEffect>
                                    <p:set>
                                      <p:cBhvr>
                                        <p:cTn id="13"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602</Words>
  <Application>Microsoft Office PowerPoint</Application>
  <PresentationFormat>Custom</PresentationFormat>
  <Paragraphs>33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1_Office Theme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Benjamin James</dc:creator>
  <cp:keywords/>
  <dc:description>generated using python-pptx</dc:description>
  <cp:lastModifiedBy>Benjamin James</cp:lastModifiedBy>
  <cp:revision>3</cp:revision>
  <dcterms:created xsi:type="dcterms:W3CDTF">2013-01-27T09:14:16Z</dcterms:created>
  <dcterms:modified xsi:type="dcterms:W3CDTF">2024-06-16T09:28:17Z</dcterms:modified>
  <cp:category/>
</cp:coreProperties>
</file>