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2" r:id="rId1"/>
  </p:sldMasterIdLst>
  <p:sldIdLst>
    <p:sldId id="256" r:id="rId2"/>
    <p:sldId id="262" r:id="rId3"/>
    <p:sldId id="258" r:id="rId4"/>
    <p:sldId id="259" r:id="rId5"/>
    <p:sldId id="260" r:id="rId6"/>
    <p:sldId id="261" r:id="rId7"/>
    <p:sldId id="263" r:id="rId8"/>
  </p:sldIdLst>
  <p:sldSz cx="12192000" cy="6858000"/>
  <p:notesSz cx="6858000" cy="9144000"/>
  <p:defaultTextStyle>
    <a:defPPr>
      <a:defRPr lang="en-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68"/>
  </p:normalViewPr>
  <p:slideViewPr>
    <p:cSldViewPr snapToGrid="0" snapToObjects="1">
      <p:cViewPr varScale="1">
        <p:scale>
          <a:sx n="108" d="100"/>
          <a:sy n="108" d="100"/>
        </p:scale>
        <p:origin x="678"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D3B3C7E-BC2D-4436-8B03-AC421FA66787}"/>
              </a:ext>
            </a:extLst>
          </p:cNvPr>
          <p:cNvSpPr/>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66887E-4265-46F7-9DE0-605FFFC90761}"/>
              </a:ext>
            </a:extLst>
          </p:cNvPr>
          <p:cNvSpPr>
            <a:spLocks noGrp="1"/>
          </p:cNvSpPr>
          <p:nvPr>
            <p:ph type="ctrTitle" hasCustomPrompt="1"/>
          </p:nvPr>
        </p:nvSpPr>
        <p:spPr>
          <a:xfrm>
            <a:off x="2035130" y="1066800"/>
            <a:ext cx="8112369" cy="2073119"/>
          </a:xfrm>
        </p:spPr>
        <p:txBody>
          <a:bodyPr anchor="b">
            <a:normAutofit/>
          </a:bodyPr>
          <a:lstStyle>
            <a:lvl1pPr algn="ctr">
              <a:lnSpc>
                <a:spcPct val="110000"/>
              </a:lnSpc>
              <a:defRPr sz="2800" cap="all" spc="390" baseline="0"/>
            </a:lvl1pPr>
          </a:lstStyle>
          <a:p>
            <a:r>
              <a:rPr lang="en-US" dirty="0"/>
              <a:t>CLICK TO EDIT MASTER TITLE STYLE</a:t>
            </a:r>
          </a:p>
        </p:txBody>
      </p:sp>
      <p:sp>
        <p:nvSpPr>
          <p:cNvPr id="3" name="Subtitle 2">
            <a:extLst>
              <a:ext uri="{FF2B5EF4-FFF2-40B4-BE49-F238E27FC236}">
                <a16:creationId xmlns:a16="http://schemas.microsoft.com/office/drawing/2014/main" id="{7EDB1A74-54F5-45CA-8922-87FFD57515D4}"/>
              </a:ext>
            </a:extLst>
          </p:cNvPr>
          <p:cNvSpPr>
            <a:spLocks noGrp="1"/>
          </p:cNvSpPr>
          <p:nvPr>
            <p:ph type="subTitle" idx="1"/>
          </p:nvPr>
        </p:nvSpPr>
        <p:spPr>
          <a:xfrm>
            <a:off x="2175804" y="4876802"/>
            <a:ext cx="7821637" cy="1028697"/>
          </a:xfrm>
        </p:spPr>
        <p:txBody>
          <a:bodyPr>
            <a:normAutofit/>
          </a:bodyPr>
          <a:lstStyle>
            <a:lvl1pPr marL="0" indent="0" algn="ctr">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0B6BE6EF-9D0F-4ABF-B92C-E967FE3F16CF}"/>
              </a:ext>
            </a:extLst>
          </p:cNvPr>
          <p:cNvSpPr>
            <a:spLocks noGrp="1"/>
          </p:cNvSpPr>
          <p:nvPr>
            <p:ph type="dt" sz="half" idx="10"/>
          </p:nvPr>
        </p:nvSpPr>
        <p:spPr/>
        <p:txBody>
          <a:bodyPr/>
          <a:lstStyle/>
          <a:p>
            <a:fld id="{C485584D-7D79-4248-9986-4CA35242F944}" type="datetimeFigureOut">
              <a:rPr lang="en-US" smtClean="0"/>
              <a:t>11/7/2021</a:t>
            </a:fld>
            <a:endParaRPr lang="en-US"/>
          </a:p>
        </p:txBody>
      </p:sp>
      <p:sp>
        <p:nvSpPr>
          <p:cNvPr id="5" name="Footer Placeholder 4">
            <a:extLst>
              <a:ext uri="{FF2B5EF4-FFF2-40B4-BE49-F238E27FC236}">
                <a16:creationId xmlns:a16="http://schemas.microsoft.com/office/drawing/2014/main" id="{4E4AB150-954C-4F02-89AC-DA7163D75C39}"/>
              </a:ext>
            </a:extLst>
          </p:cNvPr>
          <p:cNvSpPr>
            <a:spLocks noGrp="1"/>
          </p:cNvSpPr>
          <p:nvPr>
            <p:ph type="ftr" sz="quarter" idx="11"/>
          </p:nvPr>
        </p:nvSpPr>
        <p:spPr>
          <a:xfrm>
            <a:off x="7279965" y="6245352"/>
            <a:ext cx="4114800" cy="365125"/>
          </a:xfrm>
        </p:spPr>
        <p:txBody>
          <a:bodyPr/>
          <a:lstStyle/>
          <a:p>
            <a:endParaRPr lang="en-US"/>
          </a:p>
        </p:txBody>
      </p:sp>
      <p:sp>
        <p:nvSpPr>
          <p:cNvPr id="6" name="Slide Number Placeholder 5">
            <a:extLst>
              <a:ext uri="{FF2B5EF4-FFF2-40B4-BE49-F238E27FC236}">
                <a16:creationId xmlns:a16="http://schemas.microsoft.com/office/drawing/2014/main" id="{E8E16270-CBD7-4ACC-BFC5-9CADE7226688}"/>
              </a:ext>
            </a:extLst>
          </p:cNvPr>
          <p:cNvSpPr>
            <a:spLocks noGrp="1"/>
          </p:cNvSpPr>
          <p:nvPr>
            <p:ph type="sldNum" sz="quarter" idx="12"/>
          </p:nvPr>
        </p:nvSpPr>
        <p:spPr/>
        <p:txBody>
          <a:bodyPr/>
          <a:lstStyle/>
          <a:p>
            <a:fld id="{19590046-DA73-4BBF-84B5-C08E6F75191A}" type="slidenum">
              <a:rPr lang="en-US" smtClean="0"/>
              <a:t>‹#›</a:t>
            </a:fld>
            <a:endParaRPr lang="en-US"/>
          </a:p>
        </p:txBody>
      </p:sp>
      <p:grpSp>
        <p:nvGrpSpPr>
          <p:cNvPr id="7" name="Group 6">
            <a:extLst>
              <a:ext uri="{FF2B5EF4-FFF2-40B4-BE49-F238E27FC236}">
                <a16:creationId xmlns:a16="http://schemas.microsoft.com/office/drawing/2014/main" id="{79B5D0C1-066E-4C02-A6B8-59FAE4A19724}"/>
              </a:ext>
            </a:extLst>
          </p:cNvPr>
          <p:cNvGrpSpPr/>
          <p:nvPr/>
        </p:nvGrpSpPr>
        <p:grpSpPr>
          <a:xfrm>
            <a:off x="5662258" y="4240546"/>
            <a:ext cx="867485" cy="115439"/>
            <a:chOff x="8910933" y="1861308"/>
            <a:chExt cx="867485" cy="115439"/>
          </a:xfrm>
        </p:grpSpPr>
        <p:sp>
          <p:nvSpPr>
            <p:cNvPr id="8" name="Rectangle 7">
              <a:extLst>
                <a:ext uri="{FF2B5EF4-FFF2-40B4-BE49-F238E27FC236}">
                  <a16:creationId xmlns:a16="http://schemas.microsoft.com/office/drawing/2014/main" id="{D4386904-AFDC-449E-8D1B-906B305EBDA7}"/>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70778F2-11E8-428C-8324-479CA9D6FE92}"/>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A0BE89E-CB2D-48BA-A8D2-533FAAAA725F}"/>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1593216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2DC87-4B97-4A7C-BC4C-6E772456161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4B59FD9-57FD-4ABA-9FCD-7954052534C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87BD40E-B0AA-47B8-900F-488A8AEC1BC2}"/>
              </a:ext>
            </a:extLst>
          </p:cNvPr>
          <p:cNvSpPr>
            <a:spLocks noGrp="1"/>
          </p:cNvSpPr>
          <p:nvPr>
            <p:ph type="dt" sz="half" idx="10"/>
          </p:nvPr>
        </p:nvSpPr>
        <p:spPr/>
        <p:txBody>
          <a:bodyPr/>
          <a:lstStyle/>
          <a:p>
            <a:fld id="{C485584D-7D79-4248-9986-4CA35242F944}" type="datetimeFigureOut">
              <a:rPr lang="en-US" smtClean="0"/>
              <a:t>11/7/2021</a:t>
            </a:fld>
            <a:endParaRPr lang="en-US"/>
          </a:p>
        </p:txBody>
      </p:sp>
      <p:sp>
        <p:nvSpPr>
          <p:cNvPr id="5" name="Footer Placeholder 4">
            <a:extLst>
              <a:ext uri="{FF2B5EF4-FFF2-40B4-BE49-F238E27FC236}">
                <a16:creationId xmlns:a16="http://schemas.microsoft.com/office/drawing/2014/main" id="{865E623C-1E35-4485-A5B4-A71969BE70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5C6BB9-EF4F-465E-985B-34521F68C583}"/>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7554738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587F5577-D71B-4279-B07A-62F703E5D1DC}"/>
              </a:ext>
            </a:extLst>
          </p:cNvPr>
          <p:cNvSpPr>
            <a:spLocks noGrp="1"/>
          </p:cNvSpPr>
          <p:nvPr>
            <p:ph type="dt" sz="half" idx="10"/>
          </p:nvPr>
        </p:nvSpPr>
        <p:spPr/>
        <p:txBody>
          <a:bodyPr/>
          <a:lstStyle/>
          <a:p>
            <a:fld id="{C485584D-7D79-4248-9986-4CA35242F944}" type="datetimeFigureOut">
              <a:rPr lang="en-US" smtClean="0"/>
              <a:t>11/7/2021</a:t>
            </a:fld>
            <a:endParaRPr lang="en-US"/>
          </a:p>
        </p:txBody>
      </p:sp>
      <p:sp>
        <p:nvSpPr>
          <p:cNvPr id="5" name="Footer Placeholder 4">
            <a:extLst>
              <a:ext uri="{FF2B5EF4-FFF2-40B4-BE49-F238E27FC236}">
                <a16:creationId xmlns:a16="http://schemas.microsoft.com/office/drawing/2014/main" id="{F648367D-C35C-4023-BEBE-F834D033B0C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BFCF8A-B8C6-496A-98A5-BBB52DB70F16}"/>
              </a:ext>
            </a:extLst>
          </p:cNvPr>
          <p:cNvSpPr>
            <a:spLocks noGrp="1"/>
          </p:cNvSpPr>
          <p:nvPr>
            <p:ph type="sldNum" sz="quarter" idx="12"/>
          </p:nvPr>
        </p:nvSpPr>
        <p:spPr/>
        <p:txBody>
          <a:bodyPr/>
          <a:lstStyle/>
          <a:p>
            <a:fld id="{19590046-DA73-4BBF-84B5-C08E6F75191A}" type="slidenum">
              <a:rPr lang="en-US" smtClean="0"/>
              <a:t>‹#›</a:t>
            </a:fld>
            <a:endParaRPr lang="en-US"/>
          </a:p>
        </p:txBody>
      </p:sp>
      <p:sp>
        <p:nvSpPr>
          <p:cNvPr id="11" name="Rectangle 5">
            <a:extLst>
              <a:ext uri="{FF2B5EF4-FFF2-40B4-BE49-F238E27FC236}">
                <a16:creationId xmlns:a16="http://schemas.microsoft.com/office/drawing/2014/main" id="{CDE45C10-227D-42DF-A888-EEFD3784FA8E}"/>
              </a:ext>
              <a:ext uri="{C183D7F6-B498-43B3-948B-1728B52AA6E4}">
                <adec:decorative xmlns:adec="http://schemas.microsoft.com/office/drawing/2017/decorative" val="1"/>
              </a:ext>
            </a:extLst>
          </p:cNvPr>
          <p:cNvSpPr/>
          <p:nvPr/>
        </p:nvSpPr>
        <p:spPr>
          <a:xfrm>
            <a:off x="723900" y="750338"/>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6">
            <a:extLst>
              <a:ext uri="{FF2B5EF4-FFF2-40B4-BE49-F238E27FC236}">
                <a16:creationId xmlns:a16="http://schemas.microsoft.com/office/drawing/2014/main" id="{DA214944-8898-48BC-AE6F-065DA7BBB8E8}"/>
              </a:ext>
              <a:ext uri="{C183D7F6-B498-43B3-948B-1728B52AA6E4}">
                <adec:decorative xmlns:adec="http://schemas.microsoft.com/office/drawing/2017/decorative" val="1"/>
              </a:ext>
            </a:extLst>
          </p:cNvPr>
          <p:cNvGrpSpPr/>
          <p:nvPr/>
        </p:nvGrpSpPr>
        <p:grpSpPr>
          <a:xfrm>
            <a:off x="2580478" y="4714704"/>
            <a:ext cx="867485" cy="115439"/>
            <a:chOff x="8910933" y="1861308"/>
            <a:chExt cx="867485" cy="115439"/>
          </a:xfrm>
        </p:grpSpPr>
        <p:sp>
          <p:nvSpPr>
            <p:cNvPr id="8" name="Rectangle 7">
              <a:extLst>
                <a:ext uri="{FF2B5EF4-FFF2-40B4-BE49-F238E27FC236}">
                  <a16:creationId xmlns:a16="http://schemas.microsoft.com/office/drawing/2014/main" id="{B94B3AAB-30C4-441D-B481-D253F8325953}"/>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DCB6176-5585-40BC-BC9C-CA625F989F1B}"/>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7C4F1D9-97D8-43DD-A319-C56367F97FCE}"/>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D25E64ED-B373-4866-B5A2-E805D3168BBB}"/>
              </a:ext>
            </a:extLst>
          </p:cNvPr>
          <p:cNvSpPr>
            <a:spLocks noGrp="1"/>
          </p:cNvSpPr>
          <p:nvPr>
            <p:ph type="title"/>
          </p:nvPr>
        </p:nvSpPr>
        <p:spPr>
          <a:xfrm>
            <a:off x="1151291" y="1274475"/>
            <a:ext cx="3761832" cy="2823913"/>
          </a:xfrm>
        </p:spPr>
        <p:txBody>
          <a:bodyPr anchor="b">
            <a:normAutofit/>
          </a:bodyPr>
          <a:lstStyle>
            <a:lvl1pPr algn="ctr">
              <a:defRPr sz="3200" cap="all" spc="600" baseline="0"/>
            </a:lvl1pPr>
          </a:lstStyle>
          <a:p>
            <a:r>
              <a:rPr lang="en-US" dirty="0"/>
              <a:t>Click to edit Master title style</a:t>
            </a:r>
          </a:p>
        </p:txBody>
      </p:sp>
      <p:sp>
        <p:nvSpPr>
          <p:cNvPr id="3" name="Text Placeholder 2">
            <a:extLst>
              <a:ext uri="{FF2B5EF4-FFF2-40B4-BE49-F238E27FC236}">
                <a16:creationId xmlns:a16="http://schemas.microsoft.com/office/drawing/2014/main" id="{AB6D6168-DDAE-41B2-A0D5-42185A2D028C}"/>
              </a:ext>
            </a:extLst>
          </p:cNvPr>
          <p:cNvSpPr>
            <a:spLocks noGrp="1"/>
          </p:cNvSpPr>
          <p:nvPr>
            <p:ph type="body" idx="1"/>
          </p:nvPr>
        </p:nvSpPr>
        <p:spPr>
          <a:xfrm>
            <a:off x="6556756" y="2730304"/>
            <a:ext cx="4383030" cy="1397390"/>
          </a:xfrm>
        </p:spPr>
        <p:txBody>
          <a:bodyPr anchor="ctr">
            <a:normAutofit/>
          </a:bodyPr>
          <a:lstStyle>
            <a:lvl1pPr marL="0" indent="0" algn="ctr">
              <a:buNone/>
              <a:defRPr sz="20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Tree>
    <p:extLst>
      <p:ext uri="{BB962C8B-B14F-4D97-AF65-F5344CB8AC3E}">
        <p14:creationId xmlns:p14="http://schemas.microsoft.com/office/powerpoint/2010/main" val="3036921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825EB-71EE-41B3-89D2-47A0C7C3598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E662F7D-C4AD-4BD4-AAC8-F0223EE4A38B}"/>
              </a:ext>
            </a:extLst>
          </p:cNvPr>
          <p:cNvSpPr>
            <a:spLocks noGrp="1"/>
          </p:cNvSpPr>
          <p:nvPr>
            <p:ph sz="half" idx="1"/>
          </p:nvPr>
        </p:nvSpPr>
        <p:spPr>
          <a:xfrm>
            <a:off x="1037305" y="2155369"/>
            <a:ext cx="4953000" cy="399832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9D0FB088-28C6-4667-8DF2-0DE32AE3EC30}"/>
              </a:ext>
            </a:extLst>
          </p:cNvPr>
          <p:cNvSpPr>
            <a:spLocks noGrp="1"/>
          </p:cNvSpPr>
          <p:nvPr>
            <p:ph sz="half" idx="2"/>
          </p:nvPr>
        </p:nvSpPr>
        <p:spPr>
          <a:xfrm>
            <a:off x="6172200" y="2155369"/>
            <a:ext cx="4953000" cy="39983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F36095F-AE34-4E94-B722-E3A1205AEEDC}"/>
              </a:ext>
            </a:extLst>
          </p:cNvPr>
          <p:cNvSpPr>
            <a:spLocks noGrp="1"/>
          </p:cNvSpPr>
          <p:nvPr>
            <p:ph type="dt" sz="half" idx="10"/>
          </p:nvPr>
        </p:nvSpPr>
        <p:spPr/>
        <p:txBody>
          <a:bodyPr/>
          <a:lstStyle/>
          <a:p>
            <a:fld id="{C485584D-7D79-4248-9986-4CA35242F944}" type="datetimeFigureOut">
              <a:rPr lang="en-US" smtClean="0"/>
              <a:t>11/7/2021</a:t>
            </a:fld>
            <a:endParaRPr lang="en-US"/>
          </a:p>
        </p:txBody>
      </p:sp>
      <p:sp>
        <p:nvSpPr>
          <p:cNvPr id="6" name="Footer Placeholder 5">
            <a:extLst>
              <a:ext uri="{FF2B5EF4-FFF2-40B4-BE49-F238E27FC236}">
                <a16:creationId xmlns:a16="http://schemas.microsoft.com/office/drawing/2014/main" id="{6E06A8E6-BD94-48EA-8F35-DA0DF910AC2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478AEF-56B8-49F5-81E8-663B1FFA073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4122563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F873F-001F-4254-97F3-05329E6A7B67}"/>
              </a:ext>
            </a:extLst>
          </p:cNvPr>
          <p:cNvSpPr>
            <a:spLocks noGrp="1"/>
          </p:cNvSpPr>
          <p:nvPr>
            <p:ph type="title"/>
          </p:nvPr>
        </p:nvSpPr>
        <p:spPr>
          <a:xfrm>
            <a:off x="1028700" y="555171"/>
            <a:ext cx="10134600" cy="113551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4A37B575-060F-4296-A28A-93DA109F96F5}"/>
              </a:ext>
            </a:extLst>
          </p:cNvPr>
          <p:cNvSpPr>
            <a:spLocks noGrp="1"/>
          </p:cNvSpPr>
          <p:nvPr>
            <p:ph type="body" idx="1"/>
          </p:nvPr>
        </p:nvSpPr>
        <p:spPr>
          <a:xfrm>
            <a:off x="1037306" y="1801620"/>
            <a:ext cx="4849036"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BA581A51-F4D1-4A02-9918-C416F820B646}"/>
              </a:ext>
            </a:extLst>
          </p:cNvPr>
          <p:cNvSpPr>
            <a:spLocks noGrp="1"/>
          </p:cNvSpPr>
          <p:nvPr>
            <p:ph sz="half" idx="2"/>
          </p:nvPr>
        </p:nvSpPr>
        <p:spPr>
          <a:xfrm>
            <a:off x="1037306" y="2619103"/>
            <a:ext cx="4849036"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32916D0-3DFE-455D-9888-3FDEFD3DE0CD}"/>
              </a:ext>
            </a:extLst>
          </p:cNvPr>
          <p:cNvSpPr>
            <a:spLocks noGrp="1"/>
          </p:cNvSpPr>
          <p:nvPr>
            <p:ph type="body" sz="quarter" idx="3"/>
          </p:nvPr>
        </p:nvSpPr>
        <p:spPr>
          <a:xfrm>
            <a:off x="6250108" y="1801620"/>
            <a:ext cx="4904585"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F093D763-0643-4A48-8007-93391C59F6D5}"/>
              </a:ext>
            </a:extLst>
          </p:cNvPr>
          <p:cNvSpPr>
            <a:spLocks noGrp="1"/>
          </p:cNvSpPr>
          <p:nvPr>
            <p:ph sz="quarter" idx="4"/>
          </p:nvPr>
        </p:nvSpPr>
        <p:spPr>
          <a:xfrm>
            <a:off x="6250108" y="2619103"/>
            <a:ext cx="4904585"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9A2D07B-3A5D-41C2-83B8-BD1AD6522CAD}"/>
              </a:ext>
            </a:extLst>
          </p:cNvPr>
          <p:cNvSpPr>
            <a:spLocks noGrp="1"/>
          </p:cNvSpPr>
          <p:nvPr>
            <p:ph type="dt" sz="half" idx="10"/>
          </p:nvPr>
        </p:nvSpPr>
        <p:spPr/>
        <p:txBody>
          <a:bodyPr/>
          <a:lstStyle/>
          <a:p>
            <a:fld id="{C485584D-7D79-4248-9986-4CA35242F944}" type="datetimeFigureOut">
              <a:rPr lang="en-US" smtClean="0"/>
              <a:t>11/7/2021</a:t>
            </a:fld>
            <a:endParaRPr lang="en-US"/>
          </a:p>
        </p:txBody>
      </p:sp>
      <p:sp>
        <p:nvSpPr>
          <p:cNvPr id="8" name="Footer Placeholder 7">
            <a:extLst>
              <a:ext uri="{FF2B5EF4-FFF2-40B4-BE49-F238E27FC236}">
                <a16:creationId xmlns:a16="http://schemas.microsoft.com/office/drawing/2014/main" id="{0E2C1367-FE5A-4CDD-B85B-724FFFE5B5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992F244-23EB-4E1A-B74F-77F23F87978D}"/>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7929369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76C0A-BEF4-4DE4-A9D2-C60298FC7F9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367C0AC-3C98-4D68-AE72-CFFA1638CC02}"/>
              </a:ext>
            </a:extLst>
          </p:cNvPr>
          <p:cNvSpPr>
            <a:spLocks noGrp="1"/>
          </p:cNvSpPr>
          <p:nvPr>
            <p:ph type="dt" sz="half" idx="10"/>
          </p:nvPr>
        </p:nvSpPr>
        <p:spPr/>
        <p:txBody>
          <a:bodyPr/>
          <a:lstStyle/>
          <a:p>
            <a:fld id="{C485584D-7D79-4248-9986-4CA35242F944}" type="datetimeFigureOut">
              <a:rPr lang="en-US" smtClean="0"/>
              <a:t>11/7/2021</a:t>
            </a:fld>
            <a:endParaRPr lang="en-US"/>
          </a:p>
        </p:txBody>
      </p:sp>
      <p:sp>
        <p:nvSpPr>
          <p:cNvPr id="4" name="Footer Placeholder 3">
            <a:extLst>
              <a:ext uri="{FF2B5EF4-FFF2-40B4-BE49-F238E27FC236}">
                <a16:creationId xmlns:a16="http://schemas.microsoft.com/office/drawing/2014/main" id="{FEA7722A-E2E4-45D2-8A20-4853ED6837B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46B9201-B20B-4412-B745-F2F6A91487E8}"/>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7429192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BC4889A-9ABE-4409-BAD8-F84C36C1FA09}"/>
              </a:ext>
            </a:extLst>
          </p:cNvPr>
          <p:cNvSpPr>
            <a:spLocks noGrp="1"/>
          </p:cNvSpPr>
          <p:nvPr>
            <p:ph type="dt" sz="half" idx="10"/>
          </p:nvPr>
        </p:nvSpPr>
        <p:spPr/>
        <p:txBody>
          <a:bodyPr/>
          <a:lstStyle/>
          <a:p>
            <a:fld id="{C485584D-7D79-4248-9986-4CA35242F944}" type="datetimeFigureOut">
              <a:rPr lang="en-US" smtClean="0"/>
              <a:t>11/7/2021</a:t>
            </a:fld>
            <a:endParaRPr lang="en-US"/>
          </a:p>
        </p:txBody>
      </p:sp>
      <p:sp>
        <p:nvSpPr>
          <p:cNvPr id="3" name="Footer Placeholder 2">
            <a:extLst>
              <a:ext uri="{FF2B5EF4-FFF2-40B4-BE49-F238E27FC236}">
                <a16:creationId xmlns:a16="http://schemas.microsoft.com/office/drawing/2014/main" id="{7DDA5A70-FE21-4CB6-A67B-1DC798E9E3B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984AD11-7FD2-432C-A6AB-395BE9275C1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3647995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397CF-9CDD-4E78-8F35-A2FFE7867419}"/>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7194BFE-7A85-4123-B0F7-4DB1C141CE60}"/>
              </a:ext>
            </a:extLst>
          </p:cNvPr>
          <p:cNvSpPr>
            <a:spLocks noGrp="1"/>
          </p:cNvSpPr>
          <p:nvPr>
            <p:ph idx="1"/>
          </p:nvPr>
        </p:nvSpPr>
        <p:spPr>
          <a:xfrm>
            <a:off x="5183188" y="1066800"/>
            <a:ext cx="6172200" cy="48386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641EFD6D-1929-4A73-A860-22A36FF5C17D}"/>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B399A5-94A1-4452-AFF0-918BDA8B14F9}"/>
              </a:ext>
            </a:extLst>
          </p:cNvPr>
          <p:cNvSpPr>
            <a:spLocks noGrp="1"/>
          </p:cNvSpPr>
          <p:nvPr>
            <p:ph type="dt" sz="half" idx="10"/>
          </p:nvPr>
        </p:nvSpPr>
        <p:spPr/>
        <p:txBody>
          <a:bodyPr/>
          <a:lstStyle/>
          <a:p>
            <a:fld id="{C485584D-7D79-4248-9986-4CA35242F944}" type="datetimeFigureOut">
              <a:rPr lang="en-US" smtClean="0"/>
              <a:t>11/7/2021</a:t>
            </a:fld>
            <a:endParaRPr lang="en-US"/>
          </a:p>
        </p:txBody>
      </p:sp>
      <p:sp>
        <p:nvSpPr>
          <p:cNvPr id="6" name="Footer Placeholder 5">
            <a:extLst>
              <a:ext uri="{FF2B5EF4-FFF2-40B4-BE49-F238E27FC236}">
                <a16:creationId xmlns:a16="http://schemas.microsoft.com/office/drawing/2014/main" id="{489589D8-DD83-406C-A77A-176D23993B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E46024-82ED-40EF-8846-F6CC44BC53DE}"/>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8011032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D12FA-83A4-42AF-98D7-312C4C5A7128}"/>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6CF1DC8-2932-4C6E-BFBB-8BA1C9598425}"/>
              </a:ext>
            </a:extLst>
          </p:cNvPr>
          <p:cNvSpPr>
            <a:spLocks noGrp="1"/>
          </p:cNvSpPr>
          <p:nvPr>
            <p:ph type="pic" idx="1"/>
          </p:nvPr>
        </p:nvSpPr>
        <p:spPr>
          <a:xfrm>
            <a:off x="5183188" y="1066800"/>
            <a:ext cx="5942012" cy="48387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8D6E0000-EF01-46A5-8A71-25FB7EA3F94A}"/>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1AD40B-9246-4532-9F73-5BA9061C3ABA}"/>
              </a:ext>
            </a:extLst>
          </p:cNvPr>
          <p:cNvSpPr>
            <a:spLocks noGrp="1"/>
          </p:cNvSpPr>
          <p:nvPr>
            <p:ph type="dt" sz="half" idx="10"/>
          </p:nvPr>
        </p:nvSpPr>
        <p:spPr/>
        <p:txBody>
          <a:bodyPr/>
          <a:lstStyle/>
          <a:p>
            <a:fld id="{C485584D-7D79-4248-9986-4CA35242F944}" type="datetimeFigureOut">
              <a:rPr lang="en-US" smtClean="0"/>
              <a:t>11/7/2021</a:t>
            </a:fld>
            <a:endParaRPr lang="en-US"/>
          </a:p>
        </p:txBody>
      </p:sp>
      <p:sp>
        <p:nvSpPr>
          <p:cNvPr id="6" name="Footer Placeholder 5">
            <a:extLst>
              <a:ext uri="{FF2B5EF4-FFF2-40B4-BE49-F238E27FC236}">
                <a16:creationId xmlns:a16="http://schemas.microsoft.com/office/drawing/2014/main" id="{8BE6B9A0-5B1C-4F7B-828A-EF74E51478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2E99FB-C932-4165-A612-8B302D8F7229}"/>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9556069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B1126-542A-43AD-8078-EE356516544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4A5F98B-5F32-4561-BFBC-9F6E5DA0A347}"/>
              </a:ext>
            </a:extLst>
          </p:cNvPr>
          <p:cNvSpPr>
            <a:spLocks noGrp="1"/>
          </p:cNvSpPr>
          <p:nvPr>
            <p:ph type="body" orient="vert" idx="1"/>
          </p:nvPr>
        </p:nvSpPr>
        <p:spPr>
          <a:xfrm>
            <a:off x="1028700" y="2161903"/>
            <a:ext cx="10134600" cy="374359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73D0DD-B04E-4E48-8EE1-51E46131A9A2}"/>
              </a:ext>
            </a:extLst>
          </p:cNvPr>
          <p:cNvSpPr>
            <a:spLocks noGrp="1"/>
          </p:cNvSpPr>
          <p:nvPr>
            <p:ph type="dt" sz="half" idx="10"/>
          </p:nvPr>
        </p:nvSpPr>
        <p:spPr/>
        <p:txBody>
          <a:bodyPr/>
          <a:lstStyle/>
          <a:p>
            <a:fld id="{C485584D-7D79-4248-9986-4CA35242F944}" type="datetimeFigureOut">
              <a:rPr lang="en-US" smtClean="0"/>
              <a:t>11/7/2021</a:t>
            </a:fld>
            <a:endParaRPr lang="en-US"/>
          </a:p>
        </p:txBody>
      </p:sp>
      <p:sp>
        <p:nvSpPr>
          <p:cNvPr id="5" name="Footer Placeholder 4">
            <a:extLst>
              <a:ext uri="{FF2B5EF4-FFF2-40B4-BE49-F238E27FC236}">
                <a16:creationId xmlns:a16="http://schemas.microsoft.com/office/drawing/2014/main" id="{0481352D-F9C0-4442-9601-A09A7655E6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FC0801-9C45-40AE-AB33-5742CDA4DAC7}"/>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42663649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E946561-59BF-4566-AD2C-9B05C4771DF4}"/>
              </a:ext>
            </a:extLst>
          </p:cNvPr>
          <p:cNvSpPr>
            <a:spLocks noGrp="1"/>
          </p:cNvSpPr>
          <p:nvPr>
            <p:ph type="title" orient="vert"/>
          </p:nvPr>
        </p:nvSpPr>
        <p:spPr>
          <a:xfrm>
            <a:off x="9196250" y="723899"/>
            <a:ext cx="2271849" cy="54102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1DF7870-6CBD-47E2-854C-68141BAA101D}"/>
              </a:ext>
            </a:extLst>
          </p:cNvPr>
          <p:cNvSpPr>
            <a:spLocks noGrp="1"/>
          </p:cNvSpPr>
          <p:nvPr>
            <p:ph type="body" orient="vert" idx="1"/>
          </p:nvPr>
        </p:nvSpPr>
        <p:spPr>
          <a:xfrm>
            <a:off x="723900" y="723899"/>
            <a:ext cx="8302534" cy="54102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712FAF3-C106-49CB-A845-1FC7F731399D}"/>
              </a:ext>
            </a:extLst>
          </p:cNvPr>
          <p:cNvSpPr>
            <a:spLocks noGrp="1"/>
          </p:cNvSpPr>
          <p:nvPr>
            <p:ph type="dt" sz="half" idx="10"/>
          </p:nvPr>
        </p:nvSpPr>
        <p:spPr/>
        <p:txBody>
          <a:bodyPr/>
          <a:lstStyle/>
          <a:p>
            <a:fld id="{C485584D-7D79-4248-9986-4CA35242F944}" type="datetimeFigureOut">
              <a:rPr lang="en-US" smtClean="0"/>
              <a:t>11/7/2021</a:t>
            </a:fld>
            <a:endParaRPr lang="en-US"/>
          </a:p>
        </p:txBody>
      </p:sp>
      <p:sp>
        <p:nvSpPr>
          <p:cNvPr id="5" name="Footer Placeholder 4">
            <a:extLst>
              <a:ext uri="{FF2B5EF4-FFF2-40B4-BE49-F238E27FC236}">
                <a16:creationId xmlns:a16="http://schemas.microsoft.com/office/drawing/2014/main" id="{E34D5CCC-00E8-48FA-91A6-921E7B6440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7E1751-E7AA-406D-A977-1ACEF1FBD134}"/>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5793831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CE7638-D991-46E7-BF2C-67D1AC829628}"/>
              </a:ext>
            </a:extLst>
          </p:cNvPr>
          <p:cNvSpPr>
            <a:spLocks noGrp="1"/>
          </p:cNvSpPr>
          <p:nvPr>
            <p:ph type="title"/>
          </p:nvPr>
        </p:nvSpPr>
        <p:spPr>
          <a:xfrm>
            <a:off x="1028700" y="723900"/>
            <a:ext cx="10134600" cy="1288489"/>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CA7C6B9C-4923-4DAB-9748-D5CD289EB978}"/>
              </a:ext>
            </a:extLst>
          </p:cNvPr>
          <p:cNvSpPr>
            <a:spLocks noGrp="1"/>
          </p:cNvSpPr>
          <p:nvPr>
            <p:ph type="body" idx="1"/>
          </p:nvPr>
        </p:nvSpPr>
        <p:spPr>
          <a:xfrm>
            <a:off x="1028700" y="2161903"/>
            <a:ext cx="10134600" cy="396934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E7578CF6-4B33-40E4-B881-5F4C568378E1}"/>
              </a:ext>
            </a:extLst>
          </p:cNvPr>
          <p:cNvSpPr>
            <a:spLocks noGrp="1"/>
          </p:cNvSpPr>
          <p:nvPr>
            <p:ph type="sldNum" sz="quarter" idx="4"/>
          </p:nvPr>
        </p:nvSpPr>
        <p:spPr>
          <a:xfrm>
            <a:off x="11394765" y="6245032"/>
            <a:ext cx="524491" cy="365125"/>
          </a:xfrm>
          <a:prstGeom prst="rect">
            <a:avLst/>
          </a:prstGeom>
        </p:spPr>
        <p:txBody>
          <a:bodyPr vert="horz" lIns="91440" tIns="45720" rIns="91440" bIns="45720" rtlCol="0" anchor="ctr"/>
          <a:lstStyle>
            <a:lvl1pPr algn="r">
              <a:defRPr sz="1050">
                <a:solidFill>
                  <a:schemeClr val="tx2"/>
                </a:solidFill>
              </a:defRPr>
            </a:lvl1pPr>
          </a:lstStyle>
          <a:p>
            <a:fld id="{19590046-DA73-4BBF-84B5-C08E6F75191A}" type="slidenum">
              <a:rPr lang="en-US" smtClean="0"/>
              <a:t>‹#›</a:t>
            </a:fld>
            <a:endParaRPr lang="en-US"/>
          </a:p>
        </p:txBody>
      </p:sp>
      <p:sp>
        <p:nvSpPr>
          <p:cNvPr id="4" name="Date Placeholder 3">
            <a:extLst>
              <a:ext uri="{FF2B5EF4-FFF2-40B4-BE49-F238E27FC236}">
                <a16:creationId xmlns:a16="http://schemas.microsoft.com/office/drawing/2014/main" id="{25AE857E-F564-4539-9984-10435B6140AC}"/>
              </a:ext>
            </a:extLst>
          </p:cNvPr>
          <p:cNvSpPr>
            <a:spLocks noGrp="1"/>
          </p:cNvSpPr>
          <p:nvPr>
            <p:ph type="dt" sz="half" idx="2"/>
          </p:nvPr>
        </p:nvSpPr>
        <p:spPr>
          <a:xfrm>
            <a:off x="354841" y="6245032"/>
            <a:ext cx="2659380" cy="365125"/>
          </a:xfrm>
          <a:prstGeom prst="rect">
            <a:avLst/>
          </a:prstGeom>
        </p:spPr>
        <p:txBody>
          <a:bodyPr vert="horz" lIns="91440" tIns="45720" rIns="91440" bIns="45720" rtlCol="0" anchor="ctr"/>
          <a:lstStyle>
            <a:lvl1pPr algn="l">
              <a:defRPr sz="1050">
                <a:solidFill>
                  <a:schemeClr val="tx2"/>
                </a:solidFill>
              </a:defRPr>
            </a:lvl1pPr>
          </a:lstStyle>
          <a:p>
            <a:fld id="{C485584D-7D79-4248-9986-4CA35242F944}" type="datetimeFigureOut">
              <a:rPr lang="en-US" smtClean="0"/>
              <a:t>11/7/2021</a:t>
            </a:fld>
            <a:endParaRPr lang="en-US"/>
          </a:p>
        </p:txBody>
      </p:sp>
      <p:sp>
        <p:nvSpPr>
          <p:cNvPr id="5" name="Footer Placeholder 4">
            <a:extLst>
              <a:ext uri="{FF2B5EF4-FFF2-40B4-BE49-F238E27FC236}">
                <a16:creationId xmlns:a16="http://schemas.microsoft.com/office/drawing/2014/main" id="{7D1EABEF-B998-4B11-A878-8F492F8E3983}"/>
              </a:ext>
            </a:extLst>
          </p:cNvPr>
          <p:cNvSpPr>
            <a:spLocks noGrp="1"/>
          </p:cNvSpPr>
          <p:nvPr>
            <p:ph type="ftr" sz="quarter" idx="3"/>
          </p:nvPr>
        </p:nvSpPr>
        <p:spPr>
          <a:xfrm>
            <a:off x="7279964" y="6245033"/>
            <a:ext cx="4112222" cy="365125"/>
          </a:xfrm>
          <a:prstGeom prst="rect">
            <a:avLst/>
          </a:prstGeom>
        </p:spPr>
        <p:txBody>
          <a:bodyPr vert="horz" lIns="91440" tIns="45720" rIns="91440" bIns="45720" rtlCol="0" anchor="ctr"/>
          <a:lstStyle>
            <a:lvl1pPr algn="r">
              <a:defRPr sz="1050">
                <a:solidFill>
                  <a:schemeClr val="tx2"/>
                </a:solidFill>
              </a:defRPr>
            </a:lvl1pPr>
          </a:lstStyle>
          <a:p>
            <a:endParaRPr lang="en-US"/>
          </a:p>
        </p:txBody>
      </p:sp>
      <p:sp>
        <p:nvSpPr>
          <p:cNvPr id="16" name="Freeform: Shape 15">
            <a:extLst>
              <a:ext uri="{FF2B5EF4-FFF2-40B4-BE49-F238E27FC236}">
                <a16:creationId xmlns:a16="http://schemas.microsoft.com/office/drawing/2014/main" id="{9EB54D17-3792-403D-9127-495845021D2B}"/>
              </a:ext>
            </a:extLst>
          </p:cNvPr>
          <p:cNvSpPr/>
          <p:nvPr/>
        </p:nvSpPr>
        <p:spPr>
          <a:xfrm>
            <a:off x="0" y="0"/>
            <a:ext cx="12192000" cy="6858000"/>
          </a:xfrm>
          <a:custGeom>
            <a:avLst/>
            <a:gdLst>
              <a:gd name="connsiteX0" fmla="*/ 160920 w 12192000"/>
              <a:gd name="connsiteY0" fmla="*/ 157606 h 6858000"/>
              <a:gd name="connsiteX1" fmla="*/ 160920 w 12192000"/>
              <a:gd name="connsiteY1" fmla="*/ 6700394 h 6858000"/>
              <a:gd name="connsiteX2" fmla="*/ 12031081 w 12192000"/>
              <a:gd name="connsiteY2" fmla="*/ 6700394 h 6858000"/>
              <a:gd name="connsiteX3" fmla="*/ 12031081 w 12192000"/>
              <a:gd name="connsiteY3" fmla="*/ 157606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160920" y="157606"/>
                </a:moveTo>
                <a:lnTo>
                  <a:pt x="160920" y="6700394"/>
                </a:lnTo>
                <a:lnTo>
                  <a:pt x="12031081" y="6700394"/>
                </a:lnTo>
                <a:lnTo>
                  <a:pt x="12031081" y="157606"/>
                </a:lnTo>
                <a:close/>
                <a:moveTo>
                  <a:pt x="0" y="0"/>
                </a:moveTo>
                <a:lnTo>
                  <a:pt x="12192000" y="0"/>
                </a:lnTo>
                <a:lnTo>
                  <a:pt x="12192000"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07103325"/>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61" r:id="rId6"/>
    <p:sldLayoutId id="2147483756" r:id="rId7"/>
    <p:sldLayoutId id="2147483757" r:id="rId8"/>
    <p:sldLayoutId id="2147483758" r:id="rId9"/>
    <p:sldLayoutId id="2147483760" r:id="rId10"/>
    <p:sldLayoutId id="2147483759" r:id="rId11"/>
  </p:sldLayoutIdLst>
  <p:txStyles>
    <p:titleStyle>
      <a:lvl1pPr algn="l" defTabSz="914400" rtl="0" eaLnBrk="1" latinLnBrk="0" hangingPunct="1">
        <a:lnSpc>
          <a:spcPct val="110000"/>
        </a:lnSpc>
        <a:spcBef>
          <a:spcPct val="0"/>
        </a:spcBef>
        <a:buNone/>
        <a:defRPr sz="3200" kern="1200" cap="none" baseline="0">
          <a:solidFill>
            <a:schemeClr val="tx2"/>
          </a:solidFill>
          <a:latin typeface="+mj-lt"/>
          <a:ea typeface="+mj-ea"/>
          <a:cs typeface="+mj-cs"/>
        </a:defRPr>
      </a:lvl1pPr>
    </p:titleStyle>
    <p:bodyStyle>
      <a:lvl1pPr marL="0" indent="0" algn="l" defTabSz="914400" rtl="0" eaLnBrk="1" latinLnBrk="0" hangingPunct="1">
        <a:lnSpc>
          <a:spcPct val="110000"/>
        </a:lnSpc>
        <a:spcBef>
          <a:spcPts val="1000"/>
        </a:spcBef>
        <a:buFontTx/>
        <a:buNone/>
        <a:defRPr sz="2000" kern="1200">
          <a:solidFill>
            <a:schemeClr val="tx2"/>
          </a:solidFill>
          <a:latin typeface="+mn-lt"/>
          <a:ea typeface="+mn-ea"/>
          <a:cs typeface="+mn-cs"/>
        </a:defRPr>
      </a:lvl1pPr>
      <a:lvl2pPr marL="274320" indent="-228600" algn="l" defTabSz="914400" rtl="0" eaLnBrk="1" latinLnBrk="0" hangingPunct="1">
        <a:lnSpc>
          <a:spcPct val="110000"/>
        </a:lnSpc>
        <a:spcBef>
          <a:spcPts val="500"/>
        </a:spcBef>
        <a:buSzPct val="85000"/>
        <a:buFont typeface="Arial" panose="020B0604020202020204" pitchFamily="34" charset="0"/>
        <a:buChar char="•"/>
        <a:defRPr sz="1800" kern="1200">
          <a:solidFill>
            <a:schemeClr val="tx2"/>
          </a:solidFill>
          <a:latin typeface="+mn-lt"/>
          <a:ea typeface="+mn-ea"/>
          <a:cs typeface="+mn-cs"/>
        </a:defRPr>
      </a:lvl2pPr>
      <a:lvl3pPr marL="274320" indent="0" algn="l" defTabSz="914400" rtl="0" eaLnBrk="1" latinLnBrk="0" hangingPunct="1">
        <a:lnSpc>
          <a:spcPct val="110000"/>
        </a:lnSpc>
        <a:spcBef>
          <a:spcPts val="500"/>
        </a:spcBef>
        <a:buFontTx/>
        <a:buNone/>
        <a:defRPr sz="1600" kern="1200">
          <a:solidFill>
            <a:schemeClr val="tx2"/>
          </a:solidFill>
          <a:latin typeface="+mn-lt"/>
          <a:ea typeface="+mn-ea"/>
          <a:cs typeface="+mn-cs"/>
        </a:defRPr>
      </a:lvl3pPr>
      <a:lvl4pPr marL="548640" indent="-228600" algn="l" defTabSz="914400" rtl="0" eaLnBrk="1" latinLnBrk="0" hangingPunct="1">
        <a:lnSpc>
          <a:spcPct val="110000"/>
        </a:lnSpc>
        <a:spcBef>
          <a:spcPts val="500"/>
        </a:spcBef>
        <a:buFont typeface="Arial" panose="020B0604020202020204" pitchFamily="34" charset="0"/>
        <a:buChar char="•"/>
        <a:defRPr sz="1400" kern="1200">
          <a:solidFill>
            <a:schemeClr val="tx2"/>
          </a:solidFill>
          <a:latin typeface="+mn-lt"/>
          <a:ea typeface="+mn-ea"/>
          <a:cs typeface="+mn-cs"/>
        </a:defRPr>
      </a:lvl4pPr>
      <a:lvl5pPr marL="548640" indent="0" algn="l" defTabSz="914400" rtl="0" eaLnBrk="1" latinLnBrk="0" hangingPunct="1">
        <a:lnSpc>
          <a:spcPct val="110000"/>
        </a:lnSpc>
        <a:spcBef>
          <a:spcPts val="500"/>
        </a:spcBef>
        <a:buFontTx/>
        <a:buNone/>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hyperlink" Target="https://www.itv.com/news/2021-06-21/amazon-destroying-millions-of-items-of-unsold-stock-in-one-of-its-uk-warehouses-every-year-itv-news-investigation-finds" TargetMode="External"/><Relationship Id="rId2" Type="http://schemas.openxmlformats.org/officeDocument/2006/relationships/hyperlink" Target="https://techcrunch.com/2019/06/06/how-amazons-delivery-robots-will-navigate-your-sidewalk/?guccounter=1&amp;guce_referrer=aHR0cHM6Ly93d3cuZ29vZ2xlLmNvbS8&amp;guce_referrer_sig=AQAAAF0CuyP8U_4-31mNKEsD5pTSPc_AF9jBl4qNNMYeMeotaLbVi15EkOP-LMXYMaMFmC19I4NIMlxWUjinWVC1OVQpDTH1l-wQaWzKtg_oR6i0TPtekyNJggDsGWXS0VmGvlCv3qDNxMtqBqZ0HBT3znct8c4JrtTfDMQ-fsxjwtQM" TargetMode="External"/><Relationship Id="rId1" Type="http://schemas.openxmlformats.org/officeDocument/2006/relationships/slideLayout" Target="../slideLayouts/slideLayout8.xml"/><Relationship Id="rId4" Type="http://schemas.openxmlformats.org/officeDocument/2006/relationships/hyperlink" Target="https://www.aboutamazon.com/news/transportation/meet-scou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20">
            <a:extLst>
              <a:ext uri="{FF2B5EF4-FFF2-40B4-BE49-F238E27FC236}">
                <a16:creationId xmlns:a16="http://schemas.microsoft.com/office/drawing/2014/main" id="{DD8EACB7-D372-470B-B76E-A829D0031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5">
            <a:extLst>
              <a:ext uri="{FF2B5EF4-FFF2-40B4-BE49-F238E27FC236}">
                <a16:creationId xmlns:a16="http://schemas.microsoft.com/office/drawing/2014/main" id="{FBE11A49-02A1-4D4C-9A49-CDF496B109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614421"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A98211-EA0A-2949-9930-ABA625270984}"/>
              </a:ext>
            </a:extLst>
          </p:cNvPr>
          <p:cNvSpPr>
            <a:spLocks noGrp="1"/>
          </p:cNvSpPr>
          <p:nvPr>
            <p:ph type="ctrTitle"/>
          </p:nvPr>
        </p:nvSpPr>
        <p:spPr>
          <a:xfrm>
            <a:off x="1082340" y="1066800"/>
            <a:ext cx="3931320" cy="2267193"/>
          </a:xfrm>
        </p:spPr>
        <p:txBody>
          <a:bodyPr>
            <a:normAutofit fontScale="90000"/>
          </a:bodyPr>
          <a:lstStyle/>
          <a:p>
            <a:pPr>
              <a:lnSpc>
                <a:spcPct val="100000"/>
              </a:lnSpc>
            </a:pPr>
            <a:r>
              <a:rPr lang="en-RO" sz="1800" dirty="0"/>
              <a:t>Poster presentation</a:t>
            </a:r>
            <a:br>
              <a:rPr lang="en-RO" sz="1800" dirty="0"/>
            </a:br>
            <a:br>
              <a:rPr lang="en-RO" sz="1800" dirty="0"/>
            </a:br>
            <a:br>
              <a:rPr lang="en-RO" sz="1800" dirty="0"/>
            </a:br>
            <a:r>
              <a:rPr lang="en-US" sz="1800" dirty="0"/>
              <a:t>sustainability</a:t>
            </a:r>
            <a:br>
              <a:rPr lang="en-US" sz="1800" dirty="0"/>
            </a:br>
            <a:r>
              <a:rPr lang="en-GB" sz="1800" dirty="0"/>
              <a:t>CARBON FOOTPRINT.</a:t>
            </a:r>
            <a:br>
              <a:rPr lang="en-RO" sz="1800" dirty="0"/>
            </a:br>
            <a:br>
              <a:rPr lang="en-RO" sz="1800" dirty="0"/>
            </a:br>
            <a:r>
              <a:rPr lang="en-RO" sz="1800" dirty="0"/>
              <a:t> </a:t>
            </a:r>
            <a:br>
              <a:rPr lang="en-RO" sz="1800" dirty="0"/>
            </a:br>
            <a:r>
              <a:rPr lang="en-RO" sz="1800" dirty="0"/>
              <a:t>amazon</a:t>
            </a:r>
          </a:p>
        </p:txBody>
      </p:sp>
      <p:sp>
        <p:nvSpPr>
          <p:cNvPr id="3" name="Subtitle 2">
            <a:extLst>
              <a:ext uri="{FF2B5EF4-FFF2-40B4-BE49-F238E27FC236}">
                <a16:creationId xmlns:a16="http://schemas.microsoft.com/office/drawing/2014/main" id="{8526A4E2-845C-3648-85EC-B66BE4C6BF45}"/>
              </a:ext>
            </a:extLst>
          </p:cNvPr>
          <p:cNvSpPr>
            <a:spLocks noGrp="1"/>
          </p:cNvSpPr>
          <p:nvPr>
            <p:ph type="subTitle" idx="1"/>
          </p:nvPr>
        </p:nvSpPr>
        <p:spPr>
          <a:xfrm>
            <a:off x="1082340" y="4327781"/>
            <a:ext cx="3931321" cy="1033669"/>
          </a:xfrm>
        </p:spPr>
        <p:txBody>
          <a:bodyPr>
            <a:normAutofit fontScale="85000" lnSpcReduction="10000"/>
          </a:bodyPr>
          <a:lstStyle/>
          <a:p>
            <a:r>
              <a:rPr lang="en-GB" dirty="0"/>
              <a:t>Dinu Razvan G Dinu</a:t>
            </a:r>
            <a:br>
              <a:rPr lang="en-GB" dirty="0"/>
            </a:br>
            <a:r>
              <a:rPr lang="en-GB" dirty="0"/>
              <a:t>1919420</a:t>
            </a:r>
            <a:br>
              <a:rPr lang="en-GB" dirty="0"/>
            </a:br>
            <a:r>
              <a:rPr lang="en-GB" dirty="0"/>
              <a:t>University Of  Wales Trinity Saint David</a:t>
            </a:r>
            <a:br>
              <a:rPr lang="en-GB"/>
            </a:br>
            <a:r>
              <a:rPr lang="en-GB"/>
              <a:t>Component One</a:t>
            </a:r>
            <a:endParaRPr lang="en-RO"/>
          </a:p>
        </p:txBody>
      </p:sp>
      <p:pic>
        <p:nvPicPr>
          <p:cNvPr id="4" name="Picture 3" descr="A drawing of a light bulb with yellow crumpled paper as its light">
            <a:extLst>
              <a:ext uri="{FF2B5EF4-FFF2-40B4-BE49-F238E27FC236}">
                <a16:creationId xmlns:a16="http://schemas.microsoft.com/office/drawing/2014/main" id="{69382344-3C3F-42FB-9FCE-93F80C3F0EB7}"/>
              </a:ext>
            </a:extLst>
          </p:cNvPr>
          <p:cNvPicPr>
            <a:picLocks noChangeAspect="1"/>
          </p:cNvPicPr>
          <p:nvPr/>
        </p:nvPicPr>
        <p:blipFill rotWithShape="1">
          <a:blip r:embed="rId2"/>
          <a:srcRect b="15730"/>
          <a:stretch/>
        </p:blipFill>
        <p:spPr>
          <a:xfrm>
            <a:off x="6062222" y="1908609"/>
            <a:ext cx="5439657" cy="3059818"/>
          </a:xfrm>
          <a:prstGeom prst="rect">
            <a:avLst/>
          </a:prstGeom>
        </p:spPr>
      </p:pic>
      <p:grpSp>
        <p:nvGrpSpPr>
          <p:cNvPr id="41" name="Group 24">
            <a:extLst>
              <a:ext uri="{FF2B5EF4-FFF2-40B4-BE49-F238E27FC236}">
                <a16:creationId xmlns:a16="http://schemas.microsoft.com/office/drawing/2014/main" id="{F1732D3A-CFF0-45BE-AD79-F83D0272C6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14258" y="3871114"/>
            <a:ext cx="867485" cy="115439"/>
            <a:chOff x="8910933" y="1861308"/>
            <a:chExt cx="867485" cy="115439"/>
          </a:xfrm>
        </p:grpSpPr>
        <p:sp>
          <p:nvSpPr>
            <p:cNvPr id="42" name="Rectangle 25">
              <a:extLst>
                <a:ext uri="{FF2B5EF4-FFF2-40B4-BE49-F238E27FC236}">
                  <a16:creationId xmlns:a16="http://schemas.microsoft.com/office/drawing/2014/main" id="{C892F72C-7FB6-49C8-A402-D5DC42DB67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7" name="Straight Connector 26">
              <a:extLst>
                <a:ext uri="{FF2B5EF4-FFF2-40B4-BE49-F238E27FC236}">
                  <a16:creationId xmlns:a16="http://schemas.microsoft.com/office/drawing/2014/main" id="{FC92C2E1-605F-49BD-8AC8-DC52B3015E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38BE2E0F-EE6D-4748-AB8F-724D0DDC6E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5077417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2" name="Freeform: Shape 70">
            <a:extLst>
              <a:ext uri="{FF2B5EF4-FFF2-40B4-BE49-F238E27FC236}">
                <a16:creationId xmlns:a16="http://schemas.microsoft.com/office/drawing/2014/main" id="{9EB54D17-3792-403D-9127-495845021D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160920 w 12192000"/>
              <a:gd name="connsiteY0" fmla="*/ 157606 h 6858000"/>
              <a:gd name="connsiteX1" fmla="*/ 160920 w 12192000"/>
              <a:gd name="connsiteY1" fmla="*/ 6700394 h 6858000"/>
              <a:gd name="connsiteX2" fmla="*/ 12031081 w 12192000"/>
              <a:gd name="connsiteY2" fmla="*/ 6700394 h 6858000"/>
              <a:gd name="connsiteX3" fmla="*/ 12031081 w 12192000"/>
              <a:gd name="connsiteY3" fmla="*/ 157606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160920" y="157606"/>
                </a:moveTo>
                <a:lnTo>
                  <a:pt x="160920" y="6700394"/>
                </a:lnTo>
                <a:lnTo>
                  <a:pt x="12031081" y="6700394"/>
                </a:lnTo>
                <a:lnTo>
                  <a:pt x="12031081" y="157606"/>
                </a:lnTo>
                <a:close/>
                <a:moveTo>
                  <a:pt x="0" y="0"/>
                </a:moveTo>
                <a:lnTo>
                  <a:pt x="12192000" y="0"/>
                </a:lnTo>
                <a:lnTo>
                  <a:pt x="12192000"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173" name="Rectangle 72">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4"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B9B2B4-71FD-6841-A5BD-068916BB9F5F}"/>
              </a:ext>
            </a:extLst>
          </p:cNvPr>
          <p:cNvSpPr>
            <a:spLocks noGrp="1"/>
          </p:cNvSpPr>
          <p:nvPr>
            <p:ph type="title"/>
          </p:nvPr>
        </p:nvSpPr>
        <p:spPr>
          <a:xfrm>
            <a:off x="12673013" y="1000125"/>
            <a:ext cx="805180" cy="968405"/>
          </a:xfrm>
        </p:spPr>
        <p:txBody>
          <a:bodyPr vert="horz" lIns="91440" tIns="45720" rIns="91440" bIns="45720" rtlCol="0" anchor="b">
            <a:normAutofit/>
          </a:bodyPr>
          <a:lstStyle/>
          <a:p>
            <a:pPr algn="ctr"/>
            <a:endParaRPr lang="en-US" dirty="0"/>
          </a:p>
        </p:txBody>
      </p:sp>
      <p:sp>
        <p:nvSpPr>
          <p:cNvPr id="4" name="Text Placeholder 3">
            <a:extLst>
              <a:ext uri="{FF2B5EF4-FFF2-40B4-BE49-F238E27FC236}">
                <a16:creationId xmlns:a16="http://schemas.microsoft.com/office/drawing/2014/main" id="{052030C7-FE76-CD43-AB2C-6BE4257CC176}"/>
              </a:ext>
            </a:extLst>
          </p:cNvPr>
          <p:cNvSpPr>
            <a:spLocks noGrp="1"/>
          </p:cNvSpPr>
          <p:nvPr>
            <p:ph type="body" sz="half" idx="2"/>
          </p:nvPr>
        </p:nvSpPr>
        <p:spPr>
          <a:xfrm>
            <a:off x="1096144" y="2884394"/>
            <a:ext cx="3862062" cy="2699533"/>
          </a:xfrm>
        </p:spPr>
        <p:txBody>
          <a:bodyPr vert="horz" lIns="91440" tIns="45720" rIns="91440" bIns="45720" rtlCol="0">
            <a:normAutofit/>
          </a:bodyPr>
          <a:lstStyle/>
          <a:p>
            <a:pPr algn="ctr"/>
            <a:r>
              <a:rPr lang="en-US" sz="2000" dirty="0"/>
              <a:t> Amazon wants but also tries that in the next years, by 2040 to be more precise, to become a company with Carbon Zero, given the information provided by them.</a:t>
            </a:r>
            <a:br>
              <a:rPr lang="en-US" sz="2000" dirty="0"/>
            </a:br>
            <a:endParaRPr lang="en-US" sz="2000" dirty="0"/>
          </a:p>
        </p:txBody>
      </p:sp>
      <p:pic>
        <p:nvPicPr>
          <p:cNvPr id="7170" name="Picture 2" descr="Amazon Sustainability">
            <a:extLst>
              <a:ext uri="{FF2B5EF4-FFF2-40B4-BE49-F238E27FC236}">
                <a16:creationId xmlns:a16="http://schemas.microsoft.com/office/drawing/2014/main" id="{B50CBC0D-1D6E-6940-824C-07BD591F38B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5905500" y="1863903"/>
            <a:ext cx="5715000" cy="3214687"/>
          </a:xfrm>
          <a:prstGeom prst="rect">
            <a:avLst/>
          </a:prstGeom>
          <a:noFill/>
          <a:extLst>
            <a:ext uri="{909E8E84-426E-40DD-AFC4-6F175D3DCCD1}">
              <a14:hiddenFill xmlns:a14="http://schemas.microsoft.com/office/drawing/2010/main">
                <a:solidFill>
                  <a:srgbClr val="FFFFFF"/>
                </a:solidFill>
              </a14:hiddenFill>
            </a:ext>
          </a:extLst>
        </p:spPr>
      </p:pic>
      <p:grpSp>
        <p:nvGrpSpPr>
          <p:cNvPr id="7175" name="Group 76">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78" name="Rectangle 77">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176" name="Straight Connector 78">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7177" name="Straight Connector 79">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6003945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Freeform: Shape 70">
            <a:extLst>
              <a:ext uri="{FF2B5EF4-FFF2-40B4-BE49-F238E27FC236}">
                <a16:creationId xmlns:a16="http://schemas.microsoft.com/office/drawing/2014/main" id="{9EB54D17-3792-403D-9127-495845021D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160920 w 12192000"/>
              <a:gd name="connsiteY0" fmla="*/ 157606 h 6858000"/>
              <a:gd name="connsiteX1" fmla="*/ 160920 w 12192000"/>
              <a:gd name="connsiteY1" fmla="*/ 6700394 h 6858000"/>
              <a:gd name="connsiteX2" fmla="*/ 12031081 w 12192000"/>
              <a:gd name="connsiteY2" fmla="*/ 6700394 h 6858000"/>
              <a:gd name="connsiteX3" fmla="*/ 12031081 w 12192000"/>
              <a:gd name="connsiteY3" fmla="*/ 157606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160920" y="157606"/>
                </a:moveTo>
                <a:lnTo>
                  <a:pt x="160920" y="6700394"/>
                </a:lnTo>
                <a:lnTo>
                  <a:pt x="12031081" y="6700394"/>
                </a:lnTo>
                <a:lnTo>
                  <a:pt x="12031081" y="157606"/>
                </a:lnTo>
                <a:close/>
                <a:moveTo>
                  <a:pt x="0" y="0"/>
                </a:moveTo>
                <a:lnTo>
                  <a:pt x="12192000" y="0"/>
                </a:lnTo>
                <a:lnTo>
                  <a:pt x="12192000"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3" name="Rectangle 72">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7A316A-BBDF-2C44-B62F-94A947E1C188}"/>
              </a:ext>
            </a:extLst>
          </p:cNvPr>
          <p:cNvSpPr>
            <a:spLocks noGrp="1"/>
          </p:cNvSpPr>
          <p:nvPr>
            <p:ph type="title"/>
          </p:nvPr>
        </p:nvSpPr>
        <p:spPr>
          <a:xfrm>
            <a:off x="1038883" y="1000366"/>
            <a:ext cx="3995397" cy="1239627"/>
          </a:xfrm>
        </p:spPr>
        <p:txBody>
          <a:bodyPr vert="horz" lIns="91440" tIns="45720" rIns="91440" bIns="45720" rtlCol="0" anchor="b">
            <a:normAutofit/>
          </a:bodyPr>
          <a:lstStyle/>
          <a:p>
            <a:pPr algn="ctr">
              <a:lnSpc>
                <a:spcPct val="100000"/>
              </a:lnSpc>
            </a:pPr>
            <a:r>
              <a:rPr lang="en-US" sz="2700"/>
              <a:t>What did they do about it?</a:t>
            </a:r>
            <a:br>
              <a:rPr lang="en-US" sz="2700"/>
            </a:br>
            <a:endParaRPr lang="en-US" sz="2700"/>
          </a:p>
        </p:txBody>
      </p:sp>
      <p:sp>
        <p:nvSpPr>
          <p:cNvPr id="4" name="Text Placeholder 3">
            <a:extLst>
              <a:ext uri="{FF2B5EF4-FFF2-40B4-BE49-F238E27FC236}">
                <a16:creationId xmlns:a16="http://schemas.microsoft.com/office/drawing/2014/main" id="{B0FD4197-699F-F647-96D6-37D4768737C1}"/>
              </a:ext>
            </a:extLst>
          </p:cNvPr>
          <p:cNvSpPr>
            <a:spLocks noGrp="1"/>
          </p:cNvSpPr>
          <p:nvPr>
            <p:ph type="body" sz="half" idx="2"/>
          </p:nvPr>
        </p:nvSpPr>
        <p:spPr>
          <a:xfrm>
            <a:off x="1096144" y="2884395"/>
            <a:ext cx="3862062" cy="2469140"/>
          </a:xfrm>
        </p:spPr>
        <p:txBody>
          <a:bodyPr vert="horz" lIns="91440" tIns="45720" rIns="91440" bIns="45720" rtlCol="0">
            <a:normAutofit/>
          </a:bodyPr>
          <a:lstStyle/>
          <a:p>
            <a:pPr algn="ctr"/>
            <a:r>
              <a:rPr lang="en-US" sz="1800" dirty="0"/>
              <a:t>First of all, amazon showed us that they have already started the carbon removal process by the fact that in the U.S. state of Washington, in January 2019, they implemented these delivery robots called Scouts. </a:t>
            </a:r>
          </a:p>
        </p:txBody>
      </p:sp>
      <p:pic>
        <p:nvPicPr>
          <p:cNvPr id="2050" name="Picture 2" descr="Meet Scout">
            <a:extLst>
              <a:ext uri="{FF2B5EF4-FFF2-40B4-BE49-F238E27FC236}">
                <a16:creationId xmlns:a16="http://schemas.microsoft.com/office/drawing/2014/main" id="{41B928B1-E7CF-8146-8844-08D6850D88B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5905500" y="1328122"/>
            <a:ext cx="5715000" cy="4286250"/>
          </a:xfrm>
          <a:prstGeom prst="rect">
            <a:avLst/>
          </a:prstGeom>
          <a:noFill/>
          <a:extLst>
            <a:ext uri="{909E8E84-426E-40DD-AFC4-6F175D3DCCD1}">
              <a14:hiddenFill xmlns:a14="http://schemas.microsoft.com/office/drawing/2010/main">
                <a:solidFill>
                  <a:srgbClr val="FFFFFF"/>
                </a:solidFill>
              </a14:hiddenFill>
            </a:ext>
          </a:extLst>
        </p:spPr>
      </p:pic>
      <p:grpSp>
        <p:nvGrpSpPr>
          <p:cNvPr id="77" name="Group 76">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78" name="Rectangle 77">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9" name="Straight Connector 78">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2731027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5" name="Freeform: Shape 74">
            <a:extLst>
              <a:ext uri="{FF2B5EF4-FFF2-40B4-BE49-F238E27FC236}">
                <a16:creationId xmlns:a16="http://schemas.microsoft.com/office/drawing/2014/main" id="{9EB54D17-3792-403D-9127-495845021D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160920 w 12192000"/>
              <a:gd name="connsiteY0" fmla="*/ 157606 h 6858000"/>
              <a:gd name="connsiteX1" fmla="*/ 160920 w 12192000"/>
              <a:gd name="connsiteY1" fmla="*/ 6700394 h 6858000"/>
              <a:gd name="connsiteX2" fmla="*/ 12031081 w 12192000"/>
              <a:gd name="connsiteY2" fmla="*/ 6700394 h 6858000"/>
              <a:gd name="connsiteX3" fmla="*/ 12031081 w 12192000"/>
              <a:gd name="connsiteY3" fmla="*/ 157606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160920" y="157606"/>
                </a:moveTo>
                <a:lnTo>
                  <a:pt x="160920" y="6700394"/>
                </a:lnTo>
                <a:lnTo>
                  <a:pt x="12031081" y="6700394"/>
                </a:lnTo>
                <a:lnTo>
                  <a:pt x="12031081" y="157606"/>
                </a:lnTo>
                <a:close/>
                <a:moveTo>
                  <a:pt x="0" y="0"/>
                </a:moveTo>
                <a:lnTo>
                  <a:pt x="12192000" y="0"/>
                </a:lnTo>
                <a:lnTo>
                  <a:pt x="12192000"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7" name="Rectangle 76">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F96210-5DC4-B242-A800-47500E3F2332}"/>
              </a:ext>
            </a:extLst>
          </p:cNvPr>
          <p:cNvSpPr>
            <a:spLocks noGrp="1"/>
          </p:cNvSpPr>
          <p:nvPr>
            <p:ph type="title"/>
          </p:nvPr>
        </p:nvSpPr>
        <p:spPr>
          <a:xfrm>
            <a:off x="1038883" y="1000366"/>
            <a:ext cx="3995397" cy="1239627"/>
          </a:xfrm>
        </p:spPr>
        <p:txBody>
          <a:bodyPr vert="horz" lIns="91440" tIns="45720" rIns="91440" bIns="45720" rtlCol="0" anchor="b">
            <a:normAutofit/>
          </a:bodyPr>
          <a:lstStyle/>
          <a:p>
            <a:pPr algn="ctr">
              <a:lnSpc>
                <a:spcPct val="100000"/>
              </a:lnSpc>
            </a:pPr>
            <a:r>
              <a:rPr lang="en-US" sz="2500"/>
              <a:t>What else are they doing?</a:t>
            </a:r>
            <a:br>
              <a:rPr lang="en-US" sz="2500"/>
            </a:br>
            <a:br>
              <a:rPr lang="en-US" sz="2500"/>
            </a:br>
            <a:endParaRPr lang="en-US" sz="2500"/>
          </a:p>
        </p:txBody>
      </p:sp>
      <p:sp>
        <p:nvSpPr>
          <p:cNvPr id="4" name="Text Placeholder 3">
            <a:extLst>
              <a:ext uri="{FF2B5EF4-FFF2-40B4-BE49-F238E27FC236}">
                <a16:creationId xmlns:a16="http://schemas.microsoft.com/office/drawing/2014/main" id="{F82E8E60-4349-3F4B-8FB1-82C7ED1F9EDF}"/>
              </a:ext>
            </a:extLst>
          </p:cNvPr>
          <p:cNvSpPr>
            <a:spLocks noGrp="1"/>
          </p:cNvSpPr>
          <p:nvPr>
            <p:ph type="body" sz="half" idx="2"/>
          </p:nvPr>
        </p:nvSpPr>
        <p:spPr>
          <a:xfrm>
            <a:off x="1096144" y="2884395"/>
            <a:ext cx="3862062" cy="2469140"/>
          </a:xfrm>
        </p:spPr>
        <p:txBody>
          <a:bodyPr vert="horz" lIns="91440" tIns="45720" rIns="91440" bIns="45720" rtlCol="0">
            <a:normAutofit/>
          </a:bodyPr>
          <a:lstStyle/>
          <a:p>
            <a:pPr marL="285750" indent="-285750" algn="ctr">
              <a:lnSpc>
                <a:spcPct val="100000"/>
              </a:lnSpc>
              <a:buFont typeface="Arial" panose="020B0604020202020204" pitchFamily="34" charset="0"/>
              <a:buChar char="•"/>
            </a:pPr>
            <a:r>
              <a:rPr lang="en-US" sz="1100"/>
              <a:t>Amazon wants all the operations that take place in the factory to become as environmentally friendly as possible.</a:t>
            </a:r>
          </a:p>
          <a:p>
            <a:pPr marL="285750" indent="-285750" algn="ctr">
              <a:lnSpc>
                <a:spcPct val="100000"/>
              </a:lnSpc>
              <a:buFont typeface="Arial" panose="020B0604020202020204" pitchFamily="34" charset="0"/>
              <a:buChar char="•"/>
            </a:pPr>
            <a:r>
              <a:rPr lang="en-US" sz="1100"/>
              <a:t>The processed items will be moved from side to side with 100% clean energy.</a:t>
            </a:r>
          </a:p>
          <a:p>
            <a:pPr marL="285750" indent="-285750" algn="ctr">
              <a:lnSpc>
                <a:spcPct val="100000"/>
              </a:lnSpc>
              <a:buFont typeface="Arial" panose="020B0604020202020204" pitchFamily="34" charset="0"/>
              <a:buChar char="•"/>
            </a:pPr>
            <a:r>
              <a:rPr lang="en-US" sz="1100"/>
              <a:t>The energy is used with the help of wind turbines or solar panels, which strengthens their idea of ​​becoming a company with Carbon Zero.</a:t>
            </a:r>
          </a:p>
          <a:p>
            <a:pPr algn="ctr">
              <a:lnSpc>
                <a:spcPct val="100000"/>
              </a:lnSpc>
            </a:pPr>
            <a:br>
              <a:rPr lang="en-US" sz="1100" b="1"/>
            </a:br>
            <a:br>
              <a:rPr lang="en-US" sz="1100"/>
            </a:br>
            <a:endParaRPr lang="en-US" sz="1100"/>
          </a:p>
        </p:txBody>
      </p:sp>
      <p:pic>
        <p:nvPicPr>
          <p:cNvPr id="5126" name="Picture 6" descr="Carbon Footprint">
            <a:extLst>
              <a:ext uri="{FF2B5EF4-FFF2-40B4-BE49-F238E27FC236}">
                <a16:creationId xmlns:a16="http://schemas.microsoft.com/office/drawing/2014/main" id="{D4A45C55-67EF-714E-80E3-2C479FAECDE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5890771" y="1269206"/>
            <a:ext cx="5715000" cy="4319587"/>
          </a:xfrm>
          <a:prstGeom prst="rect">
            <a:avLst/>
          </a:prstGeom>
          <a:noFill/>
          <a:extLst>
            <a:ext uri="{909E8E84-426E-40DD-AFC4-6F175D3DCCD1}">
              <a14:hiddenFill xmlns:a14="http://schemas.microsoft.com/office/drawing/2010/main">
                <a:solidFill>
                  <a:srgbClr val="FFFFFF"/>
                </a:solidFill>
              </a14:hiddenFill>
            </a:ext>
          </a:extLst>
        </p:spPr>
      </p:pic>
      <p:grpSp>
        <p:nvGrpSpPr>
          <p:cNvPr id="81" name="Group 80">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82" name="Rectangle 81">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83" name="Straight Connector 82">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4959514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Freeform: Shape 70">
            <a:extLst>
              <a:ext uri="{FF2B5EF4-FFF2-40B4-BE49-F238E27FC236}">
                <a16:creationId xmlns:a16="http://schemas.microsoft.com/office/drawing/2014/main" id="{9EB54D17-3792-403D-9127-495845021D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160920 w 12192000"/>
              <a:gd name="connsiteY0" fmla="*/ 157606 h 6858000"/>
              <a:gd name="connsiteX1" fmla="*/ 160920 w 12192000"/>
              <a:gd name="connsiteY1" fmla="*/ 6700394 h 6858000"/>
              <a:gd name="connsiteX2" fmla="*/ 12031081 w 12192000"/>
              <a:gd name="connsiteY2" fmla="*/ 6700394 h 6858000"/>
              <a:gd name="connsiteX3" fmla="*/ 12031081 w 12192000"/>
              <a:gd name="connsiteY3" fmla="*/ 157606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160920" y="157606"/>
                </a:moveTo>
                <a:lnTo>
                  <a:pt x="160920" y="6700394"/>
                </a:lnTo>
                <a:lnTo>
                  <a:pt x="12031081" y="6700394"/>
                </a:lnTo>
                <a:lnTo>
                  <a:pt x="12031081" y="157606"/>
                </a:lnTo>
                <a:close/>
                <a:moveTo>
                  <a:pt x="0" y="0"/>
                </a:moveTo>
                <a:lnTo>
                  <a:pt x="12192000" y="0"/>
                </a:lnTo>
                <a:lnTo>
                  <a:pt x="12192000"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3" name="Rectangle 72">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3B877B-813C-984E-98A8-38A31FFB79BF}"/>
              </a:ext>
            </a:extLst>
          </p:cNvPr>
          <p:cNvSpPr>
            <a:spLocks noGrp="1"/>
          </p:cNvSpPr>
          <p:nvPr>
            <p:ph type="title"/>
          </p:nvPr>
        </p:nvSpPr>
        <p:spPr>
          <a:xfrm>
            <a:off x="1038883" y="1000366"/>
            <a:ext cx="3995397" cy="1239627"/>
          </a:xfrm>
        </p:spPr>
        <p:txBody>
          <a:bodyPr vert="horz" lIns="91440" tIns="45720" rIns="91440" bIns="45720" rtlCol="0" anchor="b">
            <a:normAutofit/>
          </a:bodyPr>
          <a:lstStyle/>
          <a:p>
            <a:pPr algn="ctr">
              <a:lnSpc>
                <a:spcPct val="100000"/>
              </a:lnSpc>
            </a:pPr>
            <a:r>
              <a:rPr lang="en-US" sz="2500" b="1" dirty="0"/>
              <a:t>What have they managed to do so far?</a:t>
            </a:r>
            <a:br>
              <a:rPr lang="en-US" sz="2500" dirty="0"/>
            </a:br>
            <a:endParaRPr lang="en-US" sz="2500" dirty="0"/>
          </a:p>
        </p:txBody>
      </p:sp>
      <p:sp>
        <p:nvSpPr>
          <p:cNvPr id="4" name="Text Placeholder 3">
            <a:extLst>
              <a:ext uri="{FF2B5EF4-FFF2-40B4-BE49-F238E27FC236}">
                <a16:creationId xmlns:a16="http://schemas.microsoft.com/office/drawing/2014/main" id="{819A08CA-C9AA-404C-A1EB-6C1A7ADB6E21}"/>
              </a:ext>
            </a:extLst>
          </p:cNvPr>
          <p:cNvSpPr>
            <a:spLocks noGrp="1"/>
          </p:cNvSpPr>
          <p:nvPr>
            <p:ph type="body" sz="half" idx="2"/>
          </p:nvPr>
        </p:nvSpPr>
        <p:spPr>
          <a:xfrm>
            <a:off x="723900" y="2846245"/>
            <a:ext cx="4580641" cy="3011389"/>
          </a:xfrm>
        </p:spPr>
        <p:txBody>
          <a:bodyPr vert="horz" lIns="91440" tIns="45720" rIns="91440" bIns="45720" rtlCol="0">
            <a:normAutofit/>
          </a:bodyPr>
          <a:lstStyle/>
          <a:p>
            <a:pPr algn="ctr">
              <a:lnSpc>
                <a:spcPct val="100000"/>
              </a:lnSpc>
            </a:pPr>
            <a:r>
              <a:rPr lang="en-US" sz="1400" dirty="0"/>
              <a:t>In June 2021, over 90 of their factories are powered by solar panels, which makes a great contribution to protecting the planet.</a:t>
            </a:r>
            <a:br>
              <a:rPr lang="en-US" sz="1400" dirty="0"/>
            </a:br>
            <a:br>
              <a:rPr lang="en-US" sz="1400" dirty="0"/>
            </a:br>
            <a:r>
              <a:rPr lang="en-US" sz="1400" dirty="0"/>
              <a:t>However, Richard </a:t>
            </a:r>
            <a:r>
              <a:rPr lang="en-US" sz="1400" dirty="0" err="1"/>
              <a:t>Pallot</a:t>
            </a:r>
            <a:r>
              <a:rPr lang="en-US" sz="1400" dirty="0"/>
              <a:t>, ITV News Correspondent, published a worrying news story about Amazon.</a:t>
            </a:r>
            <a:br>
              <a:rPr lang="en-US" sz="1400" dirty="0"/>
            </a:br>
            <a:endParaRPr lang="en-US" sz="1400" dirty="0"/>
          </a:p>
          <a:p>
            <a:pPr algn="ctr">
              <a:lnSpc>
                <a:spcPct val="100000"/>
              </a:lnSpc>
            </a:pPr>
            <a:r>
              <a:rPr lang="en-US" sz="1400" dirty="0"/>
              <a:t>With the help of an anonymous employee, </a:t>
            </a:r>
            <a:r>
              <a:rPr lang="en-US" sz="1400" dirty="0" err="1"/>
              <a:t>Richar</a:t>
            </a:r>
            <a:r>
              <a:rPr lang="en-US" sz="1400" dirty="0"/>
              <a:t> found out that there are millions of products in perfect condition, unsold that are destroyed.</a:t>
            </a:r>
            <a:br>
              <a:rPr lang="en-US" sz="1400" dirty="0"/>
            </a:br>
            <a:endParaRPr lang="en-US" sz="1400" dirty="0"/>
          </a:p>
          <a:p>
            <a:pPr algn="ctr">
              <a:lnSpc>
                <a:spcPct val="100000"/>
              </a:lnSpc>
            </a:pPr>
            <a:endParaRPr lang="en-US" sz="1200" dirty="0"/>
          </a:p>
        </p:txBody>
      </p:sp>
      <p:pic>
        <p:nvPicPr>
          <p:cNvPr id="4098" name="Picture 2" descr="Amazon accused of &amp;#39;destroying&amp;#39; unsold goods at Fulfilment Centre | The  Northern Echo">
            <a:extLst>
              <a:ext uri="{FF2B5EF4-FFF2-40B4-BE49-F238E27FC236}">
                <a16:creationId xmlns:a16="http://schemas.microsoft.com/office/drawing/2014/main" id="{2ACC4DC7-1E04-A64C-8B43-71ABD3F553C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5905500" y="1563866"/>
            <a:ext cx="5715000" cy="3814762"/>
          </a:xfrm>
          <a:prstGeom prst="rect">
            <a:avLst/>
          </a:prstGeom>
          <a:noFill/>
          <a:extLst>
            <a:ext uri="{909E8E84-426E-40DD-AFC4-6F175D3DCCD1}">
              <a14:hiddenFill xmlns:a14="http://schemas.microsoft.com/office/drawing/2010/main">
                <a:solidFill>
                  <a:srgbClr val="FFFFFF"/>
                </a:solidFill>
              </a14:hiddenFill>
            </a:ext>
          </a:extLst>
        </p:spPr>
      </p:pic>
      <p:grpSp>
        <p:nvGrpSpPr>
          <p:cNvPr id="77" name="Group 76">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78" name="Rectangle 77">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9" name="Straight Connector 78">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1586481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Freeform: Shape 70">
            <a:extLst>
              <a:ext uri="{FF2B5EF4-FFF2-40B4-BE49-F238E27FC236}">
                <a16:creationId xmlns:a16="http://schemas.microsoft.com/office/drawing/2014/main" id="{9EB54D17-3792-403D-9127-495845021D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160920 w 12192000"/>
              <a:gd name="connsiteY0" fmla="*/ 157606 h 6858000"/>
              <a:gd name="connsiteX1" fmla="*/ 160920 w 12192000"/>
              <a:gd name="connsiteY1" fmla="*/ 6700394 h 6858000"/>
              <a:gd name="connsiteX2" fmla="*/ 12031081 w 12192000"/>
              <a:gd name="connsiteY2" fmla="*/ 6700394 h 6858000"/>
              <a:gd name="connsiteX3" fmla="*/ 12031081 w 12192000"/>
              <a:gd name="connsiteY3" fmla="*/ 157606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160920" y="157606"/>
                </a:moveTo>
                <a:lnTo>
                  <a:pt x="160920" y="6700394"/>
                </a:lnTo>
                <a:lnTo>
                  <a:pt x="12031081" y="6700394"/>
                </a:lnTo>
                <a:lnTo>
                  <a:pt x="12031081" y="157606"/>
                </a:lnTo>
                <a:close/>
                <a:moveTo>
                  <a:pt x="0" y="0"/>
                </a:moveTo>
                <a:lnTo>
                  <a:pt x="12192000" y="0"/>
                </a:lnTo>
                <a:lnTo>
                  <a:pt x="12192000"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3" name="Rectangle 72">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CD1109-DFB3-CC4B-8CC8-A6BC6E6056FE}"/>
              </a:ext>
            </a:extLst>
          </p:cNvPr>
          <p:cNvSpPr>
            <a:spLocks noGrp="1"/>
          </p:cNvSpPr>
          <p:nvPr>
            <p:ph type="title"/>
          </p:nvPr>
        </p:nvSpPr>
        <p:spPr>
          <a:xfrm>
            <a:off x="1038883" y="1000366"/>
            <a:ext cx="3995397" cy="1239627"/>
          </a:xfrm>
        </p:spPr>
        <p:txBody>
          <a:bodyPr vert="horz" lIns="91440" tIns="45720" rIns="91440" bIns="45720" rtlCol="0" anchor="b">
            <a:normAutofit/>
          </a:bodyPr>
          <a:lstStyle/>
          <a:p>
            <a:pPr algn="ctr"/>
            <a:r>
              <a:rPr lang="en-US"/>
              <a:t>Conclusion</a:t>
            </a:r>
          </a:p>
        </p:txBody>
      </p:sp>
      <p:sp>
        <p:nvSpPr>
          <p:cNvPr id="4" name="Text Placeholder 3">
            <a:extLst>
              <a:ext uri="{FF2B5EF4-FFF2-40B4-BE49-F238E27FC236}">
                <a16:creationId xmlns:a16="http://schemas.microsoft.com/office/drawing/2014/main" id="{35E8FD26-AB44-874C-9192-57B85A55706B}"/>
              </a:ext>
            </a:extLst>
          </p:cNvPr>
          <p:cNvSpPr>
            <a:spLocks noGrp="1"/>
          </p:cNvSpPr>
          <p:nvPr>
            <p:ph type="body" sz="half" idx="2"/>
          </p:nvPr>
        </p:nvSpPr>
        <p:spPr>
          <a:xfrm>
            <a:off x="1096144" y="2884395"/>
            <a:ext cx="3862062" cy="2469140"/>
          </a:xfrm>
        </p:spPr>
        <p:txBody>
          <a:bodyPr vert="horz" lIns="91440" tIns="45720" rIns="91440" bIns="45720" rtlCol="0">
            <a:normAutofit lnSpcReduction="10000"/>
          </a:bodyPr>
          <a:lstStyle/>
          <a:p>
            <a:pPr algn="ctr">
              <a:lnSpc>
                <a:spcPct val="100000"/>
              </a:lnSpc>
            </a:pPr>
            <a:r>
              <a:rPr lang="en-US" sz="1400" dirty="0"/>
              <a:t>In conclusion, Amazon does a lot of good things for humanity and from the clear examples provided by them, we can see that they do good even to the planet.</a:t>
            </a:r>
          </a:p>
          <a:p>
            <a:pPr algn="ctr">
              <a:lnSpc>
                <a:spcPct val="100000"/>
              </a:lnSpc>
            </a:pPr>
            <a:r>
              <a:rPr lang="en-US" sz="1400" dirty="0"/>
              <a:t> </a:t>
            </a:r>
          </a:p>
          <a:p>
            <a:pPr algn="ctr">
              <a:lnSpc>
                <a:spcPct val="100000"/>
              </a:lnSpc>
            </a:pPr>
            <a:r>
              <a:rPr lang="en-US" sz="1400" dirty="0"/>
              <a:t>With many good ideas to take care of the environment, Amazon protects the planet, but as we can see in Richard </a:t>
            </a:r>
            <a:r>
              <a:rPr lang="en-US" sz="1400" dirty="0" err="1"/>
              <a:t>Pallot's</a:t>
            </a:r>
            <a:r>
              <a:rPr lang="en-US" sz="1400" dirty="0"/>
              <a:t> article, on some levels, Amazon still has a lot of work to do to become a full Green company.</a:t>
            </a:r>
            <a:br>
              <a:rPr lang="en-US" sz="1400" dirty="0"/>
            </a:br>
            <a:endParaRPr lang="en-US" sz="1400" dirty="0"/>
          </a:p>
        </p:txBody>
      </p:sp>
      <p:pic>
        <p:nvPicPr>
          <p:cNvPr id="6146" name="Picture 2" descr="Amazon Delivers On Its Sustainability Commitments And Then Some">
            <a:extLst>
              <a:ext uri="{FF2B5EF4-FFF2-40B4-BE49-F238E27FC236}">
                <a16:creationId xmlns:a16="http://schemas.microsoft.com/office/drawing/2014/main" id="{58E7C4B7-2688-A74D-8664-D7BE8A415F3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5905500" y="1863903"/>
            <a:ext cx="5715000" cy="3214687"/>
          </a:xfrm>
          <a:prstGeom prst="rect">
            <a:avLst/>
          </a:prstGeom>
          <a:noFill/>
          <a:extLst>
            <a:ext uri="{909E8E84-426E-40DD-AFC4-6F175D3DCCD1}">
              <a14:hiddenFill xmlns:a14="http://schemas.microsoft.com/office/drawing/2010/main">
                <a:solidFill>
                  <a:srgbClr val="FFFFFF"/>
                </a:solidFill>
              </a14:hiddenFill>
            </a:ext>
          </a:extLst>
        </p:spPr>
      </p:pic>
      <p:grpSp>
        <p:nvGrpSpPr>
          <p:cNvPr id="77" name="Group 76">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78" name="Rectangle 77">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9" name="Straight Connector 78">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4036034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26D871D-C11C-486B-81D6-2315436A6D3F}"/>
              </a:ext>
            </a:extLst>
          </p:cNvPr>
          <p:cNvSpPr>
            <a:spLocks noGrp="1"/>
          </p:cNvSpPr>
          <p:nvPr>
            <p:ph idx="1"/>
          </p:nvPr>
        </p:nvSpPr>
        <p:spPr>
          <a:xfrm>
            <a:off x="834887" y="815008"/>
            <a:ext cx="10402956" cy="4838699"/>
          </a:xfrm>
        </p:spPr>
        <p:txBody>
          <a:bodyPr>
            <a:normAutofit fontScale="92500" lnSpcReduction="20000"/>
          </a:bodyPr>
          <a:lstStyle/>
          <a:p>
            <a:r>
              <a:rPr lang="en-GB" dirty="0"/>
              <a:t>Bibliography/References</a:t>
            </a:r>
            <a:br>
              <a:rPr lang="en-GB" dirty="0"/>
            </a:br>
            <a:br>
              <a:rPr lang="en-GB" dirty="0"/>
            </a:br>
            <a:r>
              <a:rPr lang="en-GB" sz="1800" dirty="0">
                <a:effectLst/>
                <a:latin typeface="Calibri" panose="020F0502020204030204" pitchFamily="34" charset="0"/>
                <a:ea typeface="Calibri" panose="020F0502020204030204" pitchFamily="34" charset="0"/>
                <a:cs typeface="Times New Roman" panose="02020603050405020304" pitchFamily="18" charset="0"/>
              </a:rPr>
              <a:t>Frederic L. (2019) How amazon’s delivery robots will navigate your sidewalk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techcrunch.com/2019/06/06/how-amazons-delivery-robots-will-navigate-your-sidewalk/?guccounter=1&amp;guce_referrer=aHR0cHM6Ly93d3cuZ29vZ2xlLmNvbS8&amp;guce_referrer_sig=AQAAAF0CuyP8U_4-31mNKEsD5pTSPc_AF9jBl4qNNMYeMeotaLbVi15EkOP-LMXYMaMFmC19I4NIMlxWUjinWVC1OVQpDTH1l-wQaWzKtg_oR6i0TPtekyNJggDsGWXS0VmGvlCv3qDNxMtqBqZ0HBT3znct8c4JrtTfDMQ-fsxjwtQM</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Accessed : 25/10/2021</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Richard P. (2021) Amazon destroying millions of items of unsold stock in one of its UK warehouses every year</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https://www.itv.com/news/2021-06-21/amazon-destroying-millions-of-items-of-unsold-stock-in-one-of-its-uk-warehouses-every-year-itv-news-investigation-finds</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Accessed: 23/10/2021</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Sean S. </a:t>
            </a:r>
            <a:r>
              <a:rPr lang="en-GB" sz="1800">
                <a:effectLst/>
                <a:latin typeface="Calibri" panose="020F0502020204030204" pitchFamily="34" charset="0"/>
                <a:ea typeface="Calibri" panose="020F0502020204030204" pitchFamily="34" charset="0"/>
                <a:cs typeface="Times New Roman" panose="02020603050405020304" pitchFamily="18" charset="0"/>
              </a:rPr>
              <a:t>(2019) Meet Scout </a:t>
            </a:r>
            <a:br>
              <a:rPr lang="en-GB" sz="1800">
                <a:effectLst/>
                <a:latin typeface="Calibri" panose="020F0502020204030204" pitchFamily="34" charset="0"/>
                <a:ea typeface="Calibri" panose="020F0502020204030204" pitchFamily="34" charset="0"/>
                <a:cs typeface="Times New Roman" panose="02020603050405020304" pitchFamily="18" charset="0"/>
              </a:rPr>
            </a:br>
            <a:r>
              <a:rPr lang="en-GB" sz="180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https://www.aboutamazon.com/news/transportation/meet-scout</a:t>
            </a:r>
            <a:br>
              <a:rPr lang="en-GB" sz="1800">
                <a:effectLst/>
                <a:latin typeface="Calibri" panose="020F0502020204030204" pitchFamily="34" charset="0"/>
                <a:ea typeface="Calibri" panose="020F0502020204030204" pitchFamily="34" charset="0"/>
                <a:cs typeface="Times New Roman" panose="02020603050405020304" pitchFamily="18" charset="0"/>
              </a:rPr>
            </a:br>
            <a:r>
              <a:rPr lang="en-GB" sz="1800">
                <a:effectLst/>
                <a:latin typeface="Calibri" panose="020F0502020204030204" pitchFamily="34" charset="0"/>
                <a:ea typeface="Calibri" panose="020F0502020204030204" pitchFamily="34" charset="0"/>
                <a:cs typeface="Times New Roman" panose="02020603050405020304" pitchFamily="18" charset="0"/>
              </a:rPr>
              <a:t>Accessed: 23/10/2021</a:t>
            </a:r>
            <a:br>
              <a:rPr lang="en-GB" sz="180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Tree>
    <p:extLst>
      <p:ext uri="{BB962C8B-B14F-4D97-AF65-F5344CB8AC3E}">
        <p14:creationId xmlns:p14="http://schemas.microsoft.com/office/powerpoint/2010/main" val="3100193100"/>
      </p:ext>
    </p:extLst>
  </p:cSld>
  <p:clrMapOvr>
    <a:masterClrMapping/>
  </p:clrMapOvr>
</p:sld>
</file>

<file path=ppt/theme/theme1.xml><?xml version="1.0" encoding="utf-8"?>
<a:theme xmlns:a="http://schemas.openxmlformats.org/drawingml/2006/main" name="AdornVTI">
  <a:themeElements>
    <a:clrScheme name="GC1">
      <a:dk1>
        <a:sysClr val="windowText" lastClr="000000"/>
      </a:dk1>
      <a:lt1>
        <a:sysClr val="window" lastClr="FFFFFF"/>
      </a:lt1>
      <a:dk2>
        <a:srgbClr val="2C2830"/>
      </a:dk2>
      <a:lt2>
        <a:srgbClr val="E0DCE1"/>
      </a:lt2>
      <a:accent1>
        <a:srgbClr val="908193"/>
      </a:accent1>
      <a:accent2>
        <a:srgbClr val="A08889"/>
      </a:accent2>
      <a:accent3>
        <a:srgbClr val="B48C7E"/>
      </a:accent3>
      <a:accent4>
        <a:srgbClr val="809C9B"/>
      </a:accent4>
      <a:accent5>
        <a:srgbClr val="899F91"/>
      </a:accent5>
      <a:accent6>
        <a:srgbClr val="728274"/>
      </a:accent6>
      <a:hlink>
        <a:srgbClr val="837585"/>
      </a:hlink>
      <a:folHlink>
        <a:srgbClr val="677E83"/>
      </a:folHlink>
    </a:clrScheme>
    <a:fontScheme name="Bembo">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dornVTI" id="{497E3FA9-5A27-4D12-9D04-917BEF3D1303}" vid="{34192A01-61CA-4566-9818-841C607496F7}"/>
    </a:ext>
  </a:extLst>
</a:theme>
</file>

<file path=docProps/app.xml><?xml version="1.0" encoding="utf-8"?>
<Properties xmlns="http://schemas.openxmlformats.org/officeDocument/2006/extended-properties" xmlns:vt="http://schemas.openxmlformats.org/officeDocument/2006/docPropsVTypes">
  <TotalTime>63</TotalTime>
  <Words>489</Words>
  <Application>Microsoft Office PowerPoint</Application>
  <PresentationFormat>Widescreen</PresentationFormat>
  <Paragraphs>18</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Bembo</vt:lpstr>
      <vt:lpstr>Calibri</vt:lpstr>
      <vt:lpstr>AdornVTI</vt:lpstr>
      <vt:lpstr>Poster presentation   sustainability CARBON FOOTPRINT.    amazon</vt:lpstr>
      <vt:lpstr>PowerPoint Presentation</vt:lpstr>
      <vt:lpstr>What did they do about it? </vt:lpstr>
      <vt:lpstr>What else are they doing?  </vt:lpstr>
      <vt:lpstr>What have they managed to do so far? </vt:lpstr>
      <vt:lpstr>Conclusion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Poster presentation   sustainability CARBON FOOTPRINT.    amazon</dc:title>
  <dc:creator>Andreea Raluca Mocanu (1919375)</dc:creator>
  <cp:lastModifiedBy>razvandinu912@gmail.com</cp:lastModifiedBy>
  <cp:revision>3</cp:revision>
  <dcterms:created xsi:type="dcterms:W3CDTF">2021-10-27T17:02:00Z</dcterms:created>
  <dcterms:modified xsi:type="dcterms:W3CDTF">2021-11-07T02:50:01Z</dcterms:modified>
</cp:coreProperties>
</file>