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19" r:id="rId4"/>
  </p:sldMasterIdLst>
  <p:notesMasterIdLst>
    <p:notesMasterId r:id="rId17"/>
  </p:notesMasterIdLst>
  <p:handoutMasterIdLst>
    <p:handoutMasterId r:id="rId18"/>
  </p:handoutMasterIdLst>
  <p:sldIdLst>
    <p:sldId id="288" r:id="rId5"/>
    <p:sldId id="305" r:id="rId6"/>
    <p:sldId id="289" r:id="rId7"/>
    <p:sldId id="290" r:id="rId8"/>
    <p:sldId id="291" r:id="rId9"/>
    <p:sldId id="292" r:id="rId10"/>
    <p:sldId id="296" r:id="rId11"/>
    <p:sldId id="299" r:id="rId12"/>
    <p:sldId id="301" r:id="rId13"/>
    <p:sldId id="302" r:id="rId14"/>
    <p:sldId id="303" r:id="rId15"/>
    <p:sldId id="30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CD9DC93-A415-49AB-B09D-769EEA07AF39}">
          <p14:sldIdLst>
            <p14:sldId id="288"/>
            <p14:sldId id="305"/>
            <p14:sldId id="289"/>
            <p14:sldId id="290"/>
            <p14:sldId id="291"/>
            <p14:sldId id="292"/>
            <p14:sldId id="296"/>
            <p14:sldId id="299"/>
            <p14:sldId id="301"/>
            <p14:sldId id="302"/>
          </p14:sldIdLst>
        </p14:section>
        <p14:section name="Untitled Section" id="{150E909B-0C6E-4DFA-A30B-FD29C3682B80}">
          <p14:sldIdLst>
            <p14:sldId id="303"/>
            <p14:sldId id="304"/>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7F7F7F"/>
    <a:srgbClr val="302030"/>
    <a:srgbClr val="79A466"/>
    <a:srgbClr val="A466A1"/>
    <a:srgbClr val="7C4B7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8A0EF6-EB1D-4813-8E33-716A6DB17AB9}" v="322" dt="2023-02-05T13:02:48.697"/>
  </p1510:revLst>
</p1510:revInfo>
</file>

<file path=ppt/tableStyles.xml><?xml version="1.0" encoding="utf-8"?>
<a:tblStyleLst xmlns:a="http://schemas.openxmlformats.org/drawingml/2006/main" def="{5C22544A-7EE6-4342-B048-85BDC9FD1C3A}">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9295" autoAdjust="0"/>
  </p:normalViewPr>
  <p:slideViewPr>
    <p:cSldViewPr snapToGrid="0">
      <p:cViewPr varScale="1">
        <p:scale>
          <a:sx n="74" d="100"/>
          <a:sy n="74" d="100"/>
        </p:scale>
        <p:origin x="1042" y="72"/>
      </p:cViewPr>
      <p:guideLst/>
    </p:cSldViewPr>
  </p:slideViewPr>
  <p:notesTextViewPr>
    <p:cViewPr>
      <p:scale>
        <a:sx n="1" d="1"/>
        <a:sy n="1" d="1"/>
      </p:scale>
      <p:origin x="0" y="0"/>
    </p:cViewPr>
  </p:notesTextViewPr>
  <p:notesViewPr>
    <p:cSldViewPr snapToGrid="0">
      <p:cViewPr>
        <p:scale>
          <a:sx n="1" d="2"/>
          <a:sy n="1" d="2"/>
        </p:scale>
        <p:origin x="3403" y="3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rina Jane" userId="030afc29-a2f1-4f07-8c90-b10a20d09f11" providerId="ADAL" clId="{988A0EF6-EB1D-4813-8E33-716A6DB17AB9}"/>
    <pc:docChg chg="undo custSel addSld delSld modSld sldOrd addSection modSection">
      <pc:chgData name="Sabrina Jane" userId="030afc29-a2f1-4f07-8c90-b10a20d09f11" providerId="ADAL" clId="{988A0EF6-EB1D-4813-8E33-716A6DB17AB9}" dt="2023-02-05T13:02:48.697" v="5084" actId="20577"/>
      <pc:docMkLst>
        <pc:docMk/>
      </pc:docMkLst>
      <pc:sldChg chg="addSp delSp modSp del mod">
        <pc:chgData name="Sabrina Jane" userId="030afc29-a2f1-4f07-8c90-b10a20d09f11" providerId="ADAL" clId="{988A0EF6-EB1D-4813-8E33-716A6DB17AB9}" dt="2023-02-04T14:58:58.963" v="3663" actId="2696"/>
        <pc:sldMkLst>
          <pc:docMk/>
          <pc:sldMk cId="4041457393" sldId="268"/>
        </pc:sldMkLst>
        <pc:spChg chg="mod">
          <ac:chgData name="Sabrina Jane" userId="030afc29-a2f1-4f07-8c90-b10a20d09f11" providerId="ADAL" clId="{988A0EF6-EB1D-4813-8E33-716A6DB17AB9}" dt="2023-02-04T14:57:25.488" v="3648" actId="20577"/>
          <ac:spMkLst>
            <pc:docMk/>
            <pc:sldMk cId="4041457393" sldId="268"/>
            <ac:spMk id="3" creationId="{19CBFDB8-719B-42E9-9967-BDF0B7AFF39E}"/>
          </ac:spMkLst>
        </pc:spChg>
        <pc:spChg chg="add del mod">
          <ac:chgData name="Sabrina Jane" userId="030afc29-a2f1-4f07-8c90-b10a20d09f11" providerId="ADAL" clId="{988A0EF6-EB1D-4813-8E33-716A6DB17AB9}" dt="2023-02-04T14:57:34.481" v="3650" actId="478"/>
          <ac:spMkLst>
            <pc:docMk/>
            <pc:sldMk cId="4041457393" sldId="268"/>
            <ac:spMk id="6" creationId="{D02D943A-8466-E459-B019-3682851714CB}"/>
          </ac:spMkLst>
        </pc:spChg>
        <pc:spChg chg="add mod">
          <ac:chgData name="Sabrina Jane" userId="030afc29-a2f1-4f07-8c90-b10a20d09f11" providerId="ADAL" clId="{988A0EF6-EB1D-4813-8E33-716A6DB17AB9}" dt="2023-02-04T14:57:42.009" v="3652" actId="478"/>
          <ac:spMkLst>
            <pc:docMk/>
            <pc:sldMk cId="4041457393" sldId="268"/>
            <ac:spMk id="9" creationId="{A09C0355-D61C-AC9D-7D31-EC5A9E4BEDBC}"/>
          </ac:spMkLst>
        </pc:spChg>
        <pc:spChg chg="mod">
          <ac:chgData name="Sabrina Jane" userId="030afc29-a2f1-4f07-8c90-b10a20d09f11" providerId="ADAL" clId="{988A0EF6-EB1D-4813-8E33-716A6DB17AB9}" dt="2023-02-04T14:57:47.125" v="3653" actId="1076"/>
          <ac:spMkLst>
            <pc:docMk/>
            <pc:sldMk cId="4041457393" sldId="268"/>
            <ac:spMk id="16" creationId="{D284643B-288B-4193-AFF3-324BA95A77A6}"/>
          </ac:spMkLst>
        </pc:spChg>
        <pc:spChg chg="mod">
          <ac:chgData name="Sabrina Jane" userId="030afc29-a2f1-4f07-8c90-b10a20d09f11" providerId="ADAL" clId="{988A0EF6-EB1D-4813-8E33-716A6DB17AB9}" dt="2023-02-04T14:57:18.355" v="3647" actId="20577"/>
          <ac:spMkLst>
            <pc:docMk/>
            <pc:sldMk cId="4041457393" sldId="268"/>
            <ac:spMk id="17" creationId="{AEAA1571-277D-4DF6-83F9-1438CBE64F71}"/>
          </ac:spMkLst>
        </pc:spChg>
        <pc:spChg chg="del">
          <ac:chgData name="Sabrina Jane" userId="030afc29-a2f1-4f07-8c90-b10a20d09f11" providerId="ADAL" clId="{988A0EF6-EB1D-4813-8E33-716A6DB17AB9}" dt="2023-02-04T14:57:32.255" v="3649" actId="478"/>
          <ac:spMkLst>
            <pc:docMk/>
            <pc:sldMk cId="4041457393" sldId="268"/>
            <ac:spMk id="37" creationId="{FB5E91BB-582C-4004-94F2-5E1501D33E17}"/>
          </ac:spMkLst>
        </pc:spChg>
        <pc:picChg chg="del mod">
          <ac:chgData name="Sabrina Jane" userId="030afc29-a2f1-4f07-8c90-b10a20d09f11" providerId="ADAL" clId="{988A0EF6-EB1D-4813-8E33-716A6DB17AB9}" dt="2023-02-04T14:57:42.009" v="3652" actId="478"/>
          <ac:picMkLst>
            <pc:docMk/>
            <pc:sldMk cId="4041457393" sldId="268"/>
            <ac:picMk id="8" creationId="{553FC3EB-D4C2-4C52-9AAB-3A4530ED79A0}"/>
          </ac:picMkLst>
        </pc:picChg>
      </pc:sldChg>
      <pc:sldChg chg="del">
        <pc:chgData name="Sabrina Jane" userId="030afc29-a2f1-4f07-8c90-b10a20d09f11" providerId="ADAL" clId="{988A0EF6-EB1D-4813-8E33-716A6DB17AB9}" dt="2023-02-04T14:16:34.204" v="3108" actId="2696"/>
        <pc:sldMkLst>
          <pc:docMk/>
          <pc:sldMk cId="4151769542" sldId="270"/>
        </pc:sldMkLst>
      </pc:sldChg>
      <pc:sldChg chg="del ord">
        <pc:chgData name="Sabrina Jane" userId="030afc29-a2f1-4f07-8c90-b10a20d09f11" providerId="ADAL" clId="{988A0EF6-EB1D-4813-8E33-716A6DB17AB9}" dt="2023-02-04T14:16:30.702" v="3107" actId="2696"/>
        <pc:sldMkLst>
          <pc:docMk/>
          <pc:sldMk cId="4253506509" sldId="272"/>
        </pc:sldMkLst>
      </pc:sldChg>
      <pc:sldChg chg="del">
        <pc:chgData name="Sabrina Jane" userId="030afc29-a2f1-4f07-8c90-b10a20d09f11" providerId="ADAL" clId="{988A0EF6-EB1D-4813-8E33-716A6DB17AB9}" dt="2023-02-04T14:16:44.765" v="3110" actId="2696"/>
        <pc:sldMkLst>
          <pc:docMk/>
          <pc:sldMk cId="4273981052" sldId="273"/>
        </pc:sldMkLst>
      </pc:sldChg>
      <pc:sldChg chg="del">
        <pc:chgData name="Sabrina Jane" userId="030afc29-a2f1-4f07-8c90-b10a20d09f11" providerId="ADAL" clId="{988A0EF6-EB1D-4813-8E33-716A6DB17AB9}" dt="2023-02-04T14:17:07.172" v="3114" actId="2696"/>
        <pc:sldMkLst>
          <pc:docMk/>
          <pc:sldMk cId="2748703257" sldId="274"/>
        </pc:sldMkLst>
      </pc:sldChg>
      <pc:sldChg chg="del">
        <pc:chgData name="Sabrina Jane" userId="030afc29-a2f1-4f07-8c90-b10a20d09f11" providerId="ADAL" clId="{988A0EF6-EB1D-4813-8E33-716A6DB17AB9}" dt="2023-02-04T14:16:40.244" v="3109" actId="2696"/>
        <pc:sldMkLst>
          <pc:docMk/>
          <pc:sldMk cId="3098693234" sldId="275"/>
        </pc:sldMkLst>
      </pc:sldChg>
      <pc:sldChg chg="del">
        <pc:chgData name="Sabrina Jane" userId="030afc29-a2f1-4f07-8c90-b10a20d09f11" providerId="ADAL" clId="{988A0EF6-EB1D-4813-8E33-716A6DB17AB9}" dt="2023-02-04T14:16:47.774" v="3111" actId="2696"/>
        <pc:sldMkLst>
          <pc:docMk/>
          <pc:sldMk cId="2601151563" sldId="283"/>
        </pc:sldMkLst>
      </pc:sldChg>
      <pc:sldChg chg="addSp delSp modSp mod modTransition setBg delAnim setClrOvrMap">
        <pc:chgData name="Sabrina Jane" userId="030afc29-a2f1-4f07-8c90-b10a20d09f11" providerId="ADAL" clId="{988A0EF6-EB1D-4813-8E33-716A6DB17AB9}" dt="2023-02-04T22:09:46.277" v="4644"/>
        <pc:sldMkLst>
          <pc:docMk/>
          <pc:sldMk cId="2835773453" sldId="288"/>
        </pc:sldMkLst>
        <pc:spChg chg="mod">
          <ac:chgData name="Sabrina Jane" userId="030afc29-a2f1-4f07-8c90-b10a20d09f11" providerId="ADAL" clId="{988A0EF6-EB1D-4813-8E33-716A6DB17AB9}" dt="2023-02-04T15:43:38.972" v="4604" actId="26606"/>
          <ac:spMkLst>
            <pc:docMk/>
            <pc:sldMk cId="2835773453" sldId="288"/>
            <ac:spMk id="7" creationId="{934056CF-DEDB-4079-BF11-FA4761D09BCF}"/>
          </ac:spMkLst>
        </pc:spChg>
        <pc:spChg chg="mod">
          <ac:chgData name="Sabrina Jane" userId="030afc29-a2f1-4f07-8c90-b10a20d09f11" providerId="ADAL" clId="{988A0EF6-EB1D-4813-8E33-716A6DB17AB9}" dt="2023-02-04T15:43:38.972" v="4604" actId="26606"/>
          <ac:spMkLst>
            <pc:docMk/>
            <pc:sldMk cId="2835773453" sldId="288"/>
            <ac:spMk id="8" creationId="{D79862A8-72F8-4043-A021-816AC74E8776}"/>
          </ac:spMkLst>
        </pc:spChg>
        <pc:spChg chg="add del">
          <ac:chgData name="Sabrina Jane" userId="030afc29-a2f1-4f07-8c90-b10a20d09f11" providerId="ADAL" clId="{988A0EF6-EB1D-4813-8E33-716A6DB17AB9}" dt="2023-02-04T15:42:02.500" v="4600" actId="26606"/>
          <ac:spMkLst>
            <pc:docMk/>
            <pc:sldMk cId="2835773453" sldId="288"/>
            <ac:spMk id="1037" creationId="{0671A8AE-40A1-4631-A6B8-581AFF065482}"/>
          </ac:spMkLst>
        </pc:spChg>
        <pc:spChg chg="add del">
          <ac:chgData name="Sabrina Jane" userId="030afc29-a2f1-4f07-8c90-b10a20d09f11" providerId="ADAL" clId="{988A0EF6-EB1D-4813-8E33-716A6DB17AB9}" dt="2023-02-04T15:42:02.500" v="4600" actId="26606"/>
          <ac:spMkLst>
            <pc:docMk/>
            <pc:sldMk cId="2835773453" sldId="288"/>
            <ac:spMk id="1039" creationId="{AB58EF07-17C2-48CF-ABB0-EEF1F17CB8F0}"/>
          </ac:spMkLst>
        </pc:spChg>
        <pc:spChg chg="add del">
          <ac:chgData name="Sabrina Jane" userId="030afc29-a2f1-4f07-8c90-b10a20d09f11" providerId="ADAL" clId="{988A0EF6-EB1D-4813-8E33-716A6DB17AB9}" dt="2023-02-04T15:42:02.500" v="4600" actId="26606"/>
          <ac:spMkLst>
            <pc:docMk/>
            <pc:sldMk cId="2835773453" sldId="288"/>
            <ac:spMk id="1041" creationId="{AF2F604E-43BE-4DC3-B983-E071523364F8}"/>
          </ac:spMkLst>
        </pc:spChg>
        <pc:spChg chg="add del">
          <ac:chgData name="Sabrina Jane" userId="030afc29-a2f1-4f07-8c90-b10a20d09f11" providerId="ADAL" clId="{988A0EF6-EB1D-4813-8E33-716A6DB17AB9}" dt="2023-02-04T15:42:02.500" v="4600" actId="26606"/>
          <ac:spMkLst>
            <pc:docMk/>
            <pc:sldMk cId="2835773453" sldId="288"/>
            <ac:spMk id="1043" creationId="{08C9B587-E65E-4B52-B37C-ABEBB6E87928}"/>
          </ac:spMkLst>
        </pc:spChg>
        <pc:spChg chg="add del">
          <ac:chgData name="Sabrina Jane" userId="030afc29-a2f1-4f07-8c90-b10a20d09f11" providerId="ADAL" clId="{988A0EF6-EB1D-4813-8E33-716A6DB17AB9}" dt="2023-02-04T15:42:08.470" v="4602" actId="26606"/>
          <ac:spMkLst>
            <pc:docMk/>
            <pc:sldMk cId="2835773453" sldId="288"/>
            <ac:spMk id="1045" creationId="{71B2258F-86CA-4D4D-8270-BC05FCDEBFB3}"/>
          </ac:spMkLst>
        </pc:spChg>
        <pc:spChg chg="add del">
          <ac:chgData name="Sabrina Jane" userId="030afc29-a2f1-4f07-8c90-b10a20d09f11" providerId="ADAL" clId="{988A0EF6-EB1D-4813-8E33-716A6DB17AB9}" dt="2023-02-04T15:43:38.972" v="4604" actId="26606"/>
          <ac:spMkLst>
            <pc:docMk/>
            <pc:sldMk cId="2835773453" sldId="288"/>
            <ac:spMk id="1047" creationId="{7DA3C418-758E-4180-A5D0-8655D6804587}"/>
          </ac:spMkLst>
        </pc:spChg>
        <pc:spChg chg="add del">
          <ac:chgData name="Sabrina Jane" userId="030afc29-a2f1-4f07-8c90-b10a20d09f11" providerId="ADAL" clId="{988A0EF6-EB1D-4813-8E33-716A6DB17AB9}" dt="2023-02-04T15:43:38.972" v="4604" actId="26606"/>
          <ac:spMkLst>
            <pc:docMk/>
            <pc:sldMk cId="2835773453" sldId="288"/>
            <ac:spMk id="1048" creationId="{28C8EF06-5EC3-4883-AFAF-D74FF46550FB}"/>
          </ac:spMkLst>
        </pc:spChg>
        <pc:picChg chg="add del mod">
          <ac:chgData name="Sabrina Jane" userId="030afc29-a2f1-4f07-8c90-b10a20d09f11" providerId="ADAL" clId="{988A0EF6-EB1D-4813-8E33-716A6DB17AB9}" dt="2023-02-04T15:50:18.940" v="4612" actId="478"/>
          <ac:picMkLst>
            <pc:docMk/>
            <pc:sldMk cId="2835773453" sldId="288"/>
            <ac:picMk id="16" creationId="{7ADF0750-1173-2003-FDFF-8B0151476316}"/>
          </ac:picMkLst>
        </pc:picChg>
        <pc:picChg chg="mod">
          <ac:chgData name="Sabrina Jane" userId="030afc29-a2f1-4f07-8c90-b10a20d09f11" providerId="ADAL" clId="{988A0EF6-EB1D-4813-8E33-716A6DB17AB9}" dt="2023-02-04T22:09:46.277" v="4644"/>
          <ac:picMkLst>
            <pc:docMk/>
            <pc:sldMk cId="2835773453" sldId="288"/>
            <ac:picMk id="1032" creationId="{01A88E2C-A8EC-482B-C243-32B3B7079999}"/>
          </ac:picMkLst>
        </pc:picChg>
      </pc:sldChg>
      <pc:sldChg chg="addSp delSp modSp mod modTransition delAnim modAnim modNotesTx">
        <pc:chgData name="Sabrina Jane" userId="030afc29-a2f1-4f07-8c90-b10a20d09f11" providerId="ADAL" clId="{988A0EF6-EB1D-4813-8E33-716A6DB17AB9}" dt="2023-02-04T22:09:46.780" v="4645" actId="27636"/>
        <pc:sldMkLst>
          <pc:docMk/>
          <pc:sldMk cId="2703902735" sldId="289"/>
        </pc:sldMkLst>
        <pc:spChg chg="mod">
          <ac:chgData name="Sabrina Jane" userId="030afc29-a2f1-4f07-8c90-b10a20d09f11" providerId="ADAL" clId="{988A0EF6-EB1D-4813-8E33-716A6DB17AB9}" dt="2023-02-04T22:09:46.277" v="4644"/>
          <ac:spMkLst>
            <pc:docMk/>
            <pc:sldMk cId="2703902735" sldId="289"/>
            <ac:spMk id="5" creationId="{E419B032-9B39-4E33-A8E4-7843247F4036}"/>
          </ac:spMkLst>
        </pc:spChg>
        <pc:spChg chg="add del mod">
          <ac:chgData name="Sabrina Jane" userId="030afc29-a2f1-4f07-8c90-b10a20d09f11" providerId="ADAL" clId="{988A0EF6-EB1D-4813-8E33-716A6DB17AB9}" dt="2023-02-04T10:00:03.688" v="257" actId="22"/>
          <ac:spMkLst>
            <pc:docMk/>
            <pc:sldMk cId="2703902735" sldId="289"/>
            <ac:spMk id="9" creationId="{C669B122-EE22-92E2-3E45-D6FB2A4F1F98}"/>
          </ac:spMkLst>
        </pc:spChg>
        <pc:spChg chg="mod">
          <ac:chgData name="Sabrina Jane" userId="030afc29-a2f1-4f07-8c90-b10a20d09f11" providerId="ADAL" clId="{988A0EF6-EB1D-4813-8E33-716A6DB17AB9}" dt="2023-02-04T22:09:46.277" v="4644"/>
          <ac:spMkLst>
            <pc:docMk/>
            <pc:sldMk cId="2703902735" sldId="289"/>
            <ac:spMk id="17" creationId="{9B7C68D5-425C-4465-842E-6EC3B305DF8F}"/>
          </ac:spMkLst>
        </pc:spChg>
        <pc:spChg chg="mod">
          <ac:chgData name="Sabrina Jane" userId="030afc29-a2f1-4f07-8c90-b10a20d09f11" providerId="ADAL" clId="{988A0EF6-EB1D-4813-8E33-716A6DB17AB9}" dt="2023-02-04T22:09:46.780" v="4645" actId="27636"/>
          <ac:spMkLst>
            <pc:docMk/>
            <pc:sldMk cId="2703902735" sldId="289"/>
            <ac:spMk id="18" creationId="{37F7ED61-C894-4A41-AC49-EFA304B05229}"/>
          </ac:spMkLst>
        </pc:spChg>
        <pc:picChg chg="del">
          <ac:chgData name="Sabrina Jane" userId="030afc29-a2f1-4f07-8c90-b10a20d09f11" providerId="ADAL" clId="{988A0EF6-EB1D-4813-8E33-716A6DB17AB9}" dt="2023-02-04T09:59:59.753" v="256" actId="478"/>
          <ac:picMkLst>
            <pc:docMk/>
            <pc:sldMk cId="2703902735" sldId="289"/>
            <ac:picMk id="8" creationId="{173CF312-33FE-4C78-AF0C-380127412913}"/>
          </ac:picMkLst>
        </pc:picChg>
        <pc:picChg chg="add mod ord modCrop">
          <ac:chgData name="Sabrina Jane" userId="030afc29-a2f1-4f07-8c90-b10a20d09f11" providerId="ADAL" clId="{988A0EF6-EB1D-4813-8E33-716A6DB17AB9}" dt="2023-02-04T22:09:46.277" v="4644"/>
          <ac:picMkLst>
            <pc:docMk/>
            <pc:sldMk cId="2703902735" sldId="289"/>
            <ac:picMk id="12" creationId="{09CA6A80-3CFE-EA2D-7BDD-D618805E25CE}"/>
          </ac:picMkLst>
        </pc:picChg>
        <pc:picChg chg="add del mod">
          <ac:chgData name="Sabrina Jane" userId="030afc29-a2f1-4f07-8c90-b10a20d09f11" providerId="ADAL" clId="{988A0EF6-EB1D-4813-8E33-716A6DB17AB9}" dt="2023-02-04T16:23:13.171" v="4620" actId="478"/>
          <ac:picMkLst>
            <pc:docMk/>
            <pc:sldMk cId="2703902735" sldId="289"/>
            <ac:picMk id="14" creationId="{49377883-C0C3-791B-2828-70CEAD4F4F50}"/>
          </ac:picMkLst>
        </pc:picChg>
      </pc:sldChg>
      <pc:sldChg chg="addSp delSp modSp mod modTransition modAnim modNotesTx">
        <pc:chgData name="Sabrina Jane" userId="030afc29-a2f1-4f07-8c90-b10a20d09f11" providerId="ADAL" clId="{988A0EF6-EB1D-4813-8E33-716A6DB17AB9}" dt="2023-02-05T12:46:31.244" v="4902"/>
        <pc:sldMkLst>
          <pc:docMk/>
          <pc:sldMk cId="30060098" sldId="290"/>
        </pc:sldMkLst>
        <pc:spChg chg="del">
          <ac:chgData name="Sabrina Jane" userId="030afc29-a2f1-4f07-8c90-b10a20d09f11" providerId="ADAL" clId="{988A0EF6-EB1D-4813-8E33-716A6DB17AB9}" dt="2023-02-04T10:06:26.357" v="504" actId="478"/>
          <ac:spMkLst>
            <pc:docMk/>
            <pc:sldMk cId="30060098" sldId="290"/>
            <ac:spMk id="3" creationId="{FA550418-AF50-4D31-B9E4-A06E19A8C91E}"/>
          </ac:spMkLst>
        </pc:spChg>
        <pc:spChg chg="del mod">
          <ac:chgData name="Sabrina Jane" userId="030afc29-a2f1-4f07-8c90-b10a20d09f11" providerId="ADAL" clId="{988A0EF6-EB1D-4813-8E33-716A6DB17AB9}" dt="2023-02-04T10:06:21.602" v="503" actId="478"/>
          <ac:spMkLst>
            <pc:docMk/>
            <pc:sldMk cId="30060098" sldId="290"/>
            <ac:spMk id="4" creationId="{10E3C0D1-A0E4-4E8C-BE1E-4E1639C59E5D}"/>
          </ac:spMkLst>
        </pc:spChg>
        <pc:spChg chg="mod">
          <ac:chgData name="Sabrina Jane" userId="030afc29-a2f1-4f07-8c90-b10a20d09f11" providerId="ADAL" clId="{988A0EF6-EB1D-4813-8E33-716A6DB17AB9}" dt="2023-02-04T22:09:46.277" v="4644"/>
          <ac:spMkLst>
            <pc:docMk/>
            <pc:sldMk cId="30060098" sldId="290"/>
            <ac:spMk id="5" creationId="{A4192C76-963F-40D9-85E5-6FACCA8BA2A3}"/>
          </ac:spMkLst>
        </pc:spChg>
        <pc:spChg chg="add del mod">
          <ac:chgData name="Sabrina Jane" userId="030afc29-a2f1-4f07-8c90-b10a20d09f11" providerId="ADAL" clId="{988A0EF6-EB1D-4813-8E33-716A6DB17AB9}" dt="2023-02-04T14:09:01.606" v="2949" actId="931"/>
          <ac:spMkLst>
            <pc:docMk/>
            <pc:sldMk cId="30060098" sldId="290"/>
            <ac:spMk id="7" creationId="{D314EA2B-179A-1010-2496-E370B71058F6}"/>
          </ac:spMkLst>
        </pc:spChg>
        <pc:spChg chg="mod">
          <ac:chgData name="Sabrina Jane" userId="030afc29-a2f1-4f07-8c90-b10a20d09f11" providerId="ADAL" clId="{988A0EF6-EB1D-4813-8E33-716A6DB17AB9}" dt="2023-02-04T15:44:13.025" v="4606" actId="27636"/>
          <ac:spMkLst>
            <pc:docMk/>
            <pc:sldMk cId="30060098" sldId="290"/>
            <ac:spMk id="11" creationId="{FCC2A221-B199-4A29-BC00-83D349B94F14}"/>
          </ac:spMkLst>
        </pc:spChg>
        <pc:spChg chg="del mod">
          <ac:chgData name="Sabrina Jane" userId="030afc29-a2f1-4f07-8c90-b10a20d09f11" providerId="ADAL" clId="{988A0EF6-EB1D-4813-8E33-716A6DB17AB9}" dt="2023-02-04T10:05:23.405" v="480" actId="478"/>
          <ac:spMkLst>
            <pc:docMk/>
            <pc:sldMk cId="30060098" sldId="290"/>
            <ac:spMk id="12" creationId="{4C47F3D7-2E0A-4565-95F1-798A78C8044F}"/>
          </ac:spMkLst>
        </pc:spChg>
        <pc:spChg chg="del mod">
          <ac:chgData name="Sabrina Jane" userId="030afc29-a2f1-4f07-8c90-b10a20d09f11" providerId="ADAL" clId="{988A0EF6-EB1D-4813-8E33-716A6DB17AB9}" dt="2023-02-04T10:05:10.223" v="478" actId="478"/>
          <ac:spMkLst>
            <pc:docMk/>
            <pc:sldMk cId="30060098" sldId="290"/>
            <ac:spMk id="14" creationId="{515C45EA-3D67-4B00-9B3A-CF3180E412D9}"/>
          </ac:spMkLst>
        </pc:spChg>
        <pc:spChg chg="add del mod">
          <ac:chgData name="Sabrina Jane" userId="030afc29-a2f1-4f07-8c90-b10a20d09f11" providerId="ADAL" clId="{988A0EF6-EB1D-4813-8E33-716A6DB17AB9}" dt="2023-02-04T15:45:14.853" v="4608" actId="931"/>
          <ac:spMkLst>
            <pc:docMk/>
            <pc:sldMk cId="30060098" sldId="290"/>
            <ac:spMk id="15" creationId="{A9455ED5-5543-F47F-BD2E-29B6E86B66D3}"/>
          </ac:spMkLst>
        </pc:spChg>
        <pc:spChg chg="del mod">
          <ac:chgData name="Sabrina Jane" userId="030afc29-a2f1-4f07-8c90-b10a20d09f11" providerId="ADAL" clId="{988A0EF6-EB1D-4813-8E33-716A6DB17AB9}" dt="2023-02-04T10:05:52.868" v="493" actId="478"/>
          <ac:spMkLst>
            <pc:docMk/>
            <pc:sldMk cId="30060098" sldId="290"/>
            <ac:spMk id="41" creationId="{23E12F36-7172-4E9B-92AA-6A2BF7F110E5}"/>
          </ac:spMkLst>
        </pc:spChg>
        <pc:spChg chg="del mod">
          <ac:chgData name="Sabrina Jane" userId="030afc29-a2f1-4f07-8c90-b10a20d09f11" providerId="ADAL" clId="{988A0EF6-EB1D-4813-8E33-716A6DB17AB9}" dt="2023-02-04T10:05:46.042" v="491" actId="478"/>
          <ac:spMkLst>
            <pc:docMk/>
            <pc:sldMk cId="30060098" sldId="290"/>
            <ac:spMk id="42" creationId="{CAD88DCF-69AF-464C-A7A7-8BCEB5EB062A}"/>
          </ac:spMkLst>
        </pc:spChg>
        <pc:spChg chg="del mod">
          <ac:chgData name="Sabrina Jane" userId="030afc29-a2f1-4f07-8c90-b10a20d09f11" providerId="ADAL" clId="{988A0EF6-EB1D-4813-8E33-716A6DB17AB9}" dt="2023-02-04T10:05:31.726" v="483" actId="478"/>
          <ac:spMkLst>
            <pc:docMk/>
            <pc:sldMk cId="30060098" sldId="290"/>
            <ac:spMk id="43" creationId="{5D1A06E8-6506-4F8B-B0BC-08ABB74B3EBD}"/>
          </ac:spMkLst>
        </pc:spChg>
        <pc:spChg chg="del mod">
          <ac:chgData name="Sabrina Jane" userId="030afc29-a2f1-4f07-8c90-b10a20d09f11" providerId="ADAL" clId="{988A0EF6-EB1D-4813-8E33-716A6DB17AB9}" dt="2023-02-04T10:05:37.207" v="489" actId="478"/>
          <ac:spMkLst>
            <pc:docMk/>
            <pc:sldMk cId="30060098" sldId="290"/>
            <ac:spMk id="44" creationId="{AE9491D0-59E9-40C7-85AC-D6370AF6136D}"/>
          </ac:spMkLst>
        </pc:spChg>
        <pc:spChg chg="del mod">
          <ac:chgData name="Sabrina Jane" userId="030afc29-a2f1-4f07-8c90-b10a20d09f11" providerId="ADAL" clId="{988A0EF6-EB1D-4813-8E33-716A6DB17AB9}" dt="2023-02-04T10:06:16.962" v="501" actId="478"/>
          <ac:spMkLst>
            <pc:docMk/>
            <pc:sldMk cId="30060098" sldId="290"/>
            <ac:spMk id="45" creationId="{F9F58647-DB42-42ED-BAB8-FEA65196304C}"/>
          </ac:spMkLst>
        </pc:spChg>
        <pc:spChg chg="del mod">
          <ac:chgData name="Sabrina Jane" userId="030afc29-a2f1-4f07-8c90-b10a20d09f11" providerId="ADAL" clId="{988A0EF6-EB1D-4813-8E33-716A6DB17AB9}" dt="2023-02-04T10:06:13.490" v="500" actId="478"/>
          <ac:spMkLst>
            <pc:docMk/>
            <pc:sldMk cId="30060098" sldId="290"/>
            <ac:spMk id="46" creationId="{6E1EB688-2E49-4F3C-8FCE-B92B8121718A}"/>
          </ac:spMkLst>
        </pc:spChg>
        <pc:spChg chg="del mod">
          <ac:chgData name="Sabrina Jane" userId="030afc29-a2f1-4f07-8c90-b10a20d09f11" providerId="ADAL" clId="{988A0EF6-EB1D-4813-8E33-716A6DB17AB9}" dt="2023-02-04T10:05:57.729" v="495" actId="478"/>
          <ac:spMkLst>
            <pc:docMk/>
            <pc:sldMk cId="30060098" sldId="290"/>
            <ac:spMk id="47" creationId="{F099E783-7CAD-4A11-8139-442FE1A60E45}"/>
          </ac:spMkLst>
        </pc:spChg>
        <pc:spChg chg="del mod">
          <ac:chgData name="Sabrina Jane" userId="030afc29-a2f1-4f07-8c90-b10a20d09f11" providerId="ADAL" clId="{988A0EF6-EB1D-4813-8E33-716A6DB17AB9}" dt="2023-02-04T10:06:05.274" v="497" actId="478"/>
          <ac:spMkLst>
            <pc:docMk/>
            <pc:sldMk cId="30060098" sldId="290"/>
            <ac:spMk id="48" creationId="{B28B4E04-A819-4F88-83D0-33EB09DEF74F}"/>
          </ac:spMkLst>
        </pc:spChg>
        <pc:graphicFrameChg chg="add mod modGraphic">
          <ac:chgData name="Sabrina Jane" userId="030afc29-a2f1-4f07-8c90-b10a20d09f11" providerId="ADAL" clId="{988A0EF6-EB1D-4813-8E33-716A6DB17AB9}" dt="2023-02-04T10:19:10.376" v="605" actId="207"/>
          <ac:graphicFrameMkLst>
            <pc:docMk/>
            <pc:sldMk cId="30060098" sldId="290"/>
            <ac:graphicFrameMk id="2" creationId="{E325A326-9FD5-C63B-D67B-23A94FE1F828}"/>
          </ac:graphicFrameMkLst>
        </pc:graphicFrameChg>
        <pc:picChg chg="del">
          <ac:chgData name="Sabrina Jane" userId="030afc29-a2f1-4f07-8c90-b10a20d09f11" providerId="ADAL" clId="{988A0EF6-EB1D-4813-8E33-716A6DB17AB9}" dt="2023-02-04T14:07:59.323" v="2948" actId="478"/>
          <ac:picMkLst>
            <pc:docMk/>
            <pc:sldMk cId="30060098" sldId="290"/>
            <ac:picMk id="9" creationId="{4EF477F3-5AC0-413A-B339-D306DD3A25AD}"/>
          </ac:picMkLst>
        </pc:picChg>
        <pc:picChg chg="add del mod">
          <ac:chgData name="Sabrina Jane" userId="030afc29-a2f1-4f07-8c90-b10a20d09f11" providerId="ADAL" clId="{988A0EF6-EB1D-4813-8E33-716A6DB17AB9}" dt="2023-02-04T15:44:33.773" v="4607" actId="478"/>
          <ac:picMkLst>
            <pc:docMk/>
            <pc:sldMk cId="30060098" sldId="290"/>
            <ac:picMk id="10" creationId="{9A2B0E84-B344-9F11-0FF9-05E5F45597DF}"/>
          </ac:picMkLst>
        </pc:picChg>
        <pc:picChg chg="add mod">
          <ac:chgData name="Sabrina Jane" userId="030afc29-a2f1-4f07-8c90-b10a20d09f11" providerId="ADAL" clId="{988A0EF6-EB1D-4813-8E33-716A6DB17AB9}" dt="2023-02-04T22:09:46.277" v="4644"/>
          <ac:picMkLst>
            <pc:docMk/>
            <pc:sldMk cId="30060098" sldId="290"/>
            <ac:picMk id="17" creationId="{B2C5E3EE-8AC6-5944-CA22-871475910F4C}"/>
          </ac:picMkLst>
        </pc:picChg>
      </pc:sldChg>
      <pc:sldChg chg="addSp delSp modSp mod modMedia modClrScheme delAnim modAnim chgLayout modNotesTx">
        <pc:chgData name="Sabrina Jane" userId="030afc29-a2f1-4f07-8c90-b10a20d09f11" providerId="ADAL" clId="{988A0EF6-EB1D-4813-8E33-716A6DB17AB9}" dt="2023-02-04T22:09:46.277" v="4644"/>
        <pc:sldMkLst>
          <pc:docMk/>
          <pc:sldMk cId="586167760" sldId="291"/>
        </pc:sldMkLst>
        <pc:spChg chg="del mod">
          <ac:chgData name="Sabrina Jane" userId="030afc29-a2f1-4f07-8c90-b10a20d09f11" providerId="ADAL" clId="{988A0EF6-EB1D-4813-8E33-716A6DB17AB9}" dt="2023-02-04T10:26:12.347" v="889" actId="478"/>
          <ac:spMkLst>
            <pc:docMk/>
            <pc:sldMk cId="586167760" sldId="291"/>
            <ac:spMk id="2" creationId="{89263964-2F08-4E8B-9052-782B5D41F803}"/>
          </ac:spMkLst>
        </pc:spChg>
        <pc:spChg chg="del">
          <ac:chgData name="Sabrina Jane" userId="030afc29-a2f1-4f07-8c90-b10a20d09f11" providerId="ADAL" clId="{988A0EF6-EB1D-4813-8E33-716A6DB17AB9}" dt="2023-02-04T10:26:16.133" v="890" actId="478"/>
          <ac:spMkLst>
            <pc:docMk/>
            <pc:sldMk cId="586167760" sldId="291"/>
            <ac:spMk id="3" creationId="{F3537BED-607E-4C17-8459-5797D544415E}"/>
          </ac:spMkLst>
        </pc:spChg>
        <pc:spChg chg="mod">
          <ac:chgData name="Sabrina Jane" userId="030afc29-a2f1-4f07-8c90-b10a20d09f11" providerId="ADAL" clId="{988A0EF6-EB1D-4813-8E33-716A6DB17AB9}" dt="2023-02-04T22:09:46.277" v="4644"/>
          <ac:spMkLst>
            <pc:docMk/>
            <pc:sldMk cId="586167760" sldId="291"/>
            <ac:spMk id="4" creationId="{32F04BB0-DB84-4BBE-9370-8BA7BC2C19A0}"/>
          </ac:spMkLst>
        </pc:spChg>
        <pc:spChg chg="mod ord">
          <ac:chgData name="Sabrina Jane" userId="030afc29-a2f1-4f07-8c90-b10a20d09f11" providerId="ADAL" clId="{988A0EF6-EB1D-4813-8E33-716A6DB17AB9}" dt="2023-02-04T22:09:46.277" v="4644"/>
          <ac:spMkLst>
            <pc:docMk/>
            <pc:sldMk cId="586167760" sldId="291"/>
            <ac:spMk id="5" creationId="{3A462E4B-072E-4C42-BF51-7B779A049FDF}"/>
          </ac:spMkLst>
        </pc:spChg>
        <pc:spChg chg="add del mod">
          <ac:chgData name="Sabrina Jane" userId="030afc29-a2f1-4f07-8c90-b10a20d09f11" providerId="ADAL" clId="{988A0EF6-EB1D-4813-8E33-716A6DB17AB9}" dt="2023-02-04T10:19:22.265" v="607" actId="478"/>
          <ac:spMkLst>
            <pc:docMk/>
            <pc:sldMk cId="586167760" sldId="291"/>
            <ac:spMk id="7" creationId="{6B6CB74A-3412-19BA-E393-AF4F2B1290B7}"/>
          </ac:spMkLst>
        </pc:spChg>
        <pc:spChg chg="add del mod">
          <ac:chgData name="Sabrina Jane" userId="030afc29-a2f1-4f07-8c90-b10a20d09f11" providerId="ADAL" clId="{988A0EF6-EB1D-4813-8E33-716A6DB17AB9}" dt="2023-02-04T10:35:03.174" v="914" actId="478"/>
          <ac:spMkLst>
            <pc:docMk/>
            <pc:sldMk cId="586167760" sldId="291"/>
            <ac:spMk id="9" creationId="{4D9FD0F2-C8EB-34F0-D12C-F6B4A1B9A0CD}"/>
          </ac:spMkLst>
        </pc:spChg>
        <pc:spChg chg="add del mod">
          <ac:chgData name="Sabrina Jane" userId="030afc29-a2f1-4f07-8c90-b10a20d09f11" providerId="ADAL" clId="{988A0EF6-EB1D-4813-8E33-716A6DB17AB9}" dt="2023-02-04T10:37:56.386" v="935" actId="26606"/>
          <ac:spMkLst>
            <pc:docMk/>
            <pc:sldMk cId="586167760" sldId="291"/>
            <ac:spMk id="10" creationId="{9717149F-A5F8-EF43-DF9A-108F6DB6ED07}"/>
          </ac:spMkLst>
        </pc:spChg>
        <pc:spChg chg="add del mod">
          <ac:chgData name="Sabrina Jane" userId="030afc29-a2f1-4f07-8c90-b10a20d09f11" providerId="ADAL" clId="{988A0EF6-EB1D-4813-8E33-716A6DB17AB9}" dt="2023-02-04T10:34:31.026" v="909" actId="478"/>
          <ac:spMkLst>
            <pc:docMk/>
            <pc:sldMk cId="586167760" sldId="291"/>
            <ac:spMk id="11" creationId="{3074916D-78A6-AF36-41C5-27F4DC5A78D2}"/>
          </ac:spMkLst>
        </pc:spChg>
        <pc:spChg chg="add del mod">
          <ac:chgData name="Sabrina Jane" userId="030afc29-a2f1-4f07-8c90-b10a20d09f11" providerId="ADAL" clId="{988A0EF6-EB1D-4813-8E33-716A6DB17AB9}" dt="2023-02-04T10:37:56.386" v="935" actId="26606"/>
          <ac:spMkLst>
            <pc:docMk/>
            <pc:sldMk cId="586167760" sldId="291"/>
            <ac:spMk id="12" creationId="{CB312B74-3DA9-8D2E-2A95-E23979AC5E8A}"/>
          </ac:spMkLst>
        </pc:spChg>
        <pc:spChg chg="add del mod">
          <ac:chgData name="Sabrina Jane" userId="030afc29-a2f1-4f07-8c90-b10a20d09f11" providerId="ADAL" clId="{988A0EF6-EB1D-4813-8E33-716A6DB17AB9}" dt="2023-02-04T10:34:39.100" v="911" actId="478"/>
          <ac:spMkLst>
            <pc:docMk/>
            <pc:sldMk cId="586167760" sldId="291"/>
            <ac:spMk id="13" creationId="{ED5CCEF7-A31E-2101-9104-72FF3ED4FDDB}"/>
          </ac:spMkLst>
        </pc:spChg>
        <pc:spChg chg="add del mod">
          <ac:chgData name="Sabrina Jane" userId="030afc29-a2f1-4f07-8c90-b10a20d09f11" providerId="ADAL" clId="{988A0EF6-EB1D-4813-8E33-716A6DB17AB9}" dt="2023-02-04T10:37:56.386" v="935" actId="26606"/>
          <ac:spMkLst>
            <pc:docMk/>
            <pc:sldMk cId="586167760" sldId="291"/>
            <ac:spMk id="14" creationId="{8168CF30-750B-DB96-55A2-257DC314BB36}"/>
          </ac:spMkLst>
        </pc:spChg>
        <pc:spChg chg="add del mod">
          <ac:chgData name="Sabrina Jane" userId="030afc29-a2f1-4f07-8c90-b10a20d09f11" providerId="ADAL" clId="{988A0EF6-EB1D-4813-8E33-716A6DB17AB9}" dt="2023-02-04T10:35:07.520" v="915" actId="478"/>
          <ac:spMkLst>
            <pc:docMk/>
            <pc:sldMk cId="586167760" sldId="291"/>
            <ac:spMk id="15" creationId="{3F8110BE-0EAA-A3BC-96E3-9981187DB1A5}"/>
          </ac:spMkLst>
        </pc:spChg>
        <pc:spChg chg="add del mod">
          <ac:chgData name="Sabrina Jane" userId="030afc29-a2f1-4f07-8c90-b10a20d09f11" providerId="ADAL" clId="{988A0EF6-EB1D-4813-8E33-716A6DB17AB9}" dt="2023-02-04T10:37:56.386" v="935" actId="26606"/>
          <ac:spMkLst>
            <pc:docMk/>
            <pc:sldMk cId="586167760" sldId="291"/>
            <ac:spMk id="16" creationId="{F4327B34-45DE-DEE3-2F52-520436F4F0DD}"/>
          </ac:spMkLst>
        </pc:spChg>
        <pc:spChg chg="add del mod">
          <ac:chgData name="Sabrina Jane" userId="030afc29-a2f1-4f07-8c90-b10a20d09f11" providerId="ADAL" clId="{988A0EF6-EB1D-4813-8E33-716A6DB17AB9}" dt="2023-02-04T10:35:13.643" v="917" actId="478"/>
          <ac:spMkLst>
            <pc:docMk/>
            <pc:sldMk cId="586167760" sldId="291"/>
            <ac:spMk id="17" creationId="{1B58246C-B68A-CD2B-47ED-BEDCB8B2E386}"/>
          </ac:spMkLst>
        </pc:spChg>
        <pc:spChg chg="del">
          <ac:chgData name="Sabrina Jane" userId="030afc29-a2f1-4f07-8c90-b10a20d09f11" providerId="ADAL" clId="{988A0EF6-EB1D-4813-8E33-716A6DB17AB9}" dt="2023-02-04T10:19:18.049" v="606" actId="478"/>
          <ac:spMkLst>
            <pc:docMk/>
            <pc:sldMk cId="586167760" sldId="291"/>
            <ac:spMk id="18" creationId="{BDAFCE28-9561-49FB-B62F-E695125820B6}"/>
          </ac:spMkLst>
        </pc:spChg>
        <pc:spChg chg="add del mod">
          <ac:chgData name="Sabrina Jane" userId="030afc29-a2f1-4f07-8c90-b10a20d09f11" providerId="ADAL" clId="{988A0EF6-EB1D-4813-8E33-716A6DB17AB9}" dt="2023-02-04T10:37:56.386" v="935" actId="26606"/>
          <ac:spMkLst>
            <pc:docMk/>
            <pc:sldMk cId="586167760" sldId="291"/>
            <ac:spMk id="19" creationId="{5C574AB1-A438-BAB4-43E1-DB957768F52D}"/>
          </ac:spMkLst>
        </pc:spChg>
        <pc:spChg chg="add del mod">
          <ac:chgData name="Sabrina Jane" userId="030afc29-a2f1-4f07-8c90-b10a20d09f11" providerId="ADAL" clId="{988A0EF6-EB1D-4813-8E33-716A6DB17AB9}" dt="2023-02-04T10:35:18.305" v="919" actId="478"/>
          <ac:spMkLst>
            <pc:docMk/>
            <pc:sldMk cId="586167760" sldId="291"/>
            <ac:spMk id="20" creationId="{6F456CF5-E4DF-546F-4622-11F1D50B8929}"/>
          </ac:spMkLst>
        </pc:spChg>
        <pc:spChg chg="add del mod">
          <ac:chgData name="Sabrina Jane" userId="030afc29-a2f1-4f07-8c90-b10a20d09f11" providerId="ADAL" clId="{988A0EF6-EB1D-4813-8E33-716A6DB17AB9}" dt="2023-02-04T10:37:56.386" v="935" actId="26606"/>
          <ac:spMkLst>
            <pc:docMk/>
            <pc:sldMk cId="586167760" sldId="291"/>
            <ac:spMk id="21" creationId="{4451A40B-6EC5-86E1-39B7-EA0191819D94}"/>
          </ac:spMkLst>
        </pc:spChg>
        <pc:spChg chg="del">
          <ac:chgData name="Sabrina Jane" userId="030afc29-a2f1-4f07-8c90-b10a20d09f11" providerId="ADAL" clId="{988A0EF6-EB1D-4813-8E33-716A6DB17AB9}" dt="2023-02-04T10:25:13.661" v="822" actId="478"/>
          <ac:spMkLst>
            <pc:docMk/>
            <pc:sldMk cId="586167760" sldId="291"/>
            <ac:spMk id="22" creationId="{55719757-528E-45B6-B6AF-D44DC6956F90}"/>
          </ac:spMkLst>
        </pc:spChg>
        <pc:spChg chg="del mod">
          <ac:chgData name="Sabrina Jane" userId="030afc29-a2f1-4f07-8c90-b10a20d09f11" providerId="ADAL" clId="{988A0EF6-EB1D-4813-8E33-716A6DB17AB9}" dt="2023-02-04T10:35:39.670" v="924" actId="478"/>
          <ac:spMkLst>
            <pc:docMk/>
            <pc:sldMk cId="586167760" sldId="291"/>
            <ac:spMk id="23" creationId="{314E48D9-B460-4807-930C-B2FD99DD4C00}"/>
          </ac:spMkLst>
        </pc:spChg>
        <pc:spChg chg="del">
          <ac:chgData name="Sabrina Jane" userId="030afc29-a2f1-4f07-8c90-b10a20d09f11" providerId="ADAL" clId="{988A0EF6-EB1D-4813-8E33-716A6DB17AB9}" dt="2023-02-04T10:34:34.487" v="910" actId="478"/>
          <ac:spMkLst>
            <pc:docMk/>
            <pc:sldMk cId="586167760" sldId="291"/>
            <ac:spMk id="24" creationId="{5DBF1837-AF2C-4BDC-A7D4-5CCFD68A32BF}"/>
          </ac:spMkLst>
        </pc:spChg>
        <pc:spChg chg="del mod">
          <ac:chgData name="Sabrina Jane" userId="030afc29-a2f1-4f07-8c90-b10a20d09f11" providerId="ADAL" clId="{988A0EF6-EB1D-4813-8E33-716A6DB17AB9}" dt="2023-02-04T10:34:29.019" v="908" actId="478"/>
          <ac:spMkLst>
            <pc:docMk/>
            <pc:sldMk cId="586167760" sldId="291"/>
            <ac:spMk id="25" creationId="{D02825D8-98D5-4B9D-8506-D66839B22A07}"/>
          </ac:spMkLst>
        </pc:spChg>
        <pc:spChg chg="del">
          <ac:chgData name="Sabrina Jane" userId="030afc29-a2f1-4f07-8c90-b10a20d09f11" providerId="ADAL" clId="{988A0EF6-EB1D-4813-8E33-716A6DB17AB9}" dt="2023-02-04T10:35:10.694" v="916" actId="478"/>
          <ac:spMkLst>
            <pc:docMk/>
            <pc:sldMk cId="586167760" sldId="291"/>
            <ac:spMk id="26" creationId="{E07A9FA1-2AC9-4B1D-B7BA-8ED1D91F405D}"/>
          </ac:spMkLst>
        </pc:spChg>
        <pc:spChg chg="del">
          <ac:chgData name="Sabrina Jane" userId="030afc29-a2f1-4f07-8c90-b10a20d09f11" providerId="ADAL" clId="{988A0EF6-EB1D-4813-8E33-716A6DB17AB9}" dt="2023-02-04T10:35:16.914" v="918" actId="478"/>
          <ac:spMkLst>
            <pc:docMk/>
            <pc:sldMk cId="586167760" sldId="291"/>
            <ac:spMk id="27" creationId="{60B39D88-A52B-426B-A853-E65BD4FC5071}"/>
          </ac:spMkLst>
        </pc:spChg>
        <pc:spChg chg="del">
          <ac:chgData name="Sabrina Jane" userId="030afc29-a2f1-4f07-8c90-b10a20d09f11" providerId="ADAL" clId="{988A0EF6-EB1D-4813-8E33-716A6DB17AB9}" dt="2023-02-04T10:35:21.902" v="920" actId="478"/>
          <ac:spMkLst>
            <pc:docMk/>
            <pc:sldMk cId="586167760" sldId="291"/>
            <ac:spMk id="28" creationId="{758BA41F-3849-457C-9696-BAB0D3B3AECF}"/>
          </ac:spMkLst>
        </pc:spChg>
        <pc:spChg chg="del">
          <ac:chgData name="Sabrina Jane" userId="030afc29-a2f1-4f07-8c90-b10a20d09f11" providerId="ADAL" clId="{988A0EF6-EB1D-4813-8E33-716A6DB17AB9}" dt="2023-02-04T10:35:28.601" v="922" actId="478"/>
          <ac:spMkLst>
            <pc:docMk/>
            <pc:sldMk cId="586167760" sldId="291"/>
            <ac:spMk id="29" creationId="{41BA5E91-1995-47D0-BB5C-58C90377D38D}"/>
          </ac:spMkLst>
        </pc:spChg>
        <pc:spChg chg="add del mod">
          <ac:chgData name="Sabrina Jane" userId="030afc29-a2f1-4f07-8c90-b10a20d09f11" providerId="ADAL" clId="{988A0EF6-EB1D-4813-8E33-716A6DB17AB9}" dt="2023-02-04T10:35:24.742" v="921" actId="478"/>
          <ac:spMkLst>
            <pc:docMk/>
            <pc:sldMk cId="586167760" sldId="291"/>
            <ac:spMk id="30" creationId="{6D54FD5B-013D-52F5-EE70-B4229AD1FECB}"/>
          </ac:spMkLst>
        </pc:spChg>
        <pc:spChg chg="add del mod">
          <ac:chgData name="Sabrina Jane" userId="030afc29-a2f1-4f07-8c90-b10a20d09f11" providerId="ADAL" clId="{988A0EF6-EB1D-4813-8E33-716A6DB17AB9}" dt="2023-02-04T10:37:56.386" v="935" actId="26606"/>
          <ac:spMkLst>
            <pc:docMk/>
            <pc:sldMk cId="586167760" sldId="291"/>
            <ac:spMk id="31" creationId="{1DE1E2C6-D17B-BC39-124E-87EB3FCF5F28}"/>
          </ac:spMkLst>
        </pc:spChg>
        <pc:spChg chg="add del mod">
          <ac:chgData name="Sabrina Jane" userId="030afc29-a2f1-4f07-8c90-b10a20d09f11" providerId="ADAL" clId="{988A0EF6-EB1D-4813-8E33-716A6DB17AB9}" dt="2023-02-04T10:35:34.985" v="923" actId="478"/>
          <ac:spMkLst>
            <pc:docMk/>
            <pc:sldMk cId="586167760" sldId="291"/>
            <ac:spMk id="32" creationId="{789B6CBC-E515-5007-6555-6005482CB858}"/>
          </ac:spMkLst>
        </pc:spChg>
        <pc:spChg chg="add del mod">
          <ac:chgData name="Sabrina Jane" userId="030afc29-a2f1-4f07-8c90-b10a20d09f11" providerId="ADAL" clId="{988A0EF6-EB1D-4813-8E33-716A6DB17AB9}" dt="2023-02-04T10:37:56.386" v="935" actId="26606"/>
          <ac:spMkLst>
            <pc:docMk/>
            <pc:sldMk cId="586167760" sldId="291"/>
            <ac:spMk id="33" creationId="{C2008DD9-7B73-B613-773F-D463546ED39A}"/>
          </ac:spMkLst>
        </pc:spChg>
        <pc:spChg chg="add del mod">
          <ac:chgData name="Sabrina Jane" userId="030afc29-a2f1-4f07-8c90-b10a20d09f11" providerId="ADAL" clId="{988A0EF6-EB1D-4813-8E33-716A6DB17AB9}" dt="2023-02-04T10:35:42.215" v="925" actId="478"/>
          <ac:spMkLst>
            <pc:docMk/>
            <pc:sldMk cId="586167760" sldId="291"/>
            <ac:spMk id="34" creationId="{A0C82CB8-7CF6-748E-4274-21C02F2BD569}"/>
          </ac:spMkLst>
        </pc:spChg>
        <pc:spChg chg="add del mod">
          <ac:chgData name="Sabrina Jane" userId="030afc29-a2f1-4f07-8c90-b10a20d09f11" providerId="ADAL" clId="{988A0EF6-EB1D-4813-8E33-716A6DB17AB9}" dt="2023-02-04T10:37:56.386" v="935" actId="26606"/>
          <ac:spMkLst>
            <pc:docMk/>
            <pc:sldMk cId="586167760" sldId="291"/>
            <ac:spMk id="35" creationId="{5EE130BB-5B4C-61BF-C1A0-D5E24B4A5882}"/>
          </ac:spMkLst>
        </pc:spChg>
        <pc:spChg chg="add del mod">
          <ac:chgData name="Sabrina Jane" userId="030afc29-a2f1-4f07-8c90-b10a20d09f11" providerId="ADAL" clId="{988A0EF6-EB1D-4813-8E33-716A6DB17AB9}" dt="2023-02-04T10:37:37.276" v="931" actId="478"/>
          <ac:spMkLst>
            <pc:docMk/>
            <pc:sldMk cId="586167760" sldId="291"/>
            <ac:spMk id="36" creationId="{DC87523B-C1A6-1840-8782-7817652DE8EA}"/>
          </ac:spMkLst>
        </pc:spChg>
        <pc:spChg chg="add del mod">
          <ac:chgData name="Sabrina Jane" userId="030afc29-a2f1-4f07-8c90-b10a20d09f11" providerId="ADAL" clId="{988A0EF6-EB1D-4813-8E33-716A6DB17AB9}" dt="2023-02-04T10:38:04.417" v="937" actId="478"/>
          <ac:spMkLst>
            <pc:docMk/>
            <pc:sldMk cId="586167760" sldId="291"/>
            <ac:spMk id="38" creationId="{30D50C55-E6AE-B659-E792-50920111DC2B}"/>
          </ac:spMkLst>
        </pc:spChg>
        <pc:spChg chg="add del mod">
          <ac:chgData name="Sabrina Jane" userId="030afc29-a2f1-4f07-8c90-b10a20d09f11" providerId="ADAL" clId="{988A0EF6-EB1D-4813-8E33-716A6DB17AB9}" dt="2023-02-04T10:38:48.257" v="942" actId="478"/>
          <ac:spMkLst>
            <pc:docMk/>
            <pc:sldMk cId="586167760" sldId="291"/>
            <ac:spMk id="39" creationId="{F5297DA5-B07D-A961-22A6-77BD74DA0245}"/>
          </ac:spMkLst>
        </pc:spChg>
        <pc:spChg chg="add del mod">
          <ac:chgData name="Sabrina Jane" userId="030afc29-a2f1-4f07-8c90-b10a20d09f11" providerId="ADAL" clId="{988A0EF6-EB1D-4813-8E33-716A6DB17AB9}" dt="2023-02-04T10:38:51.823" v="943" actId="478"/>
          <ac:spMkLst>
            <pc:docMk/>
            <pc:sldMk cId="586167760" sldId="291"/>
            <ac:spMk id="40" creationId="{2D690BC6-F223-95E7-38E8-7AF563FDF7D1}"/>
          </ac:spMkLst>
        </pc:spChg>
        <pc:spChg chg="add mod">
          <ac:chgData name="Sabrina Jane" userId="030afc29-a2f1-4f07-8c90-b10a20d09f11" providerId="ADAL" clId="{988A0EF6-EB1D-4813-8E33-716A6DB17AB9}" dt="2023-02-04T15:51:46.811" v="4615" actId="2711"/>
          <ac:spMkLst>
            <pc:docMk/>
            <pc:sldMk cId="586167760" sldId="291"/>
            <ac:spMk id="41" creationId="{A178805A-C847-A5BF-70CB-4837C7129D41}"/>
          </ac:spMkLst>
        </pc:spChg>
        <pc:spChg chg="add del mod">
          <ac:chgData name="Sabrina Jane" userId="030afc29-a2f1-4f07-8c90-b10a20d09f11" providerId="ADAL" clId="{988A0EF6-EB1D-4813-8E33-716A6DB17AB9}" dt="2023-02-04T10:38:10.744" v="938" actId="478"/>
          <ac:spMkLst>
            <pc:docMk/>
            <pc:sldMk cId="586167760" sldId="291"/>
            <ac:spMk id="42" creationId="{E71D1E74-3E66-A877-373F-DB6642275A4C}"/>
          </ac:spMkLst>
        </pc:spChg>
        <pc:spChg chg="add del mod">
          <ac:chgData name="Sabrina Jane" userId="030afc29-a2f1-4f07-8c90-b10a20d09f11" providerId="ADAL" clId="{988A0EF6-EB1D-4813-8E33-716A6DB17AB9}" dt="2023-02-04T10:38:39.865" v="941" actId="478"/>
          <ac:spMkLst>
            <pc:docMk/>
            <pc:sldMk cId="586167760" sldId="291"/>
            <ac:spMk id="43" creationId="{C5D9667D-98EC-C5A7-8AA0-F922FF9D18B1}"/>
          </ac:spMkLst>
        </pc:spChg>
        <pc:spChg chg="add mod">
          <ac:chgData name="Sabrina Jane" userId="030afc29-a2f1-4f07-8c90-b10a20d09f11" providerId="ADAL" clId="{988A0EF6-EB1D-4813-8E33-716A6DB17AB9}" dt="2023-02-04T15:52:12.115" v="4618" actId="14100"/>
          <ac:spMkLst>
            <pc:docMk/>
            <pc:sldMk cId="586167760" sldId="291"/>
            <ac:spMk id="44" creationId="{2FAD1219-881B-C712-BE35-0472A1D80DD9}"/>
          </ac:spMkLst>
        </pc:spChg>
        <pc:spChg chg="add del mod">
          <ac:chgData name="Sabrina Jane" userId="030afc29-a2f1-4f07-8c90-b10a20d09f11" providerId="ADAL" clId="{988A0EF6-EB1D-4813-8E33-716A6DB17AB9}" dt="2023-02-04T10:38:57.281" v="944" actId="478"/>
          <ac:spMkLst>
            <pc:docMk/>
            <pc:sldMk cId="586167760" sldId="291"/>
            <ac:spMk id="45" creationId="{524CBD06-4E64-7F32-CE1B-A9240399D166}"/>
          </ac:spMkLst>
        </pc:spChg>
        <pc:spChg chg="add mod">
          <ac:chgData name="Sabrina Jane" userId="030afc29-a2f1-4f07-8c90-b10a20d09f11" providerId="ADAL" clId="{988A0EF6-EB1D-4813-8E33-716A6DB17AB9}" dt="2023-02-04T15:52:21.987" v="4619" actId="1076"/>
          <ac:spMkLst>
            <pc:docMk/>
            <pc:sldMk cId="586167760" sldId="291"/>
            <ac:spMk id="46" creationId="{E22B52B9-5D58-F7FF-F871-B998A4FA9A29}"/>
          </ac:spMkLst>
        </pc:spChg>
        <pc:picChg chg="add del mod">
          <ac:chgData name="Sabrina Jane" userId="030afc29-a2f1-4f07-8c90-b10a20d09f11" providerId="ADAL" clId="{988A0EF6-EB1D-4813-8E33-716A6DB17AB9}" dt="2023-02-04T10:37:56.386" v="935" actId="26606"/>
          <ac:picMkLst>
            <pc:docMk/>
            <pc:sldMk cId="586167760" sldId="291"/>
            <ac:picMk id="8" creationId="{1BB2BD1F-A99D-DD04-8D02-9A6D611EB6AE}"/>
          </ac:picMkLst>
        </pc:picChg>
        <pc:picChg chg="add">
          <ac:chgData name="Sabrina Jane" userId="030afc29-a2f1-4f07-8c90-b10a20d09f11" providerId="ADAL" clId="{988A0EF6-EB1D-4813-8E33-716A6DB17AB9}" dt="2023-02-04T10:37:56.433" v="936" actId="26606"/>
          <ac:picMkLst>
            <pc:docMk/>
            <pc:sldMk cId="586167760" sldId="291"/>
            <ac:picMk id="37" creationId="{82166F84-8FE9-EED9-D158-4DAC459BBFA5}"/>
          </ac:picMkLst>
        </pc:picChg>
      </pc:sldChg>
      <pc:sldChg chg="addSp delSp modSp mod modTransition">
        <pc:chgData name="Sabrina Jane" userId="030afc29-a2f1-4f07-8c90-b10a20d09f11" providerId="ADAL" clId="{988A0EF6-EB1D-4813-8E33-716A6DB17AB9}" dt="2023-02-04T22:09:46.842" v="4646" actId="27636"/>
        <pc:sldMkLst>
          <pc:docMk/>
          <pc:sldMk cId="2322951236" sldId="292"/>
        </pc:sldMkLst>
        <pc:spChg chg="del">
          <ac:chgData name="Sabrina Jane" userId="030afc29-a2f1-4f07-8c90-b10a20d09f11" providerId="ADAL" clId="{988A0EF6-EB1D-4813-8E33-716A6DB17AB9}" dt="2023-02-04T10:59:36.316" v="1611" actId="478"/>
          <ac:spMkLst>
            <pc:docMk/>
            <pc:sldMk cId="2322951236" sldId="292"/>
            <ac:spMk id="2" creationId="{865D3F84-DDBC-430C-9B78-396B46C6A2A6}"/>
          </ac:spMkLst>
        </pc:spChg>
        <pc:spChg chg="del">
          <ac:chgData name="Sabrina Jane" userId="030afc29-a2f1-4f07-8c90-b10a20d09f11" providerId="ADAL" clId="{988A0EF6-EB1D-4813-8E33-716A6DB17AB9}" dt="2023-02-04T10:59:39.076" v="1612" actId="478"/>
          <ac:spMkLst>
            <pc:docMk/>
            <pc:sldMk cId="2322951236" sldId="292"/>
            <ac:spMk id="3" creationId="{372ED3D6-EA52-4B2D-9031-AB0E52E9F1D2}"/>
          </ac:spMkLst>
        </pc:spChg>
        <pc:spChg chg="mod">
          <ac:chgData name="Sabrina Jane" userId="030afc29-a2f1-4f07-8c90-b10a20d09f11" providerId="ADAL" clId="{988A0EF6-EB1D-4813-8E33-716A6DB17AB9}" dt="2023-02-04T22:09:46.277" v="4644"/>
          <ac:spMkLst>
            <pc:docMk/>
            <pc:sldMk cId="2322951236" sldId="292"/>
            <ac:spMk id="4" creationId="{DD90521C-0778-4218-AC9C-D1774B90893F}"/>
          </ac:spMkLst>
        </pc:spChg>
        <pc:spChg chg="add mod">
          <ac:chgData name="Sabrina Jane" userId="030afc29-a2f1-4f07-8c90-b10a20d09f11" providerId="ADAL" clId="{988A0EF6-EB1D-4813-8E33-716A6DB17AB9}" dt="2023-02-04T22:09:46.277" v="4644"/>
          <ac:spMkLst>
            <pc:docMk/>
            <pc:sldMk cId="2322951236" sldId="292"/>
            <ac:spMk id="7" creationId="{B047394B-90B8-F13C-4905-A1B3331C4E4C}"/>
          </ac:spMkLst>
        </pc:spChg>
        <pc:spChg chg="del">
          <ac:chgData name="Sabrina Jane" userId="030afc29-a2f1-4f07-8c90-b10a20d09f11" providerId="ADAL" clId="{988A0EF6-EB1D-4813-8E33-716A6DB17AB9}" dt="2023-02-04T10:55:59.050" v="1297" actId="478"/>
          <ac:spMkLst>
            <pc:docMk/>
            <pc:sldMk cId="2322951236" sldId="292"/>
            <ac:spMk id="8" creationId="{FA666E47-001E-4F4E-B62E-8A6D933DFAE9}"/>
          </ac:spMkLst>
        </pc:spChg>
        <pc:spChg chg="add del mod">
          <ac:chgData name="Sabrina Jane" userId="030afc29-a2f1-4f07-8c90-b10a20d09f11" providerId="ADAL" clId="{988A0EF6-EB1D-4813-8E33-716A6DB17AB9}" dt="2023-02-04T10:57:54.314" v="1540" actId="478"/>
          <ac:spMkLst>
            <pc:docMk/>
            <pc:sldMk cId="2322951236" sldId="292"/>
            <ac:spMk id="11" creationId="{12786B81-2C89-3EA2-883E-DA18B9C25677}"/>
          </ac:spMkLst>
        </pc:spChg>
        <pc:spChg chg="add del mod">
          <ac:chgData name="Sabrina Jane" userId="030afc29-a2f1-4f07-8c90-b10a20d09f11" providerId="ADAL" clId="{988A0EF6-EB1D-4813-8E33-716A6DB17AB9}" dt="2023-02-04T10:58:02.676" v="1542" actId="478"/>
          <ac:spMkLst>
            <pc:docMk/>
            <pc:sldMk cId="2322951236" sldId="292"/>
            <ac:spMk id="13" creationId="{ADD7D324-5D09-3D04-C506-735666600FA5}"/>
          </ac:spMkLst>
        </pc:spChg>
        <pc:spChg chg="add del mod">
          <ac:chgData name="Sabrina Jane" userId="030afc29-a2f1-4f07-8c90-b10a20d09f11" providerId="ADAL" clId="{988A0EF6-EB1D-4813-8E33-716A6DB17AB9}" dt="2023-02-04T10:58:08.795" v="1545" actId="478"/>
          <ac:spMkLst>
            <pc:docMk/>
            <pc:sldMk cId="2322951236" sldId="292"/>
            <ac:spMk id="15" creationId="{F841E20C-4611-31E6-500F-423E835E97AD}"/>
          </ac:spMkLst>
        </pc:spChg>
        <pc:spChg chg="add del mod">
          <ac:chgData name="Sabrina Jane" userId="030afc29-a2f1-4f07-8c90-b10a20d09f11" providerId="ADAL" clId="{988A0EF6-EB1D-4813-8E33-716A6DB17AB9}" dt="2023-02-04T11:15:55.763" v="2272" actId="931"/>
          <ac:spMkLst>
            <pc:docMk/>
            <pc:sldMk cId="2322951236" sldId="292"/>
            <ac:spMk id="17" creationId="{766C39E4-A42E-3DEB-A694-90B6064BA3FD}"/>
          </ac:spMkLst>
        </pc:spChg>
        <pc:spChg chg="mod">
          <ac:chgData name="Sabrina Jane" userId="030afc29-a2f1-4f07-8c90-b10a20d09f11" providerId="ADAL" clId="{988A0EF6-EB1D-4813-8E33-716A6DB17AB9}" dt="2023-02-04T22:09:46.842" v="4646" actId="27636"/>
          <ac:spMkLst>
            <pc:docMk/>
            <pc:sldMk cId="2322951236" sldId="292"/>
            <ac:spMk id="23" creationId="{C907DFB3-F9A2-4EFE-B9BC-63862DC8155D}"/>
          </ac:spMkLst>
        </pc:spChg>
        <pc:spChg chg="del mod">
          <ac:chgData name="Sabrina Jane" userId="030afc29-a2f1-4f07-8c90-b10a20d09f11" providerId="ADAL" clId="{988A0EF6-EB1D-4813-8E33-716A6DB17AB9}" dt="2023-02-04T10:57:51.197" v="1539" actId="478"/>
          <ac:spMkLst>
            <pc:docMk/>
            <pc:sldMk cId="2322951236" sldId="292"/>
            <ac:spMk id="25" creationId="{9A66EBC9-050A-41F3-AD91-30F38B701DEA}"/>
          </ac:spMkLst>
        </pc:spChg>
        <pc:spChg chg="del mod">
          <ac:chgData name="Sabrina Jane" userId="030afc29-a2f1-4f07-8c90-b10a20d09f11" providerId="ADAL" clId="{988A0EF6-EB1D-4813-8E33-716A6DB17AB9}" dt="2023-02-04T10:58:07.435" v="1544" actId="478"/>
          <ac:spMkLst>
            <pc:docMk/>
            <pc:sldMk cId="2322951236" sldId="292"/>
            <ac:spMk id="26" creationId="{BF3C0964-198B-4E8D-A938-CF60D49DD7A6}"/>
          </ac:spMkLst>
        </pc:spChg>
        <pc:spChg chg="del">
          <ac:chgData name="Sabrina Jane" userId="030afc29-a2f1-4f07-8c90-b10a20d09f11" providerId="ADAL" clId="{988A0EF6-EB1D-4813-8E33-716A6DB17AB9}" dt="2023-02-04T10:57:59.751" v="1541" actId="478"/>
          <ac:spMkLst>
            <pc:docMk/>
            <pc:sldMk cId="2322951236" sldId="292"/>
            <ac:spMk id="27" creationId="{3B635C66-907A-4B1E-B906-8C17503D2305}"/>
          </ac:spMkLst>
        </pc:spChg>
        <pc:spChg chg="del mod">
          <ac:chgData name="Sabrina Jane" userId="030afc29-a2f1-4f07-8c90-b10a20d09f11" providerId="ADAL" clId="{988A0EF6-EB1D-4813-8E33-716A6DB17AB9}" dt="2023-02-04T10:59:33.320" v="1610" actId="478"/>
          <ac:spMkLst>
            <pc:docMk/>
            <pc:sldMk cId="2322951236" sldId="292"/>
            <ac:spMk id="28" creationId="{A692C241-09A4-4DAB-B0EC-982F014CDF19}"/>
          </ac:spMkLst>
        </pc:spChg>
        <pc:spChg chg="del mod">
          <ac:chgData name="Sabrina Jane" userId="030afc29-a2f1-4f07-8c90-b10a20d09f11" providerId="ADAL" clId="{988A0EF6-EB1D-4813-8E33-716A6DB17AB9}" dt="2023-02-04T10:58:38.920" v="1567" actId="478"/>
          <ac:spMkLst>
            <pc:docMk/>
            <pc:sldMk cId="2322951236" sldId="292"/>
            <ac:spMk id="29" creationId="{91F01E51-19DF-4541-BE5B-8E19C0823D2B}"/>
          </ac:spMkLst>
        </pc:spChg>
        <pc:spChg chg="del mod">
          <ac:chgData name="Sabrina Jane" userId="030afc29-a2f1-4f07-8c90-b10a20d09f11" providerId="ADAL" clId="{988A0EF6-EB1D-4813-8E33-716A6DB17AB9}" dt="2023-02-04T10:58:27.885" v="1559" actId="478"/>
          <ac:spMkLst>
            <pc:docMk/>
            <pc:sldMk cId="2322951236" sldId="292"/>
            <ac:spMk id="30" creationId="{4E4BE4F1-3290-4AFE-886F-51E891A96061}"/>
          </ac:spMkLst>
        </pc:spChg>
        <pc:spChg chg="del mod">
          <ac:chgData name="Sabrina Jane" userId="030afc29-a2f1-4f07-8c90-b10a20d09f11" providerId="ADAL" clId="{988A0EF6-EB1D-4813-8E33-716A6DB17AB9}" dt="2023-02-04T10:58:24.030" v="1558" actId="478"/>
          <ac:spMkLst>
            <pc:docMk/>
            <pc:sldMk cId="2322951236" sldId="292"/>
            <ac:spMk id="31" creationId="{10A4B6F0-B646-494F-9077-F6D8B21788F3}"/>
          </ac:spMkLst>
        </pc:spChg>
        <pc:picChg chg="del">
          <ac:chgData name="Sabrina Jane" userId="030afc29-a2f1-4f07-8c90-b10a20d09f11" providerId="ADAL" clId="{988A0EF6-EB1D-4813-8E33-716A6DB17AB9}" dt="2023-02-04T11:13:54.730" v="2271" actId="478"/>
          <ac:picMkLst>
            <pc:docMk/>
            <pc:sldMk cId="2322951236" sldId="292"/>
            <ac:picMk id="9" creationId="{085E5B6A-0758-4158-877E-C7279ECA014A}"/>
          </ac:picMkLst>
        </pc:picChg>
        <pc:picChg chg="add mod">
          <ac:chgData name="Sabrina Jane" userId="030afc29-a2f1-4f07-8c90-b10a20d09f11" providerId="ADAL" clId="{988A0EF6-EB1D-4813-8E33-716A6DB17AB9}" dt="2023-02-04T22:09:46.277" v="4644"/>
          <ac:picMkLst>
            <pc:docMk/>
            <pc:sldMk cId="2322951236" sldId="292"/>
            <ac:picMk id="19" creationId="{5C2C6892-5CCE-BA9B-219B-AEE59F1F81D5}"/>
          </ac:picMkLst>
        </pc:picChg>
      </pc:sldChg>
      <pc:sldChg chg="addSp delSp modSp del mod">
        <pc:chgData name="Sabrina Jane" userId="030afc29-a2f1-4f07-8c90-b10a20d09f11" providerId="ADAL" clId="{988A0EF6-EB1D-4813-8E33-716A6DB17AB9}" dt="2023-02-04T13:43:07.657" v="2423" actId="2696"/>
        <pc:sldMkLst>
          <pc:docMk/>
          <pc:sldMk cId="1756300617" sldId="293"/>
        </pc:sldMkLst>
        <pc:spChg chg="add del mod">
          <ac:chgData name="Sabrina Jane" userId="030afc29-a2f1-4f07-8c90-b10a20d09f11" providerId="ADAL" clId="{988A0EF6-EB1D-4813-8E33-716A6DB17AB9}" dt="2023-02-04T11:18:20.372" v="2278" actId="478"/>
          <ac:spMkLst>
            <pc:docMk/>
            <pc:sldMk cId="1756300617" sldId="293"/>
            <ac:spMk id="6" creationId="{10EED680-010B-32CA-B2D2-DC50D42D9920}"/>
          </ac:spMkLst>
        </pc:spChg>
        <pc:spChg chg="del mod">
          <ac:chgData name="Sabrina Jane" userId="030afc29-a2f1-4f07-8c90-b10a20d09f11" providerId="ADAL" clId="{988A0EF6-EB1D-4813-8E33-716A6DB17AB9}" dt="2023-02-04T11:18:10.300" v="2277" actId="478"/>
          <ac:spMkLst>
            <pc:docMk/>
            <pc:sldMk cId="1756300617" sldId="293"/>
            <ac:spMk id="12" creationId="{00E513C5-FA88-4D91-BF05-D6D6EE4910B1}"/>
          </ac:spMkLst>
        </pc:spChg>
      </pc:sldChg>
      <pc:sldChg chg="del">
        <pc:chgData name="Sabrina Jane" userId="030afc29-a2f1-4f07-8c90-b10a20d09f11" providerId="ADAL" clId="{988A0EF6-EB1D-4813-8E33-716A6DB17AB9}" dt="2023-02-04T13:43:14.269" v="2424" actId="2696"/>
        <pc:sldMkLst>
          <pc:docMk/>
          <pc:sldMk cId="3646165254" sldId="294"/>
        </pc:sldMkLst>
      </pc:sldChg>
      <pc:sldChg chg="addSp delSp modSp mod modTransition delAnim modAnim modNotesTx">
        <pc:chgData name="Sabrina Jane" userId="030afc29-a2f1-4f07-8c90-b10a20d09f11" providerId="ADAL" clId="{988A0EF6-EB1D-4813-8E33-716A6DB17AB9}" dt="2023-02-04T22:09:46.277" v="4644"/>
        <pc:sldMkLst>
          <pc:docMk/>
          <pc:sldMk cId="2365296030" sldId="296"/>
        </pc:sldMkLst>
        <pc:spChg chg="del">
          <ac:chgData name="Sabrina Jane" userId="030afc29-a2f1-4f07-8c90-b10a20d09f11" providerId="ADAL" clId="{988A0EF6-EB1D-4813-8E33-716A6DB17AB9}" dt="2023-02-04T13:43:38.485" v="2430" actId="478"/>
          <ac:spMkLst>
            <pc:docMk/>
            <pc:sldMk cId="2365296030" sldId="296"/>
            <ac:spMk id="2" creationId="{850E0B25-9588-4271-A8DA-E4AC3283E086}"/>
          </ac:spMkLst>
        </pc:spChg>
        <pc:spChg chg="del mod">
          <ac:chgData name="Sabrina Jane" userId="030afc29-a2f1-4f07-8c90-b10a20d09f11" providerId="ADAL" clId="{988A0EF6-EB1D-4813-8E33-716A6DB17AB9}" dt="2023-02-04T13:43:35.413" v="2429" actId="478"/>
          <ac:spMkLst>
            <pc:docMk/>
            <pc:sldMk cId="2365296030" sldId="296"/>
            <ac:spMk id="3" creationId="{9D721539-2ADC-4125-B89B-AA8D8D1B083D}"/>
          </ac:spMkLst>
        </pc:spChg>
        <pc:spChg chg="mod">
          <ac:chgData name="Sabrina Jane" userId="030afc29-a2f1-4f07-8c90-b10a20d09f11" providerId="ADAL" clId="{988A0EF6-EB1D-4813-8E33-716A6DB17AB9}" dt="2023-02-04T22:09:46.277" v="4644"/>
          <ac:spMkLst>
            <pc:docMk/>
            <pc:sldMk cId="2365296030" sldId="296"/>
            <ac:spMk id="4" creationId="{79A93A47-486D-4EC7-8BD7-622BB9444DF0}"/>
          </ac:spMkLst>
        </pc:spChg>
        <pc:spChg chg="add del mod">
          <ac:chgData name="Sabrina Jane" userId="030afc29-a2f1-4f07-8c90-b10a20d09f11" providerId="ADAL" clId="{988A0EF6-EB1D-4813-8E33-716A6DB17AB9}" dt="2023-02-04T13:43:30.092" v="2427" actId="478"/>
          <ac:spMkLst>
            <pc:docMk/>
            <pc:sldMk cId="2365296030" sldId="296"/>
            <ac:spMk id="6" creationId="{AD650268-4767-39EA-A7A9-2C1B035A0E53}"/>
          </ac:spMkLst>
        </pc:spChg>
        <pc:spChg chg="add del mod">
          <ac:chgData name="Sabrina Jane" userId="030afc29-a2f1-4f07-8c90-b10a20d09f11" providerId="ADAL" clId="{988A0EF6-EB1D-4813-8E33-716A6DB17AB9}" dt="2023-02-04T13:47:31.789" v="2478" actId="931"/>
          <ac:spMkLst>
            <pc:docMk/>
            <pc:sldMk cId="2365296030" sldId="296"/>
            <ac:spMk id="8" creationId="{A105B06D-98B3-0711-1D75-12E2A78945E2}"/>
          </ac:spMkLst>
        </pc:spChg>
        <pc:spChg chg="mod">
          <ac:chgData name="Sabrina Jane" userId="030afc29-a2f1-4f07-8c90-b10a20d09f11" providerId="ADAL" clId="{988A0EF6-EB1D-4813-8E33-716A6DB17AB9}" dt="2023-02-04T22:09:46.277" v="4644"/>
          <ac:spMkLst>
            <pc:docMk/>
            <pc:sldMk cId="2365296030" sldId="296"/>
            <ac:spMk id="14" creationId="{74713F65-A47E-465C-963B-E10AC53512D6}"/>
          </ac:spMkLst>
        </pc:spChg>
        <pc:spChg chg="del mod">
          <ac:chgData name="Sabrina Jane" userId="030afc29-a2f1-4f07-8c90-b10a20d09f11" providerId="ADAL" clId="{988A0EF6-EB1D-4813-8E33-716A6DB17AB9}" dt="2023-02-04T14:06:33.522" v="2913" actId="478"/>
          <ac:spMkLst>
            <pc:docMk/>
            <pc:sldMk cId="2365296030" sldId="296"/>
            <ac:spMk id="17" creationId="{40AABD7E-46EF-4DB8-A2F5-BB80528CD582}"/>
          </ac:spMkLst>
        </pc:spChg>
        <pc:spChg chg="del mod">
          <ac:chgData name="Sabrina Jane" userId="030afc29-a2f1-4f07-8c90-b10a20d09f11" providerId="ADAL" clId="{988A0EF6-EB1D-4813-8E33-716A6DB17AB9}" dt="2023-02-04T13:49:17.568" v="2558" actId="478"/>
          <ac:spMkLst>
            <pc:docMk/>
            <pc:sldMk cId="2365296030" sldId="296"/>
            <ac:spMk id="18" creationId="{A82BE7B0-1CCA-4BF0-98DC-456A6AB81BE3}"/>
          </ac:spMkLst>
        </pc:spChg>
        <pc:spChg chg="del">
          <ac:chgData name="Sabrina Jane" userId="030afc29-a2f1-4f07-8c90-b10a20d09f11" providerId="ADAL" clId="{988A0EF6-EB1D-4813-8E33-716A6DB17AB9}" dt="2023-02-04T13:49:41.409" v="2564" actId="478"/>
          <ac:spMkLst>
            <pc:docMk/>
            <pc:sldMk cId="2365296030" sldId="296"/>
            <ac:spMk id="20" creationId="{4C70AE34-A728-49BD-95CB-82DDDCF64603}"/>
          </ac:spMkLst>
        </pc:spChg>
        <pc:spChg chg="add del mod">
          <ac:chgData name="Sabrina Jane" userId="030afc29-a2f1-4f07-8c90-b10a20d09f11" providerId="ADAL" clId="{988A0EF6-EB1D-4813-8E33-716A6DB17AB9}" dt="2023-02-04T13:49:38.879" v="2563" actId="478"/>
          <ac:spMkLst>
            <pc:docMk/>
            <pc:sldMk cId="2365296030" sldId="296"/>
            <ac:spMk id="21" creationId="{62AFDAD2-13FE-9C34-393D-37C329F79145}"/>
          </ac:spMkLst>
        </pc:spChg>
        <pc:spChg chg="add del mod">
          <ac:chgData name="Sabrina Jane" userId="030afc29-a2f1-4f07-8c90-b10a20d09f11" providerId="ADAL" clId="{988A0EF6-EB1D-4813-8E33-716A6DB17AB9}" dt="2023-02-04T13:49:44.321" v="2565" actId="478"/>
          <ac:spMkLst>
            <pc:docMk/>
            <pc:sldMk cId="2365296030" sldId="296"/>
            <ac:spMk id="23" creationId="{616EE701-E735-97A1-0DB3-A3972CAF1BAF}"/>
          </ac:spMkLst>
        </pc:spChg>
        <pc:spChg chg="add del mod">
          <ac:chgData name="Sabrina Jane" userId="030afc29-a2f1-4f07-8c90-b10a20d09f11" providerId="ADAL" clId="{988A0EF6-EB1D-4813-8E33-716A6DB17AB9}" dt="2023-02-04T14:02:54.301" v="2779" actId="931"/>
          <ac:spMkLst>
            <pc:docMk/>
            <pc:sldMk cId="2365296030" sldId="296"/>
            <ac:spMk id="25" creationId="{0A4F306B-46A1-BEB0-D573-F0CE3AA954F7}"/>
          </ac:spMkLst>
        </pc:spChg>
        <pc:spChg chg="mod">
          <ac:chgData name="Sabrina Jane" userId="030afc29-a2f1-4f07-8c90-b10a20d09f11" providerId="ADAL" clId="{988A0EF6-EB1D-4813-8E33-716A6DB17AB9}" dt="2023-02-04T14:14:38.809" v="3105" actId="20577"/>
          <ac:spMkLst>
            <pc:docMk/>
            <pc:sldMk cId="2365296030" sldId="296"/>
            <ac:spMk id="29" creationId="{FF31A41E-8202-40FC-B2C6-C7EB5EDACB7A}"/>
          </ac:spMkLst>
        </pc:spChg>
        <pc:spChg chg="add del mod">
          <ac:chgData name="Sabrina Jane" userId="030afc29-a2f1-4f07-8c90-b10a20d09f11" providerId="ADAL" clId="{988A0EF6-EB1D-4813-8E33-716A6DB17AB9}" dt="2023-02-04T14:06:40.991" v="2914" actId="478"/>
          <ac:spMkLst>
            <pc:docMk/>
            <pc:sldMk cId="2365296030" sldId="296"/>
            <ac:spMk id="30" creationId="{81FB711B-4138-7FC5-9365-101E30E99D61}"/>
          </ac:spMkLst>
        </pc:spChg>
        <pc:spChg chg="del mod">
          <ac:chgData name="Sabrina Jane" userId="030afc29-a2f1-4f07-8c90-b10a20d09f11" providerId="ADAL" clId="{988A0EF6-EB1D-4813-8E33-716A6DB17AB9}" dt="2023-02-04T13:49:22.941" v="2559" actId="478"/>
          <ac:spMkLst>
            <pc:docMk/>
            <pc:sldMk cId="2365296030" sldId="296"/>
            <ac:spMk id="31" creationId="{86766364-83B6-44A6-8415-121DAAD8786B}"/>
          </ac:spMkLst>
        </pc:spChg>
        <pc:spChg chg="del mod">
          <ac:chgData name="Sabrina Jane" userId="030afc29-a2f1-4f07-8c90-b10a20d09f11" providerId="ADAL" clId="{988A0EF6-EB1D-4813-8E33-716A6DB17AB9}" dt="2023-02-04T13:49:29.047" v="2561" actId="478"/>
          <ac:spMkLst>
            <pc:docMk/>
            <pc:sldMk cId="2365296030" sldId="296"/>
            <ac:spMk id="32" creationId="{E9670BB3-7936-47E7-A284-3C1A76A4CCF7}"/>
          </ac:spMkLst>
        </pc:spChg>
        <pc:spChg chg="del mod">
          <ac:chgData name="Sabrina Jane" userId="030afc29-a2f1-4f07-8c90-b10a20d09f11" providerId="ADAL" clId="{988A0EF6-EB1D-4813-8E33-716A6DB17AB9}" dt="2023-02-04T13:43:28.359" v="2426" actId="478"/>
          <ac:spMkLst>
            <pc:docMk/>
            <pc:sldMk cId="2365296030" sldId="296"/>
            <ac:spMk id="36" creationId="{89D3D565-42FF-4C0C-9E4C-5BF29B4473C3}"/>
          </ac:spMkLst>
        </pc:spChg>
        <pc:picChg chg="add del mod">
          <ac:chgData name="Sabrina Jane" userId="030afc29-a2f1-4f07-8c90-b10a20d09f11" providerId="ADAL" clId="{988A0EF6-EB1D-4813-8E33-716A6DB17AB9}" dt="2023-02-04T13:47:43.116" v="2480" actId="478"/>
          <ac:picMkLst>
            <pc:docMk/>
            <pc:sldMk cId="2365296030" sldId="296"/>
            <ac:picMk id="10" creationId="{23B25C68-BB6E-258E-46A9-F0EBB4973BE7}"/>
          </ac:picMkLst>
        </pc:picChg>
        <pc:picChg chg="add del mod">
          <ac:chgData name="Sabrina Jane" userId="030afc29-a2f1-4f07-8c90-b10a20d09f11" providerId="ADAL" clId="{988A0EF6-EB1D-4813-8E33-716A6DB17AB9}" dt="2023-02-04T14:02:09.412" v="2778" actId="478"/>
          <ac:picMkLst>
            <pc:docMk/>
            <pc:sldMk cId="2365296030" sldId="296"/>
            <ac:picMk id="12" creationId="{5B427EBB-B767-58CF-149C-C545CDD45535}"/>
          </ac:picMkLst>
        </pc:picChg>
        <pc:picChg chg="add del mod">
          <ac:chgData name="Sabrina Jane" userId="030afc29-a2f1-4f07-8c90-b10a20d09f11" providerId="ADAL" clId="{988A0EF6-EB1D-4813-8E33-716A6DB17AB9}" dt="2023-02-04T13:47:47.653" v="2482" actId="478"/>
          <ac:picMkLst>
            <pc:docMk/>
            <pc:sldMk cId="2365296030" sldId="296"/>
            <ac:picMk id="15" creationId="{33728341-84D1-BF17-8FB7-DC61607B13A9}"/>
          </ac:picMkLst>
        </pc:picChg>
        <pc:picChg chg="del">
          <ac:chgData name="Sabrina Jane" userId="030afc29-a2f1-4f07-8c90-b10a20d09f11" providerId="ADAL" clId="{988A0EF6-EB1D-4813-8E33-716A6DB17AB9}" dt="2023-02-04T13:43:42.817" v="2431" actId="478"/>
          <ac:picMkLst>
            <pc:docMk/>
            <pc:sldMk cId="2365296030" sldId="296"/>
            <ac:picMk id="16" creationId="{CF7C2A40-D3E7-4D1B-9DDF-B0A6443AEA39}"/>
          </ac:picMkLst>
        </pc:picChg>
        <pc:picChg chg="add mod">
          <ac:chgData name="Sabrina Jane" userId="030afc29-a2f1-4f07-8c90-b10a20d09f11" providerId="ADAL" clId="{988A0EF6-EB1D-4813-8E33-716A6DB17AB9}" dt="2023-02-04T22:09:46.277" v="4644"/>
          <ac:picMkLst>
            <pc:docMk/>
            <pc:sldMk cId="2365296030" sldId="296"/>
            <ac:picMk id="27" creationId="{D9FD4855-5E6A-B6E4-C40D-853383B3BA69}"/>
          </ac:picMkLst>
        </pc:picChg>
      </pc:sldChg>
      <pc:sldChg chg="del">
        <pc:chgData name="Sabrina Jane" userId="030afc29-a2f1-4f07-8c90-b10a20d09f11" providerId="ADAL" clId="{988A0EF6-EB1D-4813-8E33-716A6DB17AB9}" dt="2023-02-04T14:16:55.933" v="3113" actId="2696"/>
        <pc:sldMkLst>
          <pc:docMk/>
          <pc:sldMk cId="692127306" sldId="297"/>
        </pc:sldMkLst>
      </pc:sldChg>
      <pc:sldChg chg="del">
        <pc:chgData name="Sabrina Jane" userId="030afc29-a2f1-4f07-8c90-b10a20d09f11" providerId="ADAL" clId="{988A0EF6-EB1D-4813-8E33-716A6DB17AB9}" dt="2023-02-04T14:17:48.296" v="3118" actId="2696"/>
        <pc:sldMkLst>
          <pc:docMk/>
          <pc:sldMk cId="1200021451" sldId="298"/>
        </pc:sldMkLst>
      </pc:sldChg>
      <pc:sldChg chg="addSp delSp modSp mod modTransition delAnim modAnim">
        <pc:chgData name="Sabrina Jane" userId="030afc29-a2f1-4f07-8c90-b10a20d09f11" providerId="ADAL" clId="{988A0EF6-EB1D-4813-8E33-716A6DB17AB9}" dt="2023-02-04T22:09:46.277" v="4644"/>
        <pc:sldMkLst>
          <pc:docMk/>
          <pc:sldMk cId="3673319965" sldId="299"/>
        </pc:sldMkLst>
        <pc:spChg chg="del">
          <ac:chgData name="Sabrina Jane" userId="030afc29-a2f1-4f07-8c90-b10a20d09f11" providerId="ADAL" clId="{988A0EF6-EB1D-4813-8E33-716A6DB17AB9}" dt="2023-02-04T14:27:34.441" v="3166" actId="478"/>
          <ac:spMkLst>
            <pc:docMk/>
            <pc:sldMk cId="3673319965" sldId="299"/>
            <ac:spMk id="2" creationId="{80DB088D-5629-4F27-A688-7D8F606CD5A7}"/>
          </ac:spMkLst>
        </pc:spChg>
        <pc:spChg chg="del">
          <ac:chgData name="Sabrina Jane" userId="030afc29-a2f1-4f07-8c90-b10a20d09f11" providerId="ADAL" clId="{988A0EF6-EB1D-4813-8E33-716A6DB17AB9}" dt="2023-02-04T14:27:30.665" v="3165" actId="478"/>
          <ac:spMkLst>
            <pc:docMk/>
            <pc:sldMk cId="3673319965" sldId="299"/>
            <ac:spMk id="3" creationId="{34D96B73-3DB1-42C1-B9F3-8004C43897DD}"/>
          </ac:spMkLst>
        </pc:spChg>
        <pc:spChg chg="mod">
          <ac:chgData name="Sabrina Jane" userId="030afc29-a2f1-4f07-8c90-b10a20d09f11" providerId="ADAL" clId="{988A0EF6-EB1D-4813-8E33-716A6DB17AB9}" dt="2023-02-04T22:09:46.277" v="4644"/>
          <ac:spMkLst>
            <pc:docMk/>
            <pc:sldMk cId="3673319965" sldId="299"/>
            <ac:spMk id="4" creationId="{1055283C-F40F-4ABA-B7D5-4D429358CE75}"/>
          </ac:spMkLst>
        </pc:spChg>
        <pc:spChg chg="mod">
          <ac:chgData name="Sabrina Jane" userId="030afc29-a2f1-4f07-8c90-b10a20d09f11" providerId="ADAL" clId="{988A0EF6-EB1D-4813-8E33-716A6DB17AB9}" dt="2023-02-04T22:09:46.277" v="4644"/>
          <ac:spMkLst>
            <pc:docMk/>
            <pc:sldMk cId="3673319965" sldId="299"/>
            <ac:spMk id="6" creationId="{0F65BBA0-595D-4970-8768-2D8DC31F2C2F}"/>
          </ac:spMkLst>
        </pc:spChg>
        <pc:spChg chg="add mod">
          <ac:chgData name="Sabrina Jane" userId="030afc29-a2f1-4f07-8c90-b10a20d09f11" providerId="ADAL" clId="{988A0EF6-EB1D-4813-8E33-716A6DB17AB9}" dt="2023-02-04T15:41:30.621" v="4585" actId="27636"/>
          <ac:spMkLst>
            <pc:docMk/>
            <pc:sldMk cId="3673319965" sldId="299"/>
            <ac:spMk id="7" creationId="{8DC41E4E-E52C-9B09-B42D-5161CC7DD1B0}"/>
          </ac:spMkLst>
        </pc:spChg>
        <pc:spChg chg="add del mod">
          <ac:chgData name="Sabrina Jane" userId="030afc29-a2f1-4f07-8c90-b10a20d09f11" providerId="ADAL" clId="{988A0EF6-EB1D-4813-8E33-716A6DB17AB9}" dt="2023-02-04T15:38:47.069" v="4559" actId="931"/>
          <ac:spMkLst>
            <pc:docMk/>
            <pc:sldMk cId="3673319965" sldId="299"/>
            <ac:spMk id="9" creationId="{87CAF52F-8465-BF89-943A-CCDA4ED2E7EB}"/>
          </ac:spMkLst>
        </pc:spChg>
        <pc:graphicFrameChg chg="del modGraphic">
          <ac:chgData name="Sabrina Jane" userId="030afc29-a2f1-4f07-8c90-b10a20d09f11" providerId="ADAL" clId="{988A0EF6-EB1D-4813-8E33-716A6DB17AB9}" dt="2023-02-04T14:17:37.959" v="3117" actId="478"/>
          <ac:graphicFrameMkLst>
            <pc:docMk/>
            <pc:sldMk cId="3673319965" sldId="299"/>
            <ac:graphicFrameMk id="19" creationId="{94678FE0-8A28-40C4-8A79-E0938ED9D234}"/>
          </ac:graphicFrameMkLst>
        </pc:graphicFrameChg>
        <pc:picChg chg="del">
          <ac:chgData name="Sabrina Jane" userId="030afc29-a2f1-4f07-8c90-b10a20d09f11" providerId="ADAL" clId="{988A0EF6-EB1D-4813-8E33-716A6DB17AB9}" dt="2023-02-04T15:38:26.070" v="4558" actId="21"/>
          <ac:picMkLst>
            <pc:docMk/>
            <pc:sldMk cId="3673319965" sldId="299"/>
            <ac:picMk id="10" creationId="{4091BEB8-367A-43EC-85AA-BF46CFFE3E07}"/>
          </ac:picMkLst>
        </pc:picChg>
        <pc:picChg chg="add mod">
          <ac:chgData name="Sabrina Jane" userId="030afc29-a2f1-4f07-8c90-b10a20d09f11" providerId="ADAL" clId="{988A0EF6-EB1D-4813-8E33-716A6DB17AB9}" dt="2023-02-04T22:09:46.277" v="4644"/>
          <ac:picMkLst>
            <pc:docMk/>
            <pc:sldMk cId="3673319965" sldId="299"/>
            <ac:picMk id="12" creationId="{CC5E2199-2D2B-4CCA-1D5D-E381FDF6E061}"/>
          </ac:picMkLst>
        </pc:picChg>
      </pc:sldChg>
      <pc:sldChg chg="del">
        <pc:chgData name="Sabrina Jane" userId="030afc29-a2f1-4f07-8c90-b10a20d09f11" providerId="ADAL" clId="{988A0EF6-EB1D-4813-8E33-716A6DB17AB9}" dt="2023-02-04T14:16:27.238" v="3106" actId="2696"/>
        <pc:sldMkLst>
          <pc:docMk/>
          <pc:sldMk cId="2104931585" sldId="300"/>
        </pc:sldMkLst>
      </pc:sldChg>
      <pc:sldChg chg="addSp delSp modSp mod modTransition modAnim">
        <pc:chgData name="Sabrina Jane" userId="030afc29-a2f1-4f07-8c90-b10a20d09f11" providerId="ADAL" clId="{988A0EF6-EB1D-4813-8E33-716A6DB17AB9}" dt="2023-02-04T22:09:46.277" v="4644"/>
        <pc:sldMkLst>
          <pc:docMk/>
          <pc:sldMk cId="2102274910" sldId="301"/>
        </pc:sldMkLst>
        <pc:spChg chg="del">
          <ac:chgData name="Sabrina Jane" userId="030afc29-a2f1-4f07-8c90-b10a20d09f11" providerId="ADAL" clId="{988A0EF6-EB1D-4813-8E33-716A6DB17AB9}" dt="2023-02-04T14:41:44.429" v="3383" actId="478"/>
          <ac:spMkLst>
            <pc:docMk/>
            <pc:sldMk cId="2102274910" sldId="301"/>
            <ac:spMk id="3" creationId="{05005DA3-4854-4E8B-A4A6-957C02FEB0F9}"/>
          </ac:spMkLst>
        </pc:spChg>
        <pc:spChg chg="del">
          <ac:chgData name="Sabrina Jane" userId="030afc29-a2f1-4f07-8c90-b10a20d09f11" providerId="ADAL" clId="{988A0EF6-EB1D-4813-8E33-716A6DB17AB9}" dt="2023-02-04T14:41:48.149" v="3384" actId="478"/>
          <ac:spMkLst>
            <pc:docMk/>
            <pc:sldMk cId="2102274910" sldId="301"/>
            <ac:spMk id="4" creationId="{95DD81F6-5149-4419-A3AA-B1E3BE822B8A}"/>
          </ac:spMkLst>
        </pc:spChg>
        <pc:spChg chg="mod">
          <ac:chgData name="Sabrina Jane" userId="030afc29-a2f1-4f07-8c90-b10a20d09f11" providerId="ADAL" clId="{988A0EF6-EB1D-4813-8E33-716A6DB17AB9}" dt="2023-02-04T22:09:46.277" v="4644"/>
          <ac:spMkLst>
            <pc:docMk/>
            <pc:sldMk cId="2102274910" sldId="301"/>
            <ac:spMk id="5" creationId="{FDB445F3-9517-4EFE-9147-CEE3B0EB6E79}"/>
          </ac:spMkLst>
        </pc:spChg>
        <pc:spChg chg="add del mod">
          <ac:chgData name="Sabrina Jane" userId="030afc29-a2f1-4f07-8c90-b10a20d09f11" providerId="ADAL" clId="{988A0EF6-EB1D-4813-8E33-716A6DB17AB9}" dt="2023-02-04T14:39:03.273" v="3333" actId="478"/>
          <ac:spMkLst>
            <pc:docMk/>
            <pc:sldMk cId="2102274910" sldId="301"/>
            <ac:spMk id="7" creationId="{C812A3D7-8E03-F1FC-7077-D5FC8B77A341}"/>
          </ac:spMkLst>
        </pc:spChg>
        <pc:spChg chg="add del mod">
          <ac:chgData name="Sabrina Jane" userId="030afc29-a2f1-4f07-8c90-b10a20d09f11" providerId="ADAL" clId="{988A0EF6-EB1D-4813-8E33-716A6DB17AB9}" dt="2023-02-04T14:40:34.618" v="3376" actId="931"/>
          <ac:spMkLst>
            <pc:docMk/>
            <pc:sldMk cId="2102274910" sldId="301"/>
            <ac:spMk id="10" creationId="{98B5717A-37ED-F15C-84D1-FDC372DEEA16}"/>
          </ac:spMkLst>
        </pc:spChg>
        <pc:spChg chg="mod">
          <ac:chgData name="Sabrina Jane" userId="030afc29-a2f1-4f07-8c90-b10a20d09f11" providerId="ADAL" clId="{988A0EF6-EB1D-4813-8E33-716A6DB17AB9}" dt="2023-02-04T14:39:47.611" v="3374" actId="14100"/>
          <ac:spMkLst>
            <pc:docMk/>
            <pc:sldMk cId="2102274910" sldId="301"/>
            <ac:spMk id="11" creationId="{FF3F220D-927F-4B7C-A500-DB06031480E1}"/>
          </ac:spMkLst>
        </pc:spChg>
        <pc:spChg chg="mod">
          <ac:chgData name="Sabrina Jane" userId="030afc29-a2f1-4f07-8c90-b10a20d09f11" providerId="ADAL" clId="{988A0EF6-EB1D-4813-8E33-716A6DB17AB9}" dt="2023-02-04T14:55:21.073" v="3617" actId="20577"/>
          <ac:spMkLst>
            <pc:docMk/>
            <pc:sldMk cId="2102274910" sldId="301"/>
            <ac:spMk id="12" creationId="{79CF9814-FBB9-4B07-A6FC-F4816BAFD5E7}"/>
          </ac:spMkLst>
        </pc:spChg>
        <pc:spChg chg="del mod">
          <ac:chgData name="Sabrina Jane" userId="030afc29-a2f1-4f07-8c90-b10a20d09f11" providerId="ADAL" clId="{988A0EF6-EB1D-4813-8E33-716A6DB17AB9}" dt="2023-02-04T14:38:45.463" v="3331" actId="478"/>
          <ac:spMkLst>
            <pc:docMk/>
            <pc:sldMk cId="2102274910" sldId="301"/>
            <ac:spMk id="15" creationId="{B7983614-C8F0-40F3-A0C5-5F588325A8C7}"/>
          </ac:spMkLst>
        </pc:spChg>
        <pc:spChg chg="add del mod">
          <ac:chgData name="Sabrina Jane" userId="030afc29-a2f1-4f07-8c90-b10a20d09f11" providerId="ADAL" clId="{988A0EF6-EB1D-4813-8E33-716A6DB17AB9}" dt="2023-02-04T14:41:34.165" v="3381" actId="931"/>
          <ac:spMkLst>
            <pc:docMk/>
            <pc:sldMk cId="2102274910" sldId="301"/>
            <ac:spMk id="17" creationId="{D3401755-11C0-2E53-DC71-378F3E3CDE25}"/>
          </ac:spMkLst>
        </pc:spChg>
        <pc:picChg chg="del">
          <ac:chgData name="Sabrina Jane" userId="030afc29-a2f1-4f07-8c90-b10a20d09f11" providerId="ADAL" clId="{988A0EF6-EB1D-4813-8E33-716A6DB17AB9}" dt="2023-02-04T14:39:58.943" v="3375" actId="478"/>
          <ac:picMkLst>
            <pc:docMk/>
            <pc:sldMk cId="2102274910" sldId="301"/>
            <ac:picMk id="9" creationId="{B1FA7CA3-31C3-4909-8F30-8FFC7F515C50}"/>
          </ac:picMkLst>
        </pc:picChg>
        <pc:picChg chg="add del mod">
          <ac:chgData name="Sabrina Jane" userId="030afc29-a2f1-4f07-8c90-b10a20d09f11" providerId="ADAL" clId="{988A0EF6-EB1D-4813-8E33-716A6DB17AB9}" dt="2023-02-04T14:40:51.191" v="3380" actId="478"/>
          <ac:picMkLst>
            <pc:docMk/>
            <pc:sldMk cId="2102274910" sldId="301"/>
            <ac:picMk id="14" creationId="{354964E2-AE8F-6DC5-2B16-3B9BDF85C26E}"/>
          </ac:picMkLst>
        </pc:picChg>
        <pc:picChg chg="add mod">
          <ac:chgData name="Sabrina Jane" userId="030afc29-a2f1-4f07-8c90-b10a20d09f11" providerId="ADAL" clId="{988A0EF6-EB1D-4813-8E33-716A6DB17AB9}" dt="2023-02-04T22:09:46.277" v="4644"/>
          <ac:picMkLst>
            <pc:docMk/>
            <pc:sldMk cId="2102274910" sldId="301"/>
            <ac:picMk id="19" creationId="{4A6089DE-9E3D-989A-9CAC-D17B2499F445}"/>
          </ac:picMkLst>
        </pc:picChg>
      </pc:sldChg>
      <pc:sldChg chg="del">
        <pc:chgData name="Sabrina Jane" userId="030afc29-a2f1-4f07-8c90-b10a20d09f11" providerId="ADAL" clId="{988A0EF6-EB1D-4813-8E33-716A6DB17AB9}" dt="2023-02-04T14:16:51.676" v="3112" actId="2696"/>
        <pc:sldMkLst>
          <pc:docMk/>
          <pc:sldMk cId="729548019" sldId="302"/>
        </pc:sldMkLst>
      </pc:sldChg>
      <pc:sldChg chg="addSp delSp modSp new mod ord modTransition modClrScheme modAnim chgLayout">
        <pc:chgData name="Sabrina Jane" userId="030afc29-a2f1-4f07-8c90-b10a20d09f11" providerId="ADAL" clId="{988A0EF6-EB1D-4813-8E33-716A6DB17AB9}" dt="2023-02-04T22:09:46.936" v="4647" actId="27636"/>
        <pc:sldMkLst>
          <pc:docMk/>
          <pc:sldMk cId="3725444523" sldId="302"/>
        </pc:sldMkLst>
        <pc:spChg chg="del">
          <ac:chgData name="Sabrina Jane" userId="030afc29-a2f1-4f07-8c90-b10a20d09f11" providerId="ADAL" clId="{988A0EF6-EB1D-4813-8E33-716A6DB17AB9}" dt="2023-02-04T15:01:03.196" v="3682" actId="931"/>
          <ac:spMkLst>
            <pc:docMk/>
            <pc:sldMk cId="3725444523" sldId="302"/>
            <ac:spMk id="2" creationId="{C18E5FD7-A807-1C80-6038-F90C06F8BBFC}"/>
          </ac:spMkLst>
        </pc:spChg>
        <pc:spChg chg="del">
          <ac:chgData name="Sabrina Jane" userId="030afc29-a2f1-4f07-8c90-b10a20d09f11" providerId="ADAL" clId="{988A0EF6-EB1D-4813-8E33-716A6DB17AB9}" dt="2023-02-04T14:58:30.240" v="3657" actId="478"/>
          <ac:spMkLst>
            <pc:docMk/>
            <pc:sldMk cId="3725444523" sldId="302"/>
            <ac:spMk id="3" creationId="{7148C61F-363B-C6B6-9471-57E864F1ADE1}"/>
          </ac:spMkLst>
        </pc:spChg>
        <pc:spChg chg="del">
          <ac:chgData name="Sabrina Jane" userId="030afc29-a2f1-4f07-8c90-b10a20d09f11" providerId="ADAL" clId="{988A0EF6-EB1D-4813-8E33-716A6DB17AB9}" dt="2023-02-04T14:58:50.679" v="3662" actId="478"/>
          <ac:spMkLst>
            <pc:docMk/>
            <pc:sldMk cId="3725444523" sldId="302"/>
            <ac:spMk id="4" creationId="{C76DF2F1-8953-E5CE-50B4-EEC09042F2A9}"/>
          </ac:spMkLst>
        </pc:spChg>
        <pc:spChg chg="del">
          <ac:chgData name="Sabrina Jane" userId="030afc29-a2f1-4f07-8c90-b10a20d09f11" providerId="ADAL" clId="{988A0EF6-EB1D-4813-8E33-716A6DB17AB9}" dt="2023-02-04T14:58:45.868" v="3661" actId="478"/>
          <ac:spMkLst>
            <pc:docMk/>
            <pc:sldMk cId="3725444523" sldId="302"/>
            <ac:spMk id="5" creationId="{D67DD03A-3B6A-5964-68ED-0651ADFF4BC7}"/>
          </ac:spMkLst>
        </pc:spChg>
        <pc:spChg chg="mod ord modVis">
          <ac:chgData name="Sabrina Jane" userId="030afc29-a2f1-4f07-8c90-b10a20d09f11" providerId="ADAL" clId="{988A0EF6-EB1D-4813-8E33-716A6DB17AB9}" dt="2023-02-04T15:41:04.343" v="4564"/>
          <ac:spMkLst>
            <pc:docMk/>
            <pc:sldMk cId="3725444523" sldId="302"/>
            <ac:spMk id="6" creationId="{163FB70D-9D45-0B68-FF2D-D95779571771}"/>
          </ac:spMkLst>
        </pc:spChg>
        <pc:spChg chg="del">
          <ac:chgData name="Sabrina Jane" userId="030afc29-a2f1-4f07-8c90-b10a20d09f11" providerId="ADAL" clId="{988A0EF6-EB1D-4813-8E33-716A6DB17AB9}" dt="2023-02-04T15:01:15.966" v="3683" actId="26606"/>
          <ac:spMkLst>
            <pc:docMk/>
            <pc:sldMk cId="3725444523" sldId="302"/>
            <ac:spMk id="7" creationId="{6E2AFE68-D54F-5753-B5FE-E302F8889C07}"/>
          </ac:spMkLst>
        </pc:spChg>
        <pc:spChg chg="del">
          <ac:chgData name="Sabrina Jane" userId="030afc29-a2f1-4f07-8c90-b10a20d09f11" providerId="ADAL" clId="{988A0EF6-EB1D-4813-8E33-716A6DB17AB9}" dt="2023-02-04T14:58:36.317" v="3659" actId="478"/>
          <ac:spMkLst>
            <pc:docMk/>
            <pc:sldMk cId="3725444523" sldId="302"/>
            <ac:spMk id="8" creationId="{A5B59E74-D415-5C9A-A6BF-A4609C837591}"/>
          </ac:spMkLst>
        </pc:spChg>
        <pc:spChg chg="mod">
          <ac:chgData name="Sabrina Jane" userId="030afc29-a2f1-4f07-8c90-b10a20d09f11" providerId="ADAL" clId="{988A0EF6-EB1D-4813-8E33-716A6DB17AB9}" dt="2023-02-04T22:02:15.899" v="4637"/>
          <ac:spMkLst>
            <pc:docMk/>
            <pc:sldMk cId="3725444523" sldId="302"/>
            <ac:spMk id="9" creationId="{002918AF-9970-FEB5-9C60-4C1C213B1DC4}"/>
          </ac:spMkLst>
        </pc:spChg>
        <pc:spChg chg="del">
          <ac:chgData name="Sabrina Jane" userId="030afc29-a2f1-4f07-8c90-b10a20d09f11" providerId="ADAL" clId="{988A0EF6-EB1D-4813-8E33-716A6DB17AB9}" dt="2023-02-04T14:58:33.979" v="3658" actId="478"/>
          <ac:spMkLst>
            <pc:docMk/>
            <pc:sldMk cId="3725444523" sldId="302"/>
            <ac:spMk id="10" creationId="{E4584D23-499C-5054-A142-D2A842028908}"/>
          </ac:spMkLst>
        </pc:spChg>
        <pc:spChg chg="del">
          <ac:chgData name="Sabrina Jane" userId="030afc29-a2f1-4f07-8c90-b10a20d09f11" providerId="ADAL" clId="{988A0EF6-EB1D-4813-8E33-716A6DB17AB9}" dt="2023-02-04T15:01:15.966" v="3683" actId="26606"/>
          <ac:spMkLst>
            <pc:docMk/>
            <pc:sldMk cId="3725444523" sldId="302"/>
            <ac:spMk id="11" creationId="{DA790627-082E-BF76-D927-EF2AE77A287C}"/>
          </ac:spMkLst>
        </pc:spChg>
        <pc:spChg chg="del">
          <ac:chgData name="Sabrina Jane" userId="030afc29-a2f1-4f07-8c90-b10a20d09f11" providerId="ADAL" clId="{988A0EF6-EB1D-4813-8E33-716A6DB17AB9}" dt="2023-02-04T14:58:40.524" v="3660" actId="478"/>
          <ac:spMkLst>
            <pc:docMk/>
            <pc:sldMk cId="3725444523" sldId="302"/>
            <ac:spMk id="12" creationId="{315A7D55-6B1B-A38D-9DDA-243D1283DE32}"/>
          </ac:spMkLst>
        </pc:spChg>
        <pc:spChg chg="del">
          <ac:chgData name="Sabrina Jane" userId="030afc29-a2f1-4f07-8c90-b10a20d09f11" providerId="ADAL" clId="{988A0EF6-EB1D-4813-8E33-716A6DB17AB9}" dt="2023-02-04T15:01:15.966" v="3683" actId="26606"/>
          <ac:spMkLst>
            <pc:docMk/>
            <pc:sldMk cId="3725444523" sldId="302"/>
            <ac:spMk id="13" creationId="{E1AF2E70-C8C7-4771-F30A-CE5E2B247AC6}"/>
          </ac:spMkLst>
        </pc:spChg>
        <pc:spChg chg="add mod">
          <ac:chgData name="Sabrina Jane" userId="030afc29-a2f1-4f07-8c90-b10a20d09f11" providerId="ADAL" clId="{988A0EF6-EB1D-4813-8E33-716A6DB17AB9}" dt="2023-02-04T22:09:46.936" v="4647" actId="27636"/>
          <ac:spMkLst>
            <pc:docMk/>
            <pc:sldMk cId="3725444523" sldId="302"/>
            <ac:spMk id="20" creationId="{84E8A203-EB02-96DC-4A65-E1DF32DFE2DE}"/>
          </ac:spMkLst>
        </pc:spChg>
        <pc:spChg chg="add del mod">
          <ac:chgData name="Sabrina Jane" userId="030afc29-a2f1-4f07-8c90-b10a20d09f11" providerId="ADAL" clId="{988A0EF6-EB1D-4813-8E33-716A6DB17AB9}" dt="2023-02-04T15:01:21.457" v="3684" actId="478"/>
          <ac:spMkLst>
            <pc:docMk/>
            <pc:sldMk cId="3725444523" sldId="302"/>
            <ac:spMk id="22" creationId="{FB25E3F4-B6DB-CCC3-210E-6B3F01728896}"/>
          </ac:spMkLst>
        </pc:spChg>
        <pc:picChg chg="add mod">
          <ac:chgData name="Sabrina Jane" userId="030afc29-a2f1-4f07-8c90-b10a20d09f11" providerId="ADAL" clId="{988A0EF6-EB1D-4813-8E33-716A6DB17AB9}" dt="2023-02-04T15:07:01.654" v="3981" actId="14100"/>
          <ac:picMkLst>
            <pc:docMk/>
            <pc:sldMk cId="3725444523" sldId="302"/>
            <ac:picMk id="15" creationId="{31A538A3-ED70-4D97-D62D-5EE47653F713}"/>
          </ac:picMkLst>
        </pc:picChg>
      </pc:sldChg>
      <pc:sldChg chg="addSp delSp modSp add mod modTransition modAnim">
        <pc:chgData name="Sabrina Jane" userId="030afc29-a2f1-4f07-8c90-b10a20d09f11" providerId="ADAL" clId="{988A0EF6-EB1D-4813-8E33-716A6DB17AB9}" dt="2023-02-05T13:02:48.697" v="5084" actId="20577"/>
        <pc:sldMkLst>
          <pc:docMk/>
          <pc:sldMk cId="4104880756" sldId="303"/>
        </pc:sldMkLst>
        <pc:spChg chg="add del mod">
          <ac:chgData name="Sabrina Jane" userId="030afc29-a2f1-4f07-8c90-b10a20d09f11" providerId="ADAL" clId="{988A0EF6-EB1D-4813-8E33-716A6DB17AB9}" dt="2023-02-04T15:06:11.818" v="3965" actId="931"/>
          <ac:spMkLst>
            <pc:docMk/>
            <pc:sldMk cId="4104880756" sldId="303"/>
            <ac:spMk id="3" creationId="{5985C0A5-250F-15B9-2892-01BF00AE4093}"/>
          </ac:spMkLst>
        </pc:spChg>
        <pc:spChg chg="mod">
          <ac:chgData name="Sabrina Jane" userId="030afc29-a2f1-4f07-8c90-b10a20d09f11" providerId="ADAL" clId="{988A0EF6-EB1D-4813-8E33-716A6DB17AB9}" dt="2023-02-04T15:41:04.343" v="4564"/>
          <ac:spMkLst>
            <pc:docMk/>
            <pc:sldMk cId="4104880756" sldId="303"/>
            <ac:spMk id="6" creationId="{163FB70D-9D45-0B68-FF2D-D95779571771}"/>
          </ac:spMkLst>
        </pc:spChg>
        <pc:spChg chg="mod">
          <ac:chgData name="Sabrina Jane" userId="030afc29-a2f1-4f07-8c90-b10a20d09f11" providerId="ADAL" clId="{988A0EF6-EB1D-4813-8E33-716A6DB17AB9}" dt="2023-02-04T15:27:49.258" v="4506" actId="14100"/>
          <ac:spMkLst>
            <pc:docMk/>
            <pc:sldMk cId="4104880756" sldId="303"/>
            <ac:spMk id="9" creationId="{002918AF-9970-FEB5-9C60-4C1C213B1DC4}"/>
          </ac:spMkLst>
        </pc:spChg>
        <pc:spChg chg="mod">
          <ac:chgData name="Sabrina Jane" userId="030afc29-a2f1-4f07-8c90-b10a20d09f11" providerId="ADAL" clId="{988A0EF6-EB1D-4813-8E33-716A6DB17AB9}" dt="2023-02-05T13:02:48.697" v="5084" actId="20577"/>
          <ac:spMkLst>
            <pc:docMk/>
            <pc:sldMk cId="4104880756" sldId="303"/>
            <ac:spMk id="20" creationId="{84E8A203-EB02-96DC-4A65-E1DF32DFE2DE}"/>
          </ac:spMkLst>
        </pc:spChg>
        <pc:picChg chg="add mod">
          <ac:chgData name="Sabrina Jane" userId="030afc29-a2f1-4f07-8c90-b10a20d09f11" providerId="ADAL" clId="{988A0EF6-EB1D-4813-8E33-716A6DB17AB9}" dt="2023-02-04T15:06:17.410" v="3966" actId="14100"/>
          <ac:picMkLst>
            <pc:docMk/>
            <pc:sldMk cId="4104880756" sldId="303"/>
            <ac:picMk id="5" creationId="{A056433F-133D-147C-6446-2F85F9414416}"/>
          </ac:picMkLst>
        </pc:picChg>
        <pc:picChg chg="del">
          <ac:chgData name="Sabrina Jane" userId="030afc29-a2f1-4f07-8c90-b10a20d09f11" providerId="ADAL" clId="{988A0EF6-EB1D-4813-8E33-716A6DB17AB9}" dt="2023-02-04T15:04:56.288" v="3964" actId="478"/>
          <ac:picMkLst>
            <pc:docMk/>
            <pc:sldMk cId="4104880756" sldId="303"/>
            <ac:picMk id="15" creationId="{31A538A3-ED70-4D97-D62D-5EE47653F713}"/>
          </ac:picMkLst>
        </pc:picChg>
      </pc:sldChg>
      <pc:sldChg chg="addSp delSp modSp new mod modTransition">
        <pc:chgData name="Sabrina Jane" userId="030afc29-a2f1-4f07-8c90-b10a20d09f11" providerId="ADAL" clId="{988A0EF6-EB1D-4813-8E33-716A6DB17AB9}" dt="2023-02-05T12:43:47.846" v="4874" actId="27636"/>
        <pc:sldMkLst>
          <pc:docMk/>
          <pc:sldMk cId="8093886" sldId="304"/>
        </pc:sldMkLst>
        <pc:spChg chg="del">
          <ac:chgData name="Sabrina Jane" userId="030afc29-a2f1-4f07-8c90-b10a20d09f11" providerId="ADAL" clId="{988A0EF6-EB1D-4813-8E33-716A6DB17AB9}" dt="2023-02-04T15:24:46.334" v="4483" actId="478"/>
          <ac:spMkLst>
            <pc:docMk/>
            <pc:sldMk cId="8093886" sldId="304"/>
            <ac:spMk id="2" creationId="{07B24987-552A-8BC1-C662-ED4E3217797A}"/>
          </ac:spMkLst>
        </pc:spChg>
        <pc:spChg chg="del mod">
          <ac:chgData name="Sabrina Jane" userId="030afc29-a2f1-4f07-8c90-b10a20d09f11" providerId="ADAL" clId="{988A0EF6-EB1D-4813-8E33-716A6DB17AB9}" dt="2023-02-04T15:33:45.359" v="4533" actId="478"/>
          <ac:spMkLst>
            <pc:docMk/>
            <pc:sldMk cId="8093886" sldId="304"/>
            <ac:spMk id="3" creationId="{4B30CDAC-9610-A5E3-6E5C-BFFBE53DEEE5}"/>
          </ac:spMkLst>
        </pc:spChg>
        <pc:spChg chg="mod">
          <ac:chgData name="Sabrina Jane" userId="030afc29-a2f1-4f07-8c90-b10a20d09f11" providerId="ADAL" clId="{988A0EF6-EB1D-4813-8E33-716A6DB17AB9}" dt="2023-02-05T12:43:47.846" v="4874" actId="27636"/>
          <ac:spMkLst>
            <pc:docMk/>
            <pc:sldMk cId="8093886" sldId="304"/>
            <ac:spMk id="4" creationId="{FD5434DF-688C-0640-5350-228AAACC0B33}"/>
          </ac:spMkLst>
        </pc:spChg>
        <pc:spChg chg="del">
          <ac:chgData name="Sabrina Jane" userId="030afc29-a2f1-4f07-8c90-b10a20d09f11" providerId="ADAL" clId="{988A0EF6-EB1D-4813-8E33-716A6DB17AB9}" dt="2023-02-04T15:24:43.306" v="4482" actId="478"/>
          <ac:spMkLst>
            <pc:docMk/>
            <pc:sldMk cId="8093886" sldId="304"/>
            <ac:spMk id="5" creationId="{F397026F-1716-35E4-2513-0B4224F0B92A}"/>
          </ac:spMkLst>
        </pc:spChg>
        <pc:spChg chg="add del mod">
          <ac:chgData name="Sabrina Jane" userId="030afc29-a2f1-4f07-8c90-b10a20d09f11" providerId="ADAL" clId="{988A0EF6-EB1D-4813-8E33-716A6DB17AB9}" dt="2023-02-04T15:33:51.045" v="4534" actId="478"/>
          <ac:spMkLst>
            <pc:docMk/>
            <pc:sldMk cId="8093886" sldId="304"/>
            <ac:spMk id="7" creationId="{94624B55-F998-EFC9-1E9A-48B064F69BA2}"/>
          </ac:spMkLst>
        </pc:spChg>
      </pc:sldChg>
      <pc:sldChg chg="addSp delSp modSp new del">
        <pc:chgData name="Sabrina Jane" userId="030afc29-a2f1-4f07-8c90-b10a20d09f11" providerId="ADAL" clId="{988A0EF6-EB1D-4813-8E33-716A6DB17AB9}" dt="2023-02-04T15:23:25.537" v="4479" actId="2696"/>
        <pc:sldMkLst>
          <pc:docMk/>
          <pc:sldMk cId="1576724386" sldId="304"/>
        </pc:sldMkLst>
        <pc:spChg chg="del">
          <ac:chgData name="Sabrina Jane" userId="030afc29-a2f1-4f07-8c90-b10a20d09f11" providerId="ADAL" clId="{988A0EF6-EB1D-4813-8E33-716A6DB17AB9}" dt="2023-02-04T15:23:20.880" v="4478"/>
          <ac:spMkLst>
            <pc:docMk/>
            <pc:sldMk cId="1576724386" sldId="304"/>
            <ac:spMk id="2" creationId="{B1F6513E-D905-0E5D-2134-393D00C365A5}"/>
          </ac:spMkLst>
        </pc:spChg>
        <pc:spChg chg="del">
          <ac:chgData name="Sabrina Jane" userId="030afc29-a2f1-4f07-8c90-b10a20d09f11" providerId="ADAL" clId="{988A0EF6-EB1D-4813-8E33-716A6DB17AB9}" dt="2023-02-04T15:23:20.880" v="4478"/>
          <ac:spMkLst>
            <pc:docMk/>
            <pc:sldMk cId="1576724386" sldId="304"/>
            <ac:spMk id="3" creationId="{630F58D2-AF2E-84D4-19E7-FE7BBBFB683C}"/>
          </ac:spMkLst>
        </pc:spChg>
        <pc:spChg chg="mod">
          <ac:chgData name="Sabrina Jane" userId="030afc29-a2f1-4f07-8c90-b10a20d09f11" providerId="ADAL" clId="{988A0EF6-EB1D-4813-8E33-716A6DB17AB9}" dt="2023-02-04T15:23:20.880" v="4478"/>
          <ac:spMkLst>
            <pc:docMk/>
            <pc:sldMk cId="1576724386" sldId="304"/>
            <ac:spMk id="4" creationId="{91CBF713-714F-9313-51FB-5FC1CE15A459}"/>
          </ac:spMkLst>
        </pc:spChg>
        <pc:spChg chg="mod">
          <ac:chgData name="Sabrina Jane" userId="030afc29-a2f1-4f07-8c90-b10a20d09f11" providerId="ADAL" clId="{988A0EF6-EB1D-4813-8E33-716A6DB17AB9}" dt="2023-02-04T15:23:20.880" v="4478"/>
          <ac:spMkLst>
            <pc:docMk/>
            <pc:sldMk cId="1576724386" sldId="304"/>
            <ac:spMk id="5" creationId="{A16E97E5-1982-6213-4106-14B14C38F92A}"/>
          </ac:spMkLst>
        </pc:spChg>
        <pc:spChg chg="mod">
          <ac:chgData name="Sabrina Jane" userId="030afc29-a2f1-4f07-8c90-b10a20d09f11" providerId="ADAL" clId="{988A0EF6-EB1D-4813-8E33-716A6DB17AB9}" dt="2023-02-04T15:23:20.880" v="4478"/>
          <ac:spMkLst>
            <pc:docMk/>
            <pc:sldMk cId="1576724386" sldId="304"/>
            <ac:spMk id="6" creationId="{6593C029-8DF3-7B87-60F1-11C97DAFFC75}"/>
          </ac:spMkLst>
        </pc:spChg>
        <pc:spChg chg="del">
          <ac:chgData name="Sabrina Jane" userId="030afc29-a2f1-4f07-8c90-b10a20d09f11" providerId="ADAL" clId="{988A0EF6-EB1D-4813-8E33-716A6DB17AB9}" dt="2023-02-04T15:23:20.880" v="4478"/>
          <ac:spMkLst>
            <pc:docMk/>
            <pc:sldMk cId="1576724386" sldId="304"/>
            <ac:spMk id="7" creationId="{C8D7EE7B-F334-D37E-611A-D7FC7D25A6A8}"/>
          </ac:spMkLst>
        </pc:spChg>
        <pc:spChg chg="del">
          <ac:chgData name="Sabrina Jane" userId="030afc29-a2f1-4f07-8c90-b10a20d09f11" providerId="ADAL" clId="{988A0EF6-EB1D-4813-8E33-716A6DB17AB9}" dt="2023-02-04T15:23:20.880" v="4478"/>
          <ac:spMkLst>
            <pc:docMk/>
            <pc:sldMk cId="1576724386" sldId="304"/>
            <ac:spMk id="8" creationId="{3B598F9D-7AD0-F4A2-47D3-B5533457A692}"/>
          </ac:spMkLst>
        </pc:spChg>
        <pc:spChg chg="add del mod">
          <ac:chgData name="Sabrina Jane" userId="030afc29-a2f1-4f07-8c90-b10a20d09f11" providerId="ADAL" clId="{988A0EF6-EB1D-4813-8E33-716A6DB17AB9}" dt="2023-02-04T15:23:20.880" v="4478"/>
          <ac:spMkLst>
            <pc:docMk/>
            <pc:sldMk cId="1576724386" sldId="304"/>
            <ac:spMk id="9" creationId="{8082F477-1199-838E-7BB7-A92487B1554A}"/>
          </ac:spMkLst>
        </pc:spChg>
        <pc:spChg chg="add del mod">
          <ac:chgData name="Sabrina Jane" userId="030afc29-a2f1-4f07-8c90-b10a20d09f11" providerId="ADAL" clId="{988A0EF6-EB1D-4813-8E33-716A6DB17AB9}" dt="2023-02-04T15:23:20.880" v="4478"/>
          <ac:spMkLst>
            <pc:docMk/>
            <pc:sldMk cId="1576724386" sldId="304"/>
            <ac:spMk id="10" creationId="{66C1CF4C-207F-3561-515F-E8BA16594C7C}"/>
          </ac:spMkLst>
        </pc:spChg>
        <pc:spChg chg="add del mod">
          <ac:chgData name="Sabrina Jane" userId="030afc29-a2f1-4f07-8c90-b10a20d09f11" providerId="ADAL" clId="{988A0EF6-EB1D-4813-8E33-716A6DB17AB9}" dt="2023-02-04T15:23:20.880" v="4478"/>
          <ac:spMkLst>
            <pc:docMk/>
            <pc:sldMk cId="1576724386" sldId="304"/>
            <ac:spMk id="11" creationId="{A7FAACF5-F660-348B-449E-093F1C522746}"/>
          </ac:spMkLst>
        </pc:spChg>
        <pc:spChg chg="add mod">
          <ac:chgData name="Sabrina Jane" userId="030afc29-a2f1-4f07-8c90-b10a20d09f11" providerId="ADAL" clId="{988A0EF6-EB1D-4813-8E33-716A6DB17AB9}" dt="2023-02-04T15:23:20.880" v="4478"/>
          <ac:spMkLst>
            <pc:docMk/>
            <pc:sldMk cId="1576724386" sldId="304"/>
            <ac:spMk id="12" creationId="{8787D74F-886F-CB37-2822-D66D712CCD82}"/>
          </ac:spMkLst>
        </pc:spChg>
        <pc:spChg chg="add mod">
          <ac:chgData name="Sabrina Jane" userId="030afc29-a2f1-4f07-8c90-b10a20d09f11" providerId="ADAL" clId="{988A0EF6-EB1D-4813-8E33-716A6DB17AB9}" dt="2023-02-04T15:23:20.880" v="4478"/>
          <ac:spMkLst>
            <pc:docMk/>
            <pc:sldMk cId="1576724386" sldId="304"/>
            <ac:spMk id="13" creationId="{8380FD49-5F96-8163-D1BD-70CC0A7B9AAA}"/>
          </ac:spMkLst>
        </pc:spChg>
        <pc:spChg chg="add mod">
          <ac:chgData name="Sabrina Jane" userId="030afc29-a2f1-4f07-8c90-b10a20d09f11" providerId="ADAL" clId="{988A0EF6-EB1D-4813-8E33-716A6DB17AB9}" dt="2023-02-04T15:23:20.880" v="4478"/>
          <ac:spMkLst>
            <pc:docMk/>
            <pc:sldMk cId="1576724386" sldId="304"/>
            <ac:spMk id="14" creationId="{D4ED6B92-947A-AA59-4B36-EE082FFDCEBA}"/>
          </ac:spMkLst>
        </pc:spChg>
        <pc:spChg chg="add mod">
          <ac:chgData name="Sabrina Jane" userId="030afc29-a2f1-4f07-8c90-b10a20d09f11" providerId="ADAL" clId="{988A0EF6-EB1D-4813-8E33-716A6DB17AB9}" dt="2023-02-04T15:23:20.880" v="4478"/>
          <ac:spMkLst>
            <pc:docMk/>
            <pc:sldMk cId="1576724386" sldId="304"/>
            <ac:spMk id="15" creationId="{74CF4337-C024-896A-C964-78FA537BEAA8}"/>
          </ac:spMkLst>
        </pc:spChg>
      </pc:sldChg>
      <pc:sldChg chg="addSp delSp modSp new del mod">
        <pc:chgData name="Sabrina Jane" userId="030afc29-a2f1-4f07-8c90-b10a20d09f11" providerId="ADAL" clId="{988A0EF6-EB1D-4813-8E33-716A6DB17AB9}" dt="2023-02-04T15:34:45.822" v="4537" actId="2696"/>
        <pc:sldMkLst>
          <pc:docMk/>
          <pc:sldMk cId="1694632995" sldId="305"/>
        </pc:sldMkLst>
        <pc:spChg chg="del">
          <ac:chgData name="Sabrina Jane" userId="030afc29-a2f1-4f07-8c90-b10a20d09f11" providerId="ADAL" clId="{988A0EF6-EB1D-4813-8E33-716A6DB17AB9}" dt="2023-02-04T15:31:32.031" v="4518" actId="478"/>
          <ac:spMkLst>
            <pc:docMk/>
            <pc:sldMk cId="1694632995" sldId="305"/>
            <ac:spMk id="2" creationId="{1360E74F-3A0E-9CBF-5D44-F78FF0D2439B}"/>
          </ac:spMkLst>
        </pc:spChg>
        <pc:spChg chg="del">
          <ac:chgData name="Sabrina Jane" userId="030afc29-a2f1-4f07-8c90-b10a20d09f11" providerId="ADAL" clId="{988A0EF6-EB1D-4813-8E33-716A6DB17AB9}" dt="2023-02-04T15:31:34.700" v="4519" actId="478"/>
          <ac:spMkLst>
            <pc:docMk/>
            <pc:sldMk cId="1694632995" sldId="305"/>
            <ac:spMk id="6" creationId="{5E7C3E15-96E1-7B03-60A5-11BDCA563DAE}"/>
          </ac:spMkLst>
        </pc:spChg>
        <pc:spChg chg="del">
          <ac:chgData name="Sabrina Jane" userId="030afc29-a2f1-4f07-8c90-b10a20d09f11" providerId="ADAL" clId="{988A0EF6-EB1D-4813-8E33-716A6DB17AB9}" dt="2023-02-04T15:31:37.353" v="4520" actId="478"/>
          <ac:spMkLst>
            <pc:docMk/>
            <pc:sldMk cId="1694632995" sldId="305"/>
            <ac:spMk id="7" creationId="{BFB12F70-3884-CD58-F565-9F0AC6584A1B}"/>
          </ac:spMkLst>
        </pc:spChg>
        <pc:spChg chg="del">
          <ac:chgData name="Sabrina Jane" userId="030afc29-a2f1-4f07-8c90-b10a20d09f11" providerId="ADAL" clId="{988A0EF6-EB1D-4813-8E33-716A6DB17AB9}" dt="2023-02-04T15:31:43.357" v="4521" actId="478"/>
          <ac:spMkLst>
            <pc:docMk/>
            <pc:sldMk cId="1694632995" sldId="305"/>
            <ac:spMk id="8" creationId="{C81FD481-2AC8-DEE4-9502-9F9B40EF9D89}"/>
          </ac:spMkLst>
        </pc:spChg>
        <pc:spChg chg="add mod">
          <ac:chgData name="Sabrina Jane" userId="030afc29-a2f1-4f07-8c90-b10a20d09f11" providerId="ADAL" clId="{988A0EF6-EB1D-4813-8E33-716A6DB17AB9}" dt="2023-02-04T15:32:46.550" v="4527" actId="1076"/>
          <ac:spMkLst>
            <pc:docMk/>
            <pc:sldMk cId="1694632995" sldId="305"/>
            <ac:spMk id="10" creationId="{751078F3-C894-9366-F23E-28FF758DF4CD}"/>
          </ac:spMkLst>
        </pc:spChg>
      </pc:sldChg>
      <pc:sldChg chg="addSp delSp modSp new mod modClrScheme chgLayout">
        <pc:chgData name="Sabrina Jane" userId="030afc29-a2f1-4f07-8c90-b10a20d09f11" providerId="ADAL" clId="{988A0EF6-EB1D-4813-8E33-716A6DB17AB9}" dt="2023-02-05T12:45:15.721" v="4899" actId="255"/>
        <pc:sldMkLst>
          <pc:docMk/>
          <pc:sldMk cId="2905746751" sldId="305"/>
        </pc:sldMkLst>
        <pc:spChg chg="del mod ord">
          <ac:chgData name="Sabrina Jane" userId="030afc29-a2f1-4f07-8c90-b10a20d09f11" providerId="ADAL" clId="{988A0EF6-EB1D-4813-8E33-716A6DB17AB9}" dt="2023-02-05T12:35:22.636" v="4675" actId="478"/>
          <ac:spMkLst>
            <pc:docMk/>
            <pc:sldMk cId="2905746751" sldId="305"/>
            <ac:spMk id="2" creationId="{8C9BE9B5-E13A-2A9F-6030-BBB49050D0CE}"/>
          </ac:spMkLst>
        </pc:spChg>
        <pc:spChg chg="del mod ord">
          <ac:chgData name="Sabrina Jane" userId="030afc29-a2f1-4f07-8c90-b10a20d09f11" providerId="ADAL" clId="{988A0EF6-EB1D-4813-8E33-716A6DB17AB9}" dt="2023-02-05T12:35:20.131" v="4674" actId="478"/>
          <ac:spMkLst>
            <pc:docMk/>
            <pc:sldMk cId="2905746751" sldId="305"/>
            <ac:spMk id="3" creationId="{EC186063-96CB-B889-A341-42BC51AAA35B}"/>
          </ac:spMkLst>
        </pc:spChg>
        <pc:spChg chg="mod ord">
          <ac:chgData name="Sabrina Jane" userId="030afc29-a2f1-4f07-8c90-b10a20d09f11" providerId="ADAL" clId="{988A0EF6-EB1D-4813-8E33-716A6DB17AB9}" dt="2023-02-05T12:34:36.763" v="4650" actId="700"/>
          <ac:spMkLst>
            <pc:docMk/>
            <pc:sldMk cId="2905746751" sldId="305"/>
            <ac:spMk id="4" creationId="{61C506A4-3E29-BEC2-A531-8779242AD934}"/>
          </ac:spMkLst>
        </pc:spChg>
        <pc:spChg chg="add mod ord">
          <ac:chgData name="Sabrina Jane" userId="030afc29-a2f1-4f07-8c90-b10a20d09f11" providerId="ADAL" clId="{988A0EF6-EB1D-4813-8E33-716A6DB17AB9}" dt="2023-02-05T12:35:11.684" v="4672" actId="1076"/>
          <ac:spMkLst>
            <pc:docMk/>
            <pc:sldMk cId="2905746751" sldId="305"/>
            <ac:spMk id="5" creationId="{1DF1E64B-11D7-4B49-DEAF-FB3C2424FFC1}"/>
          </ac:spMkLst>
        </pc:spChg>
        <pc:spChg chg="add mod ord">
          <ac:chgData name="Sabrina Jane" userId="030afc29-a2f1-4f07-8c90-b10a20d09f11" providerId="ADAL" clId="{988A0EF6-EB1D-4813-8E33-716A6DB17AB9}" dt="2023-02-05T12:45:15.721" v="4899" actId="255"/>
          <ac:spMkLst>
            <pc:docMk/>
            <pc:sldMk cId="2905746751" sldId="305"/>
            <ac:spMk id="6" creationId="{FF54D214-902C-8121-AAAC-DCBB229640B7}"/>
          </ac:spMkLst>
        </pc:spChg>
        <pc:spChg chg="add del mod ord">
          <ac:chgData name="Sabrina Jane" userId="030afc29-a2f1-4f07-8c90-b10a20d09f11" providerId="ADAL" clId="{988A0EF6-EB1D-4813-8E33-716A6DB17AB9}" dt="2023-02-05T12:34:48.003" v="4653" actId="478"/>
          <ac:spMkLst>
            <pc:docMk/>
            <pc:sldMk cId="2905746751" sldId="305"/>
            <ac:spMk id="7" creationId="{EEF3F53C-DBFD-025E-D049-E2FD6F5B8AC9}"/>
          </ac:spMkLst>
        </pc:spChg>
        <pc:spChg chg="add del mod ord">
          <ac:chgData name="Sabrina Jane" userId="030afc29-a2f1-4f07-8c90-b10a20d09f11" providerId="ADAL" clId="{988A0EF6-EB1D-4813-8E33-716A6DB17AB9}" dt="2023-02-05T12:34:43.987" v="4652" actId="478"/>
          <ac:spMkLst>
            <pc:docMk/>
            <pc:sldMk cId="2905746751" sldId="305"/>
            <ac:spMk id="8" creationId="{EE989BEB-3CBB-68FE-C1B7-35325D7ABBD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AF8046-D22C-433A-924B-67CEACC3EB2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B5B05EE0-7D12-4873-9AAD-81F9DFC27CE4}">
      <dgm:prSet phldrT="[Text]"/>
      <dgm:spPr>
        <a:solidFill>
          <a:schemeClr val="accent3">
            <a:lumMod val="20000"/>
            <a:lumOff val="80000"/>
          </a:schemeClr>
        </a:solidFill>
      </dgm:spPr>
      <dgm:t>
        <a:bodyPr/>
        <a:lstStyle/>
        <a:p>
          <a:r>
            <a:rPr lang="en-GB" dirty="0">
              <a:solidFill>
                <a:schemeClr val="tx1"/>
              </a:solidFill>
            </a:rPr>
            <a:t>Honeymooners</a:t>
          </a:r>
        </a:p>
      </dgm:t>
    </dgm:pt>
    <dgm:pt modelId="{11F9DE15-944B-46CE-9797-2C438B7846DC}" type="parTrans" cxnId="{728DC4FD-A4D6-4004-807D-B9ABEA2A5759}">
      <dgm:prSet/>
      <dgm:spPr/>
      <dgm:t>
        <a:bodyPr/>
        <a:lstStyle/>
        <a:p>
          <a:endParaRPr lang="en-GB"/>
        </a:p>
      </dgm:t>
    </dgm:pt>
    <dgm:pt modelId="{86FB0BFA-79A1-4017-80FA-6D33B5D5140A}" type="sibTrans" cxnId="{728DC4FD-A4D6-4004-807D-B9ABEA2A5759}">
      <dgm:prSet/>
      <dgm:spPr/>
      <dgm:t>
        <a:bodyPr/>
        <a:lstStyle/>
        <a:p>
          <a:endParaRPr lang="en-GB"/>
        </a:p>
      </dgm:t>
    </dgm:pt>
    <dgm:pt modelId="{68E8B92C-E244-4FD6-98D1-EC35A635D3CE}">
      <dgm:prSet phldrT="[Text]"/>
      <dgm:spPr>
        <a:solidFill>
          <a:schemeClr val="accent4">
            <a:lumMod val="20000"/>
            <a:lumOff val="80000"/>
          </a:schemeClr>
        </a:solidFill>
      </dgm:spPr>
      <dgm:t>
        <a:bodyPr/>
        <a:lstStyle/>
        <a:p>
          <a:r>
            <a:rPr lang="en-GB" dirty="0">
              <a:solidFill>
                <a:schemeClr val="tx1"/>
              </a:solidFill>
            </a:rPr>
            <a:t>Business travellers </a:t>
          </a:r>
        </a:p>
      </dgm:t>
    </dgm:pt>
    <dgm:pt modelId="{459B0A57-0A77-4B6C-B7A6-14691B28D351}" type="parTrans" cxnId="{763D5B70-9484-4B3C-8DAD-8E3622FCFFF1}">
      <dgm:prSet/>
      <dgm:spPr/>
      <dgm:t>
        <a:bodyPr/>
        <a:lstStyle/>
        <a:p>
          <a:endParaRPr lang="en-GB"/>
        </a:p>
      </dgm:t>
    </dgm:pt>
    <dgm:pt modelId="{844E2AEF-319D-4A14-8355-0EFDED0AD48E}" type="sibTrans" cxnId="{763D5B70-9484-4B3C-8DAD-8E3622FCFFF1}">
      <dgm:prSet/>
      <dgm:spPr/>
      <dgm:t>
        <a:bodyPr/>
        <a:lstStyle/>
        <a:p>
          <a:endParaRPr lang="en-GB"/>
        </a:p>
      </dgm:t>
    </dgm:pt>
    <dgm:pt modelId="{3CC08396-E5F3-4D57-BCBC-F6994F7E0D70}">
      <dgm:prSet phldrT="[Text]"/>
      <dgm:spPr>
        <a:solidFill>
          <a:schemeClr val="accent6">
            <a:lumMod val="10000"/>
            <a:lumOff val="90000"/>
          </a:schemeClr>
        </a:solidFill>
      </dgm:spPr>
      <dgm:t>
        <a:bodyPr/>
        <a:lstStyle/>
        <a:p>
          <a:r>
            <a:rPr lang="en-GB" dirty="0">
              <a:solidFill>
                <a:schemeClr val="tx1"/>
              </a:solidFill>
            </a:rPr>
            <a:t>Leisure travellers</a:t>
          </a:r>
        </a:p>
      </dgm:t>
    </dgm:pt>
    <dgm:pt modelId="{950F7EB4-9024-43FE-A0A5-9B40D1FE7496}" type="parTrans" cxnId="{37447374-C19C-4495-9233-E097CC820D33}">
      <dgm:prSet/>
      <dgm:spPr/>
      <dgm:t>
        <a:bodyPr/>
        <a:lstStyle/>
        <a:p>
          <a:endParaRPr lang="en-GB"/>
        </a:p>
      </dgm:t>
    </dgm:pt>
    <dgm:pt modelId="{91C3B2F6-87AC-472A-926F-907AD29AD030}" type="sibTrans" cxnId="{37447374-C19C-4495-9233-E097CC820D33}">
      <dgm:prSet/>
      <dgm:spPr/>
      <dgm:t>
        <a:bodyPr/>
        <a:lstStyle/>
        <a:p>
          <a:endParaRPr lang="en-GB"/>
        </a:p>
      </dgm:t>
    </dgm:pt>
    <dgm:pt modelId="{F4988318-8ADA-43F9-A149-757B5BA6BC55}">
      <dgm:prSet phldrT="[Text]"/>
      <dgm:spPr>
        <a:solidFill>
          <a:schemeClr val="accent3">
            <a:lumMod val="20000"/>
            <a:lumOff val="80000"/>
          </a:schemeClr>
        </a:solidFill>
      </dgm:spPr>
      <dgm:t>
        <a:bodyPr/>
        <a:lstStyle/>
        <a:p>
          <a:r>
            <a:rPr lang="en-GB" dirty="0">
              <a:solidFill>
                <a:schemeClr val="tx1"/>
              </a:solidFill>
            </a:rPr>
            <a:t>Vacationers </a:t>
          </a:r>
        </a:p>
      </dgm:t>
    </dgm:pt>
    <dgm:pt modelId="{E28512BF-B1A5-4021-B375-2771938D1D38}" type="parTrans" cxnId="{ED9A37F9-A26F-458F-83F9-E5847B991D63}">
      <dgm:prSet/>
      <dgm:spPr/>
      <dgm:t>
        <a:bodyPr/>
        <a:lstStyle/>
        <a:p>
          <a:endParaRPr lang="en-GB"/>
        </a:p>
      </dgm:t>
    </dgm:pt>
    <dgm:pt modelId="{759CBC34-CBA2-4C52-B27B-72B1E8B45366}" type="sibTrans" cxnId="{ED9A37F9-A26F-458F-83F9-E5847B991D63}">
      <dgm:prSet/>
      <dgm:spPr/>
      <dgm:t>
        <a:bodyPr/>
        <a:lstStyle/>
        <a:p>
          <a:endParaRPr lang="en-GB"/>
        </a:p>
      </dgm:t>
    </dgm:pt>
    <dgm:pt modelId="{9C41B6D5-1ECD-43B2-B73A-3013ADE0E684}" type="pres">
      <dgm:prSet presAssocID="{AAAF8046-D22C-433A-924B-67CEACC3EB22}" presName="diagram" presStyleCnt="0">
        <dgm:presLayoutVars>
          <dgm:dir/>
          <dgm:resizeHandles val="exact"/>
        </dgm:presLayoutVars>
      </dgm:prSet>
      <dgm:spPr/>
    </dgm:pt>
    <dgm:pt modelId="{BE113CFC-678E-4D94-ADAD-EC1DDFAD6B8A}" type="pres">
      <dgm:prSet presAssocID="{B5B05EE0-7D12-4873-9AAD-81F9DFC27CE4}" presName="node" presStyleLbl="node1" presStyleIdx="0" presStyleCnt="4">
        <dgm:presLayoutVars>
          <dgm:bulletEnabled val="1"/>
        </dgm:presLayoutVars>
      </dgm:prSet>
      <dgm:spPr/>
    </dgm:pt>
    <dgm:pt modelId="{499F574A-F3D8-4055-A693-2907054AA8B3}" type="pres">
      <dgm:prSet presAssocID="{86FB0BFA-79A1-4017-80FA-6D33B5D5140A}" presName="sibTrans" presStyleCnt="0"/>
      <dgm:spPr/>
    </dgm:pt>
    <dgm:pt modelId="{F66BFF2F-955A-4973-98B4-F690B449F7DE}" type="pres">
      <dgm:prSet presAssocID="{68E8B92C-E244-4FD6-98D1-EC35A635D3CE}" presName="node" presStyleLbl="node1" presStyleIdx="1" presStyleCnt="4">
        <dgm:presLayoutVars>
          <dgm:bulletEnabled val="1"/>
        </dgm:presLayoutVars>
      </dgm:prSet>
      <dgm:spPr/>
    </dgm:pt>
    <dgm:pt modelId="{C91CAD9D-00BD-4119-A119-E444F592614C}" type="pres">
      <dgm:prSet presAssocID="{844E2AEF-319D-4A14-8355-0EFDED0AD48E}" presName="sibTrans" presStyleCnt="0"/>
      <dgm:spPr/>
    </dgm:pt>
    <dgm:pt modelId="{B6F1FF05-2629-445B-96D9-CE74B64D0292}" type="pres">
      <dgm:prSet presAssocID="{3CC08396-E5F3-4D57-BCBC-F6994F7E0D70}" presName="node" presStyleLbl="node1" presStyleIdx="2" presStyleCnt="4">
        <dgm:presLayoutVars>
          <dgm:bulletEnabled val="1"/>
        </dgm:presLayoutVars>
      </dgm:prSet>
      <dgm:spPr/>
    </dgm:pt>
    <dgm:pt modelId="{E6C9C9C2-2A71-455A-B70C-2933B83E2969}" type="pres">
      <dgm:prSet presAssocID="{91C3B2F6-87AC-472A-926F-907AD29AD030}" presName="sibTrans" presStyleCnt="0"/>
      <dgm:spPr/>
    </dgm:pt>
    <dgm:pt modelId="{8EBE58ED-9DB0-4355-AFCB-E1024AA72B83}" type="pres">
      <dgm:prSet presAssocID="{F4988318-8ADA-43F9-A149-757B5BA6BC55}" presName="node" presStyleLbl="node1" presStyleIdx="3" presStyleCnt="4">
        <dgm:presLayoutVars>
          <dgm:bulletEnabled val="1"/>
        </dgm:presLayoutVars>
      </dgm:prSet>
      <dgm:spPr/>
    </dgm:pt>
  </dgm:ptLst>
  <dgm:cxnLst>
    <dgm:cxn modelId="{2AC6B706-525D-46B3-B12D-B191F9D2F51A}" type="presOf" srcId="{68E8B92C-E244-4FD6-98D1-EC35A635D3CE}" destId="{F66BFF2F-955A-4973-98B4-F690B449F7DE}" srcOrd="0" destOrd="0" presId="urn:microsoft.com/office/officeart/2005/8/layout/default"/>
    <dgm:cxn modelId="{10513516-031F-4ED0-BCF4-CB99B8CA2454}" type="presOf" srcId="{B5B05EE0-7D12-4873-9AAD-81F9DFC27CE4}" destId="{BE113CFC-678E-4D94-ADAD-EC1DDFAD6B8A}" srcOrd="0" destOrd="0" presId="urn:microsoft.com/office/officeart/2005/8/layout/default"/>
    <dgm:cxn modelId="{7C8AEF3A-593B-42B3-B012-7BD12B0201E4}" type="presOf" srcId="{AAAF8046-D22C-433A-924B-67CEACC3EB22}" destId="{9C41B6D5-1ECD-43B2-B73A-3013ADE0E684}" srcOrd="0" destOrd="0" presId="urn:microsoft.com/office/officeart/2005/8/layout/default"/>
    <dgm:cxn modelId="{763D5B70-9484-4B3C-8DAD-8E3622FCFFF1}" srcId="{AAAF8046-D22C-433A-924B-67CEACC3EB22}" destId="{68E8B92C-E244-4FD6-98D1-EC35A635D3CE}" srcOrd="1" destOrd="0" parTransId="{459B0A57-0A77-4B6C-B7A6-14691B28D351}" sibTransId="{844E2AEF-319D-4A14-8355-0EFDED0AD48E}"/>
    <dgm:cxn modelId="{37447374-C19C-4495-9233-E097CC820D33}" srcId="{AAAF8046-D22C-433A-924B-67CEACC3EB22}" destId="{3CC08396-E5F3-4D57-BCBC-F6994F7E0D70}" srcOrd="2" destOrd="0" parTransId="{950F7EB4-9024-43FE-A0A5-9B40D1FE7496}" sibTransId="{91C3B2F6-87AC-472A-926F-907AD29AD030}"/>
    <dgm:cxn modelId="{85D86A96-1014-44EC-86C5-3F783D2882F7}" type="presOf" srcId="{3CC08396-E5F3-4D57-BCBC-F6994F7E0D70}" destId="{B6F1FF05-2629-445B-96D9-CE74B64D0292}" srcOrd="0" destOrd="0" presId="urn:microsoft.com/office/officeart/2005/8/layout/default"/>
    <dgm:cxn modelId="{ED9A37F9-A26F-458F-83F9-E5847B991D63}" srcId="{AAAF8046-D22C-433A-924B-67CEACC3EB22}" destId="{F4988318-8ADA-43F9-A149-757B5BA6BC55}" srcOrd="3" destOrd="0" parTransId="{E28512BF-B1A5-4021-B375-2771938D1D38}" sibTransId="{759CBC34-CBA2-4C52-B27B-72B1E8B45366}"/>
    <dgm:cxn modelId="{36C167FC-B5D3-4426-BFEA-DEDFA5B831C4}" type="presOf" srcId="{F4988318-8ADA-43F9-A149-757B5BA6BC55}" destId="{8EBE58ED-9DB0-4355-AFCB-E1024AA72B83}" srcOrd="0" destOrd="0" presId="urn:microsoft.com/office/officeart/2005/8/layout/default"/>
    <dgm:cxn modelId="{728DC4FD-A4D6-4004-807D-B9ABEA2A5759}" srcId="{AAAF8046-D22C-433A-924B-67CEACC3EB22}" destId="{B5B05EE0-7D12-4873-9AAD-81F9DFC27CE4}" srcOrd="0" destOrd="0" parTransId="{11F9DE15-944B-46CE-9797-2C438B7846DC}" sibTransId="{86FB0BFA-79A1-4017-80FA-6D33B5D5140A}"/>
    <dgm:cxn modelId="{3A0B8364-FC3F-4941-A1D9-19C669DF8F80}" type="presParOf" srcId="{9C41B6D5-1ECD-43B2-B73A-3013ADE0E684}" destId="{BE113CFC-678E-4D94-ADAD-EC1DDFAD6B8A}" srcOrd="0" destOrd="0" presId="urn:microsoft.com/office/officeart/2005/8/layout/default"/>
    <dgm:cxn modelId="{BF1B8BA7-2211-4622-B95D-8D4EB3E5CE4C}" type="presParOf" srcId="{9C41B6D5-1ECD-43B2-B73A-3013ADE0E684}" destId="{499F574A-F3D8-4055-A693-2907054AA8B3}" srcOrd="1" destOrd="0" presId="urn:microsoft.com/office/officeart/2005/8/layout/default"/>
    <dgm:cxn modelId="{C74637F8-D067-477B-ADB4-C1F653189EBA}" type="presParOf" srcId="{9C41B6D5-1ECD-43B2-B73A-3013ADE0E684}" destId="{F66BFF2F-955A-4973-98B4-F690B449F7DE}" srcOrd="2" destOrd="0" presId="urn:microsoft.com/office/officeart/2005/8/layout/default"/>
    <dgm:cxn modelId="{D3DA1638-AE64-4963-AA74-951586C2B6FE}" type="presParOf" srcId="{9C41B6D5-1ECD-43B2-B73A-3013ADE0E684}" destId="{C91CAD9D-00BD-4119-A119-E444F592614C}" srcOrd="3" destOrd="0" presId="urn:microsoft.com/office/officeart/2005/8/layout/default"/>
    <dgm:cxn modelId="{BB7800D2-E4DD-48A8-B0CD-8175B9AE17F9}" type="presParOf" srcId="{9C41B6D5-1ECD-43B2-B73A-3013ADE0E684}" destId="{B6F1FF05-2629-445B-96D9-CE74B64D0292}" srcOrd="4" destOrd="0" presId="urn:microsoft.com/office/officeart/2005/8/layout/default"/>
    <dgm:cxn modelId="{711AA623-121F-4E54-87C6-BD4416A58EAE}" type="presParOf" srcId="{9C41B6D5-1ECD-43B2-B73A-3013ADE0E684}" destId="{E6C9C9C2-2A71-455A-B70C-2933B83E2969}" srcOrd="5" destOrd="0" presId="urn:microsoft.com/office/officeart/2005/8/layout/default"/>
    <dgm:cxn modelId="{8B00A26A-6C1D-4E76-ACB8-E56C4C672D3A}" type="presParOf" srcId="{9C41B6D5-1ECD-43B2-B73A-3013ADE0E684}" destId="{8EBE58ED-9DB0-4355-AFCB-E1024AA72B83}"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113CFC-678E-4D94-ADAD-EC1DDFAD6B8A}">
      <dsp:nvSpPr>
        <dsp:cNvPr id="0" name=""/>
        <dsp:cNvSpPr/>
      </dsp:nvSpPr>
      <dsp:spPr>
        <a:xfrm>
          <a:off x="834" y="7398"/>
          <a:ext cx="3254909" cy="1952945"/>
        </a:xfrm>
        <a:prstGeom prst="rect">
          <a:avLst/>
        </a:prstGeom>
        <a:solidFill>
          <a:schemeClr val="accent3">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solidFill>
                <a:schemeClr val="tx1"/>
              </a:solidFill>
            </a:rPr>
            <a:t>Honeymooners</a:t>
          </a:r>
        </a:p>
      </dsp:txBody>
      <dsp:txXfrm>
        <a:off x="834" y="7398"/>
        <a:ext cx="3254909" cy="1952945"/>
      </dsp:txXfrm>
    </dsp:sp>
    <dsp:sp modelId="{F66BFF2F-955A-4973-98B4-F690B449F7DE}">
      <dsp:nvSpPr>
        <dsp:cNvPr id="0" name=""/>
        <dsp:cNvSpPr/>
      </dsp:nvSpPr>
      <dsp:spPr>
        <a:xfrm>
          <a:off x="3581234" y="7398"/>
          <a:ext cx="3254909" cy="1952945"/>
        </a:xfrm>
        <a:prstGeom prst="rect">
          <a:avLst/>
        </a:prstGeom>
        <a:solidFill>
          <a:schemeClr val="accent4">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solidFill>
                <a:schemeClr val="tx1"/>
              </a:solidFill>
            </a:rPr>
            <a:t>Business travellers </a:t>
          </a:r>
        </a:p>
      </dsp:txBody>
      <dsp:txXfrm>
        <a:off x="3581234" y="7398"/>
        <a:ext cx="3254909" cy="1952945"/>
      </dsp:txXfrm>
    </dsp:sp>
    <dsp:sp modelId="{B6F1FF05-2629-445B-96D9-CE74B64D0292}">
      <dsp:nvSpPr>
        <dsp:cNvPr id="0" name=""/>
        <dsp:cNvSpPr/>
      </dsp:nvSpPr>
      <dsp:spPr>
        <a:xfrm>
          <a:off x="834" y="2285834"/>
          <a:ext cx="3254909" cy="1952945"/>
        </a:xfrm>
        <a:prstGeom prst="rect">
          <a:avLst/>
        </a:prstGeom>
        <a:solidFill>
          <a:schemeClr val="accent6">
            <a:lumMod val="10000"/>
            <a:lumOff val="9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solidFill>
                <a:schemeClr val="tx1"/>
              </a:solidFill>
            </a:rPr>
            <a:t>Leisure travellers</a:t>
          </a:r>
        </a:p>
      </dsp:txBody>
      <dsp:txXfrm>
        <a:off x="834" y="2285834"/>
        <a:ext cx="3254909" cy="1952945"/>
      </dsp:txXfrm>
    </dsp:sp>
    <dsp:sp modelId="{8EBE58ED-9DB0-4355-AFCB-E1024AA72B83}">
      <dsp:nvSpPr>
        <dsp:cNvPr id="0" name=""/>
        <dsp:cNvSpPr/>
      </dsp:nvSpPr>
      <dsp:spPr>
        <a:xfrm>
          <a:off x="3581234" y="2285834"/>
          <a:ext cx="3254909" cy="1952945"/>
        </a:xfrm>
        <a:prstGeom prst="rect">
          <a:avLst/>
        </a:prstGeom>
        <a:solidFill>
          <a:schemeClr val="accent3">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solidFill>
                <a:schemeClr val="tx1"/>
              </a:solidFill>
            </a:rPr>
            <a:t>Vacationers </a:t>
          </a:r>
        </a:p>
      </dsp:txBody>
      <dsp:txXfrm>
        <a:off x="3581234" y="2285834"/>
        <a:ext cx="3254909" cy="195294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85332F6-84D5-43CF-B5CE-301BBE7CB9E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AB049E7-4E52-4F78-B7E3-9EEEB887E5D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0782036-3E43-445A-9A77-06D97C6EDFFA}" type="datetimeFigureOut">
              <a:rPr lang="en-US" smtClean="0"/>
              <a:t>2/3/2023</a:t>
            </a:fld>
            <a:endParaRPr lang="en-US" dirty="0"/>
          </a:p>
        </p:txBody>
      </p:sp>
      <p:sp>
        <p:nvSpPr>
          <p:cNvPr id="4" name="Footer Placeholder 3">
            <a:extLst>
              <a:ext uri="{FF2B5EF4-FFF2-40B4-BE49-F238E27FC236}">
                <a16:creationId xmlns:a16="http://schemas.microsoft.com/office/drawing/2014/main" id="{00DD62C5-62E7-4FCF-A26E-C100A22EE53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4A9C5A79-BC51-4C21-A236-759CEAE5D8F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3333638-148D-48F3-93EA-686F1AB9FFB0}" type="slidenum">
              <a:rPr lang="en-US" smtClean="0"/>
              <a:t>‹#›</a:t>
            </a:fld>
            <a:endParaRPr lang="en-US" dirty="0"/>
          </a:p>
        </p:txBody>
      </p:sp>
    </p:spTree>
    <p:extLst>
      <p:ext uri="{BB962C8B-B14F-4D97-AF65-F5344CB8AC3E}">
        <p14:creationId xmlns:p14="http://schemas.microsoft.com/office/powerpoint/2010/main" val="35050867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18FFC2-F437-4D89-B6E7-BDC71715B609}" type="datetimeFigureOut">
              <a:rPr lang="en-US" smtClean="0"/>
              <a:t>2/3/2023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C4120E-D8D4-4AFA-B0E2-7989D1701DEB}" type="slidenum">
              <a:rPr lang="en-US" smtClean="0"/>
              <a:t>‹#›</a:t>
            </a:fld>
            <a:endParaRPr lang="en-US" dirty="0"/>
          </a:p>
        </p:txBody>
      </p:sp>
    </p:spTree>
    <p:extLst>
      <p:ext uri="{BB962C8B-B14F-4D97-AF65-F5344CB8AC3E}">
        <p14:creationId xmlns:p14="http://schemas.microsoft.com/office/powerpoint/2010/main" val="33838995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Marriott International owns the global franchise of semi-luxury Sheraton Hotels and Resorts. As of June 30, 2020, Sheraton will have 84 hotels with 23,092 rooms under construction and 446 hotels with 155,617 rooms under operation around the world, including properties in North America, Africa, Asia Pacific, Central and South America, Europe, the Middle East, and the Caribbean. (Wikipedia, 2023)</a:t>
            </a:r>
          </a:p>
          <a:p>
            <a:r>
              <a:rPr lang="en-GB" dirty="0"/>
              <a:t>They also own various other hotels </a:t>
            </a:r>
          </a:p>
        </p:txBody>
      </p:sp>
      <p:sp>
        <p:nvSpPr>
          <p:cNvPr id="4" name="Slide Number Placeholder 3"/>
          <p:cNvSpPr>
            <a:spLocks noGrp="1"/>
          </p:cNvSpPr>
          <p:nvPr>
            <p:ph type="sldNum" sz="quarter" idx="5"/>
          </p:nvPr>
        </p:nvSpPr>
        <p:spPr/>
        <p:txBody>
          <a:bodyPr/>
          <a:lstStyle/>
          <a:p>
            <a:fld id="{A6C4120E-D8D4-4AFA-B0E2-7989D1701DEB}" type="slidenum">
              <a:rPr lang="en-US" smtClean="0"/>
              <a:t>3</a:t>
            </a:fld>
            <a:endParaRPr lang="en-US" dirty="0"/>
          </a:p>
        </p:txBody>
      </p:sp>
    </p:spTree>
    <p:extLst>
      <p:ext uri="{BB962C8B-B14F-4D97-AF65-F5344CB8AC3E}">
        <p14:creationId xmlns:p14="http://schemas.microsoft.com/office/powerpoint/2010/main" val="5560897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Sheraton has a target audience for luxury stay travellers whether they are wanting spa days or some fine dining a romantic get away or just a stop over for business they cater for them all  </a:t>
            </a:r>
          </a:p>
          <a:p>
            <a:r>
              <a:rPr lang="en-GB" b="0" i="0" dirty="0">
                <a:solidFill>
                  <a:srgbClr val="000000"/>
                </a:solidFill>
                <a:effectLst/>
                <a:latin typeface="Arial" panose="020B0604020202020204" pitchFamily="34" charset="0"/>
              </a:rPr>
              <a:t>Best-in-class customer service and comfort(Team, 2020)</a:t>
            </a:r>
            <a:endParaRPr lang="en-GB" dirty="0"/>
          </a:p>
        </p:txBody>
      </p:sp>
      <p:sp>
        <p:nvSpPr>
          <p:cNvPr id="4" name="Slide Number Placeholder 3"/>
          <p:cNvSpPr>
            <a:spLocks noGrp="1"/>
          </p:cNvSpPr>
          <p:nvPr>
            <p:ph type="sldNum" sz="quarter" idx="5"/>
          </p:nvPr>
        </p:nvSpPr>
        <p:spPr/>
        <p:txBody>
          <a:bodyPr/>
          <a:lstStyle/>
          <a:p>
            <a:fld id="{A6C4120E-D8D4-4AFA-B0E2-7989D1701DEB}" type="slidenum">
              <a:rPr lang="en-US" smtClean="0"/>
              <a:t>4</a:t>
            </a:fld>
            <a:endParaRPr lang="en-US" dirty="0"/>
          </a:p>
        </p:txBody>
      </p:sp>
    </p:spTree>
    <p:extLst>
      <p:ext uri="{BB962C8B-B14F-4D97-AF65-F5344CB8AC3E}">
        <p14:creationId xmlns:p14="http://schemas.microsoft.com/office/powerpoint/2010/main" val="37495652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C4120E-D8D4-4AFA-B0E2-7989D1701DEB}" type="slidenum">
              <a:rPr lang="en-US" smtClean="0"/>
              <a:t>5</a:t>
            </a:fld>
            <a:endParaRPr lang="en-US" dirty="0"/>
          </a:p>
        </p:txBody>
      </p:sp>
    </p:spTree>
    <p:extLst>
      <p:ext uri="{BB962C8B-B14F-4D97-AF65-F5344CB8AC3E}">
        <p14:creationId xmlns:p14="http://schemas.microsoft.com/office/powerpoint/2010/main" val="36473179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C4120E-D8D4-4AFA-B0E2-7989D1701DEB}" type="slidenum">
              <a:rPr lang="en-US" smtClean="0"/>
              <a:t>6</a:t>
            </a:fld>
            <a:endParaRPr lang="en-US" dirty="0"/>
          </a:p>
        </p:txBody>
      </p:sp>
    </p:spTree>
    <p:extLst>
      <p:ext uri="{BB962C8B-B14F-4D97-AF65-F5344CB8AC3E}">
        <p14:creationId xmlns:p14="http://schemas.microsoft.com/office/powerpoint/2010/main" val="19835710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Showtime is a tv channel that Sheraton provide to guest free of charge to watch  sports films and many other new programmes </a:t>
            </a:r>
          </a:p>
        </p:txBody>
      </p:sp>
      <p:sp>
        <p:nvSpPr>
          <p:cNvPr id="4" name="Slide Number Placeholder 3"/>
          <p:cNvSpPr>
            <a:spLocks noGrp="1"/>
          </p:cNvSpPr>
          <p:nvPr>
            <p:ph type="sldNum" sz="quarter" idx="5"/>
          </p:nvPr>
        </p:nvSpPr>
        <p:spPr/>
        <p:txBody>
          <a:bodyPr/>
          <a:lstStyle/>
          <a:p>
            <a:fld id="{A6C4120E-D8D4-4AFA-B0E2-7989D1701DEB}" type="slidenum">
              <a:rPr lang="en-US" smtClean="0"/>
              <a:t>7</a:t>
            </a:fld>
            <a:endParaRPr lang="en-US" dirty="0"/>
          </a:p>
        </p:txBody>
      </p:sp>
    </p:spTree>
    <p:extLst>
      <p:ext uri="{BB962C8B-B14F-4D97-AF65-F5344CB8AC3E}">
        <p14:creationId xmlns:p14="http://schemas.microsoft.com/office/powerpoint/2010/main" val="19779642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7774B-F7A1-CAC8-0997-DD85F7C8C6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97158DE-2ABA-2E79-F2BB-5DB5E80A75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61F982C-25DF-F36F-62BF-1D23C68C5BB0}"/>
              </a:ext>
            </a:extLst>
          </p:cNvPr>
          <p:cNvSpPr>
            <a:spLocks noGrp="1"/>
          </p:cNvSpPr>
          <p:nvPr>
            <p:ph type="dt" sz="half" idx="10"/>
          </p:nvPr>
        </p:nvSpPr>
        <p:spPr/>
        <p:txBody>
          <a:bodyPr/>
          <a:lstStyle/>
          <a:p>
            <a:r>
              <a:rPr lang="en-US"/>
              <a:t>8/03/20XX</a:t>
            </a:r>
            <a:endParaRPr lang="en-US" dirty="0"/>
          </a:p>
        </p:txBody>
      </p:sp>
      <p:sp>
        <p:nvSpPr>
          <p:cNvPr id="5" name="Footer Placeholder 4">
            <a:extLst>
              <a:ext uri="{FF2B5EF4-FFF2-40B4-BE49-F238E27FC236}">
                <a16:creationId xmlns:a16="http://schemas.microsoft.com/office/drawing/2014/main" id="{C4BCF0D7-A3D5-2835-CACC-291F32679048}"/>
              </a:ext>
            </a:extLst>
          </p:cNvPr>
          <p:cNvSpPr>
            <a:spLocks noGrp="1"/>
          </p:cNvSpPr>
          <p:nvPr>
            <p:ph type="ftr" sz="quarter" idx="11"/>
          </p:nvPr>
        </p:nvSpPr>
        <p:spPr/>
        <p:txBody>
          <a:bodyPr/>
          <a:lstStyle/>
          <a:p>
            <a:r>
              <a:rPr lang="en-US"/>
              <a:t>PITCH DECK</a:t>
            </a:r>
            <a:endParaRPr lang="en-US" dirty="0"/>
          </a:p>
        </p:txBody>
      </p:sp>
      <p:sp>
        <p:nvSpPr>
          <p:cNvPr id="6" name="Slide Number Placeholder 5">
            <a:extLst>
              <a:ext uri="{FF2B5EF4-FFF2-40B4-BE49-F238E27FC236}">
                <a16:creationId xmlns:a16="http://schemas.microsoft.com/office/drawing/2014/main" id="{FC39AF11-2BD5-D8A0-51DD-F600B0853E57}"/>
              </a:ext>
            </a:extLst>
          </p:cNvPr>
          <p:cNvSpPr>
            <a:spLocks noGrp="1"/>
          </p:cNvSpPr>
          <p:nvPr>
            <p:ph type="sldNum" sz="quarter" idx="12"/>
          </p:nvPr>
        </p:nvSpPr>
        <p:spPr/>
        <p:txBody>
          <a:bodyPr/>
          <a:lstStyle/>
          <a:p>
            <a:fld id="{4F6357DA-28E9-40D3-918C-4D14E8263D81}" type="slidenum">
              <a:rPr lang="en-US" smtClean="0"/>
              <a:pPr/>
              <a:t>‹#›</a:t>
            </a:fld>
            <a:endParaRPr lang="en-US" dirty="0"/>
          </a:p>
        </p:txBody>
      </p:sp>
    </p:spTree>
    <p:extLst>
      <p:ext uri="{BB962C8B-B14F-4D97-AF65-F5344CB8AC3E}">
        <p14:creationId xmlns:p14="http://schemas.microsoft.com/office/powerpoint/2010/main" val="98027763"/>
      </p:ext>
    </p:extLst>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16735-BFFA-0AC0-060B-B062D00849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0C5A3C-FFFC-FB0F-3AD9-81AFE29C99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51E49A-65C4-7F53-117B-7C8D27F74FB4}"/>
              </a:ext>
            </a:extLst>
          </p:cNvPr>
          <p:cNvSpPr>
            <a:spLocks noGrp="1"/>
          </p:cNvSpPr>
          <p:nvPr>
            <p:ph type="dt" sz="half" idx="10"/>
          </p:nvPr>
        </p:nvSpPr>
        <p:spPr/>
        <p:txBody>
          <a:bodyPr/>
          <a:lstStyle/>
          <a:p>
            <a:r>
              <a:rPr lang="en-US"/>
              <a:t>8/03/20XX</a:t>
            </a:r>
            <a:endParaRPr lang="en-US" dirty="0"/>
          </a:p>
        </p:txBody>
      </p:sp>
      <p:sp>
        <p:nvSpPr>
          <p:cNvPr id="5" name="Footer Placeholder 4">
            <a:extLst>
              <a:ext uri="{FF2B5EF4-FFF2-40B4-BE49-F238E27FC236}">
                <a16:creationId xmlns:a16="http://schemas.microsoft.com/office/drawing/2014/main" id="{9363528B-DAD5-AD0D-EEE3-521DF8A2EC76}"/>
              </a:ext>
            </a:extLst>
          </p:cNvPr>
          <p:cNvSpPr>
            <a:spLocks noGrp="1"/>
          </p:cNvSpPr>
          <p:nvPr>
            <p:ph type="ftr" sz="quarter" idx="11"/>
          </p:nvPr>
        </p:nvSpPr>
        <p:spPr/>
        <p:txBody>
          <a:bodyPr/>
          <a:lstStyle/>
          <a:p>
            <a:r>
              <a:rPr lang="en-US"/>
              <a:t>PITCH DECK</a:t>
            </a:r>
            <a:endParaRPr lang="en-US" dirty="0"/>
          </a:p>
        </p:txBody>
      </p:sp>
      <p:sp>
        <p:nvSpPr>
          <p:cNvPr id="6" name="Slide Number Placeholder 5">
            <a:extLst>
              <a:ext uri="{FF2B5EF4-FFF2-40B4-BE49-F238E27FC236}">
                <a16:creationId xmlns:a16="http://schemas.microsoft.com/office/drawing/2014/main" id="{15805A06-72AB-83BC-F6C1-DFE2B9EFDFB5}"/>
              </a:ext>
            </a:extLst>
          </p:cNvPr>
          <p:cNvSpPr>
            <a:spLocks noGrp="1"/>
          </p:cNvSpPr>
          <p:nvPr>
            <p:ph type="sldNum" sz="quarter" idx="12"/>
          </p:nvPr>
        </p:nvSpPr>
        <p:spPr/>
        <p:txBody>
          <a:bodyPr/>
          <a:lstStyle/>
          <a:p>
            <a:fld id="{4F6357DA-28E9-40D3-918C-4D14E8263D81}" type="slidenum">
              <a:rPr lang="en-US" smtClean="0"/>
              <a:pPr/>
              <a:t>‹#›</a:t>
            </a:fld>
            <a:endParaRPr lang="en-US" dirty="0"/>
          </a:p>
        </p:txBody>
      </p:sp>
    </p:spTree>
    <p:extLst>
      <p:ext uri="{BB962C8B-B14F-4D97-AF65-F5344CB8AC3E}">
        <p14:creationId xmlns:p14="http://schemas.microsoft.com/office/powerpoint/2010/main" val="2280006062"/>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8EB29-1486-6060-7258-5321904744C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A1C3CE5-AED0-06B7-4C5C-8308200CAE0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6F3B591-582E-9F98-975F-A72BB9B77045}"/>
              </a:ext>
            </a:extLst>
          </p:cNvPr>
          <p:cNvSpPr>
            <a:spLocks noGrp="1"/>
          </p:cNvSpPr>
          <p:nvPr>
            <p:ph type="dt" sz="half" idx="10"/>
          </p:nvPr>
        </p:nvSpPr>
        <p:spPr/>
        <p:txBody>
          <a:bodyPr/>
          <a:lstStyle/>
          <a:p>
            <a:r>
              <a:rPr lang="en-US"/>
              <a:t>8/03/20XX</a:t>
            </a:r>
            <a:endParaRPr lang="en-US" dirty="0"/>
          </a:p>
        </p:txBody>
      </p:sp>
      <p:sp>
        <p:nvSpPr>
          <p:cNvPr id="5" name="Footer Placeholder 4">
            <a:extLst>
              <a:ext uri="{FF2B5EF4-FFF2-40B4-BE49-F238E27FC236}">
                <a16:creationId xmlns:a16="http://schemas.microsoft.com/office/drawing/2014/main" id="{FC370AC9-1250-52F4-4908-87BFF3C219FE}"/>
              </a:ext>
            </a:extLst>
          </p:cNvPr>
          <p:cNvSpPr>
            <a:spLocks noGrp="1"/>
          </p:cNvSpPr>
          <p:nvPr>
            <p:ph type="ftr" sz="quarter" idx="11"/>
          </p:nvPr>
        </p:nvSpPr>
        <p:spPr/>
        <p:txBody>
          <a:bodyPr/>
          <a:lstStyle/>
          <a:p>
            <a:r>
              <a:rPr lang="en-US"/>
              <a:t>PITCH DECK</a:t>
            </a:r>
            <a:endParaRPr lang="en-US" dirty="0"/>
          </a:p>
        </p:txBody>
      </p:sp>
      <p:sp>
        <p:nvSpPr>
          <p:cNvPr id="6" name="Slide Number Placeholder 5">
            <a:extLst>
              <a:ext uri="{FF2B5EF4-FFF2-40B4-BE49-F238E27FC236}">
                <a16:creationId xmlns:a16="http://schemas.microsoft.com/office/drawing/2014/main" id="{62D05B03-3EA6-2FDA-5900-C253D65BD786}"/>
              </a:ext>
            </a:extLst>
          </p:cNvPr>
          <p:cNvSpPr>
            <a:spLocks noGrp="1"/>
          </p:cNvSpPr>
          <p:nvPr>
            <p:ph type="sldNum" sz="quarter" idx="12"/>
          </p:nvPr>
        </p:nvSpPr>
        <p:spPr/>
        <p:txBody>
          <a:bodyPr/>
          <a:lstStyle/>
          <a:p>
            <a:fld id="{4F6357DA-28E9-40D3-918C-4D14E8263D81}" type="slidenum">
              <a:rPr lang="en-US" smtClean="0"/>
              <a:pPr/>
              <a:t>‹#›</a:t>
            </a:fld>
            <a:endParaRPr lang="en-US" dirty="0"/>
          </a:p>
        </p:txBody>
      </p:sp>
    </p:spTree>
    <p:extLst>
      <p:ext uri="{BB962C8B-B14F-4D97-AF65-F5344CB8AC3E}">
        <p14:creationId xmlns:p14="http://schemas.microsoft.com/office/powerpoint/2010/main" val="1966507197"/>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B0193-990B-657E-35B0-D0E95D6FF4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28A000-03D5-5D01-1B4D-B8DFD52B78B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EC6A546-7DFC-9249-A41D-5DF322A7026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1D8CEFF-C96E-9F44-D124-7D060AEBFEE9}"/>
              </a:ext>
            </a:extLst>
          </p:cNvPr>
          <p:cNvSpPr>
            <a:spLocks noGrp="1"/>
          </p:cNvSpPr>
          <p:nvPr>
            <p:ph type="dt" sz="half" idx="10"/>
          </p:nvPr>
        </p:nvSpPr>
        <p:spPr/>
        <p:txBody>
          <a:bodyPr/>
          <a:lstStyle/>
          <a:p>
            <a:r>
              <a:rPr lang="en-US"/>
              <a:t>8/03/20XX</a:t>
            </a:r>
            <a:endParaRPr lang="en-US" dirty="0"/>
          </a:p>
        </p:txBody>
      </p:sp>
      <p:sp>
        <p:nvSpPr>
          <p:cNvPr id="6" name="Footer Placeholder 5">
            <a:extLst>
              <a:ext uri="{FF2B5EF4-FFF2-40B4-BE49-F238E27FC236}">
                <a16:creationId xmlns:a16="http://schemas.microsoft.com/office/drawing/2014/main" id="{FB55FA93-B90C-4EEF-E443-68222C70E8D4}"/>
              </a:ext>
            </a:extLst>
          </p:cNvPr>
          <p:cNvSpPr>
            <a:spLocks noGrp="1"/>
          </p:cNvSpPr>
          <p:nvPr>
            <p:ph type="ftr" sz="quarter" idx="11"/>
          </p:nvPr>
        </p:nvSpPr>
        <p:spPr/>
        <p:txBody>
          <a:bodyPr/>
          <a:lstStyle/>
          <a:p>
            <a:r>
              <a:rPr lang="en-US"/>
              <a:t>PITCH DECK</a:t>
            </a:r>
            <a:endParaRPr lang="en-US" dirty="0"/>
          </a:p>
        </p:txBody>
      </p:sp>
      <p:sp>
        <p:nvSpPr>
          <p:cNvPr id="7" name="Slide Number Placeholder 6">
            <a:extLst>
              <a:ext uri="{FF2B5EF4-FFF2-40B4-BE49-F238E27FC236}">
                <a16:creationId xmlns:a16="http://schemas.microsoft.com/office/drawing/2014/main" id="{ED86A1BE-1C51-9218-F3F0-96A7D7B05328}"/>
              </a:ext>
            </a:extLst>
          </p:cNvPr>
          <p:cNvSpPr>
            <a:spLocks noGrp="1"/>
          </p:cNvSpPr>
          <p:nvPr>
            <p:ph type="sldNum" sz="quarter" idx="12"/>
          </p:nvPr>
        </p:nvSpPr>
        <p:spPr/>
        <p:txBody>
          <a:bodyPr/>
          <a:lstStyle/>
          <a:p>
            <a:fld id="{4F6357DA-28E9-40D3-918C-4D14E8263D81}" type="slidenum">
              <a:rPr lang="en-US" smtClean="0"/>
              <a:pPr/>
              <a:t>‹#›</a:t>
            </a:fld>
            <a:endParaRPr lang="en-US" dirty="0"/>
          </a:p>
        </p:txBody>
      </p:sp>
    </p:spTree>
    <p:extLst>
      <p:ext uri="{BB962C8B-B14F-4D97-AF65-F5344CB8AC3E}">
        <p14:creationId xmlns:p14="http://schemas.microsoft.com/office/powerpoint/2010/main" val="825036805"/>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5EDDC-6D1D-5D66-1A97-C6E91124491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E53655-8042-71BA-A7D1-3FB55A19FD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704B2C-64F9-48CC-6977-FBA7E4BD559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AD5A89B-6004-112E-CACB-A35B512DA6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092799D-31E0-CCEE-C979-F887C2D6F57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217C846-B00C-20C6-CA4B-27BA0905B160}"/>
              </a:ext>
            </a:extLst>
          </p:cNvPr>
          <p:cNvSpPr>
            <a:spLocks noGrp="1"/>
          </p:cNvSpPr>
          <p:nvPr>
            <p:ph type="dt" sz="half" idx="10"/>
          </p:nvPr>
        </p:nvSpPr>
        <p:spPr/>
        <p:txBody>
          <a:bodyPr/>
          <a:lstStyle/>
          <a:p>
            <a:r>
              <a:rPr lang="en-US"/>
              <a:t>8/03/20XX</a:t>
            </a:r>
            <a:endParaRPr lang="en-US" dirty="0"/>
          </a:p>
        </p:txBody>
      </p:sp>
      <p:sp>
        <p:nvSpPr>
          <p:cNvPr id="8" name="Footer Placeholder 7">
            <a:extLst>
              <a:ext uri="{FF2B5EF4-FFF2-40B4-BE49-F238E27FC236}">
                <a16:creationId xmlns:a16="http://schemas.microsoft.com/office/drawing/2014/main" id="{27792393-85B2-B92A-8DDE-728EBB071FFC}"/>
              </a:ext>
            </a:extLst>
          </p:cNvPr>
          <p:cNvSpPr>
            <a:spLocks noGrp="1"/>
          </p:cNvSpPr>
          <p:nvPr>
            <p:ph type="ftr" sz="quarter" idx="11"/>
          </p:nvPr>
        </p:nvSpPr>
        <p:spPr/>
        <p:txBody>
          <a:bodyPr/>
          <a:lstStyle/>
          <a:p>
            <a:r>
              <a:rPr lang="en-US"/>
              <a:t>PITCH DECK</a:t>
            </a:r>
            <a:endParaRPr lang="en-US" dirty="0"/>
          </a:p>
        </p:txBody>
      </p:sp>
      <p:sp>
        <p:nvSpPr>
          <p:cNvPr id="9" name="Slide Number Placeholder 8">
            <a:extLst>
              <a:ext uri="{FF2B5EF4-FFF2-40B4-BE49-F238E27FC236}">
                <a16:creationId xmlns:a16="http://schemas.microsoft.com/office/drawing/2014/main" id="{ADBA1F17-4B96-F4E3-E8E8-8E9CA823534A}"/>
              </a:ext>
            </a:extLst>
          </p:cNvPr>
          <p:cNvSpPr>
            <a:spLocks noGrp="1"/>
          </p:cNvSpPr>
          <p:nvPr>
            <p:ph type="sldNum" sz="quarter" idx="12"/>
          </p:nvPr>
        </p:nvSpPr>
        <p:spPr/>
        <p:txBody>
          <a:bodyPr/>
          <a:lstStyle/>
          <a:p>
            <a:fld id="{4F6357DA-28E9-40D3-918C-4D14E8263D81}" type="slidenum">
              <a:rPr lang="en-US" smtClean="0"/>
              <a:pPr/>
              <a:t>‹#›</a:t>
            </a:fld>
            <a:endParaRPr lang="en-US" dirty="0"/>
          </a:p>
        </p:txBody>
      </p:sp>
    </p:spTree>
    <p:extLst>
      <p:ext uri="{BB962C8B-B14F-4D97-AF65-F5344CB8AC3E}">
        <p14:creationId xmlns:p14="http://schemas.microsoft.com/office/powerpoint/2010/main" val="2349657698"/>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42A52-1458-150F-279D-D62F878A970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5858F95-F327-2EB7-A0B1-A466D3029C45}"/>
              </a:ext>
            </a:extLst>
          </p:cNvPr>
          <p:cNvSpPr>
            <a:spLocks noGrp="1"/>
          </p:cNvSpPr>
          <p:nvPr>
            <p:ph type="dt" sz="half" idx="10"/>
          </p:nvPr>
        </p:nvSpPr>
        <p:spPr/>
        <p:txBody>
          <a:bodyPr/>
          <a:lstStyle/>
          <a:p>
            <a:r>
              <a:rPr lang="en-US"/>
              <a:t>8/03/20XX</a:t>
            </a:r>
            <a:endParaRPr lang="en-US" dirty="0"/>
          </a:p>
        </p:txBody>
      </p:sp>
      <p:sp>
        <p:nvSpPr>
          <p:cNvPr id="4" name="Footer Placeholder 3">
            <a:extLst>
              <a:ext uri="{FF2B5EF4-FFF2-40B4-BE49-F238E27FC236}">
                <a16:creationId xmlns:a16="http://schemas.microsoft.com/office/drawing/2014/main" id="{48873C59-8E73-FEBE-423E-D4C65F32EB88}"/>
              </a:ext>
            </a:extLst>
          </p:cNvPr>
          <p:cNvSpPr>
            <a:spLocks noGrp="1"/>
          </p:cNvSpPr>
          <p:nvPr>
            <p:ph type="ftr" sz="quarter" idx="11"/>
          </p:nvPr>
        </p:nvSpPr>
        <p:spPr/>
        <p:txBody>
          <a:bodyPr/>
          <a:lstStyle/>
          <a:p>
            <a:r>
              <a:rPr lang="en-US"/>
              <a:t>PITCH DECK</a:t>
            </a:r>
            <a:endParaRPr lang="en-US" dirty="0"/>
          </a:p>
        </p:txBody>
      </p:sp>
      <p:sp>
        <p:nvSpPr>
          <p:cNvPr id="5" name="Slide Number Placeholder 4">
            <a:extLst>
              <a:ext uri="{FF2B5EF4-FFF2-40B4-BE49-F238E27FC236}">
                <a16:creationId xmlns:a16="http://schemas.microsoft.com/office/drawing/2014/main" id="{0D1A2949-B1A9-6E5E-9F57-D2B379FE41A2}"/>
              </a:ext>
            </a:extLst>
          </p:cNvPr>
          <p:cNvSpPr>
            <a:spLocks noGrp="1"/>
          </p:cNvSpPr>
          <p:nvPr>
            <p:ph type="sldNum" sz="quarter" idx="12"/>
          </p:nvPr>
        </p:nvSpPr>
        <p:spPr/>
        <p:txBody>
          <a:bodyPr/>
          <a:lstStyle/>
          <a:p>
            <a:fld id="{4F6357DA-28E9-40D3-918C-4D14E8263D81}" type="slidenum">
              <a:rPr lang="en-US" smtClean="0"/>
              <a:pPr/>
              <a:t>‹#›</a:t>
            </a:fld>
            <a:endParaRPr lang="en-US" dirty="0"/>
          </a:p>
        </p:txBody>
      </p:sp>
    </p:spTree>
    <p:extLst>
      <p:ext uri="{BB962C8B-B14F-4D97-AF65-F5344CB8AC3E}">
        <p14:creationId xmlns:p14="http://schemas.microsoft.com/office/powerpoint/2010/main" val="1795583693"/>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1CBAE9B-A8EF-2952-638F-7C3F2CF9E1A9}"/>
              </a:ext>
            </a:extLst>
          </p:cNvPr>
          <p:cNvSpPr>
            <a:spLocks noGrp="1"/>
          </p:cNvSpPr>
          <p:nvPr>
            <p:ph type="dt" sz="half" idx="10"/>
          </p:nvPr>
        </p:nvSpPr>
        <p:spPr/>
        <p:txBody>
          <a:bodyPr/>
          <a:lstStyle/>
          <a:p>
            <a:r>
              <a:rPr lang="en-US"/>
              <a:t>8/03/20XX</a:t>
            </a:r>
            <a:endParaRPr lang="en-US" dirty="0"/>
          </a:p>
        </p:txBody>
      </p:sp>
      <p:sp>
        <p:nvSpPr>
          <p:cNvPr id="3" name="Footer Placeholder 2">
            <a:extLst>
              <a:ext uri="{FF2B5EF4-FFF2-40B4-BE49-F238E27FC236}">
                <a16:creationId xmlns:a16="http://schemas.microsoft.com/office/drawing/2014/main" id="{AA3D9962-D02B-546F-D27C-3FAE9DE73713}"/>
              </a:ext>
            </a:extLst>
          </p:cNvPr>
          <p:cNvSpPr>
            <a:spLocks noGrp="1"/>
          </p:cNvSpPr>
          <p:nvPr>
            <p:ph type="ftr" sz="quarter" idx="11"/>
          </p:nvPr>
        </p:nvSpPr>
        <p:spPr/>
        <p:txBody>
          <a:bodyPr/>
          <a:lstStyle/>
          <a:p>
            <a:r>
              <a:rPr lang="en-US"/>
              <a:t>PITCH DECK</a:t>
            </a:r>
            <a:endParaRPr lang="en-US" dirty="0"/>
          </a:p>
        </p:txBody>
      </p:sp>
      <p:sp>
        <p:nvSpPr>
          <p:cNvPr id="4" name="Slide Number Placeholder 3">
            <a:extLst>
              <a:ext uri="{FF2B5EF4-FFF2-40B4-BE49-F238E27FC236}">
                <a16:creationId xmlns:a16="http://schemas.microsoft.com/office/drawing/2014/main" id="{99AA99B6-3D54-619B-9BC9-1582DF2E9298}"/>
              </a:ext>
            </a:extLst>
          </p:cNvPr>
          <p:cNvSpPr>
            <a:spLocks noGrp="1"/>
          </p:cNvSpPr>
          <p:nvPr>
            <p:ph type="sldNum" sz="quarter" idx="12"/>
          </p:nvPr>
        </p:nvSpPr>
        <p:spPr/>
        <p:txBody>
          <a:bodyPr/>
          <a:lstStyle/>
          <a:p>
            <a:fld id="{4F6357DA-28E9-40D3-918C-4D14E8263D81}" type="slidenum">
              <a:rPr lang="en-US" smtClean="0"/>
              <a:pPr/>
              <a:t>‹#›</a:t>
            </a:fld>
            <a:endParaRPr lang="en-US" dirty="0"/>
          </a:p>
        </p:txBody>
      </p:sp>
    </p:spTree>
    <p:extLst>
      <p:ext uri="{BB962C8B-B14F-4D97-AF65-F5344CB8AC3E}">
        <p14:creationId xmlns:p14="http://schemas.microsoft.com/office/powerpoint/2010/main" val="780358146"/>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BB661-428F-32F4-55AD-26DECCE752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40E85BA-24AE-3290-DB6A-F783D90853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716D23B-EE10-F412-E38D-EF879C62F2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1C7E76C-F735-F814-4F9C-9CC828979DA1}"/>
              </a:ext>
            </a:extLst>
          </p:cNvPr>
          <p:cNvSpPr>
            <a:spLocks noGrp="1"/>
          </p:cNvSpPr>
          <p:nvPr>
            <p:ph type="dt" sz="half" idx="10"/>
          </p:nvPr>
        </p:nvSpPr>
        <p:spPr/>
        <p:txBody>
          <a:bodyPr/>
          <a:lstStyle/>
          <a:p>
            <a:r>
              <a:rPr lang="en-US"/>
              <a:t>8/03/20XX</a:t>
            </a:r>
            <a:endParaRPr lang="en-US" dirty="0"/>
          </a:p>
        </p:txBody>
      </p:sp>
      <p:sp>
        <p:nvSpPr>
          <p:cNvPr id="6" name="Footer Placeholder 5">
            <a:extLst>
              <a:ext uri="{FF2B5EF4-FFF2-40B4-BE49-F238E27FC236}">
                <a16:creationId xmlns:a16="http://schemas.microsoft.com/office/drawing/2014/main" id="{FBC0011C-DC24-C95A-2CC5-FAEC2732F1AA}"/>
              </a:ext>
            </a:extLst>
          </p:cNvPr>
          <p:cNvSpPr>
            <a:spLocks noGrp="1"/>
          </p:cNvSpPr>
          <p:nvPr>
            <p:ph type="ftr" sz="quarter" idx="11"/>
          </p:nvPr>
        </p:nvSpPr>
        <p:spPr/>
        <p:txBody>
          <a:bodyPr/>
          <a:lstStyle/>
          <a:p>
            <a:r>
              <a:rPr lang="en-US"/>
              <a:t>PITCH DECK</a:t>
            </a:r>
            <a:endParaRPr lang="en-US" dirty="0"/>
          </a:p>
        </p:txBody>
      </p:sp>
      <p:sp>
        <p:nvSpPr>
          <p:cNvPr id="7" name="Slide Number Placeholder 6">
            <a:extLst>
              <a:ext uri="{FF2B5EF4-FFF2-40B4-BE49-F238E27FC236}">
                <a16:creationId xmlns:a16="http://schemas.microsoft.com/office/drawing/2014/main" id="{4B2FC800-A2DA-5B7F-9637-B2D0F63DAB0A}"/>
              </a:ext>
            </a:extLst>
          </p:cNvPr>
          <p:cNvSpPr>
            <a:spLocks noGrp="1"/>
          </p:cNvSpPr>
          <p:nvPr>
            <p:ph type="sldNum" sz="quarter" idx="12"/>
          </p:nvPr>
        </p:nvSpPr>
        <p:spPr/>
        <p:txBody>
          <a:bodyPr/>
          <a:lstStyle/>
          <a:p>
            <a:fld id="{4F6357DA-28E9-40D3-918C-4D14E8263D81}" type="slidenum">
              <a:rPr lang="en-US" smtClean="0"/>
              <a:pPr/>
              <a:t>‹#›</a:t>
            </a:fld>
            <a:endParaRPr lang="en-US" dirty="0"/>
          </a:p>
        </p:txBody>
      </p:sp>
    </p:spTree>
    <p:extLst>
      <p:ext uri="{BB962C8B-B14F-4D97-AF65-F5344CB8AC3E}">
        <p14:creationId xmlns:p14="http://schemas.microsoft.com/office/powerpoint/2010/main" val="3958024747"/>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B8271-DE62-63BA-A273-F846E6C2FB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1B0C812-6543-5739-144B-9AA469F842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541B1DC-E50D-5F22-8BDC-89BF820855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07BF36-19C9-3263-87EC-FCB24E8856BB}"/>
              </a:ext>
            </a:extLst>
          </p:cNvPr>
          <p:cNvSpPr>
            <a:spLocks noGrp="1"/>
          </p:cNvSpPr>
          <p:nvPr>
            <p:ph type="dt" sz="half" idx="10"/>
          </p:nvPr>
        </p:nvSpPr>
        <p:spPr/>
        <p:txBody>
          <a:bodyPr/>
          <a:lstStyle/>
          <a:p>
            <a:r>
              <a:rPr lang="en-US"/>
              <a:t>8/03/20XX</a:t>
            </a:r>
            <a:endParaRPr lang="en-US" dirty="0"/>
          </a:p>
        </p:txBody>
      </p:sp>
      <p:sp>
        <p:nvSpPr>
          <p:cNvPr id="6" name="Footer Placeholder 5">
            <a:extLst>
              <a:ext uri="{FF2B5EF4-FFF2-40B4-BE49-F238E27FC236}">
                <a16:creationId xmlns:a16="http://schemas.microsoft.com/office/drawing/2014/main" id="{6DEA32AC-44B6-B49C-9838-B22E978661FA}"/>
              </a:ext>
            </a:extLst>
          </p:cNvPr>
          <p:cNvSpPr>
            <a:spLocks noGrp="1"/>
          </p:cNvSpPr>
          <p:nvPr>
            <p:ph type="ftr" sz="quarter" idx="11"/>
          </p:nvPr>
        </p:nvSpPr>
        <p:spPr/>
        <p:txBody>
          <a:bodyPr/>
          <a:lstStyle/>
          <a:p>
            <a:r>
              <a:rPr lang="en-US"/>
              <a:t>PITCH DECK</a:t>
            </a:r>
            <a:endParaRPr lang="en-US" dirty="0"/>
          </a:p>
        </p:txBody>
      </p:sp>
      <p:sp>
        <p:nvSpPr>
          <p:cNvPr id="7" name="Slide Number Placeholder 6">
            <a:extLst>
              <a:ext uri="{FF2B5EF4-FFF2-40B4-BE49-F238E27FC236}">
                <a16:creationId xmlns:a16="http://schemas.microsoft.com/office/drawing/2014/main" id="{F4240ED2-DDA9-3EE4-0388-602E233F728A}"/>
              </a:ext>
            </a:extLst>
          </p:cNvPr>
          <p:cNvSpPr>
            <a:spLocks noGrp="1"/>
          </p:cNvSpPr>
          <p:nvPr>
            <p:ph type="sldNum" sz="quarter" idx="12"/>
          </p:nvPr>
        </p:nvSpPr>
        <p:spPr/>
        <p:txBody>
          <a:bodyPr/>
          <a:lstStyle/>
          <a:p>
            <a:fld id="{4F6357DA-28E9-40D3-918C-4D14E8263D81}" type="slidenum">
              <a:rPr lang="en-US" smtClean="0"/>
              <a:pPr/>
              <a:t>‹#›</a:t>
            </a:fld>
            <a:endParaRPr lang="en-US" dirty="0"/>
          </a:p>
        </p:txBody>
      </p:sp>
    </p:spTree>
    <p:extLst>
      <p:ext uri="{BB962C8B-B14F-4D97-AF65-F5344CB8AC3E}">
        <p14:creationId xmlns:p14="http://schemas.microsoft.com/office/powerpoint/2010/main" val="1089440885"/>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84CF4-7B15-20B6-4693-CDBCCFB331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E8C1FC-0640-54F8-B280-27DDC545EB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AC5C24-02D9-E2AD-B7C3-B42501F1AC0F}"/>
              </a:ext>
            </a:extLst>
          </p:cNvPr>
          <p:cNvSpPr>
            <a:spLocks noGrp="1"/>
          </p:cNvSpPr>
          <p:nvPr>
            <p:ph type="dt" sz="half" idx="10"/>
          </p:nvPr>
        </p:nvSpPr>
        <p:spPr/>
        <p:txBody>
          <a:bodyPr/>
          <a:lstStyle/>
          <a:p>
            <a:r>
              <a:rPr lang="en-US"/>
              <a:t>8/03/20XX</a:t>
            </a:r>
            <a:endParaRPr lang="en-US" dirty="0"/>
          </a:p>
        </p:txBody>
      </p:sp>
      <p:sp>
        <p:nvSpPr>
          <p:cNvPr id="5" name="Footer Placeholder 4">
            <a:extLst>
              <a:ext uri="{FF2B5EF4-FFF2-40B4-BE49-F238E27FC236}">
                <a16:creationId xmlns:a16="http://schemas.microsoft.com/office/drawing/2014/main" id="{0FE39191-5584-573D-E4FA-8529F261611F}"/>
              </a:ext>
            </a:extLst>
          </p:cNvPr>
          <p:cNvSpPr>
            <a:spLocks noGrp="1"/>
          </p:cNvSpPr>
          <p:nvPr>
            <p:ph type="ftr" sz="quarter" idx="11"/>
          </p:nvPr>
        </p:nvSpPr>
        <p:spPr/>
        <p:txBody>
          <a:bodyPr/>
          <a:lstStyle/>
          <a:p>
            <a:r>
              <a:rPr lang="en-US"/>
              <a:t>PITCH DECK</a:t>
            </a:r>
            <a:endParaRPr lang="en-US" dirty="0"/>
          </a:p>
        </p:txBody>
      </p:sp>
      <p:sp>
        <p:nvSpPr>
          <p:cNvPr id="6" name="Slide Number Placeholder 5">
            <a:extLst>
              <a:ext uri="{FF2B5EF4-FFF2-40B4-BE49-F238E27FC236}">
                <a16:creationId xmlns:a16="http://schemas.microsoft.com/office/drawing/2014/main" id="{34DCFDC0-703C-E6C3-0CD1-5E98B543BC7D}"/>
              </a:ext>
            </a:extLst>
          </p:cNvPr>
          <p:cNvSpPr>
            <a:spLocks noGrp="1"/>
          </p:cNvSpPr>
          <p:nvPr>
            <p:ph type="sldNum" sz="quarter" idx="12"/>
          </p:nvPr>
        </p:nvSpPr>
        <p:spPr/>
        <p:txBody>
          <a:bodyPr/>
          <a:lstStyle/>
          <a:p>
            <a:fld id="{4F6357DA-28E9-40D3-918C-4D14E8263D81}" type="slidenum">
              <a:rPr lang="en-US" smtClean="0"/>
              <a:pPr/>
              <a:t>‹#›</a:t>
            </a:fld>
            <a:endParaRPr lang="en-US" dirty="0"/>
          </a:p>
        </p:txBody>
      </p:sp>
    </p:spTree>
    <p:extLst>
      <p:ext uri="{BB962C8B-B14F-4D97-AF65-F5344CB8AC3E}">
        <p14:creationId xmlns:p14="http://schemas.microsoft.com/office/powerpoint/2010/main" val="1426337955"/>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F04283-ADA2-40D3-7A40-0DD4E45CC74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5E8D16-6F76-A874-F170-CD53FAC760C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F48111-6702-091E-57EF-C4AEF7CBC398}"/>
              </a:ext>
            </a:extLst>
          </p:cNvPr>
          <p:cNvSpPr>
            <a:spLocks noGrp="1"/>
          </p:cNvSpPr>
          <p:nvPr>
            <p:ph type="dt" sz="half" idx="10"/>
          </p:nvPr>
        </p:nvSpPr>
        <p:spPr/>
        <p:txBody>
          <a:bodyPr/>
          <a:lstStyle/>
          <a:p>
            <a:r>
              <a:rPr lang="en-US"/>
              <a:t>8/03/20XX</a:t>
            </a:r>
            <a:endParaRPr lang="en-US" dirty="0"/>
          </a:p>
        </p:txBody>
      </p:sp>
      <p:sp>
        <p:nvSpPr>
          <p:cNvPr id="5" name="Footer Placeholder 4">
            <a:extLst>
              <a:ext uri="{FF2B5EF4-FFF2-40B4-BE49-F238E27FC236}">
                <a16:creationId xmlns:a16="http://schemas.microsoft.com/office/drawing/2014/main" id="{84D9B6C6-9167-7F8E-8F26-88CE70EA3E9B}"/>
              </a:ext>
            </a:extLst>
          </p:cNvPr>
          <p:cNvSpPr>
            <a:spLocks noGrp="1"/>
          </p:cNvSpPr>
          <p:nvPr>
            <p:ph type="ftr" sz="quarter" idx="11"/>
          </p:nvPr>
        </p:nvSpPr>
        <p:spPr/>
        <p:txBody>
          <a:bodyPr/>
          <a:lstStyle/>
          <a:p>
            <a:r>
              <a:rPr lang="en-US"/>
              <a:t>PITCH DECK</a:t>
            </a:r>
            <a:endParaRPr lang="en-US" dirty="0"/>
          </a:p>
        </p:txBody>
      </p:sp>
      <p:sp>
        <p:nvSpPr>
          <p:cNvPr id="6" name="Slide Number Placeholder 5">
            <a:extLst>
              <a:ext uri="{FF2B5EF4-FFF2-40B4-BE49-F238E27FC236}">
                <a16:creationId xmlns:a16="http://schemas.microsoft.com/office/drawing/2014/main" id="{4A33309F-AB5B-842B-EE65-DD77049C6FC9}"/>
              </a:ext>
            </a:extLst>
          </p:cNvPr>
          <p:cNvSpPr>
            <a:spLocks noGrp="1"/>
          </p:cNvSpPr>
          <p:nvPr>
            <p:ph type="sldNum" sz="quarter" idx="12"/>
          </p:nvPr>
        </p:nvSpPr>
        <p:spPr/>
        <p:txBody>
          <a:bodyPr/>
          <a:lstStyle/>
          <a:p>
            <a:fld id="{4F6357DA-28E9-40D3-918C-4D14E8263D81}" type="slidenum">
              <a:rPr lang="en-US" smtClean="0"/>
              <a:pPr/>
              <a:t>‹#›</a:t>
            </a:fld>
            <a:endParaRPr lang="en-US" dirty="0"/>
          </a:p>
        </p:txBody>
      </p:sp>
    </p:spTree>
    <p:extLst>
      <p:ext uri="{BB962C8B-B14F-4D97-AF65-F5344CB8AC3E}">
        <p14:creationId xmlns:p14="http://schemas.microsoft.com/office/powerpoint/2010/main" val="2539371935"/>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bg>
      <p:bgPr>
        <a:solidFill>
          <a:schemeClr val="accent6">
            <a:alpha val="91000"/>
          </a:schemeClr>
        </a:solidFill>
        <a:effectLst/>
      </p:bgPr>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18D1035F-A14F-4F81-AC61-2AF512D7F821}"/>
              </a:ext>
            </a:extLst>
          </p:cNvPr>
          <p:cNvSpPr>
            <a:spLocks noGrp="1"/>
          </p:cNvSpPr>
          <p:nvPr>
            <p:ph type="pic" sz="quarter" idx="10" hasCustomPrompt="1"/>
          </p:nvPr>
        </p:nvSpPr>
        <p:spPr>
          <a:xfrm>
            <a:off x="0" y="0"/>
            <a:ext cx="7677150"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2" name="Title 1">
            <a:extLst>
              <a:ext uri="{FF2B5EF4-FFF2-40B4-BE49-F238E27FC236}">
                <a16:creationId xmlns:a16="http://schemas.microsoft.com/office/drawing/2014/main" id="{39E05B43-D8B3-4B3A-93E9-5A84CF7F3D2A}"/>
              </a:ext>
            </a:extLst>
          </p:cNvPr>
          <p:cNvSpPr>
            <a:spLocks noGrp="1"/>
          </p:cNvSpPr>
          <p:nvPr>
            <p:ph type="ctrTitle" hasCustomPrompt="1"/>
          </p:nvPr>
        </p:nvSpPr>
        <p:spPr>
          <a:xfrm>
            <a:off x="8336042" y="1550988"/>
            <a:ext cx="3284832" cy="2387600"/>
          </a:xfrm>
          <a:prstGeom prst="rect">
            <a:avLst/>
          </a:prstGeom>
        </p:spPr>
        <p:txBody>
          <a:bodyPr anchor="b"/>
          <a:lstStyle>
            <a:lvl1pPr algn="l">
              <a:defRPr sz="5000" cap="all" spc="200" baseline="0">
                <a:solidFill>
                  <a:schemeClr val="accent6">
                    <a:lumMod val="10000"/>
                    <a:lumOff val="90000"/>
                  </a:schemeClr>
                </a:solidFill>
                <a:latin typeface="+mj-lt"/>
              </a:defRPr>
            </a:lvl1pPr>
          </a:lstStyle>
          <a:p>
            <a:r>
              <a:rPr lang="en-US" dirty="0"/>
              <a:t>Click to add title</a:t>
            </a:r>
          </a:p>
        </p:txBody>
      </p:sp>
      <p:sp>
        <p:nvSpPr>
          <p:cNvPr id="3" name="Subtitle 2">
            <a:extLst>
              <a:ext uri="{FF2B5EF4-FFF2-40B4-BE49-F238E27FC236}">
                <a16:creationId xmlns:a16="http://schemas.microsoft.com/office/drawing/2014/main" id="{99F2A661-E12F-4DA4-89DE-F2048B1B4308}"/>
              </a:ext>
            </a:extLst>
          </p:cNvPr>
          <p:cNvSpPr>
            <a:spLocks noGrp="1"/>
          </p:cNvSpPr>
          <p:nvPr>
            <p:ph type="subTitle" idx="1" hasCustomPrompt="1"/>
          </p:nvPr>
        </p:nvSpPr>
        <p:spPr>
          <a:xfrm>
            <a:off x="8336042" y="4057095"/>
            <a:ext cx="3284832" cy="1553129"/>
          </a:xfrm>
          <a:prstGeom prst="rect">
            <a:avLst/>
          </a:prstGeom>
        </p:spPr>
        <p:txBody>
          <a:bodyPr/>
          <a:lstStyle>
            <a:lvl1pPr marL="0" indent="0" algn="l">
              <a:buNone/>
              <a:defRPr sz="18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5" name="Text Placeholder 4">
            <a:extLst>
              <a:ext uri="{FF2B5EF4-FFF2-40B4-BE49-F238E27FC236}">
                <a16:creationId xmlns:a16="http://schemas.microsoft.com/office/drawing/2014/main" id="{F464D5FB-99FD-4266-B81F-46B037643600}"/>
              </a:ext>
            </a:extLst>
          </p:cNvPr>
          <p:cNvSpPr>
            <a:spLocks noGrp="1"/>
          </p:cNvSpPr>
          <p:nvPr>
            <p:ph type="body" sz="quarter" idx="11" hasCustomPrompt="1"/>
          </p:nvPr>
        </p:nvSpPr>
        <p:spPr>
          <a:xfrm>
            <a:off x="1654175" y="4241283"/>
            <a:ext cx="10537825" cy="2616717"/>
          </a:xfrm>
          <a:prstGeom prst="rect">
            <a:avLst/>
          </a:prstGeom>
        </p:spPr>
        <p:txBody>
          <a:bodyPr/>
          <a:lstStyle>
            <a:lvl1pPr marL="0" indent="0" algn="r">
              <a:lnSpc>
                <a:spcPct val="50000"/>
              </a:lnSpc>
              <a:spcBef>
                <a:spcPts val="0"/>
              </a:spcBef>
              <a:buNone/>
              <a:defRPr sz="45000" baseline="0">
                <a:solidFill>
                  <a:schemeClr val="bg1">
                    <a:alpha val="8000"/>
                  </a:schemeClr>
                </a:solidFill>
                <a:latin typeface="Kunstler Script" panose="030304020206070D0D06" pitchFamily="66" charset="0"/>
              </a:defRPr>
            </a:lvl1pPr>
          </a:lstStyle>
          <a:p>
            <a:pPr lvl="0"/>
            <a:r>
              <a:rPr lang="en-US" dirty="0"/>
              <a:t>Pitch</a:t>
            </a:r>
          </a:p>
        </p:txBody>
      </p:sp>
    </p:spTree>
    <p:extLst>
      <p:ext uri="{BB962C8B-B14F-4D97-AF65-F5344CB8AC3E}">
        <p14:creationId xmlns:p14="http://schemas.microsoft.com/office/powerpoint/2010/main" val="14092778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bout Us">
    <p:bg>
      <p:bgPr>
        <a:solidFill>
          <a:schemeClr val="accent1"/>
        </a:solidFill>
        <a:effectLst/>
      </p:bgPr>
    </p:bg>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E265C839-12C3-47EF-9941-39B43796B35E}"/>
              </a:ext>
            </a:extLst>
          </p:cNvPr>
          <p:cNvSpPr>
            <a:spLocks noGrp="1"/>
          </p:cNvSpPr>
          <p:nvPr>
            <p:ph type="pic" sz="quarter" idx="13" hasCustomPrompt="1"/>
          </p:nvPr>
        </p:nvSpPr>
        <p:spPr>
          <a:xfrm>
            <a:off x="5361215" y="0"/>
            <a:ext cx="6830785"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10" name="Text Placeholder 4">
            <a:extLst>
              <a:ext uri="{FF2B5EF4-FFF2-40B4-BE49-F238E27FC236}">
                <a16:creationId xmlns:a16="http://schemas.microsoft.com/office/drawing/2014/main" id="{E6AB2BC9-972D-4B30-981B-BAD528A7FBE9}"/>
              </a:ext>
            </a:extLst>
          </p:cNvPr>
          <p:cNvSpPr>
            <a:spLocks noGrp="1"/>
          </p:cNvSpPr>
          <p:nvPr>
            <p:ph type="body" sz="quarter" idx="14" hasCustomPrompt="1"/>
          </p:nvPr>
        </p:nvSpPr>
        <p:spPr>
          <a:xfrm>
            <a:off x="0" y="4002437"/>
            <a:ext cx="12186555" cy="2855564"/>
          </a:xfrm>
          <a:prstGeom prst="rect">
            <a:avLst/>
          </a:prstGeom>
        </p:spPr>
        <p:txBody>
          <a:bodyPr/>
          <a:lstStyle>
            <a:lvl1pPr marL="0" indent="0" algn="ctr">
              <a:lnSpc>
                <a:spcPct val="50000"/>
              </a:lnSpc>
              <a:spcBef>
                <a:spcPts val="0"/>
              </a:spcBef>
              <a:buNone/>
              <a:defRPr sz="50000" baseline="0">
                <a:solidFill>
                  <a:schemeClr val="bg1">
                    <a:alpha val="8000"/>
                  </a:schemeClr>
                </a:solidFill>
                <a:latin typeface="Kunstler Script" panose="030304020206070D0D06" pitchFamily="66" charset="0"/>
              </a:defRPr>
            </a:lvl1pPr>
          </a:lstStyle>
          <a:p>
            <a:pPr lvl="0"/>
            <a:r>
              <a:rPr lang="en-US" dirty="0"/>
              <a:t>About</a:t>
            </a:r>
          </a:p>
        </p:txBody>
      </p:sp>
      <p:sp>
        <p:nvSpPr>
          <p:cNvPr id="4" name="Date Placeholder 3">
            <a:extLst>
              <a:ext uri="{FF2B5EF4-FFF2-40B4-BE49-F238E27FC236}">
                <a16:creationId xmlns:a16="http://schemas.microsoft.com/office/drawing/2014/main" id="{CE1F2E92-C9AF-47A3-84EF-181F642A4110}"/>
              </a:ext>
            </a:extLst>
          </p:cNvPr>
          <p:cNvSpPr>
            <a:spLocks noGrp="1"/>
          </p:cNvSpPr>
          <p:nvPr>
            <p:ph type="dt" sz="half" idx="10"/>
          </p:nvPr>
        </p:nvSpPr>
        <p:spPr/>
        <p:txBody>
          <a:bodyPr/>
          <a:lstStyle>
            <a:lvl1pPr>
              <a:defRPr>
                <a:solidFill>
                  <a:schemeClr val="accent3"/>
                </a:solidFill>
              </a:defRPr>
            </a:lvl1pPr>
          </a:lstStyle>
          <a:p>
            <a:r>
              <a:rPr lang="en-US" dirty="0"/>
              <a:t>8/03/20XX</a:t>
            </a:r>
          </a:p>
        </p:txBody>
      </p:sp>
      <p:sp>
        <p:nvSpPr>
          <p:cNvPr id="5" name="Footer Placeholder 4">
            <a:extLst>
              <a:ext uri="{FF2B5EF4-FFF2-40B4-BE49-F238E27FC236}">
                <a16:creationId xmlns:a16="http://schemas.microsoft.com/office/drawing/2014/main" id="{274F2C06-CE94-4D97-A7F5-08D8D7BF144E}"/>
              </a:ext>
            </a:extLst>
          </p:cNvPr>
          <p:cNvSpPr>
            <a:spLocks noGrp="1"/>
          </p:cNvSpPr>
          <p:nvPr>
            <p:ph type="ftr" sz="quarter" idx="11"/>
          </p:nvPr>
        </p:nvSpPr>
        <p:spPr/>
        <p:txBody>
          <a:bodyPr/>
          <a:lstStyle>
            <a:lvl1pPr>
              <a:defRPr>
                <a:solidFill>
                  <a:schemeClr val="accent3"/>
                </a:solidFill>
              </a:defRPr>
            </a:lvl1pPr>
          </a:lstStyle>
          <a:p>
            <a:r>
              <a:rPr lang="en-US" dirty="0"/>
              <a:t>PITCH DECK</a:t>
            </a:r>
          </a:p>
        </p:txBody>
      </p:sp>
      <p:sp>
        <p:nvSpPr>
          <p:cNvPr id="6" name="Slide Number Placeholder 5">
            <a:extLst>
              <a:ext uri="{FF2B5EF4-FFF2-40B4-BE49-F238E27FC236}">
                <a16:creationId xmlns:a16="http://schemas.microsoft.com/office/drawing/2014/main" id="{E210CA9D-6428-41AF-B478-FB553C041DE9}"/>
              </a:ext>
            </a:extLst>
          </p:cNvPr>
          <p:cNvSpPr>
            <a:spLocks noGrp="1"/>
          </p:cNvSpPr>
          <p:nvPr>
            <p:ph type="sldNum" sz="quarter" idx="12"/>
          </p:nvPr>
        </p:nvSpPr>
        <p:spPr/>
        <p:txBody>
          <a:bodyPr/>
          <a:lstStyle>
            <a:lvl1pPr>
              <a:defRPr>
                <a:solidFill>
                  <a:schemeClr val="bg1">
                    <a:lumMod val="95000"/>
                  </a:schemeClr>
                </a:solidFill>
              </a:defRPr>
            </a:lvl1pPr>
          </a:lstStyle>
          <a:p>
            <a:fld id="{4F6357DA-28E9-40D3-918C-4D14E8263D81}" type="slidenum">
              <a:rPr lang="en-US" smtClean="0"/>
              <a:pPr/>
              <a:t>‹#›</a:t>
            </a:fld>
            <a:endParaRPr lang="en-US" dirty="0"/>
          </a:p>
        </p:txBody>
      </p:sp>
      <p:sp>
        <p:nvSpPr>
          <p:cNvPr id="8" name="Title 1">
            <a:extLst>
              <a:ext uri="{FF2B5EF4-FFF2-40B4-BE49-F238E27FC236}">
                <a16:creationId xmlns:a16="http://schemas.microsoft.com/office/drawing/2014/main" id="{5214FDE4-5230-4BC7-8C8A-024BF947CD9C}"/>
              </a:ext>
            </a:extLst>
          </p:cNvPr>
          <p:cNvSpPr>
            <a:spLocks noGrp="1"/>
          </p:cNvSpPr>
          <p:nvPr>
            <p:ph type="ctrTitle" hasCustomPrompt="1"/>
          </p:nvPr>
        </p:nvSpPr>
        <p:spPr>
          <a:xfrm>
            <a:off x="838201" y="901598"/>
            <a:ext cx="3684814" cy="336548"/>
          </a:xfrm>
          <a:prstGeom prst="rect">
            <a:avLst/>
          </a:prstGeom>
        </p:spPr>
        <p:txBody>
          <a:bodyPr anchor="b"/>
          <a:lstStyle>
            <a:lvl1pPr algn="l">
              <a:defRPr sz="2200" cap="all" spc="200" baseline="0">
                <a:solidFill>
                  <a:schemeClr val="bg1">
                    <a:lumMod val="95000"/>
                  </a:schemeClr>
                </a:solidFill>
                <a:latin typeface="+mj-lt"/>
              </a:defRPr>
            </a:lvl1pPr>
          </a:lstStyle>
          <a:p>
            <a:r>
              <a:rPr lang="en-US" dirty="0"/>
              <a:t>Click to add title</a:t>
            </a:r>
          </a:p>
        </p:txBody>
      </p:sp>
      <p:sp>
        <p:nvSpPr>
          <p:cNvPr id="9" name="Subtitle 2">
            <a:extLst>
              <a:ext uri="{FF2B5EF4-FFF2-40B4-BE49-F238E27FC236}">
                <a16:creationId xmlns:a16="http://schemas.microsoft.com/office/drawing/2014/main" id="{95062B64-8BE7-421C-8F8F-F0CEEB1C5C92}"/>
              </a:ext>
            </a:extLst>
          </p:cNvPr>
          <p:cNvSpPr>
            <a:spLocks noGrp="1"/>
          </p:cNvSpPr>
          <p:nvPr>
            <p:ph type="subTitle" idx="1" hasCustomPrompt="1"/>
          </p:nvPr>
        </p:nvSpPr>
        <p:spPr>
          <a:xfrm>
            <a:off x="838201" y="1454764"/>
            <a:ext cx="3684814" cy="2801597"/>
          </a:xfrm>
          <a:prstGeom prst="rect">
            <a:avLst/>
          </a:prstGeom>
        </p:spPr>
        <p:txBody>
          <a:bodyPr/>
          <a:lstStyle>
            <a:lvl1pPr marL="0" indent="0" algn="l">
              <a:lnSpc>
                <a:spcPct val="125000"/>
              </a:lnSpc>
              <a:spcBef>
                <a:spcPts val="0"/>
              </a:spcBef>
              <a:buNone/>
              <a:defRPr sz="14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cxnSp>
        <p:nvCxnSpPr>
          <p:cNvPr id="3" name="Straight Connector 2">
            <a:extLst>
              <a:ext uri="{FF2B5EF4-FFF2-40B4-BE49-F238E27FC236}">
                <a16:creationId xmlns:a16="http://schemas.microsoft.com/office/drawing/2014/main" id="{51A8088E-EE7F-4006-9745-8926E1ABB691}"/>
              </a:ext>
            </a:extLst>
          </p:cNvPr>
          <p:cNvCxnSpPr>
            <a:cxnSpLocks/>
          </p:cNvCxnSpPr>
          <p:nvPr userDrawn="1"/>
        </p:nvCxnSpPr>
        <p:spPr>
          <a:xfrm>
            <a:off x="587189" y="0"/>
            <a:ext cx="0" cy="3048000"/>
          </a:xfrm>
          <a:prstGeom prst="line">
            <a:avLst/>
          </a:prstGeom>
          <a:ln>
            <a:solidFill>
              <a:schemeClr val="tx2"/>
            </a:solidFill>
          </a:ln>
        </p:spPr>
        <p:style>
          <a:lnRef idx="1">
            <a:schemeClr val="accent3"/>
          </a:lnRef>
          <a:fillRef idx="0">
            <a:schemeClr val="accent3"/>
          </a:fillRef>
          <a:effectRef idx="0">
            <a:schemeClr val="accent3"/>
          </a:effectRef>
          <a:fontRef idx="minor">
            <a:schemeClr val="tx1"/>
          </a:fontRef>
        </p:style>
      </p:cxnSp>
    </p:spTree>
    <p:extLst>
      <p:ext uri="{BB962C8B-B14F-4D97-AF65-F5344CB8AC3E}">
        <p14:creationId xmlns:p14="http://schemas.microsoft.com/office/powerpoint/2010/main" val="4149860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Problem">
    <p:bg>
      <p:bgPr>
        <a:solidFill>
          <a:schemeClr val="accent6"/>
        </a:solidFill>
        <a:effectLst/>
      </p:bgPr>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E3D34C3A-6235-4BB3-A283-CAE0A33D378B}"/>
              </a:ext>
            </a:extLst>
          </p:cNvPr>
          <p:cNvSpPr>
            <a:spLocks noGrp="1"/>
          </p:cNvSpPr>
          <p:nvPr>
            <p:ph type="pic" sz="quarter" idx="13" hasCustomPrompt="1"/>
          </p:nvPr>
        </p:nvSpPr>
        <p:spPr>
          <a:xfrm>
            <a:off x="0" y="0"/>
            <a:ext cx="4038600"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4" name="Date Placeholder 3">
            <a:extLst>
              <a:ext uri="{FF2B5EF4-FFF2-40B4-BE49-F238E27FC236}">
                <a16:creationId xmlns:a16="http://schemas.microsoft.com/office/drawing/2014/main" id="{109EDE6B-5E65-4F08-A24A-A9EC90670C80}"/>
              </a:ext>
            </a:extLst>
          </p:cNvPr>
          <p:cNvSpPr>
            <a:spLocks noGrp="1"/>
          </p:cNvSpPr>
          <p:nvPr>
            <p:ph type="dt" sz="half" idx="10"/>
          </p:nvPr>
        </p:nvSpPr>
        <p:spPr/>
        <p:txBody>
          <a:bodyPr/>
          <a:lstStyle>
            <a:lvl1pPr>
              <a:defRPr>
                <a:solidFill>
                  <a:schemeClr val="accent6">
                    <a:lumMod val="25000"/>
                    <a:lumOff val="75000"/>
                  </a:schemeClr>
                </a:solidFill>
              </a:defRPr>
            </a:lvl1pPr>
          </a:lstStyle>
          <a:p>
            <a:r>
              <a:rPr lang="en-US" dirty="0"/>
              <a:t>8/03/20XX</a:t>
            </a:r>
          </a:p>
        </p:txBody>
      </p:sp>
      <p:sp>
        <p:nvSpPr>
          <p:cNvPr id="5" name="Footer Placeholder 4">
            <a:extLst>
              <a:ext uri="{FF2B5EF4-FFF2-40B4-BE49-F238E27FC236}">
                <a16:creationId xmlns:a16="http://schemas.microsoft.com/office/drawing/2014/main" id="{CD674259-E892-4133-9796-2A1A30CF71E6}"/>
              </a:ext>
            </a:extLst>
          </p:cNvPr>
          <p:cNvSpPr>
            <a:spLocks noGrp="1"/>
          </p:cNvSpPr>
          <p:nvPr>
            <p:ph type="ftr" sz="quarter" idx="11"/>
          </p:nvPr>
        </p:nvSpPr>
        <p:spPr/>
        <p:txBody>
          <a:bodyPr/>
          <a:lstStyle>
            <a:lvl1pPr>
              <a:defRPr>
                <a:solidFill>
                  <a:schemeClr val="accent6">
                    <a:lumMod val="25000"/>
                    <a:lumOff val="75000"/>
                  </a:schemeClr>
                </a:solidFill>
              </a:defRPr>
            </a:lvl1pPr>
          </a:lstStyle>
          <a:p>
            <a:r>
              <a:rPr lang="en-US" dirty="0"/>
              <a:t>PITCH DECK</a:t>
            </a:r>
          </a:p>
        </p:txBody>
      </p:sp>
      <p:sp>
        <p:nvSpPr>
          <p:cNvPr id="6" name="Slide Number Placeholder 5">
            <a:extLst>
              <a:ext uri="{FF2B5EF4-FFF2-40B4-BE49-F238E27FC236}">
                <a16:creationId xmlns:a16="http://schemas.microsoft.com/office/drawing/2014/main" id="{E462A321-B440-475F-8F1F-B5B3B697ED39}"/>
              </a:ext>
            </a:extLst>
          </p:cNvPr>
          <p:cNvSpPr>
            <a:spLocks noGrp="1"/>
          </p:cNvSpPr>
          <p:nvPr>
            <p:ph type="sldNum" sz="quarter" idx="12"/>
          </p:nvPr>
        </p:nvSpPr>
        <p:spPr/>
        <p:txBody>
          <a:bodyPr/>
          <a:lstStyle>
            <a:lvl1pPr>
              <a:defRPr>
                <a:solidFill>
                  <a:schemeClr val="accent6">
                    <a:lumMod val="25000"/>
                    <a:lumOff val="75000"/>
                  </a:schemeClr>
                </a:solidFill>
              </a:defRPr>
            </a:lvl1pPr>
          </a:lstStyle>
          <a:p>
            <a:fld id="{4F6357DA-28E9-40D3-918C-4D14E8263D81}" type="slidenum">
              <a:rPr lang="en-US" smtClean="0"/>
              <a:pPr/>
              <a:t>‹#›</a:t>
            </a:fld>
            <a:endParaRPr lang="en-US" dirty="0"/>
          </a:p>
        </p:txBody>
      </p:sp>
      <p:sp>
        <p:nvSpPr>
          <p:cNvPr id="9" name="Subtitle 2">
            <a:extLst>
              <a:ext uri="{FF2B5EF4-FFF2-40B4-BE49-F238E27FC236}">
                <a16:creationId xmlns:a16="http://schemas.microsoft.com/office/drawing/2014/main" id="{ED1A311C-7C5B-4A6A-9430-1FDF9E65E23B}"/>
              </a:ext>
            </a:extLst>
          </p:cNvPr>
          <p:cNvSpPr>
            <a:spLocks noGrp="1"/>
          </p:cNvSpPr>
          <p:nvPr>
            <p:ph type="subTitle" idx="1" hasCustomPrompt="1"/>
          </p:nvPr>
        </p:nvSpPr>
        <p:spPr>
          <a:xfrm>
            <a:off x="4376050" y="2149803"/>
            <a:ext cx="2383973" cy="1583142"/>
          </a:xfrm>
          <a:prstGeom prst="rect">
            <a:avLst/>
          </a:prstGeom>
        </p:spPr>
        <p:txBody>
          <a:bodyPr/>
          <a:lstStyle>
            <a:lvl1pPr marL="0" indent="0" algn="l">
              <a:lnSpc>
                <a:spcPct val="125000"/>
              </a:lnSpc>
              <a:spcBef>
                <a:spcPts val="0"/>
              </a:spcBef>
              <a:buNone/>
              <a:defRPr sz="14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10" name="Text Placeholder 15">
            <a:extLst>
              <a:ext uri="{FF2B5EF4-FFF2-40B4-BE49-F238E27FC236}">
                <a16:creationId xmlns:a16="http://schemas.microsoft.com/office/drawing/2014/main" id="{9294BC1C-A5F3-4428-A88F-0029F652AEC7}"/>
              </a:ext>
            </a:extLst>
          </p:cNvPr>
          <p:cNvSpPr>
            <a:spLocks noGrp="1"/>
          </p:cNvSpPr>
          <p:nvPr>
            <p:ph type="body" sz="quarter" idx="14" hasCustomPrompt="1"/>
          </p:nvPr>
        </p:nvSpPr>
        <p:spPr>
          <a:xfrm>
            <a:off x="4376050" y="1783378"/>
            <a:ext cx="2383973"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
        <p:nvSpPr>
          <p:cNvPr id="11" name="Text Placeholder 30">
            <a:extLst>
              <a:ext uri="{FF2B5EF4-FFF2-40B4-BE49-F238E27FC236}">
                <a16:creationId xmlns:a16="http://schemas.microsoft.com/office/drawing/2014/main" id="{E1A93ECB-2477-4750-92EB-808431F55826}"/>
              </a:ext>
            </a:extLst>
          </p:cNvPr>
          <p:cNvSpPr>
            <a:spLocks noGrp="1"/>
          </p:cNvSpPr>
          <p:nvPr>
            <p:ph type="body" sz="quarter" idx="15" hasCustomPrompt="1"/>
          </p:nvPr>
        </p:nvSpPr>
        <p:spPr>
          <a:xfrm>
            <a:off x="6934192" y="2149803"/>
            <a:ext cx="2383972" cy="1549920"/>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2" name="Text Placeholder 15">
            <a:extLst>
              <a:ext uri="{FF2B5EF4-FFF2-40B4-BE49-F238E27FC236}">
                <a16:creationId xmlns:a16="http://schemas.microsoft.com/office/drawing/2014/main" id="{1B981D60-5094-418F-8053-F9AC3EE2F6F3}"/>
              </a:ext>
            </a:extLst>
          </p:cNvPr>
          <p:cNvSpPr>
            <a:spLocks noGrp="1"/>
          </p:cNvSpPr>
          <p:nvPr>
            <p:ph type="body" sz="quarter" idx="16" hasCustomPrompt="1"/>
          </p:nvPr>
        </p:nvSpPr>
        <p:spPr>
          <a:xfrm>
            <a:off x="6934192" y="1783378"/>
            <a:ext cx="2383972"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
        <p:nvSpPr>
          <p:cNvPr id="13" name="Text Placeholder 30">
            <a:extLst>
              <a:ext uri="{FF2B5EF4-FFF2-40B4-BE49-F238E27FC236}">
                <a16:creationId xmlns:a16="http://schemas.microsoft.com/office/drawing/2014/main" id="{D4577FD4-018C-4FC5-8B3C-5F10F8D1D7B8}"/>
              </a:ext>
            </a:extLst>
          </p:cNvPr>
          <p:cNvSpPr>
            <a:spLocks noGrp="1"/>
          </p:cNvSpPr>
          <p:nvPr>
            <p:ph type="body" sz="quarter" idx="17" hasCustomPrompt="1"/>
          </p:nvPr>
        </p:nvSpPr>
        <p:spPr>
          <a:xfrm>
            <a:off x="4376050" y="4414557"/>
            <a:ext cx="2383973" cy="1549920"/>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4" name="Text Placeholder 15">
            <a:extLst>
              <a:ext uri="{FF2B5EF4-FFF2-40B4-BE49-F238E27FC236}">
                <a16:creationId xmlns:a16="http://schemas.microsoft.com/office/drawing/2014/main" id="{F7BB952E-0716-4503-B1A2-C64348D4C67C}"/>
              </a:ext>
            </a:extLst>
          </p:cNvPr>
          <p:cNvSpPr>
            <a:spLocks noGrp="1"/>
          </p:cNvSpPr>
          <p:nvPr>
            <p:ph type="body" sz="quarter" idx="18" hasCustomPrompt="1"/>
          </p:nvPr>
        </p:nvSpPr>
        <p:spPr>
          <a:xfrm>
            <a:off x="4376050" y="4048132"/>
            <a:ext cx="2383973"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
        <p:nvSpPr>
          <p:cNvPr id="15" name="Text Placeholder 30">
            <a:extLst>
              <a:ext uri="{FF2B5EF4-FFF2-40B4-BE49-F238E27FC236}">
                <a16:creationId xmlns:a16="http://schemas.microsoft.com/office/drawing/2014/main" id="{31F6468A-E1B5-499E-BE6D-B6B35AB5C017}"/>
              </a:ext>
            </a:extLst>
          </p:cNvPr>
          <p:cNvSpPr>
            <a:spLocks noGrp="1"/>
          </p:cNvSpPr>
          <p:nvPr>
            <p:ph type="body" sz="quarter" idx="19" hasCustomPrompt="1"/>
          </p:nvPr>
        </p:nvSpPr>
        <p:spPr>
          <a:xfrm>
            <a:off x="6934192" y="4414557"/>
            <a:ext cx="2383972" cy="1549920"/>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6" name="Text Placeholder 15">
            <a:extLst>
              <a:ext uri="{FF2B5EF4-FFF2-40B4-BE49-F238E27FC236}">
                <a16:creationId xmlns:a16="http://schemas.microsoft.com/office/drawing/2014/main" id="{67A73001-AEEA-4FA6-BD1D-2FB7F79AB2BC}"/>
              </a:ext>
            </a:extLst>
          </p:cNvPr>
          <p:cNvSpPr>
            <a:spLocks noGrp="1"/>
          </p:cNvSpPr>
          <p:nvPr>
            <p:ph type="body" sz="quarter" idx="20" hasCustomPrompt="1"/>
          </p:nvPr>
        </p:nvSpPr>
        <p:spPr>
          <a:xfrm>
            <a:off x="6934192" y="4048132"/>
            <a:ext cx="2383972" cy="464399"/>
          </a:xfrm>
          <a:prstGeom prst="rect">
            <a:avLst/>
          </a:prstGeom>
        </p:spPr>
        <p:txBody>
          <a:bodyPr anchor="ctr"/>
          <a:lstStyle>
            <a:lvl1pPr marL="0" indent="0" algn="l">
              <a:buNone/>
              <a:defRPr sz="1400" kern="1200" cap="all" spc="200" baseline="0">
                <a:solidFill>
                  <a:schemeClr val="bg1"/>
                </a:solidFill>
                <a:latin typeface="+mj-lt"/>
              </a:defRPr>
            </a:lvl1pPr>
          </a:lstStyle>
          <a:p>
            <a:pPr lvl="0"/>
            <a:r>
              <a:rPr lang="en-US"/>
              <a:t>Click to add subtitle</a:t>
            </a:r>
          </a:p>
        </p:txBody>
      </p:sp>
      <p:sp>
        <p:nvSpPr>
          <p:cNvPr id="17" name="Title 1">
            <a:extLst>
              <a:ext uri="{FF2B5EF4-FFF2-40B4-BE49-F238E27FC236}">
                <a16:creationId xmlns:a16="http://schemas.microsoft.com/office/drawing/2014/main" id="{F7D1EE2B-BA7E-4102-A1AB-D36A04A32751}"/>
              </a:ext>
            </a:extLst>
          </p:cNvPr>
          <p:cNvSpPr>
            <a:spLocks noGrp="1"/>
          </p:cNvSpPr>
          <p:nvPr>
            <p:ph type="ctrTitle" hasCustomPrompt="1"/>
          </p:nvPr>
        </p:nvSpPr>
        <p:spPr>
          <a:xfrm>
            <a:off x="4376051" y="893523"/>
            <a:ext cx="5094517" cy="296198"/>
          </a:xfrm>
          <a:prstGeom prst="rect">
            <a:avLst/>
          </a:prstGeom>
        </p:spPr>
        <p:txBody>
          <a:bodyPr anchor="ctr"/>
          <a:lstStyle>
            <a:lvl1pPr algn="l">
              <a:defRPr sz="2200" cap="all" spc="200" baseline="0">
                <a:solidFill>
                  <a:schemeClr val="bg1"/>
                </a:solidFill>
                <a:latin typeface="+mj-lt"/>
              </a:defRPr>
            </a:lvl1pPr>
          </a:lstStyle>
          <a:p>
            <a:r>
              <a:rPr lang="en-US"/>
              <a:t>Click to add title</a:t>
            </a:r>
          </a:p>
        </p:txBody>
      </p:sp>
      <p:sp>
        <p:nvSpPr>
          <p:cNvPr id="18" name="Text Placeholder 30">
            <a:extLst>
              <a:ext uri="{FF2B5EF4-FFF2-40B4-BE49-F238E27FC236}">
                <a16:creationId xmlns:a16="http://schemas.microsoft.com/office/drawing/2014/main" id="{84447B14-E16C-4164-8093-80762E5341AC}"/>
              </a:ext>
            </a:extLst>
          </p:cNvPr>
          <p:cNvSpPr>
            <a:spLocks noGrp="1"/>
          </p:cNvSpPr>
          <p:nvPr>
            <p:ph type="body" sz="quarter" idx="21" hasCustomPrompt="1"/>
          </p:nvPr>
        </p:nvSpPr>
        <p:spPr>
          <a:xfrm>
            <a:off x="9492333" y="2149803"/>
            <a:ext cx="2383972" cy="1549920"/>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9" name="Text Placeholder 15">
            <a:extLst>
              <a:ext uri="{FF2B5EF4-FFF2-40B4-BE49-F238E27FC236}">
                <a16:creationId xmlns:a16="http://schemas.microsoft.com/office/drawing/2014/main" id="{0ADD1433-3072-4EBB-9720-0F0DB8DE2A35}"/>
              </a:ext>
            </a:extLst>
          </p:cNvPr>
          <p:cNvSpPr>
            <a:spLocks noGrp="1"/>
          </p:cNvSpPr>
          <p:nvPr>
            <p:ph type="body" sz="quarter" idx="22" hasCustomPrompt="1"/>
          </p:nvPr>
        </p:nvSpPr>
        <p:spPr>
          <a:xfrm>
            <a:off x="9492333" y="1783378"/>
            <a:ext cx="2383972"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Tree>
    <p:extLst>
      <p:ext uri="{BB962C8B-B14F-4D97-AF65-F5344CB8AC3E}">
        <p14:creationId xmlns:p14="http://schemas.microsoft.com/office/powerpoint/2010/main" val="23008313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Business Model">
    <p:bg>
      <p:bgPr>
        <a:solidFill>
          <a:schemeClr val="accent1"/>
        </a:solidFill>
        <a:effectLst/>
      </p:bgPr>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8F9D74B8-165B-49A6-ACBB-8B7950289D66}"/>
              </a:ext>
            </a:extLst>
          </p:cNvPr>
          <p:cNvSpPr>
            <a:spLocks noGrp="1"/>
          </p:cNvSpPr>
          <p:nvPr>
            <p:ph type="pic" sz="quarter" idx="13" hasCustomPrompt="1"/>
          </p:nvPr>
        </p:nvSpPr>
        <p:spPr>
          <a:xfrm>
            <a:off x="6096001" y="0"/>
            <a:ext cx="6096000"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21" name="Text Placeholder 4">
            <a:extLst>
              <a:ext uri="{FF2B5EF4-FFF2-40B4-BE49-F238E27FC236}">
                <a16:creationId xmlns:a16="http://schemas.microsoft.com/office/drawing/2014/main" id="{00B316D0-6EE1-4FB2-A993-B0CD4CFE5026}"/>
              </a:ext>
            </a:extLst>
          </p:cNvPr>
          <p:cNvSpPr>
            <a:spLocks noGrp="1"/>
          </p:cNvSpPr>
          <p:nvPr>
            <p:ph type="body" sz="quarter" idx="19" hasCustomPrompt="1"/>
          </p:nvPr>
        </p:nvSpPr>
        <p:spPr>
          <a:xfrm>
            <a:off x="-1325217" y="3977202"/>
            <a:ext cx="16229934" cy="2852057"/>
          </a:xfrm>
          <a:prstGeom prst="rect">
            <a:avLst/>
          </a:prstGeom>
        </p:spPr>
        <p:txBody>
          <a:bodyPr/>
          <a:lstStyle>
            <a:lvl1pPr marL="0" indent="0" algn="r">
              <a:lnSpc>
                <a:spcPct val="50000"/>
              </a:lnSpc>
              <a:spcBef>
                <a:spcPts val="0"/>
              </a:spcBef>
              <a:buNone/>
              <a:defRPr sz="50000" baseline="0">
                <a:solidFill>
                  <a:schemeClr val="bg1">
                    <a:alpha val="8000"/>
                  </a:schemeClr>
                </a:solidFill>
                <a:latin typeface="Kunstler Script" panose="030304020206070D0D06" pitchFamily="66" charset="0"/>
              </a:defRPr>
            </a:lvl1pPr>
          </a:lstStyle>
          <a:p>
            <a:r>
              <a:rPr lang="en-US" dirty="0"/>
              <a:t>Business</a:t>
            </a:r>
          </a:p>
        </p:txBody>
      </p:sp>
      <p:sp>
        <p:nvSpPr>
          <p:cNvPr id="5" name="Date Placeholder 4">
            <a:extLst>
              <a:ext uri="{FF2B5EF4-FFF2-40B4-BE49-F238E27FC236}">
                <a16:creationId xmlns:a16="http://schemas.microsoft.com/office/drawing/2014/main" id="{6D10495B-28B8-4389-8E1C-F335846C93C2}"/>
              </a:ext>
            </a:extLst>
          </p:cNvPr>
          <p:cNvSpPr>
            <a:spLocks noGrp="1"/>
          </p:cNvSpPr>
          <p:nvPr>
            <p:ph type="dt" sz="half" idx="10"/>
          </p:nvPr>
        </p:nvSpPr>
        <p:spPr/>
        <p:txBody>
          <a:bodyPr/>
          <a:lstStyle>
            <a:lvl1pPr>
              <a:defRPr>
                <a:solidFill>
                  <a:schemeClr val="accent3"/>
                </a:solidFill>
              </a:defRPr>
            </a:lvl1pPr>
          </a:lstStyle>
          <a:p>
            <a:r>
              <a:rPr lang="en-US" dirty="0"/>
              <a:t>8/03/20XX</a:t>
            </a:r>
          </a:p>
        </p:txBody>
      </p:sp>
      <p:sp>
        <p:nvSpPr>
          <p:cNvPr id="6" name="Footer Placeholder 5">
            <a:extLst>
              <a:ext uri="{FF2B5EF4-FFF2-40B4-BE49-F238E27FC236}">
                <a16:creationId xmlns:a16="http://schemas.microsoft.com/office/drawing/2014/main" id="{841E258A-A128-4BAF-B8C3-723C638236F6}"/>
              </a:ext>
            </a:extLst>
          </p:cNvPr>
          <p:cNvSpPr>
            <a:spLocks noGrp="1"/>
          </p:cNvSpPr>
          <p:nvPr>
            <p:ph type="ftr" sz="quarter" idx="11"/>
          </p:nvPr>
        </p:nvSpPr>
        <p:spPr/>
        <p:txBody>
          <a:bodyPr/>
          <a:lstStyle>
            <a:lvl1pPr>
              <a:defRPr>
                <a:solidFill>
                  <a:schemeClr val="accent3"/>
                </a:solidFill>
              </a:defRPr>
            </a:lvl1pPr>
          </a:lstStyle>
          <a:p>
            <a:r>
              <a:rPr lang="en-US" dirty="0"/>
              <a:t>PITCH DECK</a:t>
            </a:r>
          </a:p>
        </p:txBody>
      </p:sp>
      <p:sp>
        <p:nvSpPr>
          <p:cNvPr id="7" name="Slide Number Placeholder 6">
            <a:extLst>
              <a:ext uri="{FF2B5EF4-FFF2-40B4-BE49-F238E27FC236}">
                <a16:creationId xmlns:a16="http://schemas.microsoft.com/office/drawing/2014/main" id="{AD369002-18F2-427F-A791-0E26DD2F0A57}"/>
              </a:ext>
            </a:extLst>
          </p:cNvPr>
          <p:cNvSpPr>
            <a:spLocks noGrp="1"/>
          </p:cNvSpPr>
          <p:nvPr>
            <p:ph type="sldNum" sz="quarter" idx="12"/>
          </p:nvPr>
        </p:nvSpPr>
        <p:spPr/>
        <p:txBody>
          <a:bodyPr/>
          <a:lstStyle>
            <a:lvl1pPr>
              <a:defRPr>
                <a:solidFill>
                  <a:schemeClr val="bg1">
                    <a:lumMod val="95000"/>
                  </a:schemeClr>
                </a:solidFill>
              </a:defRPr>
            </a:lvl1pPr>
          </a:lstStyle>
          <a:p>
            <a:fld id="{4F6357DA-28E9-40D3-918C-4D14E8263D81}" type="slidenum">
              <a:rPr lang="en-US" smtClean="0"/>
              <a:pPr/>
              <a:t>‹#›</a:t>
            </a:fld>
            <a:endParaRPr lang="en-US" dirty="0"/>
          </a:p>
        </p:txBody>
      </p:sp>
      <p:sp>
        <p:nvSpPr>
          <p:cNvPr id="9" name="Subtitle 2">
            <a:extLst>
              <a:ext uri="{FF2B5EF4-FFF2-40B4-BE49-F238E27FC236}">
                <a16:creationId xmlns:a16="http://schemas.microsoft.com/office/drawing/2014/main" id="{23AD8AD8-9C40-44FB-8FF8-815C53458223}"/>
              </a:ext>
            </a:extLst>
          </p:cNvPr>
          <p:cNvSpPr>
            <a:spLocks noGrp="1"/>
          </p:cNvSpPr>
          <p:nvPr>
            <p:ph type="subTitle" idx="1" hasCustomPrompt="1"/>
          </p:nvPr>
        </p:nvSpPr>
        <p:spPr>
          <a:xfrm>
            <a:off x="838199" y="2067161"/>
            <a:ext cx="4386945" cy="1006199"/>
          </a:xfrm>
          <a:prstGeom prst="rect">
            <a:avLst/>
          </a:prstGeom>
        </p:spPr>
        <p:txBody>
          <a:bodyPr/>
          <a:lstStyle>
            <a:lvl1pPr marL="0" indent="0" algn="l">
              <a:lnSpc>
                <a:spcPct val="125000"/>
              </a:lnSpc>
              <a:spcBef>
                <a:spcPts val="0"/>
              </a:spcBef>
              <a:buNone/>
              <a:defRPr sz="14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10" name="Text Placeholder 15">
            <a:extLst>
              <a:ext uri="{FF2B5EF4-FFF2-40B4-BE49-F238E27FC236}">
                <a16:creationId xmlns:a16="http://schemas.microsoft.com/office/drawing/2014/main" id="{1411AFC0-5C52-4C0E-AD29-3DFFD3039CEC}"/>
              </a:ext>
            </a:extLst>
          </p:cNvPr>
          <p:cNvSpPr>
            <a:spLocks noGrp="1"/>
          </p:cNvSpPr>
          <p:nvPr>
            <p:ph type="body" sz="quarter" idx="14" hasCustomPrompt="1"/>
          </p:nvPr>
        </p:nvSpPr>
        <p:spPr>
          <a:xfrm>
            <a:off x="838199" y="1766051"/>
            <a:ext cx="4386945" cy="464399"/>
          </a:xfrm>
          <a:prstGeom prst="rect">
            <a:avLst/>
          </a:prstGeom>
        </p:spPr>
        <p:txBody>
          <a:bodyPr anchor="t"/>
          <a:lstStyle>
            <a:lvl1pPr marL="0" indent="0" algn="l">
              <a:buNone/>
              <a:defRPr sz="1400" cap="all" spc="200" baseline="0">
                <a:solidFill>
                  <a:schemeClr val="bg1"/>
                </a:solidFill>
                <a:latin typeface="+mj-lt"/>
              </a:defRPr>
            </a:lvl1pPr>
          </a:lstStyle>
          <a:p>
            <a:pPr lvl="0"/>
            <a:r>
              <a:rPr lang="en-US"/>
              <a:t>Click to add subtitle</a:t>
            </a:r>
          </a:p>
        </p:txBody>
      </p:sp>
      <p:sp>
        <p:nvSpPr>
          <p:cNvPr id="11" name="Title 1">
            <a:extLst>
              <a:ext uri="{FF2B5EF4-FFF2-40B4-BE49-F238E27FC236}">
                <a16:creationId xmlns:a16="http://schemas.microsoft.com/office/drawing/2014/main" id="{42010AEB-C0FD-48C8-A1FA-1BD96B6A548E}"/>
              </a:ext>
            </a:extLst>
          </p:cNvPr>
          <p:cNvSpPr>
            <a:spLocks noGrp="1"/>
          </p:cNvSpPr>
          <p:nvPr>
            <p:ph type="ctrTitle" hasCustomPrompt="1"/>
          </p:nvPr>
        </p:nvSpPr>
        <p:spPr>
          <a:xfrm>
            <a:off x="838200" y="722217"/>
            <a:ext cx="4386945" cy="639955"/>
          </a:xfrm>
          <a:prstGeom prst="rect">
            <a:avLst/>
          </a:prstGeom>
        </p:spPr>
        <p:txBody>
          <a:bodyPr anchor="ctr"/>
          <a:lstStyle>
            <a:lvl1pPr algn="l">
              <a:defRPr sz="2200" cap="all" spc="200" baseline="0">
                <a:solidFill>
                  <a:schemeClr val="bg1">
                    <a:lumMod val="95000"/>
                  </a:schemeClr>
                </a:solidFill>
                <a:latin typeface="+mj-lt"/>
              </a:defRPr>
            </a:lvl1pPr>
          </a:lstStyle>
          <a:p>
            <a:r>
              <a:rPr lang="en-US"/>
              <a:t>Click to add title</a:t>
            </a:r>
          </a:p>
        </p:txBody>
      </p:sp>
      <p:sp>
        <p:nvSpPr>
          <p:cNvPr id="15" name="Text Placeholder 15">
            <a:extLst>
              <a:ext uri="{FF2B5EF4-FFF2-40B4-BE49-F238E27FC236}">
                <a16:creationId xmlns:a16="http://schemas.microsoft.com/office/drawing/2014/main" id="{8B45D3B9-84F4-4A17-9D4D-8CBE603A1433}"/>
              </a:ext>
            </a:extLst>
          </p:cNvPr>
          <p:cNvSpPr>
            <a:spLocks noGrp="1"/>
          </p:cNvSpPr>
          <p:nvPr>
            <p:ph type="body" sz="quarter" idx="15" hasCustomPrompt="1"/>
          </p:nvPr>
        </p:nvSpPr>
        <p:spPr>
          <a:xfrm>
            <a:off x="838199" y="3199611"/>
            <a:ext cx="4386945" cy="464399"/>
          </a:xfrm>
          <a:prstGeom prst="rect">
            <a:avLst/>
          </a:prstGeom>
        </p:spPr>
        <p:txBody>
          <a:bodyPr anchor="t"/>
          <a:lstStyle>
            <a:lvl1pPr marL="0" indent="0" algn="l">
              <a:buNone/>
              <a:defRPr sz="1400" cap="all" spc="200" baseline="0">
                <a:solidFill>
                  <a:schemeClr val="bg1"/>
                </a:solidFill>
                <a:latin typeface="+mj-lt"/>
              </a:defRPr>
            </a:lvl1pPr>
          </a:lstStyle>
          <a:p>
            <a:pPr lvl="0"/>
            <a:r>
              <a:rPr lang="en-US"/>
              <a:t>Click to add subtitle</a:t>
            </a:r>
          </a:p>
        </p:txBody>
      </p:sp>
      <p:sp>
        <p:nvSpPr>
          <p:cNvPr id="18" name="Text Placeholder 17">
            <a:extLst>
              <a:ext uri="{FF2B5EF4-FFF2-40B4-BE49-F238E27FC236}">
                <a16:creationId xmlns:a16="http://schemas.microsoft.com/office/drawing/2014/main" id="{27A1B57C-13D8-4BB6-9D45-D83EB1BD6657}"/>
              </a:ext>
            </a:extLst>
          </p:cNvPr>
          <p:cNvSpPr>
            <a:spLocks noGrp="1"/>
          </p:cNvSpPr>
          <p:nvPr>
            <p:ph type="body" sz="quarter" idx="16" hasCustomPrompt="1"/>
          </p:nvPr>
        </p:nvSpPr>
        <p:spPr>
          <a:xfrm>
            <a:off x="838200" y="3512803"/>
            <a:ext cx="4386758" cy="1006475"/>
          </a:xfrm>
          <a:prstGeom prst="rect">
            <a:avLst/>
          </a:prstGeom>
        </p:spPr>
        <p:txBody>
          <a:bodyPr/>
          <a:lstStyle>
            <a:lvl1pPr marL="0" indent="0">
              <a:lnSpc>
                <a:spcPct val="125000"/>
              </a:lnSpc>
              <a:spcBef>
                <a:spcPts val="0"/>
              </a:spcBef>
              <a:buNone/>
              <a:defRPr sz="1400" spc="100" baseline="0">
                <a:solidFill>
                  <a:schemeClr val="bg1"/>
                </a:solidFill>
              </a:defRPr>
            </a:lvl1pPr>
          </a:lstStyle>
          <a:p>
            <a:r>
              <a:rPr lang="en-US"/>
              <a:t>Click to add text</a:t>
            </a:r>
          </a:p>
        </p:txBody>
      </p:sp>
      <p:sp>
        <p:nvSpPr>
          <p:cNvPr id="19" name="Text Placeholder 15">
            <a:extLst>
              <a:ext uri="{FF2B5EF4-FFF2-40B4-BE49-F238E27FC236}">
                <a16:creationId xmlns:a16="http://schemas.microsoft.com/office/drawing/2014/main" id="{2301C86B-1946-426F-9494-C64455A7E670}"/>
              </a:ext>
            </a:extLst>
          </p:cNvPr>
          <p:cNvSpPr>
            <a:spLocks noGrp="1"/>
          </p:cNvSpPr>
          <p:nvPr>
            <p:ph type="body" sz="quarter" idx="17" hasCustomPrompt="1"/>
          </p:nvPr>
        </p:nvSpPr>
        <p:spPr>
          <a:xfrm>
            <a:off x="837976" y="4643683"/>
            <a:ext cx="4386945" cy="464399"/>
          </a:xfrm>
          <a:prstGeom prst="rect">
            <a:avLst/>
          </a:prstGeom>
        </p:spPr>
        <p:txBody>
          <a:bodyPr anchor="t"/>
          <a:lstStyle>
            <a:lvl1pPr marL="0" indent="0" algn="l">
              <a:buNone/>
              <a:defRPr sz="1400" cap="all" spc="200" baseline="0">
                <a:solidFill>
                  <a:schemeClr val="bg1"/>
                </a:solidFill>
                <a:latin typeface="+mj-lt"/>
              </a:defRPr>
            </a:lvl1pPr>
          </a:lstStyle>
          <a:p>
            <a:pPr lvl="0"/>
            <a:r>
              <a:rPr lang="en-US"/>
              <a:t>Click to add subtitle</a:t>
            </a:r>
          </a:p>
        </p:txBody>
      </p:sp>
      <p:sp>
        <p:nvSpPr>
          <p:cNvPr id="20" name="Text Placeholder 17">
            <a:extLst>
              <a:ext uri="{FF2B5EF4-FFF2-40B4-BE49-F238E27FC236}">
                <a16:creationId xmlns:a16="http://schemas.microsoft.com/office/drawing/2014/main" id="{3BD347B5-FD69-4D61-BBDA-09FB8EF51B58}"/>
              </a:ext>
            </a:extLst>
          </p:cNvPr>
          <p:cNvSpPr>
            <a:spLocks noGrp="1"/>
          </p:cNvSpPr>
          <p:nvPr>
            <p:ph type="body" sz="quarter" idx="18" hasCustomPrompt="1"/>
          </p:nvPr>
        </p:nvSpPr>
        <p:spPr>
          <a:xfrm>
            <a:off x="837977" y="4956875"/>
            <a:ext cx="4386758" cy="1006475"/>
          </a:xfrm>
          <a:prstGeom prst="rect">
            <a:avLst/>
          </a:prstGeom>
        </p:spPr>
        <p:txBody>
          <a:bodyPr/>
          <a:lstStyle>
            <a:lvl1pPr marL="0" indent="0">
              <a:lnSpc>
                <a:spcPct val="125000"/>
              </a:lnSpc>
              <a:spcBef>
                <a:spcPts val="0"/>
              </a:spcBef>
              <a:buNone/>
              <a:defRPr sz="1400" spc="100" baseline="0">
                <a:solidFill>
                  <a:schemeClr val="bg1"/>
                </a:solidFill>
              </a:defRPr>
            </a:lvl1pPr>
          </a:lstStyle>
          <a:p>
            <a:r>
              <a:rPr lang="en-US"/>
              <a:t>Click to add text</a:t>
            </a:r>
          </a:p>
        </p:txBody>
      </p:sp>
      <p:cxnSp>
        <p:nvCxnSpPr>
          <p:cNvPr id="2" name="Straight Connector 1">
            <a:extLst>
              <a:ext uri="{FF2B5EF4-FFF2-40B4-BE49-F238E27FC236}">
                <a16:creationId xmlns:a16="http://schemas.microsoft.com/office/drawing/2014/main" id="{ACBD29BE-7E3F-457E-808D-E151E479D755}"/>
              </a:ext>
            </a:extLst>
          </p:cNvPr>
          <p:cNvCxnSpPr>
            <a:cxnSpLocks/>
          </p:cNvCxnSpPr>
          <p:nvPr userDrawn="1"/>
        </p:nvCxnSpPr>
        <p:spPr>
          <a:xfrm>
            <a:off x="590349" y="923365"/>
            <a:ext cx="0" cy="5934635"/>
          </a:xfrm>
          <a:prstGeom prst="line">
            <a:avLst/>
          </a:prstGeom>
          <a:ln>
            <a:solidFill>
              <a:schemeClr val="tx2"/>
            </a:solidFill>
          </a:ln>
        </p:spPr>
        <p:style>
          <a:lnRef idx="1">
            <a:schemeClr val="accent3"/>
          </a:lnRef>
          <a:fillRef idx="0">
            <a:schemeClr val="accent3"/>
          </a:fillRef>
          <a:effectRef idx="0">
            <a:schemeClr val="accent3"/>
          </a:effectRef>
          <a:fontRef idx="minor">
            <a:schemeClr val="tx1"/>
          </a:fontRef>
        </p:style>
      </p:cxnSp>
    </p:spTree>
    <p:extLst>
      <p:ext uri="{BB962C8B-B14F-4D97-AF65-F5344CB8AC3E}">
        <p14:creationId xmlns:p14="http://schemas.microsoft.com/office/powerpoint/2010/main" val="16214090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Product Overview">
    <p:bg>
      <p:bgPr>
        <a:solidFill>
          <a:schemeClr val="accent1"/>
        </a:solidFill>
        <a:effectLst/>
      </p:bgPr>
    </p:bg>
    <p:spTree>
      <p:nvGrpSpPr>
        <p:cNvPr id="1" name=""/>
        <p:cNvGrpSpPr/>
        <p:nvPr/>
      </p:nvGrpSpPr>
      <p:grpSpPr>
        <a:xfrm>
          <a:off x="0" y="0"/>
          <a:ext cx="0" cy="0"/>
          <a:chOff x="0" y="0"/>
          <a:chExt cx="0" cy="0"/>
        </a:xfrm>
      </p:grpSpPr>
      <p:sp>
        <p:nvSpPr>
          <p:cNvPr id="19" name="Picture Placeholder 7">
            <a:extLst>
              <a:ext uri="{FF2B5EF4-FFF2-40B4-BE49-F238E27FC236}">
                <a16:creationId xmlns:a16="http://schemas.microsoft.com/office/drawing/2014/main" id="{FE652442-8170-498C-A898-AF94B2DD1175}"/>
              </a:ext>
            </a:extLst>
          </p:cNvPr>
          <p:cNvSpPr>
            <a:spLocks noGrp="1"/>
          </p:cNvSpPr>
          <p:nvPr>
            <p:ph type="pic" sz="quarter" idx="13" hasCustomPrompt="1"/>
          </p:nvPr>
        </p:nvSpPr>
        <p:spPr>
          <a:xfrm>
            <a:off x="6862439" y="0"/>
            <a:ext cx="5328822"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7" name="Date Placeholder 6">
            <a:extLst>
              <a:ext uri="{FF2B5EF4-FFF2-40B4-BE49-F238E27FC236}">
                <a16:creationId xmlns:a16="http://schemas.microsoft.com/office/drawing/2014/main" id="{3270AEB0-C94B-4451-9167-6BD905C0F451}"/>
              </a:ext>
            </a:extLst>
          </p:cNvPr>
          <p:cNvSpPr>
            <a:spLocks noGrp="1"/>
          </p:cNvSpPr>
          <p:nvPr>
            <p:ph type="dt" sz="half" idx="10"/>
          </p:nvPr>
        </p:nvSpPr>
        <p:spPr/>
        <p:txBody>
          <a:bodyPr/>
          <a:lstStyle>
            <a:lvl1pPr>
              <a:defRPr>
                <a:solidFill>
                  <a:schemeClr val="accent3"/>
                </a:solidFill>
              </a:defRPr>
            </a:lvl1pPr>
          </a:lstStyle>
          <a:p>
            <a:r>
              <a:rPr lang="en-US" dirty="0"/>
              <a:t>8/03/20XX</a:t>
            </a:r>
          </a:p>
        </p:txBody>
      </p:sp>
      <p:sp>
        <p:nvSpPr>
          <p:cNvPr id="8" name="Footer Placeholder 7">
            <a:extLst>
              <a:ext uri="{FF2B5EF4-FFF2-40B4-BE49-F238E27FC236}">
                <a16:creationId xmlns:a16="http://schemas.microsoft.com/office/drawing/2014/main" id="{972ADD39-75F0-48ED-9F83-7301863941C4}"/>
              </a:ext>
            </a:extLst>
          </p:cNvPr>
          <p:cNvSpPr>
            <a:spLocks noGrp="1"/>
          </p:cNvSpPr>
          <p:nvPr>
            <p:ph type="ftr" sz="quarter" idx="11"/>
          </p:nvPr>
        </p:nvSpPr>
        <p:spPr/>
        <p:txBody>
          <a:bodyPr/>
          <a:lstStyle>
            <a:lvl1pPr>
              <a:defRPr>
                <a:solidFill>
                  <a:schemeClr val="accent3"/>
                </a:solidFill>
              </a:defRPr>
            </a:lvl1pPr>
          </a:lstStyle>
          <a:p>
            <a:r>
              <a:rPr lang="en-US" dirty="0"/>
              <a:t>PITCH DECK</a:t>
            </a:r>
          </a:p>
        </p:txBody>
      </p:sp>
      <p:sp>
        <p:nvSpPr>
          <p:cNvPr id="9" name="Slide Number Placeholder 8">
            <a:extLst>
              <a:ext uri="{FF2B5EF4-FFF2-40B4-BE49-F238E27FC236}">
                <a16:creationId xmlns:a16="http://schemas.microsoft.com/office/drawing/2014/main" id="{7446418F-6895-486C-A333-AE3A509B7A5B}"/>
              </a:ext>
            </a:extLst>
          </p:cNvPr>
          <p:cNvSpPr>
            <a:spLocks noGrp="1"/>
          </p:cNvSpPr>
          <p:nvPr>
            <p:ph type="sldNum" sz="quarter" idx="12"/>
          </p:nvPr>
        </p:nvSpPr>
        <p:spPr/>
        <p:txBody>
          <a:bodyPr/>
          <a:lstStyle>
            <a:lvl1pPr>
              <a:defRPr>
                <a:solidFill>
                  <a:schemeClr val="bg1">
                    <a:lumMod val="95000"/>
                  </a:schemeClr>
                </a:solidFill>
              </a:defRPr>
            </a:lvl1pPr>
          </a:lstStyle>
          <a:p>
            <a:fld id="{4F6357DA-28E9-40D3-918C-4D14E8263D81}" type="slidenum">
              <a:rPr lang="en-US" smtClean="0"/>
              <a:pPr/>
              <a:t>‹#›</a:t>
            </a:fld>
            <a:endParaRPr lang="en-US" dirty="0"/>
          </a:p>
        </p:txBody>
      </p:sp>
      <p:sp>
        <p:nvSpPr>
          <p:cNvPr id="5" name="Subtitle 2">
            <a:extLst>
              <a:ext uri="{FF2B5EF4-FFF2-40B4-BE49-F238E27FC236}">
                <a16:creationId xmlns:a16="http://schemas.microsoft.com/office/drawing/2014/main" id="{AFEC7295-AA7A-4373-AFCC-01672D79269F}"/>
              </a:ext>
            </a:extLst>
          </p:cNvPr>
          <p:cNvSpPr>
            <a:spLocks noGrp="1"/>
          </p:cNvSpPr>
          <p:nvPr>
            <p:ph type="subTitle" idx="1" hasCustomPrompt="1"/>
          </p:nvPr>
        </p:nvSpPr>
        <p:spPr>
          <a:xfrm>
            <a:off x="838200" y="2154063"/>
            <a:ext cx="2383973" cy="1452926"/>
          </a:xfrm>
          <a:prstGeom prst="rect">
            <a:avLst/>
          </a:prstGeom>
        </p:spPr>
        <p:txBody>
          <a:bodyPr/>
          <a:lstStyle>
            <a:lvl1pPr marL="0" indent="0" algn="l">
              <a:lnSpc>
                <a:spcPct val="125000"/>
              </a:lnSpc>
              <a:spcBef>
                <a:spcPts val="0"/>
              </a:spcBef>
              <a:buNone/>
              <a:defRPr sz="14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text</a:t>
            </a:r>
          </a:p>
        </p:txBody>
      </p:sp>
      <p:sp>
        <p:nvSpPr>
          <p:cNvPr id="6" name="Text Placeholder 15">
            <a:extLst>
              <a:ext uri="{FF2B5EF4-FFF2-40B4-BE49-F238E27FC236}">
                <a16:creationId xmlns:a16="http://schemas.microsoft.com/office/drawing/2014/main" id="{598ED1F4-A00A-4498-9EE6-005CF2D8FA7F}"/>
              </a:ext>
            </a:extLst>
          </p:cNvPr>
          <p:cNvSpPr>
            <a:spLocks noGrp="1"/>
          </p:cNvSpPr>
          <p:nvPr>
            <p:ph type="body" sz="quarter" idx="14" hasCustomPrompt="1"/>
          </p:nvPr>
        </p:nvSpPr>
        <p:spPr>
          <a:xfrm>
            <a:off x="838200" y="1787638"/>
            <a:ext cx="2383973"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dirty="0"/>
              <a:t>Click to add subtitle</a:t>
            </a:r>
          </a:p>
        </p:txBody>
      </p:sp>
      <p:sp>
        <p:nvSpPr>
          <p:cNvPr id="10" name="Text Placeholder 30">
            <a:extLst>
              <a:ext uri="{FF2B5EF4-FFF2-40B4-BE49-F238E27FC236}">
                <a16:creationId xmlns:a16="http://schemas.microsoft.com/office/drawing/2014/main" id="{CF8F506C-096D-434B-8C0A-B784CA4AC7A9}"/>
              </a:ext>
            </a:extLst>
          </p:cNvPr>
          <p:cNvSpPr>
            <a:spLocks noGrp="1"/>
          </p:cNvSpPr>
          <p:nvPr>
            <p:ph type="body" sz="quarter" idx="15" hasCustomPrompt="1"/>
          </p:nvPr>
        </p:nvSpPr>
        <p:spPr>
          <a:xfrm>
            <a:off x="3548746" y="2154063"/>
            <a:ext cx="2383972" cy="1422437"/>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1" name="Text Placeholder 15">
            <a:extLst>
              <a:ext uri="{FF2B5EF4-FFF2-40B4-BE49-F238E27FC236}">
                <a16:creationId xmlns:a16="http://schemas.microsoft.com/office/drawing/2014/main" id="{1DC47ED6-4130-40E7-8FC9-D611942ACAA4}"/>
              </a:ext>
            </a:extLst>
          </p:cNvPr>
          <p:cNvSpPr>
            <a:spLocks noGrp="1"/>
          </p:cNvSpPr>
          <p:nvPr>
            <p:ph type="body" sz="quarter" idx="16" hasCustomPrompt="1"/>
          </p:nvPr>
        </p:nvSpPr>
        <p:spPr>
          <a:xfrm>
            <a:off x="3548746" y="1787638"/>
            <a:ext cx="2383972"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
        <p:nvSpPr>
          <p:cNvPr id="12" name="Text Placeholder 30">
            <a:extLst>
              <a:ext uri="{FF2B5EF4-FFF2-40B4-BE49-F238E27FC236}">
                <a16:creationId xmlns:a16="http://schemas.microsoft.com/office/drawing/2014/main" id="{ED4BD005-97C0-42DC-8C08-6B9F4DB00199}"/>
              </a:ext>
            </a:extLst>
          </p:cNvPr>
          <p:cNvSpPr>
            <a:spLocks noGrp="1"/>
          </p:cNvSpPr>
          <p:nvPr>
            <p:ph type="body" sz="quarter" idx="17" hasCustomPrompt="1"/>
          </p:nvPr>
        </p:nvSpPr>
        <p:spPr>
          <a:xfrm>
            <a:off x="838200" y="4415035"/>
            <a:ext cx="2383973" cy="1332622"/>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dirty="0"/>
              <a:t>Click to add text</a:t>
            </a:r>
          </a:p>
        </p:txBody>
      </p:sp>
      <p:sp>
        <p:nvSpPr>
          <p:cNvPr id="13" name="Text Placeholder 15">
            <a:extLst>
              <a:ext uri="{FF2B5EF4-FFF2-40B4-BE49-F238E27FC236}">
                <a16:creationId xmlns:a16="http://schemas.microsoft.com/office/drawing/2014/main" id="{96E60615-9B40-4EAF-87C7-81C56B101A9B}"/>
              </a:ext>
            </a:extLst>
          </p:cNvPr>
          <p:cNvSpPr>
            <a:spLocks noGrp="1"/>
          </p:cNvSpPr>
          <p:nvPr>
            <p:ph type="body" sz="quarter" idx="18" hasCustomPrompt="1"/>
          </p:nvPr>
        </p:nvSpPr>
        <p:spPr>
          <a:xfrm>
            <a:off x="838200" y="4048610"/>
            <a:ext cx="2383973"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
        <p:nvSpPr>
          <p:cNvPr id="14" name="Text Placeholder 30">
            <a:extLst>
              <a:ext uri="{FF2B5EF4-FFF2-40B4-BE49-F238E27FC236}">
                <a16:creationId xmlns:a16="http://schemas.microsoft.com/office/drawing/2014/main" id="{A88908D1-7E92-448F-A890-1C2E229F6C4F}"/>
              </a:ext>
            </a:extLst>
          </p:cNvPr>
          <p:cNvSpPr>
            <a:spLocks noGrp="1"/>
          </p:cNvSpPr>
          <p:nvPr>
            <p:ph type="body" sz="quarter" idx="19" hasCustomPrompt="1"/>
          </p:nvPr>
        </p:nvSpPr>
        <p:spPr>
          <a:xfrm>
            <a:off x="3548746" y="4415035"/>
            <a:ext cx="2383972" cy="1332622"/>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5" name="Text Placeholder 15">
            <a:extLst>
              <a:ext uri="{FF2B5EF4-FFF2-40B4-BE49-F238E27FC236}">
                <a16:creationId xmlns:a16="http://schemas.microsoft.com/office/drawing/2014/main" id="{1BD5AD54-7BC4-4C94-BE3A-18B3144A2BB9}"/>
              </a:ext>
            </a:extLst>
          </p:cNvPr>
          <p:cNvSpPr>
            <a:spLocks noGrp="1"/>
          </p:cNvSpPr>
          <p:nvPr>
            <p:ph type="body" sz="quarter" idx="20" hasCustomPrompt="1"/>
          </p:nvPr>
        </p:nvSpPr>
        <p:spPr>
          <a:xfrm>
            <a:off x="3548746" y="4048610"/>
            <a:ext cx="2383972" cy="464399"/>
          </a:xfrm>
          <a:prstGeom prst="rect">
            <a:avLst/>
          </a:prstGeom>
        </p:spPr>
        <p:txBody>
          <a:bodyPr anchor="ctr"/>
          <a:lstStyle>
            <a:lvl1pPr marL="0" indent="0" algn="l">
              <a:buNone/>
              <a:defRPr sz="1400" kern="1200" cap="all" spc="200" baseline="0">
                <a:solidFill>
                  <a:schemeClr val="bg1"/>
                </a:solidFill>
                <a:latin typeface="+mj-lt"/>
              </a:defRPr>
            </a:lvl1pPr>
          </a:lstStyle>
          <a:p>
            <a:pPr lvl="0"/>
            <a:r>
              <a:rPr lang="en-US"/>
              <a:t>Click to add subtitle</a:t>
            </a:r>
          </a:p>
        </p:txBody>
      </p:sp>
      <p:sp>
        <p:nvSpPr>
          <p:cNvPr id="16" name="Title 1">
            <a:extLst>
              <a:ext uri="{FF2B5EF4-FFF2-40B4-BE49-F238E27FC236}">
                <a16:creationId xmlns:a16="http://schemas.microsoft.com/office/drawing/2014/main" id="{D3673029-D2A1-4074-ACCA-13D6DE34D6BC}"/>
              </a:ext>
            </a:extLst>
          </p:cNvPr>
          <p:cNvSpPr>
            <a:spLocks noGrp="1"/>
          </p:cNvSpPr>
          <p:nvPr>
            <p:ph type="ctrTitle" hasCustomPrompt="1"/>
          </p:nvPr>
        </p:nvSpPr>
        <p:spPr>
          <a:xfrm>
            <a:off x="838201" y="893045"/>
            <a:ext cx="5094517" cy="296676"/>
          </a:xfrm>
          <a:prstGeom prst="rect">
            <a:avLst/>
          </a:prstGeom>
        </p:spPr>
        <p:txBody>
          <a:bodyPr anchor="ctr"/>
          <a:lstStyle>
            <a:lvl1pPr algn="l">
              <a:defRPr sz="2200" cap="all" spc="200" baseline="0">
                <a:solidFill>
                  <a:schemeClr val="bg1">
                    <a:lumMod val="95000"/>
                  </a:schemeClr>
                </a:solidFill>
                <a:latin typeface="+mj-lt"/>
              </a:defRPr>
            </a:lvl1pPr>
          </a:lstStyle>
          <a:p>
            <a:r>
              <a:rPr lang="en-US"/>
              <a:t>Click to add title</a:t>
            </a:r>
          </a:p>
        </p:txBody>
      </p:sp>
    </p:spTree>
    <p:extLst>
      <p:ext uri="{BB962C8B-B14F-4D97-AF65-F5344CB8AC3E}">
        <p14:creationId xmlns:p14="http://schemas.microsoft.com/office/powerpoint/2010/main" val="9430013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Financials">
    <p:bg>
      <p:bgPr>
        <a:solidFill>
          <a:schemeClr val="accent1"/>
        </a:solidFill>
        <a:effectLst/>
      </p:bgPr>
    </p:bg>
    <p:spTree>
      <p:nvGrpSpPr>
        <p:cNvPr id="1" name=""/>
        <p:cNvGrpSpPr/>
        <p:nvPr/>
      </p:nvGrpSpPr>
      <p:grpSpPr>
        <a:xfrm>
          <a:off x="0" y="0"/>
          <a:ext cx="0" cy="0"/>
          <a:chOff x="0" y="0"/>
          <a:chExt cx="0" cy="0"/>
        </a:xfrm>
      </p:grpSpPr>
      <p:sp>
        <p:nvSpPr>
          <p:cNvPr id="9" name="Picture Placeholder 7">
            <a:extLst>
              <a:ext uri="{FF2B5EF4-FFF2-40B4-BE49-F238E27FC236}">
                <a16:creationId xmlns:a16="http://schemas.microsoft.com/office/drawing/2014/main" id="{216878F0-817D-4F26-8B43-746016119A3F}"/>
              </a:ext>
            </a:extLst>
          </p:cNvPr>
          <p:cNvSpPr>
            <a:spLocks noGrp="1"/>
          </p:cNvSpPr>
          <p:nvPr>
            <p:ph type="pic" sz="quarter" idx="13" hasCustomPrompt="1"/>
          </p:nvPr>
        </p:nvSpPr>
        <p:spPr>
          <a:xfrm>
            <a:off x="-1" y="0"/>
            <a:ext cx="4661647"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3" name="Date Placeholder 2">
            <a:extLst>
              <a:ext uri="{FF2B5EF4-FFF2-40B4-BE49-F238E27FC236}">
                <a16:creationId xmlns:a16="http://schemas.microsoft.com/office/drawing/2014/main" id="{B0B4271A-ED63-46FF-9282-ECA9140CB04C}"/>
              </a:ext>
            </a:extLst>
          </p:cNvPr>
          <p:cNvSpPr>
            <a:spLocks noGrp="1"/>
          </p:cNvSpPr>
          <p:nvPr>
            <p:ph type="dt" sz="half" idx="10"/>
          </p:nvPr>
        </p:nvSpPr>
        <p:spPr/>
        <p:txBody>
          <a:bodyPr/>
          <a:lstStyle>
            <a:lvl1pPr>
              <a:defRPr>
                <a:solidFill>
                  <a:schemeClr val="bg1">
                    <a:lumMod val="95000"/>
                  </a:schemeClr>
                </a:solidFill>
              </a:defRPr>
            </a:lvl1pPr>
          </a:lstStyle>
          <a:p>
            <a:r>
              <a:rPr lang="en-US" dirty="0"/>
              <a:t>8/03/20XX</a:t>
            </a:r>
          </a:p>
        </p:txBody>
      </p:sp>
      <p:sp>
        <p:nvSpPr>
          <p:cNvPr id="4" name="Footer Placeholder 3">
            <a:extLst>
              <a:ext uri="{FF2B5EF4-FFF2-40B4-BE49-F238E27FC236}">
                <a16:creationId xmlns:a16="http://schemas.microsoft.com/office/drawing/2014/main" id="{53F05D42-821E-4E1A-ACD8-5D4B39CFC481}"/>
              </a:ext>
            </a:extLst>
          </p:cNvPr>
          <p:cNvSpPr>
            <a:spLocks noGrp="1"/>
          </p:cNvSpPr>
          <p:nvPr>
            <p:ph type="ftr" sz="quarter" idx="11"/>
          </p:nvPr>
        </p:nvSpPr>
        <p:spPr/>
        <p:txBody>
          <a:bodyPr/>
          <a:lstStyle>
            <a:lvl1pPr>
              <a:defRPr>
                <a:solidFill>
                  <a:schemeClr val="accent3"/>
                </a:solidFill>
              </a:defRPr>
            </a:lvl1pPr>
          </a:lstStyle>
          <a:p>
            <a:r>
              <a:rPr lang="en-US" dirty="0"/>
              <a:t>PITCH DECK</a:t>
            </a:r>
          </a:p>
        </p:txBody>
      </p:sp>
      <p:sp>
        <p:nvSpPr>
          <p:cNvPr id="5" name="Slide Number Placeholder 4">
            <a:extLst>
              <a:ext uri="{FF2B5EF4-FFF2-40B4-BE49-F238E27FC236}">
                <a16:creationId xmlns:a16="http://schemas.microsoft.com/office/drawing/2014/main" id="{E2A47555-EEE6-41B1-9AA5-E70CA2B604D2}"/>
              </a:ext>
            </a:extLst>
          </p:cNvPr>
          <p:cNvSpPr>
            <a:spLocks noGrp="1"/>
          </p:cNvSpPr>
          <p:nvPr>
            <p:ph type="sldNum" sz="quarter" idx="12"/>
          </p:nvPr>
        </p:nvSpPr>
        <p:spPr/>
        <p:txBody>
          <a:bodyPr/>
          <a:lstStyle>
            <a:lvl1pPr>
              <a:defRPr>
                <a:solidFill>
                  <a:schemeClr val="accent3"/>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88D863BC-52D6-4182-94E2-EA35621A8A6D}"/>
              </a:ext>
            </a:extLst>
          </p:cNvPr>
          <p:cNvSpPr>
            <a:spLocks noGrp="1"/>
          </p:cNvSpPr>
          <p:nvPr>
            <p:ph type="ctrTitle" hasCustomPrompt="1"/>
          </p:nvPr>
        </p:nvSpPr>
        <p:spPr>
          <a:xfrm>
            <a:off x="5360889" y="729426"/>
            <a:ext cx="5903262" cy="635397"/>
          </a:xfrm>
          <a:prstGeom prst="rect">
            <a:avLst/>
          </a:prstGeom>
        </p:spPr>
        <p:txBody>
          <a:bodyPr anchor="ctr"/>
          <a:lstStyle>
            <a:lvl1pPr algn="l">
              <a:defRPr sz="2200" cap="all" spc="200" baseline="0">
                <a:solidFill>
                  <a:schemeClr val="bg1">
                    <a:lumMod val="95000"/>
                  </a:schemeClr>
                </a:solidFill>
                <a:latin typeface="+mj-lt"/>
              </a:defRPr>
            </a:lvl1pPr>
          </a:lstStyle>
          <a:p>
            <a:r>
              <a:rPr lang="en-US" dirty="0"/>
              <a:t>Click to add title</a:t>
            </a:r>
          </a:p>
        </p:txBody>
      </p:sp>
      <p:sp>
        <p:nvSpPr>
          <p:cNvPr id="7" name="Content Placeholder 6">
            <a:extLst>
              <a:ext uri="{FF2B5EF4-FFF2-40B4-BE49-F238E27FC236}">
                <a16:creationId xmlns:a16="http://schemas.microsoft.com/office/drawing/2014/main" id="{4F792BF5-C216-472F-93C8-9E12D88E6BB7}"/>
              </a:ext>
            </a:extLst>
          </p:cNvPr>
          <p:cNvSpPr>
            <a:spLocks noGrp="1"/>
          </p:cNvSpPr>
          <p:nvPr>
            <p:ph sz="quarter" idx="14"/>
          </p:nvPr>
        </p:nvSpPr>
        <p:spPr>
          <a:xfrm>
            <a:off x="5360988" y="1625600"/>
            <a:ext cx="5903912" cy="4429125"/>
          </a:xfrm>
          <a:prstGeom prst="rect">
            <a:avLst/>
          </a:prstGeom>
        </p:spPr>
        <p:txBody>
          <a:bodyPr/>
          <a:lstStyle>
            <a:lvl1pPr>
              <a:defRPr>
                <a:solidFill>
                  <a:schemeClr val="bg1">
                    <a:lumMod val="95000"/>
                  </a:schemeClr>
                </a:solidFill>
              </a:defRPr>
            </a:lvl1pPr>
            <a:lvl2pPr>
              <a:defRPr>
                <a:solidFill>
                  <a:schemeClr val="bg1">
                    <a:lumMod val="95000"/>
                  </a:schemeClr>
                </a:solidFill>
              </a:defRPr>
            </a:lvl2pPr>
            <a:lvl3pPr>
              <a:defRPr>
                <a:solidFill>
                  <a:schemeClr val="bg1">
                    <a:lumMod val="95000"/>
                  </a:schemeClr>
                </a:solidFill>
              </a:defRPr>
            </a:lvl3pPr>
            <a:lvl4pPr>
              <a:defRPr>
                <a:solidFill>
                  <a:schemeClr val="bg1">
                    <a:lumMod val="95000"/>
                  </a:schemeClr>
                </a:solidFill>
              </a:defRPr>
            </a:lvl4pPr>
            <a:lvl5pPr>
              <a:defRPr>
                <a:solidFill>
                  <a:schemeClr val="bg1">
                    <a:lumMod val="9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68585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Summary">
    <p:bg>
      <p:bgPr>
        <a:solidFill>
          <a:schemeClr val="accent1"/>
        </a:solidFill>
        <a:effectLst/>
      </p:bgPr>
    </p:bg>
    <p:spTree>
      <p:nvGrpSpPr>
        <p:cNvPr id="1" name=""/>
        <p:cNvGrpSpPr/>
        <p:nvPr/>
      </p:nvGrpSpPr>
      <p:grpSpPr>
        <a:xfrm>
          <a:off x="0" y="0"/>
          <a:ext cx="0" cy="0"/>
          <a:chOff x="0" y="0"/>
          <a:chExt cx="0" cy="0"/>
        </a:xfrm>
      </p:grpSpPr>
      <p:sp>
        <p:nvSpPr>
          <p:cNvPr id="6" name="Picture Placeholder 7">
            <a:extLst>
              <a:ext uri="{FF2B5EF4-FFF2-40B4-BE49-F238E27FC236}">
                <a16:creationId xmlns:a16="http://schemas.microsoft.com/office/drawing/2014/main" id="{9FD50E8B-97D3-485C-9645-AACC303DDF33}"/>
              </a:ext>
            </a:extLst>
          </p:cNvPr>
          <p:cNvSpPr>
            <a:spLocks noGrp="1"/>
          </p:cNvSpPr>
          <p:nvPr>
            <p:ph type="pic" sz="quarter" idx="13" hasCustomPrompt="1"/>
          </p:nvPr>
        </p:nvSpPr>
        <p:spPr>
          <a:xfrm>
            <a:off x="-4281" y="-1"/>
            <a:ext cx="12196282" cy="2917371"/>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10" name="Text Placeholder 4">
            <a:extLst>
              <a:ext uri="{FF2B5EF4-FFF2-40B4-BE49-F238E27FC236}">
                <a16:creationId xmlns:a16="http://schemas.microsoft.com/office/drawing/2014/main" id="{44211F90-6E18-443B-BDFF-5A72A7950276}"/>
              </a:ext>
            </a:extLst>
          </p:cNvPr>
          <p:cNvSpPr>
            <a:spLocks noGrp="1"/>
          </p:cNvSpPr>
          <p:nvPr>
            <p:ph type="body" sz="quarter" idx="19" hasCustomPrompt="1"/>
          </p:nvPr>
        </p:nvSpPr>
        <p:spPr>
          <a:xfrm>
            <a:off x="0" y="4006735"/>
            <a:ext cx="12192000" cy="2851264"/>
          </a:xfrm>
          <a:prstGeom prst="rect">
            <a:avLst/>
          </a:prstGeom>
        </p:spPr>
        <p:txBody>
          <a:bodyPr/>
          <a:lstStyle>
            <a:lvl1pPr marL="0" indent="0" algn="r">
              <a:lnSpc>
                <a:spcPct val="50000"/>
              </a:lnSpc>
              <a:spcBef>
                <a:spcPts val="0"/>
              </a:spcBef>
              <a:buNone/>
              <a:defRPr sz="50000" baseline="0">
                <a:solidFill>
                  <a:schemeClr val="bg1">
                    <a:alpha val="5000"/>
                  </a:schemeClr>
                </a:solidFill>
                <a:latin typeface="Kunstler Script" panose="030304020206070D0D06" pitchFamily="66" charset="0"/>
              </a:defRPr>
            </a:lvl1pPr>
          </a:lstStyle>
          <a:p>
            <a:r>
              <a:rPr lang="en-US" dirty="0"/>
              <a:t>Sum</a:t>
            </a:r>
          </a:p>
        </p:txBody>
      </p:sp>
      <p:sp>
        <p:nvSpPr>
          <p:cNvPr id="3" name="Date Placeholder 2">
            <a:extLst>
              <a:ext uri="{FF2B5EF4-FFF2-40B4-BE49-F238E27FC236}">
                <a16:creationId xmlns:a16="http://schemas.microsoft.com/office/drawing/2014/main" id="{50B2CC2F-A541-4A4B-985A-73901B9F107C}"/>
              </a:ext>
            </a:extLst>
          </p:cNvPr>
          <p:cNvSpPr>
            <a:spLocks noGrp="1"/>
          </p:cNvSpPr>
          <p:nvPr>
            <p:ph type="dt" sz="half" idx="10"/>
          </p:nvPr>
        </p:nvSpPr>
        <p:spPr/>
        <p:txBody>
          <a:bodyPr/>
          <a:lstStyle>
            <a:lvl1pPr>
              <a:defRPr>
                <a:solidFill>
                  <a:schemeClr val="accent3"/>
                </a:solidFill>
              </a:defRPr>
            </a:lvl1pPr>
          </a:lstStyle>
          <a:p>
            <a:r>
              <a:rPr lang="en-US" dirty="0"/>
              <a:t>8/03/20XX</a:t>
            </a:r>
          </a:p>
        </p:txBody>
      </p:sp>
      <p:sp>
        <p:nvSpPr>
          <p:cNvPr id="4" name="Footer Placeholder 3">
            <a:extLst>
              <a:ext uri="{FF2B5EF4-FFF2-40B4-BE49-F238E27FC236}">
                <a16:creationId xmlns:a16="http://schemas.microsoft.com/office/drawing/2014/main" id="{FB1D1C2B-CD69-4515-87A0-866E32DCE938}"/>
              </a:ext>
            </a:extLst>
          </p:cNvPr>
          <p:cNvSpPr>
            <a:spLocks noGrp="1"/>
          </p:cNvSpPr>
          <p:nvPr>
            <p:ph type="ftr" sz="quarter" idx="11"/>
          </p:nvPr>
        </p:nvSpPr>
        <p:spPr/>
        <p:txBody>
          <a:bodyPr/>
          <a:lstStyle>
            <a:lvl1pPr>
              <a:defRPr>
                <a:solidFill>
                  <a:schemeClr val="accent3"/>
                </a:solidFill>
              </a:defRPr>
            </a:lvl1pPr>
          </a:lstStyle>
          <a:p>
            <a:r>
              <a:rPr lang="en-US" dirty="0"/>
              <a:t>PITCH DECK</a:t>
            </a:r>
          </a:p>
        </p:txBody>
      </p:sp>
      <p:sp>
        <p:nvSpPr>
          <p:cNvPr id="5" name="Slide Number Placeholder 4">
            <a:extLst>
              <a:ext uri="{FF2B5EF4-FFF2-40B4-BE49-F238E27FC236}">
                <a16:creationId xmlns:a16="http://schemas.microsoft.com/office/drawing/2014/main" id="{63F4DBC1-4594-4961-A9D3-27E0113B3768}"/>
              </a:ext>
            </a:extLst>
          </p:cNvPr>
          <p:cNvSpPr>
            <a:spLocks noGrp="1"/>
          </p:cNvSpPr>
          <p:nvPr>
            <p:ph type="sldNum" sz="quarter" idx="12"/>
          </p:nvPr>
        </p:nvSpPr>
        <p:spPr/>
        <p:txBody>
          <a:bodyPr/>
          <a:lstStyle>
            <a:lvl1pPr>
              <a:defRPr>
                <a:solidFill>
                  <a:schemeClr val="accent3"/>
                </a:solidFill>
              </a:defRPr>
            </a:lvl1pPr>
          </a:lstStyle>
          <a:p>
            <a:fld id="{4F6357DA-28E9-40D3-918C-4D14E8263D81}" type="slidenum">
              <a:rPr lang="en-US" smtClean="0"/>
              <a:pPr/>
              <a:t>‹#›</a:t>
            </a:fld>
            <a:endParaRPr lang="en-US" dirty="0"/>
          </a:p>
        </p:txBody>
      </p:sp>
      <p:sp>
        <p:nvSpPr>
          <p:cNvPr id="7" name="Title 1">
            <a:extLst>
              <a:ext uri="{FF2B5EF4-FFF2-40B4-BE49-F238E27FC236}">
                <a16:creationId xmlns:a16="http://schemas.microsoft.com/office/drawing/2014/main" id="{C15AE508-339B-4118-9121-4A160D09F2A0}"/>
              </a:ext>
            </a:extLst>
          </p:cNvPr>
          <p:cNvSpPr>
            <a:spLocks noGrp="1"/>
          </p:cNvSpPr>
          <p:nvPr>
            <p:ph type="ctrTitle" hasCustomPrompt="1"/>
          </p:nvPr>
        </p:nvSpPr>
        <p:spPr>
          <a:xfrm>
            <a:off x="838200" y="4122721"/>
            <a:ext cx="2895600" cy="1111250"/>
          </a:xfrm>
          <a:prstGeom prst="rect">
            <a:avLst/>
          </a:prstGeom>
        </p:spPr>
        <p:txBody>
          <a:bodyPr anchor="ctr"/>
          <a:lstStyle>
            <a:lvl1pPr algn="r">
              <a:defRPr sz="2200" cap="all" spc="200" baseline="0">
                <a:solidFill>
                  <a:schemeClr val="bg1"/>
                </a:solidFill>
                <a:latin typeface="+mj-lt"/>
              </a:defRPr>
            </a:lvl1pPr>
          </a:lstStyle>
          <a:p>
            <a:r>
              <a:rPr lang="en-US"/>
              <a:t>Click to add title</a:t>
            </a:r>
          </a:p>
        </p:txBody>
      </p:sp>
      <p:sp>
        <p:nvSpPr>
          <p:cNvPr id="8" name="Subtitle 2">
            <a:extLst>
              <a:ext uri="{FF2B5EF4-FFF2-40B4-BE49-F238E27FC236}">
                <a16:creationId xmlns:a16="http://schemas.microsoft.com/office/drawing/2014/main" id="{43A3F931-4B84-489F-8B0A-7FEF462532DB}"/>
              </a:ext>
            </a:extLst>
          </p:cNvPr>
          <p:cNvSpPr>
            <a:spLocks noGrp="1"/>
          </p:cNvSpPr>
          <p:nvPr>
            <p:ph type="subTitle" idx="1" hasCustomPrompt="1"/>
          </p:nvPr>
        </p:nvSpPr>
        <p:spPr>
          <a:xfrm>
            <a:off x="4332514" y="3833158"/>
            <a:ext cx="7021287" cy="1690377"/>
          </a:xfrm>
          <a:prstGeom prst="rect">
            <a:avLst/>
          </a:prstGeom>
        </p:spPr>
        <p:txBody>
          <a:bodyPr anchor="ctr"/>
          <a:lstStyle>
            <a:lvl1pPr marL="0" indent="0" algn="l">
              <a:lnSpc>
                <a:spcPct val="125000"/>
              </a:lnSpc>
              <a:spcBef>
                <a:spcPts val="0"/>
              </a:spcBef>
              <a:spcAft>
                <a:spcPts val="1000"/>
              </a:spcAft>
              <a:buNone/>
              <a:defRPr sz="1400" spc="1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Tree>
    <p:extLst>
      <p:ext uri="{BB962C8B-B14F-4D97-AF65-F5344CB8AC3E}">
        <p14:creationId xmlns:p14="http://schemas.microsoft.com/office/powerpoint/2010/main" val="28813353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Solution">
    <p:bg>
      <p:bgPr>
        <a:solidFill>
          <a:schemeClr val="bg1">
            <a:lumMod val="50000"/>
          </a:schemeClr>
        </a:solidFill>
        <a:effectLst/>
      </p:bgPr>
    </p:bg>
    <p:spTree>
      <p:nvGrpSpPr>
        <p:cNvPr id="1" name=""/>
        <p:cNvGrpSpPr/>
        <p:nvPr/>
      </p:nvGrpSpPr>
      <p:grpSpPr>
        <a:xfrm>
          <a:off x="0" y="0"/>
          <a:ext cx="0" cy="0"/>
          <a:chOff x="0" y="0"/>
          <a:chExt cx="0" cy="0"/>
        </a:xfrm>
      </p:grpSpPr>
      <p:sp>
        <p:nvSpPr>
          <p:cNvPr id="19" name="Text Placeholder 4">
            <a:extLst>
              <a:ext uri="{FF2B5EF4-FFF2-40B4-BE49-F238E27FC236}">
                <a16:creationId xmlns:a16="http://schemas.microsoft.com/office/drawing/2014/main" id="{0BEAA80F-F328-4E79-9BF7-351D45B7B7FD}"/>
              </a:ext>
            </a:extLst>
          </p:cNvPr>
          <p:cNvSpPr>
            <a:spLocks noGrp="1"/>
          </p:cNvSpPr>
          <p:nvPr>
            <p:ph type="body" sz="quarter" idx="20" hasCustomPrompt="1"/>
          </p:nvPr>
        </p:nvSpPr>
        <p:spPr>
          <a:xfrm>
            <a:off x="1029788" y="1449390"/>
            <a:ext cx="15294428" cy="3076572"/>
          </a:xfrm>
          <a:prstGeom prst="rect">
            <a:avLst/>
          </a:prstGeom>
        </p:spPr>
        <p:txBody>
          <a:bodyPr/>
          <a:lstStyle>
            <a:lvl1pPr marL="0" indent="0" algn="ctr">
              <a:lnSpc>
                <a:spcPct val="40000"/>
              </a:lnSpc>
              <a:spcBef>
                <a:spcPts val="0"/>
              </a:spcBef>
              <a:buNone/>
              <a:defRPr sz="50000" baseline="0">
                <a:solidFill>
                  <a:schemeClr val="bg1">
                    <a:alpha val="5000"/>
                  </a:schemeClr>
                </a:solidFill>
                <a:latin typeface="Kunstler Script" panose="030304020206070D0D06" pitchFamily="66" charset="0"/>
              </a:defRPr>
            </a:lvl1pPr>
          </a:lstStyle>
          <a:p>
            <a:pPr lvl="0"/>
            <a:r>
              <a:rPr lang="en-US" dirty="0"/>
              <a:t>Solution</a:t>
            </a:r>
          </a:p>
        </p:txBody>
      </p:sp>
      <p:sp>
        <p:nvSpPr>
          <p:cNvPr id="5" name="Date Placeholder 4">
            <a:extLst>
              <a:ext uri="{FF2B5EF4-FFF2-40B4-BE49-F238E27FC236}">
                <a16:creationId xmlns:a16="http://schemas.microsoft.com/office/drawing/2014/main" id="{92A1422C-C630-4C48-A1BD-5097502AC0D2}"/>
              </a:ext>
            </a:extLst>
          </p:cNvPr>
          <p:cNvSpPr>
            <a:spLocks noGrp="1"/>
          </p:cNvSpPr>
          <p:nvPr>
            <p:ph type="dt" sz="half" idx="10"/>
          </p:nvPr>
        </p:nvSpPr>
        <p:spPr/>
        <p:txBody>
          <a:bodyPr/>
          <a:lstStyle>
            <a:lvl1pPr>
              <a:defRPr>
                <a:solidFill>
                  <a:schemeClr val="bg1"/>
                </a:solidFill>
              </a:defRPr>
            </a:lvl1pPr>
          </a:lstStyle>
          <a:p>
            <a:r>
              <a:rPr lang="en-US" dirty="0"/>
              <a:t>8/03/20XX</a:t>
            </a:r>
          </a:p>
        </p:txBody>
      </p:sp>
      <p:sp>
        <p:nvSpPr>
          <p:cNvPr id="6" name="Footer Placeholder 5">
            <a:extLst>
              <a:ext uri="{FF2B5EF4-FFF2-40B4-BE49-F238E27FC236}">
                <a16:creationId xmlns:a16="http://schemas.microsoft.com/office/drawing/2014/main" id="{AEAF124C-643E-4BA6-9FF7-DFF06D9A9814}"/>
              </a:ext>
            </a:extLst>
          </p:cNvPr>
          <p:cNvSpPr>
            <a:spLocks noGrp="1"/>
          </p:cNvSpPr>
          <p:nvPr>
            <p:ph type="ftr" sz="quarter" idx="11"/>
          </p:nvPr>
        </p:nvSpPr>
        <p:spPr/>
        <p:txBody>
          <a:bodyPr/>
          <a:lstStyle>
            <a:lvl1pPr>
              <a:defRPr>
                <a:solidFill>
                  <a:schemeClr val="bg1"/>
                </a:solidFill>
              </a:defRPr>
            </a:lvl1pPr>
          </a:lstStyle>
          <a:p>
            <a:r>
              <a:rPr lang="en-US" dirty="0"/>
              <a:t>PITCH DECK</a:t>
            </a:r>
          </a:p>
        </p:txBody>
      </p:sp>
      <p:sp>
        <p:nvSpPr>
          <p:cNvPr id="7" name="Slide Number Placeholder 6">
            <a:extLst>
              <a:ext uri="{FF2B5EF4-FFF2-40B4-BE49-F238E27FC236}">
                <a16:creationId xmlns:a16="http://schemas.microsoft.com/office/drawing/2014/main" id="{514ACCC8-5EF3-4F6A-B7EC-5208088FBA08}"/>
              </a:ext>
            </a:extLst>
          </p:cNvPr>
          <p:cNvSpPr>
            <a:spLocks noGrp="1"/>
          </p:cNvSpPr>
          <p:nvPr>
            <p:ph type="sldNum" sz="quarter" idx="12"/>
          </p:nvPr>
        </p:nvSpPr>
        <p:spPr/>
        <p:txBody>
          <a:bodyPr/>
          <a:lstStyle>
            <a:lvl1pPr>
              <a:defRPr>
                <a:solidFill>
                  <a:schemeClr val="bg1"/>
                </a:solidFill>
              </a:defRPr>
            </a:lvl1pPr>
          </a:lstStyle>
          <a:p>
            <a:fld id="{4F6357DA-28E9-40D3-918C-4D14E8263D81}" type="slidenum">
              <a:rPr lang="en-US" smtClean="0"/>
              <a:pPr/>
              <a:t>‹#›</a:t>
            </a:fld>
            <a:endParaRPr lang="en-US" dirty="0"/>
          </a:p>
        </p:txBody>
      </p:sp>
      <p:sp>
        <p:nvSpPr>
          <p:cNvPr id="8" name="Title 1">
            <a:extLst>
              <a:ext uri="{FF2B5EF4-FFF2-40B4-BE49-F238E27FC236}">
                <a16:creationId xmlns:a16="http://schemas.microsoft.com/office/drawing/2014/main" id="{DAD665EC-5C19-4FBE-8A06-0D1AA7483EF7}"/>
              </a:ext>
            </a:extLst>
          </p:cNvPr>
          <p:cNvSpPr>
            <a:spLocks noGrp="1"/>
          </p:cNvSpPr>
          <p:nvPr>
            <p:ph type="ctrTitle" hasCustomPrompt="1"/>
          </p:nvPr>
        </p:nvSpPr>
        <p:spPr>
          <a:xfrm>
            <a:off x="1360714" y="1863161"/>
            <a:ext cx="9993085" cy="892630"/>
          </a:xfrm>
          <a:prstGeom prst="rect">
            <a:avLst/>
          </a:prstGeom>
        </p:spPr>
        <p:txBody>
          <a:bodyPr anchor="ctr"/>
          <a:lstStyle>
            <a:lvl1pPr algn="ctr">
              <a:defRPr sz="2200" cap="all" spc="200" baseline="0">
                <a:solidFill>
                  <a:schemeClr val="bg1"/>
                </a:solidFill>
                <a:latin typeface="+mj-lt"/>
              </a:defRPr>
            </a:lvl1pPr>
          </a:lstStyle>
          <a:p>
            <a:r>
              <a:rPr lang="en-US" dirty="0"/>
              <a:t>Click to add title</a:t>
            </a:r>
          </a:p>
        </p:txBody>
      </p:sp>
      <p:sp>
        <p:nvSpPr>
          <p:cNvPr id="9" name="Subtitle 2">
            <a:extLst>
              <a:ext uri="{FF2B5EF4-FFF2-40B4-BE49-F238E27FC236}">
                <a16:creationId xmlns:a16="http://schemas.microsoft.com/office/drawing/2014/main" id="{089BE564-7E4F-4A70-9321-1F1BB911BABC}"/>
              </a:ext>
            </a:extLst>
          </p:cNvPr>
          <p:cNvSpPr>
            <a:spLocks noGrp="1"/>
          </p:cNvSpPr>
          <p:nvPr>
            <p:ph type="subTitle" idx="1" hasCustomPrompt="1"/>
          </p:nvPr>
        </p:nvSpPr>
        <p:spPr>
          <a:xfrm>
            <a:off x="707573" y="3751002"/>
            <a:ext cx="2383973" cy="1583142"/>
          </a:xfrm>
          <a:prstGeom prst="rect">
            <a:avLst/>
          </a:prstGeom>
        </p:spPr>
        <p:txBody>
          <a:bodyPr/>
          <a:lstStyle>
            <a:lvl1pPr marL="0" indent="0" algn="ctr">
              <a:lnSpc>
                <a:spcPct val="125000"/>
              </a:lnSpc>
              <a:spcBef>
                <a:spcPts val="0"/>
              </a:spcBef>
              <a:buNone/>
              <a:defRPr sz="14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16" name="Text Placeholder 15">
            <a:extLst>
              <a:ext uri="{FF2B5EF4-FFF2-40B4-BE49-F238E27FC236}">
                <a16:creationId xmlns:a16="http://schemas.microsoft.com/office/drawing/2014/main" id="{1821488E-83E5-4683-8C32-9E4E97E57CDB}"/>
              </a:ext>
            </a:extLst>
          </p:cNvPr>
          <p:cNvSpPr>
            <a:spLocks noGrp="1"/>
          </p:cNvSpPr>
          <p:nvPr>
            <p:ph type="body" sz="quarter" idx="13" hasCustomPrompt="1"/>
          </p:nvPr>
        </p:nvSpPr>
        <p:spPr>
          <a:xfrm>
            <a:off x="707573" y="3384577"/>
            <a:ext cx="2383973" cy="464399"/>
          </a:xfrm>
          <a:prstGeom prst="rect">
            <a:avLst/>
          </a:prstGeom>
        </p:spPr>
        <p:txBody>
          <a:bodyPr anchor="ctr"/>
          <a:lstStyle>
            <a:lvl1pPr marL="0" indent="0" algn="ctr">
              <a:buNone/>
              <a:defRPr sz="1400" cap="all" spc="200" baseline="0">
                <a:solidFill>
                  <a:schemeClr val="bg1"/>
                </a:solidFill>
                <a:latin typeface="+mj-lt"/>
              </a:defRPr>
            </a:lvl1pPr>
          </a:lstStyle>
          <a:p>
            <a:pPr lvl="0"/>
            <a:r>
              <a:rPr lang="en-US"/>
              <a:t>Click to add subtitle</a:t>
            </a:r>
          </a:p>
        </p:txBody>
      </p:sp>
      <p:sp>
        <p:nvSpPr>
          <p:cNvPr id="31" name="Text Placeholder 30">
            <a:extLst>
              <a:ext uri="{FF2B5EF4-FFF2-40B4-BE49-F238E27FC236}">
                <a16:creationId xmlns:a16="http://schemas.microsoft.com/office/drawing/2014/main" id="{14EE872B-A4DD-4519-AFD8-36F6339BAB44}"/>
              </a:ext>
            </a:extLst>
          </p:cNvPr>
          <p:cNvSpPr>
            <a:spLocks noGrp="1"/>
          </p:cNvSpPr>
          <p:nvPr>
            <p:ph type="body" sz="quarter" idx="14" hasCustomPrompt="1"/>
          </p:nvPr>
        </p:nvSpPr>
        <p:spPr>
          <a:xfrm>
            <a:off x="3494316" y="3751002"/>
            <a:ext cx="2383972" cy="1549920"/>
          </a:xfrm>
          <a:prstGeom prst="rect">
            <a:avLst/>
          </a:prstGeom>
        </p:spPr>
        <p:txBody>
          <a:bodyPr/>
          <a:lstStyle>
            <a:lvl1pPr marL="0" indent="0" algn="ctr">
              <a:lnSpc>
                <a:spcPct val="125000"/>
              </a:lnSpc>
              <a:spcBef>
                <a:spcPts val="0"/>
              </a:spcBef>
              <a:buNone/>
              <a:defRPr sz="1400" spc="100" baseline="0">
                <a:solidFill>
                  <a:schemeClr val="bg1"/>
                </a:solidFill>
              </a:defRPr>
            </a:lvl1pPr>
          </a:lstStyle>
          <a:p>
            <a:pPr lvl="0"/>
            <a:r>
              <a:rPr lang="en-US"/>
              <a:t>Click to add text</a:t>
            </a:r>
          </a:p>
        </p:txBody>
      </p:sp>
      <p:sp>
        <p:nvSpPr>
          <p:cNvPr id="32" name="Text Placeholder 15">
            <a:extLst>
              <a:ext uri="{FF2B5EF4-FFF2-40B4-BE49-F238E27FC236}">
                <a16:creationId xmlns:a16="http://schemas.microsoft.com/office/drawing/2014/main" id="{1577DCED-2EF9-4095-B443-E1D09F96DE16}"/>
              </a:ext>
            </a:extLst>
          </p:cNvPr>
          <p:cNvSpPr>
            <a:spLocks noGrp="1"/>
          </p:cNvSpPr>
          <p:nvPr>
            <p:ph type="body" sz="quarter" idx="15" hasCustomPrompt="1"/>
          </p:nvPr>
        </p:nvSpPr>
        <p:spPr>
          <a:xfrm>
            <a:off x="3494316" y="3384577"/>
            <a:ext cx="2383972" cy="464399"/>
          </a:xfrm>
          <a:prstGeom prst="rect">
            <a:avLst/>
          </a:prstGeom>
        </p:spPr>
        <p:txBody>
          <a:bodyPr anchor="ctr"/>
          <a:lstStyle>
            <a:lvl1pPr marL="0" indent="0" algn="ctr">
              <a:buNone/>
              <a:defRPr sz="1400" cap="all" spc="200" baseline="0">
                <a:solidFill>
                  <a:schemeClr val="bg1"/>
                </a:solidFill>
                <a:latin typeface="+mj-lt"/>
              </a:defRPr>
            </a:lvl1pPr>
          </a:lstStyle>
          <a:p>
            <a:pPr lvl="0"/>
            <a:r>
              <a:rPr lang="en-US"/>
              <a:t>Click to add subtitle</a:t>
            </a:r>
          </a:p>
        </p:txBody>
      </p:sp>
      <p:sp>
        <p:nvSpPr>
          <p:cNvPr id="33" name="Text Placeholder 30">
            <a:extLst>
              <a:ext uri="{FF2B5EF4-FFF2-40B4-BE49-F238E27FC236}">
                <a16:creationId xmlns:a16="http://schemas.microsoft.com/office/drawing/2014/main" id="{0638478C-F9BC-4D44-96AB-486806CC9C2D}"/>
              </a:ext>
            </a:extLst>
          </p:cNvPr>
          <p:cNvSpPr>
            <a:spLocks noGrp="1"/>
          </p:cNvSpPr>
          <p:nvPr>
            <p:ph type="body" sz="quarter" idx="16" hasCustomPrompt="1"/>
          </p:nvPr>
        </p:nvSpPr>
        <p:spPr>
          <a:xfrm>
            <a:off x="6281057" y="3751002"/>
            <a:ext cx="2383973" cy="1549920"/>
          </a:xfrm>
          <a:prstGeom prst="rect">
            <a:avLst/>
          </a:prstGeom>
        </p:spPr>
        <p:txBody>
          <a:bodyPr/>
          <a:lstStyle>
            <a:lvl1pPr marL="0" indent="0" algn="ctr">
              <a:lnSpc>
                <a:spcPct val="125000"/>
              </a:lnSpc>
              <a:spcBef>
                <a:spcPts val="0"/>
              </a:spcBef>
              <a:buNone/>
              <a:defRPr sz="1400" spc="100" baseline="0">
                <a:solidFill>
                  <a:schemeClr val="bg1"/>
                </a:solidFill>
              </a:defRPr>
            </a:lvl1pPr>
          </a:lstStyle>
          <a:p>
            <a:pPr lvl="0"/>
            <a:r>
              <a:rPr lang="en-US"/>
              <a:t>Click to add text</a:t>
            </a:r>
          </a:p>
        </p:txBody>
      </p:sp>
      <p:sp>
        <p:nvSpPr>
          <p:cNvPr id="34" name="Text Placeholder 15">
            <a:extLst>
              <a:ext uri="{FF2B5EF4-FFF2-40B4-BE49-F238E27FC236}">
                <a16:creationId xmlns:a16="http://schemas.microsoft.com/office/drawing/2014/main" id="{7CA913FF-6AA8-4452-95D6-DAE89F1071CC}"/>
              </a:ext>
            </a:extLst>
          </p:cNvPr>
          <p:cNvSpPr>
            <a:spLocks noGrp="1"/>
          </p:cNvSpPr>
          <p:nvPr>
            <p:ph type="body" sz="quarter" idx="17" hasCustomPrompt="1"/>
          </p:nvPr>
        </p:nvSpPr>
        <p:spPr>
          <a:xfrm>
            <a:off x="6281057" y="3384577"/>
            <a:ext cx="2383973" cy="464399"/>
          </a:xfrm>
          <a:prstGeom prst="rect">
            <a:avLst/>
          </a:prstGeom>
        </p:spPr>
        <p:txBody>
          <a:bodyPr anchor="ctr"/>
          <a:lstStyle>
            <a:lvl1pPr marL="0" indent="0" algn="ctr">
              <a:buNone/>
              <a:defRPr sz="1400" cap="all" spc="200" baseline="0">
                <a:solidFill>
                  <a:schemeClr val="bg1"/>
                </a:solidFill>
                <a:latin typeface="+mj-lt"/>
              </a:defRPr>
            </a:lvl1pPr>
          </a:lstStyle>
          <a:p>
            <a:pPr lvl="0"/>
            <a:r>
              <a:rPr lang="en-US"/>
              <a:t>Click to add subtitle</a:t>
            </a:r>
          </a:p>
        </p:txBody>
      </p:sp>
      <p:sp>
        <p:nvSpPr>
          <p:cNvPr id="35" name="Text Placeholder 30">
            <a:extLst>
              <a:ext uri="{FF2B5EF4-FFF2-40B4-BE49-F238E27FC236}">
                <a16:creationId xmlns:a16="http://schemas.microsoft.com/office/drawing/2014/main" id="{513D6F39-D316-4BC6-872C-70B2AEABF2D9}"/>
              </a:ext>
            </a:extLst>
          </p:cNvPr>
          <p:cNvSpPr>
            <a:spLocks noGrp="1"/>
          </p:cNvSpPr>
          <p:nvPr>
            <p:ph type="body" sz="quarter" idx="18" hasCustomPrompt="1"/>
          </p:nvPr>
        </p:nvSpPr>
        <p:spPr>
          <a:xfrm>
            <a:off x="9067800" y="3751002"/>
            <a:ext cx="2383972" cy="1549920"/>
          </a:xfrm>
          <a:prstGeom prst="rect">
            <a:avLst/>
          </a:prstGeom>
        </p:spPr>
        <p:txBody>
          <a:bodyPr/>
          <a:lstStyle>
            <a:lvl1pPr marL="0" indent="0" algn="ctr">
              <a:lnSpc>
                <a:spcPct val="125000"/>
              </a:lnSpc>
              <a:spcBef>
                <a:spcPts val="0"/>
              </a:spcBef>
              <a:buNone/>
              <a:defRPr sz="1400" spc="100" baseline="0">
                <a:solidFill>
                  <a:schemeClr val="bg1"/>
                </a:solidFill>
              </a:defRPr>
            </a:lvl1pPr>
          </a:lstStyle>
          <a:p>
            <a:pPr lvl="0"/>
            <a:r>
              <a:rPr lang="en-US"/>
              <a:t>Click to add text</a:t>
            </a:r>
          </a:p>
        </p:txBody>
      </p:sp>
      <p:sp>
        <p:nvSpPr>
          <p:cNvPr id="36" name="Text Placeholder 15">
            <a:extLst>
              <a:ext uri="{FF2B5EF4-FFF2-40B4-BE49-F238E27FC236}">
                <a16:creationId xmlns:a16="http://schemas.microsoft.com/office/drawing/2014/main" id="{812D9D34-44F4-4272-B889-6A16352E6CBE}"/>
              </a:ext>
            </a:extLst>
          </p:cNvPr>
          <p:cNvSpPr>
            <a:spLocks noGrp="1"/>
          </p:cNvSpPr>
          <p:nvPr>
            <p:ph type="body" sz="quarter" idx="19" hasCustomPrompt="1"/>
          </p:nvPr>
        </p:nvSpPr>
        <p:spPr>
          <a:xfrm>
            <a:off x="9067800" y="3384577"/>
            <a:ext cx="2383972" cy="464399"/>
          </a:xfrm>
          <a:prstGeom prst="rect">
            <a:avLst/>
          </a:prstGeom>
        </p:spPr>
        <p:txBody>
          <a:bodyPr anchor="ctr"/>
          <a:lstStyle>
            <a:lvl1pPr marL="0" indent="0" algn="ctr">
              <a:buNone/>
              <a:defRPr sz="1400" kern="1200" cap="all" spc="200" baseline="0">
                <a:solidFill>
                  <a:schemeClr val="bg1"/>
                </a:solidFill>
                <a:latin typeface="+mj-lt"/>
              </a:defRPr>
            </a:lvl1pPr>
          </a:lstStyle>
          <a:p>
            <a:pPr lvl="0"/>
            <a:r>
              <a:rPr lang="en-US"/>
              <a:t>Click to add subtitle</a:t>
            </a:r>
          </a:p>
        </p:txBody>
      </p:sp>
    </p:spTree>
    <p:extLst>
      <p:ext uri="{BB962C8B-B14F-4D97-AF65-F5344CB8AC3E}">
        <p14:creationId xmlns:p14="http://schemas.microsoft.com/office/powerpoint/2010/main" val="5292336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roduct Benefits">
    <p:bg>
      <p:bgPr>
        <a:solidFill>
          <a:schemeClr val="bg1">
            <a:lumMod val="50000"/>
          </a:schemeClr>
        </a:solidFill>
        <a:effectLst/>
      </p:bgPr>
    </p:bg>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20E9FD2F-C591-4424-9786-FC0584ED99A8}"/>
              </a:ext>
            </a:extLst>
          </p:cNvPr>
          <p:cNvSpPr>
            <a:spLocks noGrp="1"/>
          </p:cNvSpPr>
          <p:nvPr>
            <p:ph type="pic" sz="quarter" idx="13" hasCustomPrompt="1"/>
          </p:nvPr>
        </p:nvSpPr>
        <p:spPr>
          <a:xfrm>
            <a:off x="-4281" y="3429000"/>
            <a:ext cx="12196282" cy="3429001"/>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10" name="Text Placeholder 4">
            <a:extLst>
              <a:ext uri="{FF2B5EF4-FFF2-40B4-BE49-F238E27FC236}">
                <a16:creationId xmlns:a16="http://schemas.microsoft.com/office/drawing/2014/main" id="{53A582BA-E159-4C50-B38C-77C5DBB401BA}"/>
              </a:ext>
            </a:extLst>
          </p:cNvPr>
          <p:cNvSpPr>
            <a:spLocks noGrp="1"/>
          </p:cNvSpPr>
          <p:nvPr>
            <p:ph type="body" sz="quarter" idx="20" hasCustomPrompt="1"/>
          </p:nvPr>
        </p:nvSpPr>
        <p:spPr>
          <a:xfrm>
            <a:off x="838200" y="-2355262"/>
            <a:ext cx="11353799" cy="5551580"/>
          </a:xfrm>
          <a:prstGeom prst="rect">
            <a:avLst/>
          </a:prstGeom>
        </p:spPr>
        <p:txBody>
          <a:bodyPr anchor="ctr"/>
          <a:lstStyle>
            <a:lvl1pPr marL="0" indent="0" algn="r">
              <a:lnSpc>
                <a:spcPct val="100000"/>
              </a:lnSpc>
              <a:spcBef>
                <a:spcPts val="1500"/>
              </a:spcBef>
              <a:buNone/>
              <a:defRPr sz="50000" baseline="0">
                <a:solidFill>
                  <a:schemeClr val="bg1">
                    <a:alpha val="5000"/>
                  </a:schemeClr>
                </a:solidFill>
                <a:latin typeface="Kunstler Script" panose="030304020206070D0D06" pitchFamily="66" charset="0"/>
              </a:defRPr>
            </a:lvl1pPr>
          </a:lstStyle>
          <a:p>
            <a:pPr lvl="0"/>
            <a:r>
              <a:rPr lang="en-US" dirty="0"/>
              <a:t>Benefits</a:t>
            </a:r>
          </a:p>
        </p:txBody>
      </p:sp>
      <p:sp>
        <p:nvSpPr>
          <p:cNvPr id="3" name="Date Placeholder 2">
            <a:extLst>
              <a:ext uri="{FF2B5EF4-FFF2-40B4-BE49-F238E27FC236}">
                <a16:creationId xmlns:a16="http://schemas.microsoft.com/office/drawing/2014/main" id="{AF03B677-4EE8-4758-B5E7-E0E64796354E}"/>
              </a:ext>
            </a:extLst>
          </p:cNvPr>
          <p:cNvSpPr>
            <a:spLocks noGrp="1"/>
          </p:cNvSpPr>
          <p:nvPr>
            <p:ph type="dt" sz="half" idx="10"/>
          </p:nvPr>
        </p:nvSpPr>
        <p:spPr/>
        <p:txBody>
          <a:bodyPr/>
          <a:lstStyle>
            <a:lvl1pPr>
              <a:defRPr>
                <a:solidFill>
                  <a:schemeClr val="bg1"/>
                </a:solidFill>
              </a:defRPr>
            </a:lvl1pPr>
          </a:lstStyle>
          <a:p>
            <a:r>
              <a:rPr lang="en-US" dirty="0"/>
              <a:t>8/03/20XX</a:t>
            </a:r>
          </a:p>
        </p:txBody>
      </p:sp>
      <p:sp>
        <p:nvSpPr>
          <p:cNvPr id="4" name="Footer Placeholder 3">
            <a:extLst>
              <a:ext uri="{FF2B5EF4-FFF2-40B4-BE49-F238E27FC236}">
                <a16:creationId xmlns:a16="http://schemas.microsoft.com/office/drawing/2014/main" id="{5048A148-5926-44EC-857E-A52EE5AB851F}"/>
              </a:ext>
            </a:extLst>
          </p:cNvPr>
          <p:cNvSpPr>
            <a:spLocks noGrp="1"/>
          </p:cNvSpPr>
          <p:nvPr>
            <p:ph type="ftr" sz="quarter" idx="11"/>
          </p:nvPr>
        </p:nvSpPr>
        <p:spPr/>
        <p:txBody>
          <a:bodyPr/>
          <a:lstStyle>
            <a:lvl1pPr>
              <a:defRPr>
                <a:solidFill>
                  <a:schemeClr val="bg1"/>
                </a:solidFill>
              </a:defRPr>
            </a:lvl1pPr>
          </a:lstStyle>
          <a:p>
            <a:r>
              <a:rPr lang="en-US" dirty="0"/>
              <a:t>PITCH DECK</a:t>
            </a:r>
          </a:p>
        </p:txBody>
      </p:sp>
      <p:sp>
        <p:nvSpPr>
          <p:cNvPr id="5" name="Slide Number Placeholder 4">
            <a:extLst>
              <a:ext uri="{FF2B5EF4-FFF2-40B4-BE49-F238E27FC236}">
                <a16:creationId xmlns:a16="http://schemas.microsoft.com/office/drawing/2014/main" id="{C0ACD214-48A4-4D6C-9016-FDB6AD88C755}"/>
              </a:ext>
            </a:extLst>
          </p:cNvPr>
          <p:cNvSpPr>
            <a:spLocks noGrp="1"/>
          </p:cNvSpPr>
          <p:nvPr>
            <p:ph type="sldNum" sz="quarter" idx="12"/>
          </p:nvPr>
        </p:nvSpPr>
        <p:spPr/>
        <p:txBody>
          <a:bodyPr/>
          <a:lstStyle>
            <a:lvl1pPr>
              <a:defRPr>
                <a:solidFill>
                  <a:schemeClr val="bg1"/>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4655EB74-3BFE-4C75-92A7-86B8A0870A27}"/>
              </a:ext>
            </a:extLst>
          </p:cNvPr>
          <p:cNvSpPr>
            <a:spLocks noGrp="1"/>
          </p:cNvSpPr>
          <p:nvPr>
            <p:ph type="ctrTitle" hasCustomPrompt="1"/>
          </p:nvPr>
        </p:nvSpPr>
        <p:spPr>
          <a:xfrm>
            <a:off x="838200" y="727508"/>
            <a:ext cx="10515600"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
        <p:nvSpPr>
          <p:cNvPr id="8" name="Subtitle 2">
            <a:extLst>
              <a:ext uri="{FF2B5EF4-FFF2-40B4-BE49-F238E27FC236}">
                <a16:creationId xmlns:a16="http://schemas.microsoft.com/office/drawing/2014/main" id="{6EBA1834-F4E8-4C34-9017-E3D85F613D44}"/>
              </a:ext>
            </a:extLst>
          </p:cNvPr>
          <p:cNvSpPr>
            <a:spLocks noGrp="1"/>
          </p:cNvSpPr>
          <p:nvPr>
            <p:ph type="subTitle" idx="1" hasCustomPrompt="1"/>
          </p:nvPr>
        </p:nvSpPr>
        <p:spPr>
          <a:xfrm>
            <a:off x="838200" y="1453589"/>
            <a:ext cx="10515600" cy="1518211"/>
          </a:xfrm>
          <a:prstGeom prst="rect">
            <a:avLst/>
          </a:prstGeom>
        </p:spPr>
        <p:txBody>
          <a:bodyPr/>
          <a:lstStyle>
            <a:lvl1pPr marL="0" indent="0" algn="ctr">
              <a:lnSpc>
                <a:spcPct val="125000"/>
              </a:lnSpc>
              <a:spcBef>
                <a:spcPts val="0"/>
              </a:spcBef>
              <a:spcAft>
                <a:spcPts val="1000"/>
              </a:spcAft>
              <a:buNone/>
              <a:defRPr sz="1400" spc="1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Tree>
    <p:extLst>
      <p:ext uri="{BB962C8B-B14F-4D97-AF65-F5344CB8AC3E}">
        <p14:creationId xmlns:p14="http://schemas.microsoft.com/office/powerpoint/2010/main" val="21134139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accent6"/>
        </a:solidFill>
        <a:effectLst/>
      </p:bgPr>
    </p:bg>
    <p:spTree>
      <p:nvGrpSpPr>
        <p:cNvPr id="1" name=""/>
        <p:cNvGrpSpPr/>
        <p:nvPr/>
      </p:nvGrpSpPr>
      <p:grpSpPr>
        <a:xfrm>
          <a:off x="0" y="0"/>
          <a:ext cx="0" cy="0"/>
          <a:chOff x="0" y="0"/>
          <a:chExt cx="0" cy="0"/>
        </a:xfrm>
      </p:grpSpPr>
      <p:sp>
        <p:nvSpPr>
          <p:cNvPr id="5" name="Picture Placeholder 7">
            <a:extLst>
              <a:ext uri="{FF2B5EF4-FFF2-40B4-BE49-F238E27FC236}">
                <a16:creationId xmlns:a16="http://schemas.microsoft.com/office/drawing/2014/main" id="{F9C9AE60-466C-4BDA-9E87-7701D81CFE3C}"/>
              </a:ext>
            </a:extLst>
          </p:cNvPr>
          <p:cNvSpPr>
            <a:spLocks noGrp="1"/>
          </p:cNvSpPr>
          <p:nvPr>
            <p:ph type="pic" sz="quarter" idx="10" hasCustomPrompt="1"/>
          </p:nvPr>
        </p:nvSpPr>
        <p:spPr>
          <a:xfrm>
            <a:off x="0" y="0"/>
            <a:ext cx="12192000"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4" name="Text Placeholder 4">
            <a:extLst>
              <a:ext uri="{FF2B5EF4-FFF2-40B4-BE49-F238E27FC236}">
                <a16:creationId xmlns:a16="http://schemas.microsoft.com/office/drawing/2014/main" id="{4DF025DF-FE0B-4046-8687-417DFBEB3113}"/>
              </a:ext>
            </a:extLst>
          </p:cNvPr>
          <p:cNvSpPr>
            <a:spLocks noGrp="1"/>
          </p:cNvSpPr>
          <p:nvPr>
            <p:ph type="body" sz="quarter" idx="20" hasCustomPrompt="1"/>
          </p:nvPr>
        </p:nvSpPr>
        <p:spPr>
          <a:xfrm>
            <a:off x="-3250937" y="1278117"/>
            <a:ext cx="19788513" cy="2514600"/>
          </a:xfrm>
          <a:prstGeom prst="rect">
            <a:avLst/>
          </a:prstGeom>
        </p:spPr>
        <p:txBody>
          <a:bodyPr/>
          <a:lstStyle>
            <a:lvl1pPr marL="0" indent="0" algn="ctr">
              <a:lnSpc>
                <a:spcPct val="40000"/>
              </a:lnSpc>
              <a:spcBef>
                <a:spcPts val="0"/>
              </a:spcBef>
              <a:buNone/>
              <a:defRPr sz="50000" baseline="0">
                <a:solidFill>
                  <a:schemeClr val="bg1">
                    <a:alpha val="8000"/>
                  </a:schemeClr>
                </a:solidFill>
                <a:latin typeface="Kunstler Script" panose="030304020206070D0D06" pitchFamily="66" charset="0"/>
              </a:defRPr>
            </a:lvl1pPr>
          </a:lstStyle>
          <a:p>
            <a:r>
              <a:rPr lang="en-US" dirty="0"/>
              <a:t>Company</a:t>
            </a:r>
          </a:p>
        </p:txBody>
      </p:sp>
      <p:sp>
        <p:nvSpPr>
          <p:cNvPr id="6" name="Title 1">
            <a:extLst>
              <a:ext uri="{FF2B5EF4-FFF2-40B4-BE49-F238E27FC236}">
                <a16:creationId xmlns:a16="http://schemas.microsoft.com/office/drawing/2014/main" id="{254DB932-57BE-437E-B336-17F289AFD79B}"/>
              </a:ext>
            </a:extLst>
          </p:cNvPr>
          <p:cNvSpPr>
            <a:spLocks noGrp="1"/>
          </p:cNvSpPr>
          <p:nvPr>
            <p:ph type="ctrTitle" hasCustomPrompt="1"/>
          </p:nvPr>
        </p:nvSpPr>
        <p:spPr>
          <a:xfrm>
            <a:off x="1253218" y="2685143"/>
            <a:ext cx="9685563" cy="1487714"/>
          </a:xfrm>
          <a:prstGeom prst="rect">
            <a:avLst/>
          </a:prstGeom>
        </p:spPr>
        <p:txBody>
          <a:bodyPr anchor="ctr"/>
          <a:lstStyle>
            <a:lvl1pPr algn="ctr">
              <a:defRPr sz="5000" cap="all" spc="200" baseline="0">
                <a:solidFill>
                  <a:schemeClr val="accent6">
                    <a:lumMod val="10000"/>
                    <a:lumOff val="90000"/>
                  </a:schemeClr>
                </a:solidFill>
                <a:latin typeface="Avenir Next LT Pro" panose="020B0504020202020204" pitchFamily="34" charset="0"/>
              </a:defRPr>
            </a:lvl1pPr>
          </a:lstStyle>
          <a:p>
            <a:r>
              <a:rPr lang="en-US"/>
              <a:t>Click to add title</a:t>
            </a:r>
          </a:p>
        </p:txBody>
      </p:sp>
    </p:spTree>
    <p:extLst>
      <p:ext uri="{BB962C8B-B14F-4D97-AF65-F5344CB8AC3E}">
        <p14:creationId xmlns:p14="http://schemas.microsoft.com/office/powerpoint/2010/main" val="7823181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Market Overview">
    <p:bg>
      <p:bgPr>
        <a:solidFill>
          <a:schemeClr val="accent6"/>
        </a:solidFill>
        <a:effectLst/>
      </p:bgPr>
    </p:bg>
    <p:spTree>
      <p:nvGrpSpPr>
        <p:cNvPr id="1" name=""/>
        <p:cNvGrpSpPr/>
        <p:nvPr/>
      </p:nvGrpSpPr>
      <p:grpSpPr>
        <a:xfrm>
          <a:off x="0" y="0"/>
          <a:ext cx="0" cy="0"/>
          <a:chOff x="0" y="0"/>
          <a:chExt cx="0" cy="0"/>
        </a:xfrm>
      </p:grpSpPr>
      <p:sp>
        <p:nvSpPr>
          <p:cNvPr id="18" name="Text Placeholder 4">
            <a:extLst>
              <a:ext uri="{FF2B5EF4-FFF2-40B4-BE49-F238E27FC236}">
                <a16:creationId xmlns:a16="http://schemas.microsoft.com/office/drawing/2014/main" id="{4721D2A8-92CC-4A4D-9252-1D5E72D9996D}"/>
              </a:ext>
            </a:extLst>
          </p:cNvPr>
          <p:cNvSpPr>
            <a:spLocks noGrp="1"/>
          </p:cNvSpPr>
          <p:nvPr>
            <p:ph type="body" sz="quarter" idx="26" hasCustomPrompt="1"/>
          </p:nvPr>
        </p:nvSpPr>
        <p:spPr>
          <a:xfrm>
            <a:off x="0" y="0"/>
            <a:ext cx="13879773" cy="2514600"/>
          </a:xfrm>
          <a:prstGeom prst="rect">
            <a:avLst/>
          </a:prstGeom>
        </p:spPr>
        <p:txBody>
          <a:bodyPr/>
          <a:lstStyle>
            <a:lvl1pPr marL="0" indent="0" algn="r">
              <a:lnSpc>
                <a:spcPct val="40000"/>
              </a:lnSpc>
              <a:spcBef>
                <a:spcPts val="0"/>
              </a:spcBef>
              <a:buNone/>
              <a:defRPr sz="50000" baseline="0">
                <a:solidFill>
                  <a:schemeClr val="bg1">
                    <a:alpha val="8000"/>
                  </a:schemeClr>
                </a:solidFill>
                <a:latin typeface="Kunstler Script" panose="030304020206070D0D06" pitchFamily="66" charset="0"/>
              </a:defRPr>
            </a:lvl1pPr>
          </a:lstStyle>
          <a:p>
            <a:r>
              <a:rPr lang="en-US" dirty="0"/>
              <a:t>Market</a:t>
            </a:r>
          </a:p>
        </p:txBody>
      </p:sp>
      <p:sp>
        <p:nvSpPr>
          <p:cNvPr id="5" name="Date Placeholder 4">
            <a:extLst>
              <a:ext uri="{FF2B5EF4-FFF2-40B4-BE49-F238E27FC236}">
                <a16:creationId xmlns:a16="http://schemas.microsoft.com/office/drawing/2014/main" id="{D4D09877-9D5E-4728-9E1B-F801C727CDBA}"/>
              </a:ext>
            </a:extLst>
          </p:cNvPr>
          <p:cNvSpPr>
            <a:spLocks noGrp="1"/>
          </p:cNvSpPr>
          <p:nvPr>
            <p:ph type="dt" sz="half" idx="10"/>
          </p:nvPr>
        </p:nvSpPr>
        <p:spPr/>
        <p:txBody>
          <a:bodyPr/>
          <a:lstStyle>
            <a:lvl1pPr>
              <a:defRPr>
                <a:solidFill>
                  <a:schemeClr val="accent6">
                    <a:lumMod val="25000"/>
                    <a:lumOff val="75000"/>
                  </a:schemeClr>
                </a:solidFill>
              </a:defRPr>
            </a:lvl1pPr>
          </a:lstStyle>
          <a:p>
            <a:r>
              <a:rPr lang="en-US" dirty="0"/>
              <a:t>8/03/20XX</a:t>
            </a:r>
          </a:p>
        </p:txBody>
      </p:sp>
      <p:sp>
        <p:nvSpPr>
          <p:cNvPr id="6" name="Footer Placeholder 5">
            <a:extLst>
              <a:ext uri="{FF2B5EF4-FFF2-40B4-BE49-F238E27FC236}">
                <a16:creationId xmlns:a16="http://schemas.microsoft.com/office/drawing/2014/main" id="{3435AAD1-49C3-459F-8752-6773813AA19E}"/>
              </a:ext>
            </a:extLst>
          </p:cNvPr>
          <p:cNvSpPr>
            <a:spLocks noGrp="1"/>
          </p:cNvSpPr>
          <p:nvPr>
            <p:ph type="ftr" sz="quarter" idx="11"/>
          </p:nvPr>
        </p:nvSpPr>
        <p:spPr/>
        <p:txBody>
          <a:bodyPr/>
          <a:lstStyle>
            <a:lvl1pPr>
              <a:defRPr>
                <a:solidFill>
                  <a:schemeClr val="accent6">
                    <a:lumMod val="25000"/>
                    <a:lumOff val="75000"/>
                  </a:schemeClr>
                </a:solidFill>
              </a:defRPr>
            </a:lvl1pPr>
          </a:lstStyle>
          <a:p>
            <a:r>
              <a:rPr lang="en-US" dirty="0"/>
              <a:t>PITCH DECK</a:t>
            </a:r>
          </a:p>
        </p:txBody>
      </p:sp>
      <p:sp>
        <p:nvSpPr>
          <p:cNvPr id="7" name="Slide Number Placeholder 6">
            <a:extLst>
              <a:ext uri="{FF2B5EF4-FFF2-40B4-BE49-F238E27FC236}">
                <a16:creationId xmlns:a16="http://schemas.microsoft.com/office/drawing/2014/main" id="{D0DC1F07-5ADF-4FA1-890D-55E05685BDA8}"/>
              </a:ext>
            </a:extLst>
          </p:cNvPr>
          <p:cNvSpPr>
            <a:spLocks noGrp="1"/>
          </p:cNvSpPr>
          <p:nvPr>
            <p:ph type="sldNum" sz="quarter" idx="12"/>
          </p:nvPr>
        </p:nvSpPr>
        <p:spPr/>
        <p:txBody>
          <a:bodyPr/>
          <a:lstStyle>
            <a:lvl1pPr>
              <a:defRPr>
                <a:solidFill>
                  <a:schemeClr val="accent6">
                    <a:lumMod val="25000"/>
                    <a:lumOff val="75000"/>
                  </a:schemeClr>
                </a:solidFill>
              </a:defRPr>
            </a:lvl1pPr>
          </a:lstStyle>
          <a:p>
            <a:fld id="{4F6357DA-28E9-40D3-918C-4D14E8263D81}" type="slidenum">
              <a:rPr lang="en-US" smtClean="0"/>
              <a:pPr/>
              <a:t>‹#›</a:t>
            </a:fld>
            <a:endParaRPr lang="en-US" dirty="0"/>
          </a:p>
        </p:txBody>
      </p:sp>
      <p:sp>
        <p:nvSpPr>
          <p:cNvPr id="8" name="Title 1">
            <a:extLst>
              <a:ext uri="{FF2B5EF4-FFF2-40B4-BE49-F238E27FC236}">
                <a16:creationId xmlns:a16="http://schemas.microsoft.com/office/drawing/2014/main" id="{5E430114-0FFE-44D3-9D11-77F649F9B108}"/>
              </a:ext>
            </a:extLst>
          </p:cNvPr>
          <p:cNvSpPr>
            <a:spLocks noGrp="1"/>
          </p:cNvSpPr>
          <p:nvPr>
            <p:ph type="ctrTitle" hasCustomPrompt="1"/>
          </p:nvPr>
        </p:nvSpPr>
        <p:spPr>
          <a:xfrm>
            <a:off x="7075483" y="1941509"/>
            <a:ext cx="4386945" cy="639955"/>
          </a:xfrm>
          <a:prstGeom prst="rect">
            <a:avLst/>
          </a:prstGeom>
        </p:spPr>
        <p:txBody>
          <a:bodyPr anchor="ctr"/>
          <a:lstStyle>
            <a:lvl1pPr algn="r">
              <a:defRPr sz="2200" cap="all" spc="200" baseline="0">
                <a:solidFill>
                  <a:schemeClr val="bg1"/>
                </a:solidFill>
                <a:latin typeface="+mj-lt"/>
              </a:defRPr>
            </a:lvl1pPr>
          </a:lstStyle>
          <a:p>
            <a:r>
              <a:rPr lang="en-US"/>
              <a:t>Click to add title</a:t>
            </a:r>
          </a:p>
        </p:txBody>
      </p:sp>
      <p:sp>
        <p:nvSpPr>
          <p:cNvPr id="9" name="Text Placeholder 14">
            <a:extLst>
              <a:ext uri="{FF2B5EF4-FFF2-40B4-BE49-F238E27FC236}">
                <a16:creationId xmlns:a16="http://schemas.microsoft.com/office/drawing/2014/main" id="{4A448A10-6C5A-42B4-AFD7-DF6DD58F0737}"/>
              </a:ext>
            </a:extLst>
          </p:cNvPr>
          <p:cNvSpPr>
            <a:spLocks noGrp="1"/>
          </p:cNvSpPr>
          <p:nvPr>
            <p:ph type="body" sz="quarter" idx="20" hasCustomPrompt="1"/>
          </p:nvPr>
        </p:nvSpPr>
        <p:spPr>
          <a:xfrm>
            <a:off x="860223" y="4076963"/>
            <a:ext cx="2834640" cy="1151633"/>
          </a:xfrm>
          <a:prstGeom prst="rect">
            <a:avLst/>
          </a:prstGeom>
        </p:spPr>
        <p:txBody>
          <a:bodyPr anchor="t"/>
          <a:lstStyle>
            <a:lvl1pPr marL="0" indent="0" algn="r">
              <a:lnSpc>
                <a:spcPct val="150000"/>
              </a:lnSpc>
              <a:spcBef>
                <a:spcPts val="0"/>
              </a:spcBef>
              <a:buClr>
                <a:schemeClr val="accent6"/>
              </a:buClr>
              <a:buFont typeface="Courier New" panose="02070309020205020404" pitchFamily="49" charset="0"/>
              <a:buNone/>
              <a:defRPr sz="1400" cap="none" spc="100" baseline="0">
                <a:solidFill>
                  <a:schemeClr val="bg1"/>
                </a:solidFill>
                <a:latin typeface="+mn-lt"/>
              </a:defRPr>
            </a:lvl1pPr>
          </a:lstStyle>
          <a:p>
            <a:pPr lvl="0"/>
            <a:r>
              <a:rPr lang="en-US"/>
              <a:t>Add text here</a:t>
            </a:r>
          </a:p>
        </p:txBody>
      </p:sp>
      <p:sp>
        <p:nvSpPr>
          <p:cNvPr id="10" name="Text Placeholder 10">
            <a:extLst>
              <a:ext uri="{FF2B5EF4-FFF2-40B4-BE49-F238E27FC236}">
                <a16:creationId xmlns:a16="http://schemas.microsoft.com/office/drawing/2014/main" id="{6D1B0E05-9C40-4BB7-B07F-D8FD6B11F6AF}"/>
              </a:ext>
            </a:extLst>
          </p:cNvPr>
          <p:cNvSpPr>
            <a:spLocks noGrp="1"/>
          </p:cNvSpPr>
          <p:nvPr>
            <p:ph type="body" sz="quarter" idx="14" hasCustomPrompt="1"/>
          </p:nvPr>
        </p:nvSpPr>
        <p:spPr>
          <a:xfrm>
            <a:off x="1070773" y="2806964"/>
            <a:ext cx="2693128" cy="991689"/>
          </a:xfrm>
          <a:prstGeom prst="rect">
            <a:avLst/>
          </a:prstGeom>
        </p:spPr>
        <p:txBody>
          <a:bodyPr anchor="b"/>
          <a:lstStyle>
            <a:lvl1pPr marL="0" indent="0" algn="r">
              <a:buNone/>
              <a:defRPr sz="4000" kern="0" cap="all" spc="400" baseline="0">
                <a:solidFill>
                  <a:schemeClr val="tx2"/>
                </a:solidFill>
                <a:latin typeface="+mj-lt"/>
              </a:defRPr>
            </a:lvl1pPr>
          </a:lstStyle>
          <a:p>
            <a:pPr lvl="0"/>
            <a:r>
              <a:rPr lang="en-US"/>
              <a:t>Add title</a:t>
            </a:r>
          </a:p>
        </p:txBody>
      </p:sp>
      <p:sp>
        <p:nvSpPr>
          <p:cNvPr id="11" name="Text Placeholder 14">
            <a:extLst>
              <a:ext uri="{FF2B5EF4-FFF2-40B4-BE49-F238E27FC236}">
                <a16:creationId xmlns:a16="http://schemas.microsoft.com/office/drawing/2014/main" id="{FF94E508-0A60-413A-9DE0-DE8BDEC1FC2E}"/>
              </a:ext>
            </a:extLst>
          </p:cNvPr>
          <p:cNvSpPr>
            <a:spLocks noGrp="1"/>
          </p:cNvSpPr>
          <p:nvPr>
            <p:ph type="body" sz="quarter" idx="21" hasCustomPrompt="1"/>
          </p:nvPr>
        </p:nvSpPr>
        <p:spPr>
          <a:xfrm>
            <a:off x="4728372" y="4076963"/>
            <a:ext cx="2833338" cy="1151633"/>
          </a:xfrm>
          <a:prstGeom prst="rect">
            <a:avLst/>
          </a:prstGeom>
        </p:spPr>
        <p:txBody>
          <a:bodyPr anchor="t"/>
          <a:lstStyle>
            <a:lvl1pPr marL="0" indent="0" algn="r">
              <a:lnSpc>
                <a:spcPct val="150000"/>
              </a:lnSpc>
              <a:spcBef>
                <a:spcPts val="0"/>
              </a:spcBef>
              <a:buClr>
                <a:schemeClr val="accent6"/>
              </a:buClr>
              <a:buFont typeface="Courier New" panose="02070309020205020404" pitchFamily="49" charset="0"/>
              <a:buNone/>
              <a:defRPr sz="1400" cap="none" spc="100" baseline="0">
                <a:solidFill>
                  <a:schemeClr val="bg1"/>
                </a:solidFill>
                <a:latin typeface="+mn-lt"/>
              </a:defRPr>
            </a:lvl1pPr>
          </a:lstStyle>
          <a:p>
            <a:pPr lvl="0"/>
            <a:r>
              <a:rPr lang="en-US"/>
              <a:t>Add text here</a:t>
            </a:r>
          </a:p>
        </p:txBody>
      </p:sp>
      <p:sp>
        <p:nvSpPr>
          <p:cNvPr id="12" name="Text Placeholder 14">
            <a:extLst>
              <a:ext uri="{FF2B5EF4-FFF2-40B4-BE49-F238E27FC236}">
                <a16:creationId xmlns:a16="http://schemas.microsoft.com/office/drawing/2014/main" id="{3A34A8A7-647E-4685-A99B-1177931A13C7}"/>
              </a:ext>
            </a:extLst>
          </p:cNvPr>
          <p:cNvSpPr>
            <a:spLocks noGrp="1"/>
          </p:cNvSpPr>
          <p:nvPr>
            <p:ph type="body" sz="quarter" idx="23" hasCustomPrompt="1"/>
          </p:nvPr>
        </p:nvSpPr>
        <p:spPr>
          <a:xfrm>
            <a:off x="8595219" y="4076963"/>
            <a:ext cx="2833339" cy="1151633"/>
          </a:xfrm>
          <a:prstGeom prst="rect">
            <a:avLst/>
          </a:prstGeom>
        </p:spPr>
        <p:txBody>
          <a:bodyPr anchor="t"/>
          <a:lstStyle>
            <a:lvl1pPr marL="0" indent="0" algn="r">
              <a:lnSpc>
                <a:spcPct val="150000"/>
              </a:lnSpc>
              <a:spcBef>
                <a:spcPts val="0"/>
              </a:spcBef>
              <a:buClr>
                <a:schemeClr val="accent6"/>
              </a:buClr>
              <a:buFont typeface="Courier New" panose="02070309020205020404" pitchFamily="49" charset="0"/>
              <a:buNone/>
              <a:defRPr sz="1400" cap="none" spc="100" baseline="0">
                <a:solidFill>
                  <a:schemeClr val="bg1"/>
                </a:solidFill>
                <a:latin typeface="+mn-lt"/>
              </a:defRPr>
            </a:lvl1pPr>
          </a:lstStyle>
          <a:p>
            <a:pPr lvl="0"/>
            <a:r>
              <a:rPr lang="en-US"/>
              <a:t>Add text here</a:t>
            </a:r>
          </a:p>
        </p:txBody>
      </p:sp>
      <p:cxnSp>
        <p:nvCxnSpPr>
          <p:cNvPr id="13" name="Straight Connector 12">
            <a:extLst>
              <a:ext uri="{FF2B5EF4-FFF2-40B4-BE49-F238E27FC236}">
                <a16:creationId xmlns:a16="http://schemas.microsoft.com/office/drawing/2014/main" id="{FCECDC73-A31B-4C94-AE4B-BDC32D94F1EA}"/>
              </a:ext>
            </a:extLst>
          </p:cNvPr>
          <p:cNvCxnSpPr>
            <a:cxnSpLocks/>
          </p:cNvCxnSpPr>
          <p:nvPr userDrawn="1"/>
        </p:nvCxnSpPr>
        <p:spPr>
          <a:xfrm>
            <a:off x="860223" y="3939883"/>
            <a:ext cx="2903678"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14" name="Text Placeholder 10">
            <a:extLst>
              <a:ext uri="{FF2B5EF4-FFF2-40B4-BE49-F238E27FC236}">
                <a16:creationId xmlns:a16="http://schemas.microsoft.com/office/drawing/2014/main" id="{DD83A920-6634-4731-94D5-4186C82C6A93}"/>
              </a:ext>
            </a:extLst>
          </p:cNvPr>
          <p:cNvSpPr>
            <a:spLocks noGrp="1"/>
          </p:cNvSpPr>
          <p:nvPr>
            <p:ph type="body" sz="quarter" idx="24" hasCustomPrompt="1"/>
          </p:nvPr>
        </p:nvSpPr>
        <p:spPr>
          <a:xfrm>
            <a:off x="4937619" y="2806964"/>
            <a:ext cx="2693128" cy="991689"/>
          </a:xfrm>
          <a:prstGeom prst="rect">
            <a:avLst/>
          </a:prstGeom>
        </p:spPr>
        <p:txBody>
          <a:bodyPr anchor="b"/>
          <a:lstStyle>
            <a:lvl1pPr marL="0" indent="0" algn="r">
              <a:buNone/>
              <a:defRPr sz="4000" kern="0" cap="all" spc="400" baseline="0">
                <a:solidFill>
                  <a:schemeClr val="tx2"/>
                </a:solidFill>
                <a:latin typeface="+mj-lt"/>
              </a:defRPr>
            </a:lvl1pPr>
          </a:lstStyle>
          <a:p>
            <a:pPr lvl="0"/>
            <a:r>
              <a:rPr lang="en-US"/>
              <a:t>Add title</a:t>
            </a:r>
          </a:p>
        </p:txBody>
      </p:sp>
      <p:sp>
        <p:nvSpPr>
          <p:cNvPr id="15" name="Text Placeholder 10">
            <a:extLst>
              <a:ext uri="{FF2B5EF4-FFF2-40B4-BE49-F238E27FC236}">
                <a16:creationId xmlns:a16="http://schemas.microsoft.com/office/drawing/2014/main" id="{16592B16-F73C-4572-ACB3-FBB03EE7EE7F}"/>
              </a:ext>
            </a:extLst>
          </p:cNvPr>
          <p:cNvSpPr>
            <a:spLocks noGrp="1"/>
          </p:cNvSpPr>
          <p:nvPr>
            <p:ph type="body" sz="quarter" idx="25" hasCustomPrompt="1"/>
          </p:nvPr>
        </p:nvSpPr>
        <p:spPr>
          <a:xfrm>
            <a:off x="8804467" y="2806964"/>
            <a:ext cx="2693128" cy="991689"/>
          </a:xfrm>
          <a:prstGeom prst="rect">
            <a:avLst/>
          </a:prstGeom>
        </p:spPr>
        <p:txBody>
          <a:bodyPr anchor="b"/>
          <a:lstStyle>
            <a:lvl1pPr marL="0" indent="0" algn="r">
              <a:buNone/>
              <a:defRPr sz="4000" kern="0" cap="all" spc="400" baseline="0">
                <a:solidFill>
                  <a:schemeClr val="tx2"/>
                </a:solidFill>
                <a:latin typeface="+mj-lt"/>
              </a:defRPr>
            </a:lvl1pPr>
          </a:lstStyle>
          <a:p>
            <a:pPr lvl="0"/>
            <a:r>
              <a:rPr lang="en-US"/>
              <a:t>Add title</a:t>
            </a:r>
          </a:p>
        </p:txBody>
      </p:sp>
      <p:cxnSp>
        <p:nvCxnSpPr>
          <p:cNvPr id="27" name="Straight Connector 26">
            <a:extLst>
              <a:ext uri="{FF2B5EF4-FFF2-40B4-BE49-F238E27FC236}">
                <a16:creationId xmlns:a16="http://schemas.microsoft.com/office/drawing/2014/main" id="{E8685373-D021-44D0-B9F5-DD46F7C2EACA}"/>
              </a:ext>
            </a:extLst>
          </p:cNvPr>
          <p:cNvCxnSpPr>
            <a:cxnSpLocks/>
          </p:cNvCxnSpPr>
          <p:nvPr userDrawn="1"/>
        </p:nvCxnSpPr>
        <p:spPr>
          <a:xfrm>
            <a:off x="8593917" y="3939883"/>
            <a:ext cx="2741118"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B6020995-72BD-4944-B899-E6DA4064D131}"/>
              </a:ext>
            </a:extLst>
          </p:cNvPr>
          <p:cNvCxnSpPr>
            <a:cxnSpLocks/>
          </p:cNvCxnSpPr>
          <p:nvPr userDrawn="1"/>
        </p:nvCxnSpPr>
        <p:spPr>
          <a:xfrm>
            <a:off x="4727069" y="3939883"/>
            <a:ext cx="2903678"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C0C8E87B-2B7F-4A86-8EE0-6B1F9CDB72CD}"/>
              </a:ext>
            </a:extLst>
          </p:cNvPr>
          <p:cNvCxnSpPr>
            <a:cxnSpLocks/>
          </p:cNvCxnSpPr>
          <p:nvPr userDrawn="1"/>
        </p:nvCxnSpPr>
        <p:spPr>
          <a:xfrm>
            <a:off x="8593917" y="3939883"/>
            <a:ext cx="2903678"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00093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Market Comparison">
    <p:bg>
      <p:bgPr>
        <a:solidFill>
          <a:schemeClr val="bg1">
            <a:lumMod val="50000"/>
          </a:schemeClr>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59927B5-CD76-4CF2-9218-21B4ABE3CED9}"/>
              </a:ext>
            </a:extLst>
          </p:cNvPr>
          <p:cNvSpPr>
            <a:spLocks noGrp="1"/>
          </p:cNvSpPr>
          <p:nvPr>
            <p:ph type="dt" sz="half" idx="10"/>
          </p:nvPr>
        </p:nvSpPr>
        <p:spPr/>
        <p:txBody>
          <a:bodyPr/>
          <a:lstStyle>
            <a:lvl1pPr>
              <a:defRPr>
                <a:solidFill>
                  <a:schemeClr val="bg1"/>
                </a:solidFill>
              </a:defRPr>
            </a:lvl1pPr>
          </a:lstStyle>
          <a:p>
            <a:r>
              <a:rPr lang="en-US" dirty="0"/>
              <a:t>8/03/20XX</a:t>
            </a:r>
          </a:p>
        </p:txBody>
      </p:sp>
      <p:sp>
        <p:nvSpPr>
          <p:cNvPr id="5" name="Footer Placeholder 4">
            <a:extLst>
              <a:ext uri="{FF2B5EF4-FFF2-40B4-BE49-F238E27FC236}">
                <a16:creationId xmlns:a16="http://schemas.microsoft.com/office/drawing/2014/main" id="{89DE09AE-94B2-4BFF-BDCE-0B4930D63674}"/>
              </a:ext>
            </a:extLst>
          </p:cNvPr>
          <p:cNvSpPr>
            <a:spLocks noGrp="1"/>
          </p:cNvSpPr>
          <p:nvPr>
            <p:ph type="ftr" sz="quarter" idx="11"/>
          </p:nvPr>
        </p:nvSpPr>
        <p:spPr/>
        <p:txBody>
          <a:bodyPr/>
          <a:lstStyle>
            <a:lvl1pPr>
              <a:defRPr>
                <a:solidFill>
                  <a:schemeClr val="bg1"/>
                </a:solidFill>
              </a:defRPr>
            </a:lvl1pPr>
          </a:lstStyle>
          <a:p>
            <a:r>
              <a:rPr lang="en-US" dirty="0"/>
              <a:t>PITCH DECK</a:t>
            </a:r>
          </a:p>
        </p:txBody>
      </p:sp>
      <p:sp>
        <p:nvSpPr>
          <p:cNvPr id="6" name="Slide Number Placeholder 5">
            <a:extLst>
              <a:ext uri="{FF2B5EF4-FFF2-40B4-BE49-F238E27FC236}">
                <a16:creationId xmlns:a16="http://schemas.microsoft.com/office/drawing/2014/main" id="{6F7DB683-0E38-45C3-A062-8642CC4CC8AF}"/>
              </a:ext>
            </a:extLst>
          </p:cNvPr>
          <p:cNvSpPr>
            <a:spLocks noGrp="1"/>
          </p:cNvSpPr>
          <p:nvPr>
            <p:ph type="sldNum" sz="quarter" idx="12"/>
          </p:nvPr>
        </p:nvSpPr>
        <p:spPr/>
        <p:txBody>
          <a:bodyPr/>
          <a:lstStyle>
            <a:lvl1pPr>
              <a:defRPr>
                <a:solidFill>
                  <a:schemeClr val="bg1"/>
                </a:solidFill>
              </a:defRPr>
            </a:lvl1pPr>
          </a:lstStyle>
          <a:p>
            <a:fld id="{4F6357DA-28E9-40D3-918C-4D14E8263D81}" type="slidenum">
              <a:rPr lang="en-US" smtClean="0"/>
              <a:pPr/>
              <a:t>‹#›</a:t>
            </a:fld>
            <a:endParaRPr lang="en-US" dirty="0"/>
          </a:p>
        </p:txBody>
      </p:sp>
      <p:sp>
        <p:nvSpPr>
          <p:cNvPr id="11" name="Text Placeholder 10">
            <a:extLst>
              <a:ext uri="{FF2B5EF4-FFF2-40B4-BE49-F238E27FC236}">
                <a16:creationId xmlns:a16="http://schemas.microsoft.com/office/drawing/2014/main" id="{B3A9F833-D729-4A7C-AE1F-BAAF1214BA7E}"/>
              </a:ext>
            </a:extLst>
          </p:cNvPr>
          <p:cNvSpPr>
            <a:spLocks noGrp="1"/>
          </p:cNvSpPr>
          <p:nvPr>
            <p:ph type="body" sz="quarter" idx="13" hasCustomPrompt="1"/>
          </p:nvPr>
        </p:nvSpPr>
        <p:spPr>
          <a:xfrm>
            <a:off x="838200" y="4428271"/>
            <a:ext cx="2939143" cy="469089"/>
          </a:xfrm>
          <a:prstGeom prst="rect">
            <a:avLst/>
          </a:prstGeom>
        </p:spPr>
        <p:txBody>
          <a:bodyPr anchor="t"/>
          <a:lstStyle>
            <a:lvl1pPr marL="0" indent="0" algn="ctr">
              <a:lnSpc>
                <a:spcPct val="125000"/>
              </a:lnSpc>
              <a:spcBef>
                <a:spcPts val="0"/>
              </a:spcBef>
              <a:buNone/>
              <a:defRPr sz="1400" cap="all" spc="100" baseline="0">
                <a:solidFill>
                  <a:schemeClr val="bg1"/>
                </a:solidFill>
                <a:latin typeface="+mj-lt"/>
              </a:defRPr>
            </a:lvl1pPr>
          </a:lstStyle>
          <a:p>
            <a:pPr lvl="0"/>
            <a:r>
              <a:rPr lang="en-US"/>
              <a:t>Click to add text</a:t>
            </a:r>
          </a:p>
        </p:txBody>
      </p:sp>
      <p:sp>
        <p:nvSpPr>
          <p:cNvPr id="13" name="Text Placeholder 10">
            <a:extLst>
              <a:ext uri="{FF2B5EF4-FFF2-40B4-BE49-F238E27FC236}">
                <a16:creationId xmlns:a16="http://schemas.microsoft.com/office/drawing/2014/main" id="{D914E175-8C78-40BB-9962-8A85F2F0E41A}"/>
              </a:ext>
            </a:extLst>
          </p:cNvPr>
          <p:cNvSpPr>
            <a:spLocks noGrp="1"/>
          </p:cNvSpPr>
          <p:nvPr>
            <p:ph type="body" sz="quarter" idx="17" hasCustomPrompt="1"/>
          </p:nvPr>
        </p:nvSpPr>
        <p:spPr>
          <a:xfrm>
            <a:off x="838200" y="4753993"/>
            <a:ext cx="2939143" cy="469089"/>
          </a:xfrm>
          <a:prstGeom prst="rect">
            <a:avLst/>
          </a:prstGeom>
        </p:spPr>
        <p:txBody>
          <a:bodyPr anchor="t"/>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14" name="Text Placeholder 10">
            <a:extLst>
              <a:ext uri="{FF2B5EF4-FFF2-40B4-BE49-F238E27FC236}">
                <a16:creationId xmlns:a16="http://schemas.microsoft.com/office/drawing/2014/main" id="{13F63585-E36E-41A6-95F2-CD2BE2D6559D}"/>
              </a:ext>
            </a:extLst>
          </p:cNvPr>
          <p:cNvSpPr>
            <a:spLocks noGrp="1"/>
          </p:cNvSpPr>
          <p:nvPr>
            <p:ph type="body" sz="quarter" idx="18" hasCustomPrompt="1"/>
          </p:nvPr>
        </p:nvSpPr>
        <p:spPr>
          <a:xfrm>
            <a:off x="4626428" y="4428271"/>
            <a:ext cx="2939143" cy="469089"/>
          </a:xfrm>
          <a:prstGeom prst="rect">
            <a:avLst/>
          </a:prstGeom>
        </p:spPr>
        <p:txBody>
          <a:bodyPr anchor="t"/>
          <a:lstStyle>
            <a:lvl1pPr marL="0" indent="0" algn="ctr">
              <a:lnSpc>
                <a:spcPct val="125000"/>
              </a:lnSpc>
              <a:spcBef>
                <a:spcPts val="0"/>
              </a:spcBef>
              <a:buNone/>
              <a:defRPr sz="1400" cap="all" spc="100" baseline="0">
                <a:solidFill>
                  <a:schemeClr val="bg1"/>
                </a:solidFill>
                <a:latin typeface="+mj-lt"/>
              </a:defRPr>
            </a:lvl1pPr>
          </a:lstStyle>
          <a:p>
            <a:pPr lvl="0"/>
            <a:r>
              <a:rPr lang="en-US"/>
              <a:t>Click to add text</a:t>
            </a:r>
          </a:p>
        </p:txBody>
      </p:sp>
      <p:sp>
        <p:nvSpPr>
          <p:cNvPr id="16" name="Text Placeholder 10">
            <a:extLst>
              <a:ext uri="{FF2B5EF4-FFF2-40B4-BE49-F238E27FC236}">
                <a16:creationId xmlns:a16="http://schemas.microsoft.com/office/drawing/2014/main" id="{10FF23F7-3892-471E-AFA1-0D8BE8F43FB8}"/>
              </a:ext>
            </a:extLst>
          </p:cNvPr>
          <p:cNvSpPr>
            <a:spLocks noGrp="1"/>
          </p:cNvSpPr>
          <p:nvPr>
            <p:ph type="body" sz="quarter" idx="20" hasCustomPrompt="1"/>
          </p:nvPr>
        </p:nvSpPr>
        <p:spPr>
          <a:xfrm>
            <a:off x="4626428" y="4753993"/>
            <a:ext cx="2939143" cy="469089"/>
          </a:xfrm>
          <a:prstGeom prst="rect">
            <a:avLst/>
          </a:prstGeom>
        </p:spPr>
        <p:txBody>
          <a:bodyPr anchor="t"/>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17" name="Text Placeholder 10">
            <a:extLst>
              <a:ext uri="{FF2B5EF4-FFF2-40B4-BE49-F238E27FC236}">
                <a16:creationId xmlns:a16="http://schemas.microsoft.com/office/drawing/2014/main" id="{24D6B59F-6577-4B1E-B7F8-134B42084EF6}"/>
              </a:ext>
            </a:extLst>
          </p:cNvPr>
          <p:cNvSpPr>
            <a:spLocks noGrp="1"/>
          </p:cNvSpPr>
          <p:nvPr>
            <p:ph type="body" sz="quarter" idx="21" hasCustomPrompt="1"/>
          </p:nvPr>
        </p:nvSpPr>
        <p:spPr>
          <a:xfrm>
            <a:off x="8414657" y="4428271"/>
            <a:ext cx="2939143" cy="469089"/>
          </a:xfrm>
          <a:prstGeom prst="rect">
            <a:avLst/>
          </a:prstGeom>
        </p:spPr>
        <p:txBody>
          <a:bodyPr anchor="t"/>
          <a:lstStyle>
            <a:lvl1pPr marL="0" indent="0" algn="ctr">
              <a:lnSpc>
                <a:spcPct val="125000"/>
              </a:lnSpc>
              <a:spcBef>
                <a:spcPts val="0"/>
              </a:spcBef>
              <a:buNone/>
              <a:defRPr sz="1400" cap="all" spc="100" baseline="0">
                <a:solidFill>
                  <a:schemeClr val="bg1"/>
                </a:solidFill>
                <a:latin typeface="+mj-lt"/>
              </a:defRPr>
            </a:lvl1pPr>
          </a:lstStyle>
          <a:p>
            <a:pPr lvl="0"/>
            <a:r>
              <a:rPr lang="en-US"/>
              <a:t>Click to add text</a:t>
            </a:r>
          </a:p>
        </p:txBody>
      </p:sp>
      <p:sp>
        <p:nvSpPr>
          <p:cNvPr id="19" name="Text Placeholder 10">
            <a:extLst>
              <a:ext uri="{FF2B5EF4-FFF2-40B4-BE49-F238E27FC236}">
                <a16:creationId xmlns:a16="http://schemas.microsoft.com/office/drawing/2014/main" id="{39A963ED-FD03-4AAC-B023-59B209A5EB88}"/>
              </a:ext>
            </a:extLst>
          </p:cNvPr>
          <p:cNvSpPr>
            <a:spLocks noGrp="1"/>
          </p:cNvSpPr>
          <p:nvPr>
            <p:ph type="body" sz="quarter" idx="23" hasCustomPrompt="1"/>
          </p:nvPr>
        </p:nvSpPr>
        <p:spPr>
          <a:xfrm>
            <a:off x="8414657" y="4753993"/>
            <a:ext cx="2939143" cy="469089"/>
          </a:xfrm>
          <a:prstGeom prst="rect">
            <a:avLst/>
          </a:prstGeom>
        </p:spPr>
        <p:txBody>
          <a:bodyPr anchor="t"/>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26" name="Title 1">
            <a:extLst>
              <a:ext uri="{FF2B5EF4-FFF2-40B4-BE49-F238E27FC236}">
                <a16:creationId xmlns:a16="http://schemas.microsoft.com/office/drawing/2014/main" id="{23ED9778-7DC1-4EFA-92B5-2B9F0740F53A}"/>
              </a:ext>
            </a:extLst>
          </p:cNvPr>
          <p:cNvSpPr>
            <a:spLocks noGrp="1"/>
          </p:cNvSpPr>
          <p:nvPr>
            <p:ph type="ctrTitle" hasCustomPrompt="1"/>
          </p:nvPr>
        </p:nvSpPr>
        <p:spPr>
          <a:xfrm>
            <a:off x="2989604" y="724868"/>
            <a:ext cx="6212793"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
        <p:nvSpPr>
          <p:cNvPr id="18" name="Text Placeholder 14">
            <a:extLst>
              <a:ext uri="{FF2B5EF4-FFF2-40B4-BE49-F238E27FC236}">
                <a16:creationId xmlns:a16="http://schemas.microsoft.com/office/drawing/2014/main" id="{F1777D6D-27DD-4DA3-8C4C-B8F9BA9B189D}"/>
              </a:ext>
            </a:extLst>
          </p:cNvPr>
          <p:cNvSpPr>
            <a:spLocks noGrp="1"/>
          </p:cNvSpPr>
          <p:nvPr>
            <p:ph type="body" sz="quarter" idx="26" hasCustomPrompt="1"/>
          </p:nvPr>
        </p:nvSpPr>
        <p:spPr>
          <a:xfrm>
            <a:off x="1390331" y="2383034"/>
            <a:ext cx="1837944" cy="1837944"/>
          </a:xfrm>
          <a:prstGeom prst="ellipse">
            <a:avLst/>
          </a:prstGeom>
          <a:solidFill>
            <a:schemeClr val="accent6"/>
          </a:solidFill>
        </p:spPr>
        <p:txBody>
          <a:bodyPr anchor="ctr"/>
          <a:lstStyle>
            <a:lvl1pPr marL="0" indent="0" algn="ctr">
              <a:lnSpc>
                <a:spcPct val="100000"/>
              </a:lnSpc>
              <a:spcBef>
                <a:spcPts val="0"/>
              </a:spcBef>
              <a:buNone/>
              <a:defRPr sz="4000" cap="all" spc="200" baseline="0">
                <a:solidFill>
                  <a:schemeClr val="bg1"/>
                </a:solidFill>
                <a:latin typeface="+mj-lt"/>
              </a:defRPr>
            </a:lvl1pPr>
          </a:lstStyle>
          <a:p>
            <a:pPr lvl="0"/>
            <a:r>
              <a:rPr lang="en-US" dirty="0"/>
              <a:t>$3b</a:t>
            </a:r>
          </a:p>
        </p:txBody>
      </p:sp>
      <p:sp>
        <p:nvSpPr>
          <p:cNvPr id="20" name="Text Placeholder 14">
            <a:extLst>
              <a:ext uri="{FF2B5EF4-FFF2-40B4-BE49-F238E27FC236}">
                <a16:creationId xmlns:a16="http://schemas.microsoft.com/office/drawing/2014/main" id="{B99795F1-D282-42EE-BFEC-2F47E8BE5D33}"/>
              </a:ext>
            </a:extLst>
          </p:cNvPr>
          <p:cNvSpPr>
            <a:spLocks noGrp="1"/>
          </p:cNvSpPr>
          <p:nvPr>
            <p:ph type="body" sz="quarter" idx="27" hasCustomPrompt="1"/>
          </p:nvPr>
        </p:nvSpPr>
        <p:spPr>
          <a:xfrm>
            <a:off x="5178559" y="2383034"/>
            <a:ext cx="1837944" cy="1837944"/>
          </a:xfrm>
          <a:prstGeom prst="ellipse">
            <a:avLst/>
          </a:prstGeom>
          <a:solidFill>
            <a:schemeClr val="accent4">
              <a:lumMod val="75000"/>
            </a:schemeClr>
          </a:solidFill>
        </p:spPr>
        <p:txBody>
          <a:bodyPr anchor="ctr"/>
          <a:lstStyle>
            <a:lvl1pPr marL="0" indent="0" algn="ctr">
              <a:lnSpc>
                <a:spcPct val="100000"/>
              </a:lnSpc>
              <a:spcBef>
                <a:spcPts val="0"/>
              </a:spcBef>
              <a:buNone/>
              <a:defRPr sz="4000" cap="all" spc="200" baseline="0">
                <a:solidFill>
                  <a:schemeClr val="bg1"/>
                </a:solidFill>
                <a:latin typeface="+mj-lt"/>
              </a:defRPr>
            </a:lvl1pPr>
          </a:lstStyle>
          <a:p>
            <a:pPr lvl="0"/>
            <a:r>
              <a:rPr lang="en-US" dirty="0"/>
              <a:t>$2b</a:t>
            </a:r>
          </a:p>
        </p:txBody>
      </p:sp>
      <p:sp>
        <p:nvSpPr>
          <p:cNvPr id="21" name="Text Placeholder 14">
            <a:extLst>
              <a:ext uri="{FF2B5EF4-FFF2-40B4-BE49-F238E27FC236}">
                <a16:creationId xmlns:a16="http://schemas.microsoft.com/office/drawing/2014/main" id="{E7EDCD32-FC44-473D-A0D4-F71DAF57286F}"/>
              </a:ext>
            </a:extLst>
          </p:cNvPr>
          <p:cNvSpPr>
            <a:spLocks noGrp="1"/>
          </p:cNvSpPr>
          <p:nvPr>
            <p:ph type="body" sz="quarter" idx="28" hasCustomPrompt="1"/>
          </p:nvPr>
        </p:nvSpPr>
        <p:spPr>
          <a:xfrm>
            <a:off x="8966788" y="2383034"/>
            <a:ext cx="1837944" cy="1837944"/>
          </a:xfrm>
          <a:prstGeom prst="ellipse">
            <a:avLst/>
          </a:prstGeom>
          <a:solidFill>
            <a:schemeClr val="accent4"/>
          </a:solidFill>
        </p:spPr>
        <p:txBody>
          <a:bodyPr anchor="ctr"/>
          <a:lstStyle>
            <a:lvl1pPr marL="0" indent="0" algn="ctr">
              <a:lnSpc>
                <a:spcPct val="100000"/>
              </a:lnSpc>
              <a:spcBef>
                <a:spcPts val="0"/>
              </a:spcBef>
              <a:buNone/>
              <a:defRPr sz="4000" cap="all" spc="200" baseline="0">
                <a:solidFill>
                  <a:schemeClr val="bg1"/>
                </a:solidFill>
                <a:latin typeface="+mj-lt"/>
              </a:defRPr>
            </a:lvl1pPr>
          </a:lstStyle>
          <a:p>
            <a:pPr lvl="0"/>
            <a:r>
              <a:rPr lang="en-US" dirty="0"/>
              <a:t>$1b</a:t>
            </a:r>
          </a:p>
        </p:txBody>
      </p:sp>
    </p:spTree>
    <p:extLst>
      <p:ext uri="{BB962C8B-B14F-4D97-AF65-F5344CB8AC3E}">
        <p14:creationId xmlns:p14="http://schemas.microsoft.com/office/powerpoint/2010/main" val="86504030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Our Competition ">
    <p:spTree>
      <p:nvGrpSpPr>
        <p:cNvPr id="1" name=""/>
        <p:cNvGrpSpPr/>
        <p:nvPr/>
      </p:nvGrpSpPr>
      <p:grpSpPr>
        <a:xfrm>
          <a:off x="0" y="0"/>
          <a:ext cx="0" cy="0"/>
          <a:chOff x="0" y="0"/>
          <a:chExt cx="0" cy="0"/>
        </a:xfrm>
      </p:grpSpPr>
      <p:sp>
        <p:nvSpPr>
          <p:cNvPr id="9" name="Picture Placeholder 7">
            <a:extLst>
              <a:ext uri="{FF2B5EF4-FFF2-40B4-BE49-F238E27FC236}">
                <a16:creationId xmlns:a16="http://schemas.microsoft.com/office/drawing/2014/main" id="{9332B195-6B28-453B-8483-E18845F548FE}"/>
              </a:ext>
            </a:extLst>
          </p:cNvPr>
          <p:cNvSpPr>
            <a:spLocks noGrp="1"/>
          </p:cNvSpPr>
          <p:nvPr>
            <p:ph type="pic" sz="quarter" idx="13" hasCustomPrompt="1"/>
          </p:nvPr>
        </p:nvSpPr>
        <p:spPr>
          <a:xfrm>
            <a:off x="-4281" y="0"/>
            <a:ext cx="12196282" cy="2442916"/>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15" name="Text Placeholder 4">
            <a:extLst>
              <a:ext uri="{FF2B5EF4-FFF2-40B4-BE49-F238E27FC236}">
                <a16:creationId xmlns:a16="http://schemas.microsoft.com/office/drawing/2014/main" id="{70B36DB2-10C9-40E1-A939-F9F3E99AA97E}"/>
              </a:ext>
            </a:extLst>
          </p:cNvPr>
          <p:cNvSpPr>
            <a:spLocks noGrp="1"/>
          </p:cNvSpPr>
          <p:nvPr>
            <p:ph type="body" sz="quarter" idx="29" hasCustomPrompt="1"/>
          </p:nvPr>
        </p:nvSpPr>
        <p:spPr>
          <a:xfrm>
            <a:off x="-316523" y="104279"/>
            <a:ext cx="12508523" cy="2679238"/>
          </a:xfrm>
          <a:prstGeom prst="rect">
            <a:avLst/>
          </a:prstGeom>
        </p:spPr>
        <p:txBody>
          <a:bodyPr/>
          <a:lstStyle>
            <a:lvl1pPr marL="0" indent="0" algn="r">
              <a:lnSpc>
                <a:spcPct val="40000"/>
              </a:lnSpc>
              <a:spcBef>
                <a:spcPts val="0"/>
              </a:spcBef>
              <a:buNone/>
              <a:defRPr sz="50000" baseline="0">
                <a:solidFill>
                  <a:schemeClr val="bg1">
                    <a:alpha val="20000"/>
                  </a:schemeClr>
                </a:solidFill>
                <a:latin typeface="Kunstler Script" panose="030304020206070D0D06" pitchFamily="66" charset="0"/>
              </a:defRPr>
            </a:lvl1pPr>
          </a:lstStyle>
          <a:p>
            <a:r>
              <a:rPr lang="en-US" dirty="0"/>
              <a:t>Comp</a:t>
            </a:r>
          </a:p>
        </p:txBody>
      </p:sp>
      <p:sp>
        <p:nvSpPr>
          <p:cNvPr id="3" name="Date Placeholder 2">
            <a:extLst>
              <a:ext uri="{FF2B5EF4-FFF2-40B4-BE49-F238E27FC236}">
                <a16:creationId xmlns:a16="http://schemas.microsoft.com/office/drawing/2014/main" id="{F1034CA5-4FBD-4728-A5D5-B55A51F3EC89}"/>
              </a:ext>
            </a:extLst>
          </p:cNvPr>
          <p:cNvSpPr>
            <a:spLocks noGrp="1"/>
          </p:cNvSpPr>
          <p:nvPr>
            <p:ph type="dt" sz="half" idx="10"/>
          </p:nvPr>
        </p:nvSpPr>
        <p:spPr/>
        <p:txBody>
          <a:bodyPr/>
          <a:lstStyle>
            <a:lvl1pPr>
              <a:defRPr>
                <a:solidFill>
                  <a:schemeClr val="bg2">
                    <a:lumMod val="50000"/>
                  </a:schemeClr>
                </a:solidFill>
              </a:defRPr>
            </a:lvl1pPr>
          </a:lstStyle>
          <a:p>
            <a:r>
              <a:rPr lang="en-US" dirty="0"/>
              <a:t>8/03/20XX</a:t>
            </a:r>
          </a:p>
        </p:txBody>
      </p:sp>
      <p:sp>
        <p:nvSpPr>
          <p:cNvPr id="4" name="Footer Placeholder 3">
            <a:extLst>
              <a:ext uri="{FF2B5EF4-FFF2-40B4-BE49-F238E27FC236}">
                <a16:creationId xmlns:a16="http://schemas.microsoft.com/office/drawing/2014/main" id="{DEB12970-8175-4B63-9ABC-FF21E5FB07CA}"/>
              </a:ext>
            </a:extLst>
          </p:cNvPr>
          <p:cNvSpPr>
            <a:spLocks noGrp="1"/>
          </p:cNvSpPr>
          <p:nvPr>
            <p:ph type="ftr" sz="quarter" idx="11"/>
          </p:nvPr>
        </p:nvSpPr>
        <p:spPr/>
        <p:txBody>
          <a:bodyPr/>
          <a:lstStyle>
            <a:lvl1pPr>
              <a:defRPr>
                <a:solidFill>
                  <a:schemeClr val="bg2">
                    <a:lumMod val="50000"/>
                  </a:schemeClr>
                </a:solidFill>
              </a:defRPr>
            </a:lvl1pPr>
          </a:lstStyle>
          <a:p>
            <a:r>
              <a:rPr lang="en-US" dirty="0"/>
              <a:t>PITCH DECK</a:t>
            </a:r>
          </a:p>
        </p:txBody>
      </p:sp>
      <p:sp>
        <p:nvSpPr>
          <p:cNvPr id="5" name="Slide Number Placeholder 4">
            <a:extLst>
              <a:ext uri="{FF2B5EF4-FFF2-40B4-BE49-F238E27FC236}">
                <a16:creationId xmlns:a16="http://schemas.microsoft.com/office/drawing/2014/main" id="{D2E5FFB0-6DFB-4547-AB5E-A22910F479A1}"/>
              </a:ext>
            </a:extLst>
          </p:cNvPr>
          <p:cNvSpPr>
            <a:spLocks noGrp="1"/>
          </p:cNvSpPr>
          <p:nvPr>
            <p:ph type="sldNum" sz="quarter" idx="12"/>
          </p:nvPr>
        </p:nvSpPr>
        <p:spPr/>
        <p:txBody>
          <a:bodyPr/>
          <a:lstStyle>
            <a:lvl1pPr>
              <a:defRPr>
                <a:solidFill>
                  <a:schemeClr val="bg2">
                    <a:lumMod val="50000"/>
                  </a:schemeClr>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3B15B0B7-1296-4FBF-8D28-A0D282176365}"/>
              </a:ext>
            </a:extLst>
          </p:cNvPr>
          <p:cNvSpPr>
            <a:spLocks noGrp="1"/>
          </p:cNvSpPr>
          <p:nvPr>
            <p:ph type="ctrTitle" hasCustomPrompt="1"/>
          </p:nvPr>
        </p:nvSpPr>
        <p:spPr>
          <a:xfrm>
            <a:off x="819728" y="2679238"/>
            <a:ext cx="4386945" cy="545148"/>
          </a:xfrm>
          <a:prstGeom prst="rect">
            <a:avLst/>
          </a:prstGeom>
        </p:spPr>
        <p:txBody>
          <a:bodyPr anchor="b"/>
          <a:lstStyle>
            <a:lvl1pPr algn="l">
              <a:defRPr sz="2200" cap="all" spc="200" baseline="0">
                <a:solidFill>
                  <a:schemeClr val="accent1"/>
                </a:solidFill>
                <a:latin typeface="+mj-lt"/>
              </a:defRPr>
            </a:lvl1pPr>
          </a:lstStyle>
          <a:p>
            <a:r>
              <a:rPr lang="en-US"/>
              <a:t>Click to add title</a:t>
            </a:r>
          </a:p>
        </p:txBody>
      </p:sp>
      <p:sp>
        <p:nvSpPr>
          <p:cNvPr id="10" name="Text Placeholder 10">
            <a:extLst>
              <a:ext uri="{FF2B5EF4-FFF2-40B4-BE49-F238E27FC236}">
                <a16:creationId xmlns:a16="http://schemas.microsoft.com/office/drawing/2014/main" id="{41958F62-D93E-4433-9FC8-4CFA9792BDB2}"/>
              </a:ext>
            </a:extLst>
          </p:cNvPr>
          <p:cNvSpPr>
            <a:spLocks noGrp="1"/>
          </p:cNvSpPr>
          <p:nvPr>
            <p:ph type="body" sz="quarter" idx="14" hasCustomPrompt="1"/>
          </p:nvPr>
        </p:nvSpPr>
        <p:spPr>
          <a:xfrm>
            <a:off x="819728" y="4085594"/>
            <a:ext cx="4953000" cy="2046251"/>
          </a:xfrm>
          <a:prstGeom prst="rect">
            <a:avLst/>
          </a:prstGeom>
        </p:spPr>
        <p:txBody>
          <a:bodyPr anchor="t"/>
          <a:lstStyle>
            <a:lvl1pPr marL="0" indent="0" algn="l">
              <a:lnSpc>
                <a:spcPct val="125000"/>
              </a:lnSpc>
              <a:spcBef>
                <a:spcPts val="0"/>
              </a:spcBef>
              <a:spcAft>
                <a:spcPts val="1000"/>
              </a:spcAft>
              <a:buNone/>
              <a:defRPr sz="1400" cap="none" spc="100" baseline="0">
                <a:solidFill>
                  <a:schemeClr val="tx1"/>
                </a:solidFill>
                <a:latin typeface="+mn-lt"/>
              </a:defRPr>
            </a:lvl1pPr>
          </a:lstStyle>
          <a:p>
            <a:pPr lvl="0"/>
            <a:r>
              <a:rPr lang="en-US"/>
              <a:t>Click to add text</a:t>
            </a:r>
          </a:p>
        </p:txBody>
      </p:sp>
      <p:sp>
        <p:nvSpPr>
          <p:cNvPr id="11" name="Text Placeholder 10">
            <a:extLst>
              <a:ext uri="{FF2B5EF4-FFF2-40B4-BE49-F238E27FC236}">
                <a16:creationId xmlns:a16="http://schemas.microsoft.com/office/drawing/2014/main" id="{23D482AA-5393-4260-A25C-77242CC39847}"/>
              </a:ext>
            </a:extLst>
          </p:cNvPr>
          <p:cNvSpPr>
            <a:spLocks noGrp="1"/>
          </p:cNvSpPr>
          <p:nvPr>
            <p:ph type="body" sz="quarter" idx="16" hasCustomPrompt="1"/>
          </p:nvPr>
        </p:nvSpPr>
        <p:spPr>
          <a:xfrm>
            <a:off x="819728" y="3706090"/>
            <a:ext cx="4953000" cy="426393"/>
          </a:xfrm>
          <a:prstGeom prst="rect">
            <a:avLst/>
          </a:prstGeom>
        </p:spPr>
        <p:txBody>
          <a:bodyPr anchor="b"/>
          <a:lstStyle>
            <a:lvl1pPr marL="0" indent="0" algn="l">
              <a:buNone/>
              <a:defRPr sz="1400" cap="all" spc="100" baseline="0">
                <a:solidFill>
                  <a:schemeClr val="accent1"/>
                </a:solidFill>
                <a:latin typeface="+mj-lt"/>
              </a:defRPr>
            </a:lvl1pPr>
          </a:lstStyle>
          <a:p>
            <a:pPr lvl="0"/>
            <a:r>
              <a:rPr lang="en-US"/>
              <a:t>Click to add subtitle</a:t>
            </a:r>
          </a:p>
        </p:txBody>
      </p:sp>
      <p:sp>
        <p:nvSpPr>
          <p:cNvPr id="12" name="Text Placeholder 10">
            <a:extLst>
              <a:ext uri="{FF2B5EF4-FFF2-40B4-BE49-F238E27FC236}">
                <a16:creationId xmlns:a16="http://schemas.microsoft.com/office/drawing/2014/main" id="{57434F13-1C2F-416A-A9F8-479D11410BED}"/>
              </a:ext>
            </a:extLst>
          </p:cNvPr>
          <p:cNvSpPr>
            <a:spLocks noGrp="1"/>
          </p:cNvSpPr>
          <p:nvPr>
            <p:ph type="body" sz="quarter" idx="17" hasCustomPrompt="1"/>
          </p:nvPr>
        </p:nvSpPr>
        <p:spPr>
          <a:xfrm>
            <a:off x="6400800" y="4085594"/>
            <a:ext cx="4953000" cy="2046251"/>
          </a:xfrm>
          <a:prstGeom prst="rect">
            <a:avLst/>
          </a:prstGeom>
        </p:spPr>
        <p:txBody>
          <a:bodyPr anchor="t"/>
          <a:lstStyle>
            <a:lvl1pPr marL="0" indent="0" algn="l">
              <a:lnSpc>
                <a:spcPct val="125000"/>
              </a:lnSpc>
              <a:spcBef>
                <a:spcPts val="0"/>
              </a:spcBef>
              <a:spcAft>
                <a:spcPts val="1000"/>
              </a:spcAft>
              <a:buNone/>
              <a:defRPr sz="1400" cap="none" spc="100" baseline="0">
                <a:solidFill>
                  <a:schemeClr val="tx1"/>
                </a:solidFill>
                <a:latin typeface="+mn-lt"/>
              </a:defRPr>
            </a:lvl1pPr>
          </a:lstStyle>
          <a:p>
            <a:pPr lvl="0"/>
            <a:r>
              <a:rPr lang="en-US"/>
              <a:t>Click to add text</a:t>
            </a:r>
          </a:p>
        </p:txBody>
      </p:sp>
      <p:sp>
        <p:nvSpPr>
          <p:cNvPr id="13" name="Text Placeholder 10">
            <a:extLst>
              <a:ext uri="{FF2B5EF4-FFF2-40B4-BE49-F238E27FC236}">
                <a16:creationId xmlns:a16="http://schemas.microsoft.com/office/drawing/2014/main" id="{FC8B7634-CFB8-480E-9065-D580A180133A}"/>
              </a:ext>
            </a:extLst>
          </p:cNvPr>
          <p:cNvSpPr>
            <a:spLocks noGrp="1"/>
          </p:cNvSpPr>
          <p:nvPr>
            <p:ph type="body" sz="quarter" idx="18" hasCustomPrompt="1"/>
          </p:nvPr>
        </p:nvSpPr>
        <p:spPr>
          <a:xfrm>
            <a:off x="6400800" y="3706090"/>
            <a:ext cx="4953000" cy="426393"/>
          </a:xfrm>
          <a:prstGeom prst="rect">
            <a:avLst/>
          </a:prstGeom>
        </p:spPr>
        <p:txBody>
          <a:bodyPr anchor="b"/>
          <a:lstStyle>
            <a:lvl1pPr marL="0" indent="0" algn="l">
              <a:buNone/>
              <a:defRPr sz="1400" cap="all" spc="100" baseline="0">
                <a:solidFill>
                  <a:schemeClr val="accent1"/>
                </a:solidFill>
                <a:latin typeface="+mj-lt"/>
              </a:defRPr>
            </a:lvl1pPr>
          </a:lstStyle>
          <a:p>
            <a:pPr lvl="0"/>
            <a:r>
              <a:rPr lang="en-US"/>
              <a:t>Click to add subtitle</a:t>
            </a:r>
          </a:p>
        </p:txBody>
      </p:sp>
    </p:spTree>
    <p:extLst>
      <p:ext uri="{BB962C8B-B14F-4D97-AF65-F5344CB8AC3E}">
        <p14:creationId xmlns:p14="http://schemas.microsoft.com/office/powerpoint/2010/main" val="19971048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Our Competition v2">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2433EF2-C2C4-4062-9D92-0FB277293D45}"/>
              </a:ext>
            </a:extLst>
          </p:cNvPr>
          <p:cNvSpPr>
            <a:spLocks noGrp="1"/>
          </p:cNvSpPr>
          <p:nvPr>
            <p:ph type="dt" sz="half" idx="10"/>
          </p:nvPr>
        </p:nvSpPr>
        <p:spPr/>
        <p:txBody>
          <a:bodyPr/>
          <a:lstStyle>
            <a:lvl1pPr>
              <a:defRPr>
                <a:solidFill>
                  <a:schemeClr val="bg2">
                    <a:lumMod val="50000"/>
                  </a:schemeClr>
                </a:solidFill>
              </a:defRPr>
            </a:lvl1pPr>
          </a:lstStyle>
          <a:p>
            <a:r>
              <a:rPr lang="en-US" dirty="0"/>
              <a:t>8/03/20XX</a:t>
            </a:r>
          </a:p>
        </p:txBody>
      </p:sp>
      <p:sp>
        <p:nvSpPr>
          <p:cNvPr id="5" name="Footer Placeholder 4">
            <a:extLst>
              <a:ext uri="{FF2B5EF4-FFF2-40B4-BE49-F238E27FC236}">
                <a16:creationId xmlns:a16="http://schemas.microsoft.com/office/drawing/2014/main" id="{CD63FBE5-A165-4D71-A770-FE4E13B1A687}"/>
              </a:ext>
            </a:extLst>
          </p:cNvPr>
          <p:cNvSpPr>
            <a:spLocks noGrp="1"/>
          </p:cNvSpPr>
          <p:nvPr>
            <p:ph type="ftr" sz="quarter" idx="11"/>
          </p:nvPr>
        </p:nvSpPr>
        <p:spPr/>
        <p:txBody>
          <a:bodyPr/>
          <a:lstStyle>
            <a:lvl1pPr>
              <a:defRPr>
                <a:solidFill>
                  <a:schemeClr val="bg2">
                    <a:lumMod val="50000"/>
                  </a:schemeClr>
                </a:solidFill>
              </a:defRPr>
            </a:lvl1pPr>
          </a:lstStyle>
          <a:p>
            <a:r>
              <a:rPr lang="en-US" dirty="0"/>
              <a:t>PITCH DECK</a:t>
            </a:r>
          </a:p>
        </p:txBody>
      </p:sp>
      <p:sp>
        <p:nvSpPr>
          <p:cNvPr id="6" name="Slide Number Placeholder 5">
            <a:extLst>
              <a:ext uri="{FF2B5EF4-FFF2-40B4-BE49-F238E27FC236}">
                <a16:creationId xmlns:a16="http://schemas.microsoft.com/office/drawing/2014/main" id="{B9B91C94-93DA-4850-9EE8-968DAF8900BD}"/>
              </a:ext>
            </a:extLst>
          </p:cNvPr>
          <p:cNvSpPr>
            <a:spLocks noGrp="1"/>
          </p:cNvSpPr>
          <p:nvPr>
            <p:ph type="sldNum" sz="quarter" idx="12"/>
          </p:nvPr>
        </p:nvSpPr>
        <p:spPr/>
        <p:txBody>
          <a:bodyPr/>
          <a:lstStyle>
            <a:lvl1pPr>
              <a:defRPr>
                <a:solidFill>
                  <a:schemeClr val="bg2">
                    <a:lumMod val="50000"/>
                  </a:schemeClr>
                </a:solidFill>
              </a:defRPr>
            </a:lvl1pPr>
          </a:lstStyle>
          <a:p>
            <a:fld id="{4F6357DA-28E9-40D3-918C-4D14E8263D81}" type="slidenum">
              <a:rPr lang="en-US" smtClean="0"/>
              <a:pPr/>
              <a:t>‹#›</a:t>
            </a:fld>
            <a:endParaRPr lang="en-US" dirty="0"/>
          </a:p>
        </p:txBody>
      </p:sp>
      <p:sp>
        <p:nvSpPr>
          <p:cNvPr id="7" name="Text Placeholder 14">
            <a:extLst>
              <a:ext uri="{FF2B5EF4-FFF2-40B4-BE49-F238E27FC236}">
                <a16:creationId xmlns:a16="http://schemas.microsoft.com/office/drawing/2014/main" id="{C9C019F9-A0CC-42FD-9A58-9A76FBC64749}"/>
              </a:ext>
            </a:extLst>
          </p:cNvPr>
          <p:cNvSpPr>
            <a:spLocks noGrp="1"/>
          </p:cNvSpPr>
          <p:nvPr>
            <p:ph type="body" sz="quarter" idx="15" hasCustomPrompt="1"/>
          </p:nvPr>
        </p:nvSpPr>
        <p:spPr>
          <a:xfrm>
            <a:off x="6236499" y="1425477"/>
            <a:ext cx="1706965"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a:t>Click to add name</a:t>
            </a:r>
          </a:p>
        </p:txBody>
      </p:sp>
      <p:sp>
        <p:nvSpPr>
          <p:cNvPr id="8" name="Text Placeholder 14">
            <a:extLst>
              <a:ext uri="{FF2B5EF4-FFF2-40B4-BE49-F238E27FC236}">
                <a16:creationId xmlns:a16="http://schemas.microsoft.com/office/drawing/2014/main" id="{2F0A1D53-A949-49E7-820F-D18CEC7EA781}"/>
              </a:ext>
            </a:extLst>
          </p:cNvPr>
          <p:cNvSpPr>
            <a:spLocks noGrp="1"/>
          </p:cNvSpPr>
          <p:nvPr>
            <p:ph type="body" sz="quarter" idx="17" hasCustomPrompt="1"/>
          </p:nvPr>
        </p:nvSpPr>
        <p:spPr>
          <a:xfrm>
            <a:off x="6236499" y="5294320"/>
            <a:ext cx="1706965"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a:t>Click to add name</a:t>
            </a:r>
          </a:p>
        </p:txBody>
      </p:sp>
      <p:sp>
        <p:nvSpPr>
          <p:cNvPr id="9" name="Text Placeholder 14">
            <a:extLst>
              <a:ext uri="{FF2B5EF4-FFF2-40B4-BE49-F238E27FC236}">
                <a16:creationId xmlns:a16="http://schemas.microsoft.com/office/drawing/2014/main" id="{FC5403F6-AE51-438F-AF93-56FA7D2A5675}"/>
              </a:ext>
            </a:extLst>
          </p:cNvPr>
          <p:cNvSpPr>
            <a:spLocks noGrp="1"/>
          </p:cNvSpPr>
          <p:nvPr>
            <p:ph type="body" sz="quarter" idx="19" hasCustomPrompt="1"/>
          </p:nvPr>
        </p:nvSpPr>
        <p:spPr>
          <a:xfrm>
            <a:off x="9440311" y="3354359"/>
            <a:ext cx="1380681"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a:t>Click to add name</a:t>
            </a:r>
          </a:p>
        </p:txBody>
      </p:sp>
      <p:sp>
        <p:nvSpPr>
          <p:cNvPr id="11" name="Text Placeholder 14">
            <a:extLst>
              <a:ext uri="{FF2B5EF4-FFF2-40B4-BE49-F238E27FC236}">
                <a16:creationId xmlns:a16="http://schemas.microsoft.com/office/drawing/2014/main" id="{0494832D-1AEB-4A7B-8BC3-8AC645057F58}"/>
              </a:ext>
            </a:extLst>
          </p:cNvPr>
          <p:cNvSpPr>
            <a:spLocks noGrp="1"/>
          </p:cNvSpPr>
          <p:nvPr>
            <p:ph type="body" sz="quarter" idx="20" hasCustomPrompt="1"/>
          </p:nvPr>
        </p:nvSpPr>
        <p:spPr>
          <a:xfrm>
            <a:off x="4743347" y="2194947"/>
            <a:ext cx="1183179" cy="492025"/>
          </a:xfrm>
          <a:prstGeom prst="rect">
            <a:avLst/>
          </a:prstGeom>
        </p:spPr>
        <p:txBody>
          <a:bodyPr anchor="ctr"/>
          <a:lstStyle>
            <a:lvl1pPr marL="0" indent="0" algn="ctr">
              <a:lnSpc>
                <a:spcPct val="100000"/>
              </a:lnSpc>
              <a:buNone/>
              <a:defRPr sz="1200" cap="all" spc="200" baseline="0">
                <a:solidFill>
                  <a:schemeClr val="bg1"/>
                </a:solidFill>
                <a:latin typeface="+mj-lt"/>
              </a:defRPr>
            </a:lvl1pPr>
          </a:lstStyle>
          <a:p>
            <a:pPr lvl="0"/>
            <a:r>
              <a:rPr lang="en-US"/>
              <a:t>Click to add name</a:t>
            </a:r>
          </a:p>
        </p:txBody>
      </p:sp>
      <p:sp>
        <p:nvSpPr>
          <p:cNvPr id="13" name="Text Placeholder 14">
            <a:extLst>
              <a:ext uri="{FF2B5EF4-FFF2-40B4-BE49-F238E27FC236}">
                <a16:creationId xmlns:a16="http://schemas.microsoft.com/office/drawing/2014/main" id="{9DED817B-58D3-4713-A66F-2E4CF578D5E7}"/>
              </a:ext>
            </a:extLst>
          </p:cNvPr>
          <p:cNvSpPr>
            <a:spLocks noGrp="1"/>
          </p:cNvSpPr>
          <p:nvPr>
            <p:ph type="body" sz="quarter" idx="21" hasCustomPrompt="1"/>
          </p:nvPr>
        </p:nvSpPr>
        <p:spPr>
          <a:xfrm>
            <a:off x="5179839" y="4307664"/>
            <a:ext cx="1183179" cy="492025"/>
          </a:xfrm>
          <a:prstGeom prst="rect">
            <a:avLst/>
          </a:prstGeom>
        </p:spPr>
        <p:txBody>
          <a:bodyPr anchor="ctr"/>
          <a:lstStyle>
            <a:lvl1pPr marL="0" indent="0" algn="ctr">
              <a:lnSpc>
                <a:spcPct val="100000"/>
              </a:lnSpc>
              <a:buNone/>
              <a:defRPr sz="1200" cap="all" spc="200" baseline="0">
                <a:solidFill>
                  <a:schemeClr val="bg1"/>
                </a:solidFill>
                <a:latin typeface="+mj-lt"/>
              </a:defRPr>
            </a:lvl1pPr>
          </a:lstStyle>
          <a:p>
            <a:pPr lvl="0"/>
            <a:r>
              <a:rPr lang="en-US"/>
              <a:t>Click to add name</a:t>
            </a:r>
          </a:p>
        </p:txBody>
      </p:sp>
      <p:sp>
        <p:nvSpPr>
          <p:cNvPr id="15" name="Text Placeholder 14">
            <a:extLst>
              <a:ext uri="{FF2B5EF4-FFF2-40B4-BE49-F238E27FC236}">
                <a16:creationId xmlns:a16="http://schemas.microsoft.com/office/drawing/2014/main" id="{D1FE5CBC-B2B8-45FE-986C-504C397B9E10}"/>
              </a:ext>
            </a:extLst>
          </p:cNvPr>
          <p:cNvSpPr>
            <a:spLocks noGrp="1"/>
          </p:cNvSpPr>
          <p:nvPr>
            <p:ph type="body" sz="quarter" idx="22" hasCustomPrompt="1"/>
          </p:nvPr>
        </p:nvSpPr>
        <p:spPr>
          <a:xfrm>
            <a:off x="3642362" y="4439394"/>
            <a:ext cx="1183179" cy="492025"/>
          </a:xfrm>
          <a:prstGeom prst="rect">
            <a:avLst/>
          </a:prstGeom>
        </p:spPr>
        <p:txBody>
          <a:bodyPr anchor="ctr"/>
          <a:lstStyle>
            <a:lvl1pPr marL="0" indent="0" algn="ctr">
              <a:lnSpc>
                <a:spcPct val="100000"/>
              </a:lnSpc>
              <a:buNone/>
              <a:defRPr sz="1200" cap="all" spc="200" baseline="0">
                <a:solidFill>
                  <a:schemeClr val="bg1"/>
                </a:solidFill>
                <a:latin typeface="+mj-lt"/>
              </a:defRPr>
            </a:lvl1pPr>
          </a:lstStyle>
          <a:p>
            <a:pPr lvl="0"/>
            <a:r>
              <a:rPr lang="en-US"/>
              <a:t>Click to add name</a:t>
            </a:r>
          </a:p>
        </p:txBody>
      </p:sp>
      <p:sp>
        <p:nvSpPr>
          <p:cNvPr id="17" name="Text Placeholder 14">
            <a:extLst>
              <a:ext uri="{FF2B5EF4-FFF2-40B4-BE49-F238E27FC236}">
                <a16:creationId xmlns:a16="http://schemas.microsoft.com/office/drawing/2014/main" id="{CE71774F-D73F-4B7F-9152-95EC3F36DDA8}"/>
              </a:ext>
            </a:extLst>
          </p:cNvPr>
          <p:cNvSpPr>
            <a:spLocks noGrp="1"/>
          </p:cNvSpPr>
          <p:nvPr>
            <p:ph type="body" sz="quarter" idx="23" hasCustomPrompt="1"/>
          </p:nvPr>
        </p:nvSpPr>
        <p:spPr>
          <a:xfrm>
            <a:off x="7398712" y="4008089"/>
            <a:ext cx="1183179" cy="492025"/>
          </a:xfrm>
          <a:prstGeom prst="rect">
            <a:avLst/>
          </a:prstGeom>
        </p:spPr>
        <p:txBody>
          <a:bodyPr anchor="ctr"/>
          <a:lstStyle>
            <a:lvl1pPr marL="0" indent="0" algn="ctr">
              <a:lnSpc>
                <a:spcPct val="100000"/>
              </a:lnSpc>
              <a:buNone/>
              <a:defRPr sz="1200" cap="all" spc="200" baseline="0">
                <a:solidFill>
                  <a:schemeClr val="bg1"/>
                </a:solidFill>
                <a:latin typeface="+mj-lt"/>
              </a:defRPr>
            </a:lvl1pPr>
          </a:lstStyle>
          <a:p>
            <a:pPr lvl="0"/>
            <a:r>
              <a:rPr lang="en-US"/>
              <a:t>Click to add name</a:t>
            </a:r>
          </a:p>
        </p:txBody>
      </p:sp>
      <p:sp>
        <p:nvSpPr>
          <p:cNvPr id="20" name="Text Placeholder 14">
            <a:extLst>
              <a:ext uri="{FF2B5EF4-FFF2-40B4-BE49-F238E27FC236}">
                <a16:creationId xmlns:a16="http://schemas.microsoft.com/office/drawing/2014/main" id="{1154305F-5D9B-4B4A-9F2B-6FBECE7371AA}"/>
              </a:ext>
            </a:extLst>
          </p:cNvPr>
          <p:cNvSpPr>
            <a:spLocks noGrp="1"/>
          </p:cNvSpPr>
          <p:nvPr>
            <p:ph type="body" sz="quarter" idx="25" hasCustomPrompt="1"/>
          </p:nvPr>
        </p:nvSpPr>
        <p:spPr>
          <a:xfrm>
            <a:off x="3543692" y="3354359"/>
            <a:ext cx="1209143"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a:t>Click to add name</a:t>
            </a:r>
          </a:p>
        </p:txBody>
      </p:sp>
      <p:cxnSp>
        <p:nvCxnSpPr>
          <p:cNvPr id="21" name="Straight Connector 20">
            <a:extLst>
              <a:ext uri="{FF2B5EF4-FFF2-40B4-BE49-F238E27FC236}">
                <a16:creationId xmlns:a16="http://schemas.microsoft.com/office/drawing/2014/main" id="{8C5FED44-231C-4E53-B41C-81293135ACB1}"/>
              </a:ext>
            </a:extLst>
          </p:cNvPr>
          <p:cNvCxnSpPr>
            <a:cxnSpLocks/>
          </p:cNvCxnSpPr>
          <p:nvPr userDrawn="1"/>
        </p:nvCxnSpPr>
        <p:spPr>
          <a:xfrm>
            <a:off x="4756662" y="3600372"/>
            <a:ext cx="4683649"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2105B5D-04B2-4415-A88E-6BE695BAD6D0}"/>
              </a:ext>
            </a:extLst>
          </p:cNvPr>
          <p:cNvCxnSpPr>
            <a:cxnSpLocks/>
          </p:cNvCxnSpPr>
          <p:nvPr userDrawn="1"/>
        </p:nvCxnSpPr>
        <p:spPr>
          <a:xfrm flipV="1">
            <a:off x="7089982" y="1917502"/>
            <a:ext cx="4678" cy="3376818"/>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4" name="Text Placeholder 14">
            <a:extLst>
              <a:ext uri="{FF2B5EF4-FFF2-40B4-BE49-F238E27FC236}">
                <a16:creationId xmlns:a16="http://schemas.microsoft.com/office/drawing/2014/main" id="{8F362A87-DBB9-4FFD-9F42-9D6D5AD35E94}"/>
              </a:ext>
            </a:extLst>
          </p:cNvPr>
          <p:cNvSpPr>
            <a:spLocks noGrp="1"/>
          </p:cNvSpPr>
          <p:nvPr>
            <p:ph type="body" sz="quarter" idx="26" hasCustomPrompt="1"/>
          </p:nvPr>
        </p:nvSpPr>
        <p:spPr>
          <a:xfrm>
            <a:off x="7752879" y="1954712"/>
            <a:ext cx="1706965" cy="1048575"/>
          </a:xfrm>
          <a:prstGeom prst="rect">
            <a:avLst/>
          </a:prstGeom>
        </p:spPr>
        <p:txBody>
          <a:bodyPr anchor="ctr"/>
          <a:lstStyle>
            <a:lvl1pPr marL="0" indent="0" algn="ctr">
              <a:lnSpc>
                <a:spcPct val="100000"/>
              </a:lnSpc>
              <a:buNone/>
              <a:defRPr sz="1600" cap="all" spc="200" baseline="0">
                <a:solidFill>
                  <a:schemeClr val="bg1"/>
                </a:solidFill>
                <a:latin typeface="+mj-lt"/>
              </a:defRPr>
            </a:lvl1pPr>
          </a:lstStyle>
          <a:p>
            <a:pPr lvl="0"/>
            <a:r>
              <a:rPr lang="en-US"/>
              <a:t>Click to add name</a:t>
            </a:r>
          </a:p>
        </p:txBody>
      </p:sp>
      <p:sp>
        <p:nvSpPr>
          <p:cNvPr id="19" name="Text Placeholder 14">
            <a:extLst>
              <a:ext uri="{FF2B5EF4-FFF2-40B4-BE49-F238E27FC236}">
                <a16:creationId xmlns:a16="http://schemas.microsoft.com/office/drawing/2014/main" id="{B6713B5A-6FE2-4827-A18D-2F81B40F069D}"/>
              </a:ext>
            </a:extLst>
          </p:cNvPr>
          <p:cNvSpPr>
            <a:spLocks noGrp="1"/>
          </p:cNvSpPr>
          <p:nvPr>
            <p:ph type="body" sz="quarter" idx="24" hasCustomPrompt="1"/>
          </p:nvPr>
        </p:nvSpPr>
        <p:spPr>
          <a:xfrm>
            <a:off x="8859355" y="4708093"/>
            <a:ext cx="1183179" cy="492025"/>
          </a:xfrm>
          <a:prstGeom prst="rect">
            <a:avLst/>
          </a:prstGeom>
        </p:spPr>
        <p:txBody>
          <a:bodyPr anchor="ctr"/>
          <a:lstStyle>
            <a:lvl1pPr marL="0" indent="0" algn="ctr">
              <a:lnSpc>
                <a:spcPct val="100000"/>
              </a:lnSpc>
              <a:buNone/>
              <a:defRPr sz="1200" cap="all" spc="200" baseline="0">
                <a:solidFill>
                  <a:schemeClr val="bg1"/>
                </a:solidFill>
                <a:latin typeface="+mj-lt"/>
              </a:defRPr>
            </a:lvl1pPr>
          </a:lstStyle>
          <a:p>
            <a:pPr lvl="0"/>
            <a:r>
              <a:rPr lang="en-US"/>
              <a:t>Click to add name</a:t>
            </a:r>
          </a:p>
        </p:txBody>
      </p:sp>
      <p:sp>
        <p:nvSpPr>
          <p:cNvPr id="26" name="Title 1">
            <a:extLst>
              <a:ext uri="{FF2B5EF4-FFF2-40B4-BE49-F238E27FC236}">
                <a16:creationId xmlns:a16="http://schemas.microsoft.com/office/drawing/2014/main" id="{2B665ABC-CB0A-4595-8165-3205CED4DCF5}"/>
              </a:ext>
            </a:extLst>
          </p:cNvPr>
          <p:cNvSpPr>
            <a:spLocks noGrp="1"/>
          </p:cNvSpPr>
          <p:nvPr>
            <p:ph type="ctrTitle" hasCustomPrompt="1"/>
          </p:nvPr>
        </p:nvSpPr>
        <p:spPr>
          <a:xfrm>
            <a:off x="832040" y="722218"/>
            <a:ext cx="4386945" cy="639955"/>
          </a:xfrm>
          <a:prstGeom prst="rect">
            <a:avLst/>
          </a:prstGeom>
        </p:spPr>
        <p:txBody>
          <a:bodyPr anchor="ctr"/>
          <a:lstStyle>
            <a:lvl1pPr algn="l">
              <a:defRPr sz="2200" cap="all" spc="200" baseline="0">
                <a:solidFill>
                  <a:schemeClr val="accent1"/>
                </a:solidFill>
                <a:latin typeface="+mj-lt"/>
              </a:defRPr>
            </a:lvl1pPr>
          </a:lstStyle>
          <a:p>
            <a:r>
              <a:rPr lang="en-US"/>
              <a:t>Click to add title</a:t>
            </a:r>
          </a:p>
        </p:txBody>
      </p:sp>
    </p:spTree>
    <p:extLst>
      <p:ext uri="{BB962C8B-B14F-4D97-AF65-F5344CB8AC3E}">
        <p14:creationId xmlns:p14="http://schemas.microsoft.com/office/powerpoint/2010/main" val="6947698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Growth Strategy">
    <p:bg>
      <p:bgPr>
        <a:solidFill>
          <a:schemeClr val="bg1"/>
        </a:solid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5F09839D-FDC1-4EDF-9E51-F73351ABBD6C}"/>
              </a:ext>
            </a:extLst>
          </p:cNvPr>
          <p:cNvSpPr>
            <a:spLocks noGrp="1"/>
          </p:cNvSpPr>
          <p:nvPr>
            <p:ph type="dt" sz="half" idx="10"/>
          </p:nvPr>
        </p:nvSpPr>
        <p:spPr/>
        <p:txBody>
          <a:bodyPr/>
          <a:lstStyle>
            <a:lvl1pPr>
              <a:defRPr>
                <a:solidFill>
                  <a:schemeClr val="bg2">
                    <a:lumMod val="50000"/>
                  </a:schemeClr>
                </a:solidFill>
              </a:defRPr>
            </a:lvl1pPr>
          </a:lstStyle>
          <a:p>
            <a:r>
              <a:rPr lang="en-US" dirty="0"/>
              <a:t>8/03/20XX</a:t>
            </a:r>
          </a:p>
        </p:txBody>
      </p:sp>
      <p:sp>
        <p:nvSpPr>
          <p:cNvPr id="4" name="Footer Placeholder 3">
            <a:extLst>
              <a:ext uri="{FF2B5EF4-FFF2-40B4-BE49-F238E27FC236}">
                <a16:creationId xmlns:a16="http://schemas.microsoft.com/office/drawing/2014/main" id="{B60B182A-200F-405E-B287-2F7A7F928951}"/>
              </a:ext>
            </a:extLst>
          </p:cNvPr>
          <p:cNvSpPr>
            <a:spLocks noGrp="1"/>
          </p:cNvSpPr>
          <p:nvPr>
            <p:ph type="ftr" sz="quarter" idx="11"/>
          </p:nvPr>
        </p:nvSpPr>
        <p:spPr/>
        <p:txBody>
          <a:bodyPr/>
          <a:lstStyle>
            <a:lvl1pPr>
              <a:defRPr>
                <a:solidFill>
                  <a:schemeClr val="bg2">
                    <a:lumMod val="50000"/>
                  </a:schemeClr>
                </a:solidFill>
              </a:defRPr>
            </a:lvl1pPr>
          </a:lstStyle>
          <a:p>
            <a:r>
              <a:rPr lang="en-US" dirty="0"/>
              <a:t>PITCH DECK</a:t>
            </a:r>
          </a:p>
        </p:txBody>
      </p:sp>
      <p:sp>
        <p:nvSpPr>
          <p:cNvPr id="5" name="Slide Number Placeholder 4">
            <a:extLst>
              <a:ext uri="{FF2B5EF4-FFF2-40B4-BE49-F238E27FC236}">
                <a16:creationId xmlns:a16="http://schemas.microsoft.com/office/drawing/2014/main" id="{AFE8CEAE-624C-4615-8252-893F3A04CAB3}"/>
              </a:ext>
            </a:extLst>
          </p:cNvPr>
          <p:cNvSpPr>
            <a:spLocks noGrp="1"/>
          </p:cNvSpPr>
          <p:nvPr>
            <p:ph type="sldNum" sz="quarter" idx="12"/>
          </p:nvPr>
        </p:nvSpPr>
        <p:spPr/>
        <p:txBody>
          <a:bodyPr/>
          <a:lstStyle>
            <a:lvl1pPr>
              <a:defRPr>
                <a:solidFill>
                  <a:schemeClr val="bg2">
                    <a:lumMod val="50000"/>
                  </a:schemeClr>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F8AE4140-1E60-4ABF-8C5B-6AA249168701}"/>
              </a:ext>
            </a:extLst>
          </p:cNvPr>
          <p:cNvSpPr>
            <a:spLocks noGrp="1"/>
          </p:cNvSpPr>
          <p:nvPr>
            <p:ph type="ctrTitle" hasCustomPrompt="1"/>
          </p:nvPr>
        </p:nvSpPr>
        <p:spPr>
          <a:xfrm>
            <a:off x="2989603" y="727515"/>
            <a:ext cx="6212793" cy="639955"/>
          </a:xfrm>
          <a:prstGeom prst="rect">
            <a:avLst/>
          </a:prstGeom>
        </p:spPr>
        <p:txBody>
          <a:bodyPr anchor="ctr"/>
          <a:lstStyle>
            <a:lvl1pPr algn="ctr">
              <a:defRPr sz="2200" cap="all" spc="200" baseline="0">
                <a:solidFill>
                  <a:schemeClr val="accent1"/>
                </a:solidFill>
                <a:latin typeface="+mj-lt"/>
              </a:defRPr>
            </a:lvl1pPr>
          </a:lstStyle>
          <a:p>
            <a:r>
              <a:rPr lang="en-US" dirty="0"/>
              <a:t>Click to add title</a:t>
            </a:r>
          </a:p>
        </p:txBody>
      </p:sp>
      <p:sp>
        <p:nvSpPr>
          <p:cNvPr id="15" name="Text Placeholder 14">
            <a:extLst>
              <a:ext uri="{FF2B5EF4-FFF2-40B4-BE49-F238E27FC236}">
                <a16:creationId xmlns:a16="http://schemas.microsoft.com/office/drawing/2014/main" id="{562056E9-39CD-4DAA-AF46-D107C1680734}"/>
              </a:ext>
            </a:extLst>
          </p:cNvPr>
          <p:cNvSpPr>
            <a:spLocks noGrp="1"/>
          </p:cNvSpPr>
          <p:nvPr>
            <p:ph type="body" sz="quarter" idx="13" hasCustomPrompt="1"/>
          </p:nvPr>
        </p:nvSpPr>
        <p:spPr>
          <a:xfrm>
            <a:off x="1780446" y="4192395"/>
            <a:ext cx="2431015" cy="1148945"/>
          </a:xfrm>
          <a:prstGeom prst="rect">
            <a:avLst/>
          </a:prstGeom>
        </p:spPr>
        <p:txBody>
          <a:bodyPr/>
          <a:lstStyle>
            <a:lvl1pPr marL="0" indent="0" algn="ctr">
              <a:lnSpc>
                <a:spcPct val="125000"/>
              </a:lnSpc>
              <a:spcBef>
                <a:spcPts val="0"/>
              </a:spcBef>
              <a:buNone/>
              <a:defRPr sz="1400" cap="none" spc="100" baseline="0">
                <a:solidFill>
                  <a:schemeClr val="accent6"/>
                </a:solidFill>
                <a:latin typeface="+mn-lt"/>
              </a:defRPr>
            </a:lvl1pPr>
          </a:lstStyle>
          <a:p>
            <a:pPr lvl="0"/>
            <a:r>
              <a:rPr lang="en-US"/>
              <a:t>Click to add text</a:t>
            </a:r>
          </a:p>
        </p:txBody>
      </p:sp>
      <p:sp>
        <p:nvSpPr>
          <p:cNvPr id="16" name="Text Placeholder 14">
            <a:extLst>
              <a:ext uri="{FF2B5EF4-FFF2-40B4-BE49-F238E27FC236}">
                <a16:creationId xmlns:a16="http://schemas.microsoft.com/office/drawing/2014/main" id="{39F4B0E4-0A8E-4F79-B6E9-9015E62C2CA7}"/>
              </a:ext>
            </a:extLst>
          </p:cNvPr>
          <p:cNvSpPr>
            <a:spLocks noGrp="1"/>
          </p:cNvSpPr>
          <p:nvPr>
            <p:ph type="body" sz="quarter" idx="29" hasCustomPrompt="1"/>
          </p:nvPr>
        </p:nvSpPr>
        <p:spPr>
          <a:xfrm>
            <a:off x="5009724" y="4192396"/>
            <a:ext cx="2431015" cy="1148945"/>
          </a:xfrm>
          <a:prstGeom prst="rect">
            <a:avLst/>
          </a:prstGeom>
        </p:spPr>
        <p:txBody>
          <a:bodyPr/>
          <a:lstStyle>
            <a:lvl1pPr marL="0" indent="0" algn="ctr">
              <a:lnSpc>
                <a:spcPct val="125000"/>
              </a:lnSpc>
              <a:spcBef>
                <a:spcPts val="0"/>
              </a:spcBef>
              <a:buNone/>
              <a:defRPr sz="1400" cap="none" spc="100" baseline="0">
                <a:solidFill>
                  <a:schemeClr val="accent6"/>
                </a:solidFill>
                <a:latin typeface="+mn-lt"/>
              </a:defRPr>
            </a:lvl1pPr>
          </a:lstStyle>
          <a:p>
            <a:pPr lvl="0"/>
            <a:r>
              <a:rPr lang="en-US"/>
              <a:t>Click to add text</a:t>
            </a:r>
          </a:p>
        </p:txBody>
      </p:sp>
      <p:sp>
        <p:nvSpPr>
          <p:cNvPr id="17" name="Text Placeholder 14">
            <a:extLst>
              <a:ext uri="{FF2B5EF4-FFF2-40B4-BE49-F238E27FC236}">
                <a16:creationId xmlns:a16="http://schemas.microsoft.com/office/drawing/2014/main" id="{7128A45A-DF71-4640-A1BF-8F1866D09CE6}"/>
              </a:ext>
            </a:extLst>
          </p:cNvPr>
          <p:cNvSpPr>
            <a:spLocks noGrp="1"/>
          </p:cNvSpPr>
          <p:nvPr>
            <p:ph type="body" sz="quarter" idx="30" hasCustomPrompt="1"/>
          </p:nvPr>
        </p:nvSpPr>
        <p:spPr>
          <a:xfrm>
            <a:off x="8153400" y="4192395"/>
            <a:ext cx="2431015" cy="1148945"/>
          </a:xfrm>
          <a:prstGeom prst="rect">
            <a:avLst/>
          </a:prstGeom>
        </p:spPr>
        <p:txBody>
          <a:bodyPr/>
          <a:lstStyle>
            <a:lvl1pPr marL="0" indent="0" algn="ctr">
              <a:lnSpc>
                <a:spcPct val="125000"/>
              </a:lnSpc>
              <a:spcBef>
                <a:spcPts val="0"/>
              </a:spcBef>
              <a:buNone/>
              <a:defRPr sz="1400" cap="none" spc="100" baseline="0">
                <a:solidFill>
                  <a:schemeClr val="accent6"/>
                </a:solidFill>
                <a:latin typeface="+mn-lt"/>
              </a:defRPr>
            </a:lvl1pPr>
          </a:lstStyle>
          <a:p>
            <a:pPr lvl="0"/>
            <a:r>
              <a:rPr lang="en-US"/>
              <a:t>Click to add text</a:t>
            </a:r>
          </a:p>
        </p:txBody>
      </p:sp>
      <p:sp>
        <p:nvSpPr>
          <p:cNvPr id="18" name="Text Placeholder 10">
            <a:extLst>
              <a:ext uri="{FF2B5EF4-FFF2-40B4-BE49-F238E27FC236}">
                <a16:creationId xmlns:a16="http://schemas.microsoft.com/office/drawing/2014/main" id="{D63BCEA8-1DF2-474C-A867-36E22D2F6114}"/>
              </a:ext>
            </a:extLst>
          </p:cNvPr>
          <p:cNvSpPr>
            <a:spLocks noGrp="1"/>
          </p:cNvSpPr>
          <p:nvPr>
            <p:ph type="body" sz="quarter" idx="33" hasCustomPrompt="1"/>
          </p:nvPr>
        </p:nvSpPr>
        <p:spPr>
          <a:xfrm>
            <a:off x="2989603" y="1124727"/>
            <a:ext cx="6212793" cy="568896"/>
          </a:xfrm>
          <a:prstGeom prst="rect">
            <a:avLst/>
          </a:prstGeom>
        </p:spPr>
        <p:txBody>
          <a:bodyPr anchor="ctr"/>
          <a:lstStyle>
            <a:lvl1pPr marL="0" indent="0" algn="ctr">
              <a:buNone/>
              <a:defRPr sz="2000" cap="none" spc="100" baseline="0">
                <a:solidFill>
                  <a:schemeClr val="accent1"/>
                </a:solidFill>
                <a:latin typeface="Avenir Next LT Pro" panose="020B0504020202020204" pitchFamily="34" charset="0"/>
              </a:defRPr>
            </a:lvl1pPr>
          </a:lstStyle>
          <a:p>
            <a:pPr lvl="0"/>
            <a:r>
              <a:rPr lang="en-US"/>
              <a:t>Click to add subtitle</a:t>
            </a:r>
          </a:p>
        </p:txBody>
      </p:sp>
      <p:sp>
        <p:nvSpPr>
          <p:cNvPr id="19" name="Text Placeholder 14">
            <a:extLst>
              <a:ext uri="{FF2B5EF4-FFF2-40B4-BE49-F238E27FC236}">
                <a16:creationId xmlns:a16="http://schemas.microsoft.com/office/drawing/2014/main" id="{6F23D9F0-2D86-4938-96EE-A32A42E6DBFB}"/>
              </a:ext>
            </a:extLst>
          </p:cNvPr>
          <p:cNvSpPr>
            <a:spLocks noGrp="1"/>
          </p:cNvSpPr>
          <p:nvPr>
            <p:ph type="body" sz="quarter" idx="26" hasCustomPrompt="1"/>
          </p:nvPr>
        </p:nvSpPr>
        <p:spPr>
          <a:xfrm>
            <a:off x="2206278" y="2482446"/>
            <a:ext cx="1581912" cy="1581912"/>
          </a:xfrm>
          <a:prstGeom prst="ellipse">
            <a:avLst/>
          </a:prstGeom>
          <a:solidFill>
            <a:schemeClr val="accent6"/>
          </a:solidFill>
        </p:spPr>
        <p:txBody>
          <a:bodyPr anchor="ctr"/>
          <a:lstStyle>
            <a:lvl1pPr marL="0" indent="0" algn="ctr">
              <a:lnSpc>
                <a:spcPct val="100000"/>
              </a:lnSpc>
              <a:spcBef>
                <a:spcPts val="0"/>
              </a:spcBef>
              <a:buNone/>
              <a:defRPr sz="1600" cap="all" spc="200" baseline="0">
                <a:solidFill>
                  <a:schemeClr val="bg1"/>
                </a:solidFill>
                <a:latin typeface="+mj-lt"/>
              </a:defRPr>
            </a:lvl1pPr>
          </a:lstStyle>
          <a:p>
            <a:pPr lvl="0"/>
            <a:r>
              <a:rPr lang="en-US"/>
              <a:t>Click to add name</a:t>
            </a:r>
          </a:p>
        </p:txBody>
      </p:sp>
      <p:sp>
        <p:nvSpPr>
          <p:cNvPr id="20" name="Text Placeholder 14">
            <a:extLst>
              <a:ext uri="{FF2B5EF4-FFF2-40B4-BE49-F238E27FC236}">
                <a16:creationId xmlns:a16="http://schemas.microsoft.com/office/drawing/2014/main" id="{154C8C8A-D882-4AB4-BD1F-8D2E1EF0A811}"/>
              </a:ext>
            </a:extLst>
          </p:cNvPr>
          <p:cNvSpPr>
            <a:spLocks noGrp="1"/>
          </p:cNvSpPr>
          <p:nvPr>
            <p:ph type="body" sz="quarter" idx="27" hasCustomPrompt="1"/>
          </p:nvPr>
        </p:nvSpPr>
        <p:spPr>
          <a:xfrm>
            <a:off x="5426320" y="2482446"/>
            <a:ext cx="1581912" cy="1581912"/>
          </a:xfrm>
          <a:prstGeom prst="ellipse">
            <a:avLst/>
          </a:prstGeom>
          <a:solidFill>
            <a:schemeClr val="accent4"/>
          </a:solidFill>
        </p:spPr>
        <p:txBody>
          <a:bodyPr anchor="ctr"/>
          <a:lstStyle>
            <a:lvl1pPr marL="0" indent="0" algn="ctr">
              <a:lnSpc>
                <a:spcPct val="100000"/>
              </a:lnSpc>
              <a:spcBef>
                <a:spcPts val="0"/>
              </a:spcBef>
              <a:buNone/>
              <a:defRPr sz="1600" cap="all" spc="200" baseline="0">
                <a:solidFill>
                  <a:schemeClr val="bg1"/>
                </a:solidFill>
                <a:latin typeface="+mj-lt"/>
              </a:defRPr>
            </a:lvl1pPr>
          </a:lstStyle>
          <a:p>
            <a:pPr lvl="0"/>
            <a:r>
              <a:rPr lang="en-US" dirty="0"/>
              <a:t>Click to add name</a:t>
            </a:r>
          </a:p>
        </p:txBody>
      </p:sp>
      <p:sp>
        <p:nvSpPr>
          <p:cNvPr id="21" name="Text Placeholder 14">
            <a:extLst>
              <a:ext uri="{FF2B5EF4-FFF2-40B4-BE49-F238E27FC236}">
                <a16:creationId xmlns:a16="http://schemas.microsoft.com/office/drawing/2014/main" id="{48F571DC-88C7-42E3-8699-F9C41BE828F3}"/>
              </a:ext>
            </a:extLst>
          </p:cNvPr>
          <p:cNvSpPr>
            <a:spLocks noGrp="1"/>
          </p:cNvSpPr>
          <p:nvPr>
            <p:ph type="body" sz="quarter" idx="28" hasCustomPrompt="1"/>
          </p:nvPr>
        </p:nvSpPr>
        <p:spPr>
          <a:xfrm>
            <a:off x="8569996" y="2482446"/>
            <a:ext cx="1581912" cy="1581912"/>
          </a:xfrm>
          <a:prstGeom prst="ellipse">
            <a:avLst/>
          </a:prstGeom>
          <a:solidFill>
            <a:schemeClr val="accent3">
              <a:lumMod val="50000"/>
            </a:schemeClr>
          </a:solidFill>
        </p:spPr>
        <p:txBody>
          <a:bodyPr anchor="ctr"/>
          <a:lstStyle>
            <a:lvl1pPr marL="0" indent="0" algn="ctr">
              <a:lnSpc>
                <a:spcPct val="100000"/>
              </a:lnSpc>
              <a:spcBef>
                <a:spcPts val="0"/>
              </a:spcBef>
              <a:buNone/>
              <a:defRPr sz="1600" cap="all" spc="200" baseline="0">
                <a:solidFill>
                  <a:schemeClr val="bg1"/>
                </a:solidFill>
                <a:latin typeface="+mj-lt"/>
              </a:defRPr>
            </a:lvl1pPr>
          </a:lstStyle>
          <a:p>
            <a:pPr lvl="0"/>
            <a:r>
              <a:rPr lang="en-US" dirty="0"/>
              <a:t>Click to add name</a:t>
            </a:r>
          </a:p>
        </p:txBody>
      </p:sp>
    </p:spTree>
    <p:extLst>
      <p:ext uri="{BB962C8B-B14F-4D97-AF65-F5344CB8AC3E}">
        <p14:creationId xmlns:p14="http://schemas.microsoft.com/office/powerpoint/2010/main" val="4852224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raction">
    <p:bg>
      <p:bgPr>
        <a:solidFill>
          <a:schemeClr val="accent6"/>
        </a:solid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41F48AB2-7C16-4B56-A53A-93B714BC1722}"/>
              </a:ext>
            </a:extLst>
          </p:cNvPr>
          <p:cNvSpPr>
            <a:spLocks noGrp="1"/>
          </p:cNvSpPr>
          <p:nvPr>
            <p:ph type="dt" sz="half" idx="10"/>
          </p:nvPr>
        </p:nvSpPr>
        <p:spPr/>
        <p:txBody>
          <a:bodyPr/>
          <a:lstStyle>
            <a:lvl1pPr>
              <a:defRPr>
                <a:solidFill>
                  <a:schemeClr val="accent6">
                    <a:lumMod val="25000"/>
                    <a:lumOff val="75000"/>
                  </a:schemeClr>
                </a:solidFill>
              </a:defRPr>
            </a:lvl1pPr>
          </a:lstStyle>
          <a:p>
            <a:r>
              <a:rPr lang="en-US" dirty="0"/>
              <a:t>8/03/20XX</a:t>
            </a:r>
          </a:p>
        </p:txBody>
      </p:sp>
      <p:sp>
        <p:nvSpPr>
          <p:cNvPr id="4" name="Footer Placeholder 3">
            <a:extLst>
              <a:ext uri="{FF2B5EF4-FFF2-40B4-BE49-F238E27FC236}">
                <a16:creationId xmlns:a16="http://schemas.microsoft.com/office/drawing/2014/main" id="{FBBB994E-24A9-40A8-93EB-5515D89EE926}"/>
              </a:ext>
            </a:extLst>
          </p:cNvPr>
          <p:cNvSpPr>
            <a:spLocks noGrp="1"/>
          </p:cNvSpPr>
          <p:nvPr>
            <p:ph type="ftr" sz="quarter" idx="11"/>
          </p:nvPr>
        </p:nvSpPr>
        <p:spPr/>
        <p:txBody>
          <a:bodyPr/>
          <a:lstStyle>
            <a:lvl1pPr>
              <a:defRPr>
                <a:solidFill>
                  <a:schemeClr val="accent6">
                    <a:lumMod val="25000"/>
                    <a:lumOff val="75000"/>
                  </a:schemeClr>
                </a:solidFill>
              </a:defRPr>
            </a:lvl1pPr>
          </a:lstStyle>
          <a:p>
            <a:r>
              <a:rPr lang="en-US" dirty="0"/>
              <a:t>PITCH DECK</a:t>
            </a:r>
          </a:p>
        </p:txBody>
      </p:sp>
      <p:sp>
        <p:nvSpPr>
          <p:cNvPr id="5" name="Slide Number Placeholder 4">
            <a:extLst>
              <a:ext uri="{FF2B5EF4-FFF2-40B4-BE49-F238E27FC236}">
                <a16:creationId xmlns:a16="http://schemas.microsoft.com/office/drawing/2014/main" id="{B0DF8D0D-83A0-4570-97D9-255518FCEEF8}"/>
              </a:ext>
            </a:extLst>
          </p:cNvPr>
          <p:cNvSpPr>
            <a:spLocks noGrp="1"/>
          </p:cNvSpPr>
          <p:nvPr>
            <p:ph type="sldNum" sz="quarter" idx="12"/>
          </p:nvPr>
        </p:nvSpPr>
        <p:spPr/>
        <p:txBody>
          <a:bodyPr/>
          <a:lstStyle>
            <a:lvl1pPr>
              <a:defRPr>
                <a:solidFill>
                  <a:schemeClr val="accent6">
                    <a:lumMod val="25000"/>
                    <a:lumOff val="75000"/>
                  </a:schemeClr>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F9591A4D-603C-42D9-AA8F-07BD22871E57}"/>
              </a:ext>
            </a:extLst>
          </p:cNvPr>
          <p:cNvSpPr>
            <a:spLocks noGrp="1"/>
          </p:cNvSpPr>
          <p:nvPr>
            <p:ph type="ctrTitle" hasCustomPrompt="1"/>
          </p:nvPr>
        </p:nvSpPr>
        <p:spPr>
          <a:xfrm>
            <a:off x="3160939" y="725448"/>
            <a:ext cx="5870122"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
        <p:nvSpPr>
          <p:cNvPr id="11" name="Text Placeholder 10">
            <a:extLst>
              <a:ext uri="{FF2B5EF4-FFF2-40B4-BE49-F238E27FC236}">
                <a16:creationId xmlns:a16="http://schemas.microsoft.com/office/drawing/2014/main" id="{5FB9A868-1432-40BF-A3DF-CB2F95429888}"/>
              </a:ext>
            </a:extLst>
          </p:cNvPr>
          <p:cNvSpPr>
            <a:spLocks noGrp="1"/>
          </p:cNvSpPr>
          <p:nvPr>
            <p:ph type="body" sz="quarter" idx="25" hasCustomPrompt="1"/>
          </p:nvPr>
        </p:nvSpPr>
        <p:spPr>
          <a:xfrm>
            <a:off x="6274141" y="2326023"/>
            <a:ext cx="4998576" cy="448769"/>
          </a:xfrm>
          <a:prstGeom prst="rect">
            <a:avLst/>
          </a:prstGeom>
        </p:spPr>
        <p:txBody>
          <a:bodyPr/>
          <a:lstStyle>
            <a:lvl1pPr marL="0" indent="0" algn="ctr">
              <a:buNone/>
              <a:defRPr sz="1400" cap="all" spc="200" baseline="0">
                <a:solidFill>
                  <a:schemeClr val="bg1"/>
                </a:solidFill>
                <a:latin typeface="+mj-lt"/>
              </a:defRPr>
            </a:lvl1pPr>
          </a:lstStyle>
          <a:p>
            <a:pPr lvl="0"/>
            <a:r>
              <a:rPr lang="en-US"/>
              <a:t>Click to add title</a:t>
            </a:r>
          </a:p>
        </p:txBody>
      </p:sp>
      <p:sp>
        <p:nvSpPr>
          <p:cNvPr id="31" name="Text Placeholder 10">
            <a:extLst>
              <a:ext uri="{FF2B5EF4-FFF2-40B4-BE49-F238E27FC236}">
                <a16:creationId xmlns:a16="http://schemas.microsoft.com/office/drawing/2014/main" id="{6772DEF8-21EE-47DD-AE5F-1EC03FDCF7D4}"/>
              </a:ext>
            </a:extLst>
          </p:cNvPr>
          <p:cNvSpPr>
            <a:spLocks noGrp="1"/>
          </p:cNvSpPr>
          <p:nvPr>
            <p:ph type="body" sz="quarter" idx="34" hasCustomPrompt="1"/>
          </p:nvPr>
        </p:nvSpPr>
        <p:spPr>
          <a:xfrm>
            <a:off x="910838" y="2326023"/>
            <a:ext cx="5007023" cy="448769"/>
          </a:xfrm>
          <a:prstGeom prst="rect">
            <a:avLst/>
          </a:prstGeom>
        </p:spPr>
        <p:txBody>
          <a:bodyPr/>
          <a:lstStyle>
            <a:lvl1pPr marL="0" indent="0" algn="ctr">
              <a:buNone/>
              <a:defRPr sz="1400" cap="all" spc="200" baseline="0">
                <a:solidFill>
                  <a:schemeClr val="bg1"/>
                </a:solidFill>
                <a:latin typeface="+mj-lt"/>
              </a:defRPr>
            </a:lvl1pPr>
          </a:lstStyle>
          <a:p>
            <a:pPr lvl="0"/>
            <a:r>
              <a:rPr lang="en-US"/>
              <a:t>Click to add title</a:t>
            </a:r>
          </a:p>
        </p:txBody>
      </p:sp>
      <p:sp>
        <p:nvSpPr>
          <p:cNvPr id="37" name="Text Placeholder 10">
            <a:extLst>
              <a:ext uri="{FF2B5EF4-FFF2-40B4-BE49-F238E27FC236}">
                <a16:creationId xmlns:a16="http://schemas.microsoft.com/office/drawing/2014/main" id="{BC31E94F-1411-4EA2-8AB2-A76E9A578372}"/>
              </a:ext>
            </a:extLst>
          </p:cNvPr>
          <p:cNvSpPr>
            <a:spLocks noGrp="1"/>
          </p:cNvSpPr>
          <p:nvPr>
            <p:ph type="body" sz="quarter" idx="33" hasCustomPrompt="1"/>
          </p:nvPr>
        </p:nvSpPr>
        <p:spPr>
          <a:xfrm>
            <a:off x="3160940" y="1113029"/>
            <a:ext cx="5870121" cy="568896"/>
          </a:xfrm>
          <a:prstGeom prst="rect">
            <a:avLst/>
          </a:prstGeom>
        </p:spPr>
        <p:txBody>
          <a:bodyPr anchor="ctr"/>
          <a:lstStyle>
            <a:lvl1pPr marL="0" indent="0" algn="ctr">
              <a:buNone/>
              <a:defRPr sz="2000" cap="none" spc="100" baseline="0">
                <a:solidFill>
                  <a:schemeClr val="bg1"/>
                </a:solidFill>
                <a:latin typeface="Avenir Next LT Pro" panose="020B0504020202020204" pitchFamily="34" charset="0"/>
              </a:defRPr>
            </a:lvl1pPr>
          </a:lstStyle>
          <a:p>
            <a:pPr lvl="0"/>
            <a:r>
              <a:rPr lang="en-US" dirty="0"/>
              <a:t>Click to add subtitle</a:t>
            </a:r>
          </a:p>
        </p:txBody>
      </p:sp>
      <p:sp>
        <p:nvSpPr>
          <p:cNvPr id="15" name="Content Placeholder 14">
            <a:extLst>
              <a:ext uri="{FF2B5EF4-FFF2-40B4-BE49-F238E27FC236}">
                <a16:creationId xmlns:a16="http://schemas.microsoft.com/office/drawing/2014/main" id="{AF0062E6-1EBE-4CBF-B0D1-4737DBF54008}"/>
              </a:ext>
            </a:extLst>
          </p:cNvPr>
          <p:cNvSpPr>
            <a:spLocks noGrp="1"/>
          </p:cNvSpPr>
          <p:nvPr>
            <p:ph sz="quarter" idx="36"/>
          </p:nvPr>
        </p:nvSpPr>
        <p:spPr>
          <a:xfrm>
            <a:off x="906949" y="2925763"/>
            <a:ext cx="5010912" cy="2651760"/>
          </a:xfrm>
          <a:prstGeom prst="rect">
            <a:avLst/>
          </a:prstGeom>
        </p:spPr>
        <p:txBody>
          <a:bodyPr/>
          <a:lstStyle>
            <a:lvl1pPr>
              <a:defRPr>
                <a:solidFill>
                  <a:schemeClr val="bg1">
                    <a:lumMod val="95000"/>
                  </a:schemeClr>
                </a:solidFill>
              </a:defRPr>
            </a:lvl1pPr>
            <a:lvl2pPr>
              <a:defRPr>
                <a:solidFill>
                  <a:schemeClr val="bg1">
                    <a:lumMod val="95000"/>
                  </a:schemeClr>
                </a:solidFill>
              </a:defRPr>
            </a:lvl2pPr>
            <a:lvl3pPr>
              <a:defRPr>
                <a:solidFill>
                  <a:schemeClr val="bg1">
                    <a:lumMod val="95000"/>
                  </a:schemeClr>
                </a:solidFill>
              </a:defRPr>
            </a:lvl3pPr>
            <a:lvl4pPr>
              <a:defRPr>
                <a:solidFill>
                  <a:schemeClr val="bg1">
                    <a:lumMod val="95000"/>
                  </a:schemeClr>
                </a:solidFill>
              </a:defRPr>
            </a:lvl4pPr>
            <a:lvl5pPr>
              <a:defRPr>
                <a:solidFill>
                  <a:schemeClr val="bg1">
                    <a:lumMod val="9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Content Placeholder 14">
            <a:extLst>
              <a:ext uri="{FF2B5EF4-FFF2-40B4-BE49-F238E27FC236}">
                <a16:creationId xmlns:a16="http://schemas.microsoft.com/office/drawing/2014/main" id="{0E683F27-7485-420D-A15D-93A48B8CFD27}"/>
              </a:ext>
            </a:extLst>
          </p:cNvPr>
          <p:cNvSpPr>
            <a:spLocks noGrp="1"/>
          </p:cNvSpPr>
          <p:nvPr>
            <p:ph sz="quarter" idx="37"/>
          </p:nvPr>
        </p:nvSpPr>
        <p:spPr>
          <a:xfrm>
            <a:off x="6261805" y="2874716"/>
            <a:ext cx="5010912" cy="2651760"/>
          </a:xfrm>
          <a:prstGeom prst="rect">
            <a:avLst/>
          </a:prstGeom>
        </p:spPr>
        <p:txBody>
          <a:bodyPr/>
          <a:lstStyle>
            <a:lvl1pPr>
              <a:defRPr>
                <a:solidFill>
                  <a:schemeClr val="bg1">
                    <a:lumMod val="95000"/>
                  </a:schemeClr>
                </a:solidFill>
              </a:defRPr>
            </a:lvl1pPr>
            <a:lvl2pPr>
              <a:defRPr>
                <a:solidFill>
                  <a:schemeClr val="bg1">
                    <a:lumMod val="95000"/>
                  </a:schemeClr>
                </a:solidFill>
              </a:defRPr>
            </a:lvl2pPr>
            <a:lvl3pPr>
              <a:defRPr>
                <a:solidFill>
                  <a:schemeClr val="bg1">
                    <a:lumMod val="95000"/>
                  </a:schemeClr>
                </a:solidFill>
              </a:defRPr>
            </a:lvl3pPr>
            <a:lvl4pPr>
              <a:defRPr>
                <a:solidFill>
                  <a:schemeClr val="bg1">
                    <a:lumMod val="95000"/>
                  </a:schemeClr>
                </a:solidFill>
              </a:defRPr>
            </a:lvl4pPr>
            <a:lvl5pPr>
              <a:defRPr>
                <a:solidFill>
                  <a:schemeClr val="bg1">
                    <a:lumMod val="9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537595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wo-Year Action Plan">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89F6C305-4C96-4875-9AEF-C88E3E62D330}"/>
              </a:ext>
            </a:extLst>
          </p:cNvPr>
          <p:cNvSpPr>
            <a:spLocks noGrp="1"/>
          </p:cNvSpPr>
          <p:nvPr>
            <p:ph type="dt" sz="half" idx="10"/>
          </p:nvPr>
        </p:nvSpPr>
        <p:spPr/>
        <p:txBody>
          <a:bodyPr/>
          <a:lstStyle>
            <a:lvl1pPr>
              <a:defRPr>
                <a:solidFill>
                  <a:schemeClr val="bg2">
                    <a:lumMod val="50000"/>
                  </a:schemeClr>
                </a:solidFill>
              </a:defRPr>
            </a:lvl1pPr>
          </a:lstStyle>
          <a:p>
            <a:r>
              <a:rPr lang="en-US" dirty="0"/>
              <a:t>8/03/20XX</a:t>
            </a:r>
          </a:p>
        </p:txBody>
      </p:sp>
      <p:sp>
        <p:nvSpPr>
          <p:cNvPr id="4" name="Footer Placeholder 3">
            <a:extLst>
              <a:ext uri="{FF2B5EF4-FFF2-40B4-BE49-F238E27FC236}">
                <a16:creationId xmlns:a16="http://schemas.microsoft.com/office/drawing/2014/main" id="{2FFFF3E7-19BF-4E1B-86A9-BB3CBD8978FE}"/>
              </a:ext>
            </a:extLst>
          </p:cNvPr>
          <p:cNvSpPr>
            <a:spLocks noGrp="1"/>
          </p:cNvSpPr>
          <p:nvPr>
            <p:ph type="ftr" sz="quarter" idx="11"/>
          </p:nvPr>
        </p:nvSpPr>
        <p:spPr/>
        <p:txBody>
          <a:bodyPr/>
          <a:lstStyle>
            <a:lvl1pPr>
              <a:defRPr>
                <a:solidFill>
                  <a:schemeClr val="bg2">
                    <a:lumMod val="50000"/>
                  </a:schemeClr>
                </a:solidFill>
              </a:defRPr>
            </a:lvl1pPr>
          </a:lstStyle>
          <a:p>
            <a:r>
              <a:rPr lang="en-US" dirty="0"/>
              <a:t>PITCH DECK</a:t>
            </a:r>
          </a:p>
        </p:txBody>
      </p:sp>
      <p:sp>
        <p:nvSpPr>
          <p:cNvPr id="5" name="Slide Number Placeholder 4">
            <a:extLst>
              <a:ext uri="{FF2B5EF4-FFF2-40B4-BE49-F238E27FC236}">
                <a16:creationId xmlns:a16="http://schemas.microsoft.com/office/drawing/2014/main" id="{09CD6203-1BDD-481A-8B5A-0CE7676C81E3}"/>
              </a:ext>
            </a:extLst>
          </p:cNvPr>
          <p:cNvSpPr>
            <a:spLocks noGrp="1"/>
          </p:cNvSpPr>
          <p:nvPr>
            <p:ph type="sldNum" sz="quarter" idx="12"/>
          </p:nvPr>
        </p:nvSpPr>
        <p:spPr/>
        <p:txBody>
          <a:bodyPr/>
          <a:lstStyle>
            <a:lvl1pPr>
              <a:defRPr>
                <a:solidFill>
                  <a:schemeClr val="bg2">
                    <a:lumMod val="50000"/>
                  </a:schemeClr>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26458F71-90A6-4816-BD12-E5F24297EB50}"/>
              </a:ext>
            </a:extLst>
          </p:cNvPr>
          <p:cNvSpPr>
            <a:spLocks noGrp="1"/>
          </p:cNvSpPr>
          <p:nvPr>
            <p:ph type="ctrTitle" hasCustomPrompt="1"/>
          </p:nvPr>
        </p:nvSpPr>
        <p:spPr>
          <a:xfrm>
            <a:off x="832040" y="724868"/>
            <a:ext cx="4386945" cy="639955"/>
          </a:xfrm>
          <a:prstGeom prst="rect">
            <a:avLst/>
          </a:prstGeom>
        </p:spPr>
        <p:txBody>
          <a:bodyPr anchor="ctr"/>
          <a:lstStyle>
            <a:lvl1pPr algn="l">
              <a:defRPr sz="2200" cap="all" spc="200" baseline="0">
                <a:solidFill>
                  <a:schemeClr val="accent1"/>
                </a:solidFill>
                <a:latin typeface="+mj-lt"/>
              </a:defRPr>
            </a:lvl1pPr>
          </a:lstStyle>
          <a:p>
            <a:r>
              <a:rPr lang="en-US"/>
              <a:t>Click to add title</a:t>
            </a:r>
          </a:p>
        </p:txBody>
      </p:sp>
      <p:sp>
        <p:nvSpPr>
          <p:cNvPr id="15" name="Text Placeholder 14">
            <a:extLst>
              <a:ext uri="{FF2B5EF4-FFF2-40B4-BE49-F238E27FC236}">
                <a16:creationId xmlns:a16="http://schemas.microsoft.com/office/drawing/2014/main" id="{C65C6C0E-E988-4670-AC4F-46DF25AB1AA9}"/>
              </a:ext>
            </a:extLst>
          </p:cNvPr>
          <p:cNvSpPr>
            <a:spLocks noGrp="1"/>
          </p:cNvSpPr>
          <p:nvPr>
            <p:ph type="body" sz="quarter" idx="17" hasCustomPrompt="1"/>
          </p:nvPr>
        </p:nvSpPr>
        <p:spPr>
          <a:xfrm>
            <a:off x="1712346"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6" name="Text Placeholder 14">
            <a:extLst>
              <a:ext uri="{FF2B5EF4-FFF2-40B4-BE49-F238E27FC236}">
                <a16:creationId xmlns:a16="http://schemas.microsoft.com/office/drawing/2014/main" id="{D08F3328-96B5-4F00-9D88-C2B1CFB100B9}"/>
              </a:ext>
            </a:extLst>
          </p:cNvPr>
          <p:cNvSpPr>
            <a:spLocks noGrp="1"/>
          </p:cNvSpPr>
          <p:nvPr>
            <p:ph type="body" sz="quarter" idx="18" hasCustomPrompt="1"/>
          </p:nvPr>
        </p:nvSpPr>
        <p:spPr>
          <a:xfrm>
            <a:off x="2501761"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7" name="Text Placeholder 14">
            <a:extLst>
              <a:ext uri="{FF2B5EF4-FFF2-40B4-BE49-F238E27FC236}">
                <a16:creationId xmlns:a16="http://schemas.microsoft.com/office/drawing/2014/main" id="{AF2A90E7-217C-439F-A3C7-41589A223FBC}"/>
              </a:ext>
            </a:extLst>
          </p:cNvPr>
          <p:cNvSpPr>
            <a:spLocks noGrp="1"/>
          </p:cNvSpPr>
          <p:nvPr>
            <p:ph type="body" sz="quarter" idx="19" hasCustomPrompt="1"/>
          </p:nvPr>
        </p:nvSpPr>
        <p:spPr>
          <a:xfrm>
            <a:off x="3230365" y="3027930"/>
            <a:ext cx="615309"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8" name="Text Placeholder 14">
            <a:extLst>
              <a:ext uri="{FF2B5EF4-FFF2-40B4-BE49-F238E27FC236}">
                <a16:creationId xmlns:a16="http://schemas.microsoft.com/office/drawing/2014/main" id="{8553117D-AEE8-4CDA-9B76-4465B03947A6}"/>
              </a:ext>
            </a:extLst>
          </p:cNvPr>
          <p:cNvSpPr>
            <a:spLocks noGrp="1"/>
          </p:cNvSpPr>
          <p:nvPr>
            <p:ph type="body" sz="quarter" idx="20" hasCustomPrompt="1"/>
          </p:nvPr>
        </p:nvSpPr>
        <p:spPr>
          <a:xfrm>
            <a:off x="4080591"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9" name="Text Placeholder 14">
            <a:extLst>
              <a:ext uri="{FF2B5EF4-FFF2-40B4-BE49-F238E27FC236}">
                <a16:creationId xmlns:a16="http://schemas.microsoft.com/office/drawing/2014/main" id="{D768892F-3B07-49B8-B76F-DA245223D26A}"/>
              </a:ext>
            </a:extLst>
          </p:cNvPr>
          <p:cNvSpPr>
            <a:spLocks noGrp="1"/>
          </p:cNvSpPr>
          <p:nvPr>
            <p:ph type="body" sz="quarter" idx="21" hasCustomPrompt="1"/>
          </p:nvPr>
        </p:nvSpPr>
        <p:spPr>
          <a:xfrm>
            <a:off x="4810807" y="3027930"/>
            <a:ext cx="61531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0" name="Text Placeholder 14">
            <a:extLst>
              <a:ext uri="{FF2B5EF4-FFF2-40B4-BE49-F238E27FC236}">
                <a16:creationId xmlns:a16="http://schemas.microsoft.com/office/drawing/2014/main" id="{5C805EDD-6FC0-466B-B5E2-AA7150A85836}"/>
              </a:ext>
            </a:extLst>
          </p:cNvPr>
          <p:cNvSpPr>
            <a:spLocks noGrp="1"/>
          </p:cNvSpPr>
          <p:nvPr>
            <p:ph type="body" sz="quarter" idx="22" hasCustomPrompt="1"/>
          </p:nvPr>
        </p:nvSpPr>
        <p:spPr>
          <a:xfrm>
            <a:off x="5659421"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1" name="Text Placeholder 14">
            <a:extLst>
              <a:ext uri="{FF2B5EF4-FFF2-40B4-BE49-F238E27FC236}">
                <a16:creationId xmlns:a16="http://schemas.microsoft.com/office/drawing/2014/main" id="{9D2E9DFD-B289-41E0-A706-0DF99250C3A8}"/>
              </a:ext>
            </a:extLst>
          </p:cNvPr>
          <p:cNvSpPr>
            <a:spLocks noGrp="1"/>
          </p:cNvSpPr>
          <p:nvPr>
            <p:ph type="body" sz="quarter" idx="23" hasCustomPrompt="1"/>
          </p:nvPr>
        </p:nvSpPr>
        <p:spPr>
          <a:xfrm>
            <a:off x="6448836"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2" name="Text Placeholder 14">
            <a:extLst>
              <a:ext uri="{FF2B5EF4-FFF2-40B4-BE49-F238E27FC236}">
                <a16:creationId xmlns:a16="http://schemas.microsoft.com/office/drawing/2014/main" id="{29CFE769-E334-4852-98D4-D2686E7A177D}"/>
              </a:ext>
            </a:extLst>
          </p:cNvPr>
          <p:cNvSpPr>
            <a:spLocks noGrp="1"/>
          </p:cNvSpPr>
          <p:nvPr>
            <p:ph type="body" sz="quarter" idx="24" hasCustomPrompt="1"/>
          </p:nvPr>
        </p:nvSpPr>
        <p:spPr>
          <a:xfrm>
            <a:off x="7177978" y="3027930"/>
            <a:ext cx="61531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3" name="Text Placeholder 14">
            <a:extLst>
              <a:ext uri="{FF2B5EF4-FFF2-40B4-BE49-F238E27FC236}">
                <a16:creationId xmlns:a16="http://schemas.microsoft.com/office/drawing/2014/main" id="{656E6239-48C4-41A4-9AA4-44A85F3A09DD}"/>
              </a:ext>
            </a:extLst>
          </p:cNvPr>
          <p:cNvSpPr>
            <a:spLocks noGrp="1"/>
          </p:cNvSpPr>
          <p:nvPr>
            <p:ph type="body" sz="quarter" idx="25" hasCustomPrompt="1"/>
          </p:nvPr>
        </p:nvSpPr>
        <p:spPr>
          <a:xfrm>
            <a:off x="8027666"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4" name="Text Placeholder 14">
            <a:extLst>
              <a:ext uri="{FF2B5EF4-FFF2-40B4-BE49-F238E27FC236}">
                <a16:creationId xmlns:a16="http://schemas.microsoft.com/office/drawing/2014/main" id="{677AF2E7-6E1A-4486-9E9C-831E8AA4E31C}"/>
              </a:ext>
            </a:extLst>
          </p:cNvPr>
          <p:cNvSpPr>
            <a:spLocks noGrp="1"/>
          </p:cNvSpPr>
          <p:nvPr>
            <p:ph type="body" sz="quarter" idx="26" hasCustomPrompt="1"/>
          </p:nvPr>
        </p:nvSpPr>
        <p:spPr>
          <a:xfrm>
            <a:off x="8817081"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5" name="Text Placeholder 14">
            <a:extLst>
              <a:ext uri="{FF2B5EF4-FFF2-40B4-BE49-F238E27FC236}">
                <a16:creationId xmlns:a16="http://schemas.microsoft.com/office/drawing/2014/main" id="{54CB8F8F-95F4-4C90-B6B0-E05E3FD39060}"/>
              </a:ext>
            </a:extLst>
          </p:cNvPr>
          <p:cNvSpPr>
            <a:spLocks noGrp="1"/>
          </p:cNvSpPr>
          <p:nvPr>
            <p:ph type="body" sz="quarter" idx="27" hasCustomPrompt="1"/>
          </p:nvPr>
        </p:nvSpPr>
        <p:spPr>
          <a:xfrm>
            <a:off x="9546420" y="3027930"/>
            <a:ext cx="61531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6" name="Text Placeholder 14">
            <a:extLst>
              <a:ext uri="{FF2B5EF4-FFF2-40B4-BE49-F238E27FC236}">
                <a16:creationId xmlns:a16="http://schemas.microsoft.com/office/drawing/2014/main" id="{D4D4CBEB-ED3F-458B-89D4-BF7B87EEA701}"/>
              </a:ext>
            </a:extLst>
          </p:cNvPr>
          <p:cNvSpPr>
            <a:spLocks noGrp="1"/>
          </p:cNvSpPr>
          <p:nvPr>
            <p:ph type="body" sz="quarter" idx="28" hasCustomPrompt="1"/>
          </p:nvPr>
        </p:nvSpPr>
        <p:spPr>
          <a:xfrm>
            <a:off x="10395907"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7" name="Text Placeholder 14">
            <a:extLst>
              <a:ext uri="{FF2B5EF4-FFF2-40B4-BE49-F238E27FC236}">
                <a16:creationId xmlns:a16="http://schemas.microsoft.com/office/drawing/2014/main" id="{7D178BD8-37BB-4369-9089-458E4AFC029B}"/>
              </a:ext>
            </a:extLst>
          </p:cNvPr>
          <p:cNvSpPr>
            <a:spLocks noGrp="1"/>
          </p:cNvSpPr>
          <p:nvPr>
            <p:ph type="body" sz="quarter" idx="29" hasCustomPrompt="1"/>
          </p:nvPr>
        </p:nvSpPr>
        <p:spPr>
          <a:xfrm>
            <a:off x="171234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8" name="Text Placeholder 14">
            <a:extLst>
              <a:ext uri="{FF2B5EF4-FFF2-40B4-BE49-F238E27FC236}">
                <a16:creationId xmlns:a16="http://schemas.microsoft.com/office/drawing/2014/main" id="{EB35E26F-6E4D-49E5-8B52-C3DFC5DAED94}"/>
              </a:ext>
            </a:extLst>
          </p:cNvPr>
          <p:cNvSpPr>
            <a:spLocks noGrp="1"/>
          </p:cNvSpPr>
          <p:nvPr>
            <p:ph type="body" sz="quarter" idx="30" hasCustomPrompt="1"/>
          </p:nvPr>
        </p:nvSpPr>
        <p:spPr>
          <a:xfrm>
            <a:off x="250176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9" name="Text Placeholder 14">
            <a:extLst>
              <a:ext uri="{FF2B5EF4-FFF2-40B4-BE49-F238E27FC236}">
                <a16:creationId xmlns:a16="http://schemas.microsoft.com/office/drawing/2014/main" id="{57091E21-E4FD-4EFC-A957-BC31C0E5E066}"/>
              </a:ext>
            </a:extLst>
          </p:cNvPr>
          <p:cNvSpPr>
            <a:spLocks noGrp="1"/>
          </p:cNvSpPr>
          <p:nvPr>
            <p:ph type="body" sz="quarter" idx="31" hasCustomPrompt="1"/>
          </p:nvPr>
        </p:nvSpPr>
        <p:spPr>
          <a:xfrm>
            <a:off x="3230365" y="4871997"/>
            <a:ext cx="615309"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0" name="Text Placeholder 14">
            <a:extLst>
              <a:ext uri="{FF2B5EF4-FFF2-40B4-BE49-F238E27FC236}">
                <a16:creationId xmlns:a16="http://schemas.microsoft.com/office/drawing/2014/main" id="{93BD433F-C233-4D3A-A836-157F6D8E7877}"/>
              </a:ext>
            </a:extLst>
          </p:cNvPr>
          <p:cNvSpPr>
            <a:spLocks noGrp="1"/>
          </p:cNvSpPr>
          <p:nvPr>
            <p:ph type="body" sz="quarter" idx="32" hasCustomPrompt="1"/>
          </p:nvPr>
        </p:nvSpPr>
        <p:spPr>
          <a:xfrm>
            <a:off x="408059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1" name="Text Placeholder 14">
            <a:extLst>
              <a:ext uri="{FF2B5EF4-FFF2-40B4-BE49-F238E27FC236}">
                <a16:creationId xmlns:a16="http://schemas.microsoft.com/office/drawing/2014/main" id="{A047DD8B-C64B-4EEF-A394-1EF5D78C9199}"/>
              </a:ext>
            </a:extLst>
          </p:cNvPr>
          <p:cNvSpPr>
            <a:spLocks noGrp="1"/>
          </p:cNvSpPr>
          <p:nvPr>
            <p:ph type="body" sz="quarter" idx="33" hasCustomPrompt="1"/>
          </p:nvPr>
        </p:nvSpPr>
        <p:spPr>
          <a:xfrm>
            <a:off x="4810807" y="4871997"/>
            <a:ext cx="61531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2" name="Text Placeholder 14">
            <a:extLst>
              <a:ext uri="{FF2B5EF4-FFF2-40B4-BE49-F238E27FC236}">
                <a16:creationId xmlns:a16="http://schemas.microsoft.com/office/drawing/2014/main" id="{9F7A3216-3089-45BC-B307-8D5B15FE5D06}"/>
              </a:ext>
            </a:extLst>
          </p:cNvPr>
          <p:cNvSpPr>
            <a:spLocks noGrp="1"/>
          </p:cNvSpPr>
          <p:nvPr>
            <p:ph type="body" sz="quarter" idx="34" hasCustomPrompt="1"/>
          </p:nvPr>
        </p:nvSpPr>
        <p:spPr>
          <a:xfrm>
            <a:off x="565942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3" name="Text Placeholder 14">
            <a:extLst>
              <a:ext uri="{FF2B5EF4-FFF2-40B4-BE49-F238E27FC236}">
                <a16:creationId xmlns:a16="http://schemas.microsoft.com/office/drawing/2014/main" id="{C4C055EF-54DF-4BA1-A25C-B1010981E7CB}"/>
              </a:ext>
            </a:extLst>
          </p:cNvPr>
          <p:cNvSpPr>
            <a:spLocks noGrp="1"/>
          </p:cNvSpPr>
          <p:nvPr>
            <p:ph type="body" sz="quarter" idx="35" hasCustomPrompt="1"/>
          </p:nvPr>
        </p:nvSpPr>
        <p:spPr>
          <a:xfrm>
            <a:off x="644883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4" name="Text Placeholder 14">
            <a:extLst>
              <a:ext uri="{FF2B5EF4-FFF2-40B4-BE49-F238E27FC236}">
                <a16:creationId xmlns:a16="http://schemas.microsoft.com/office/drawing/2014/main" id="{46C13F5D-6794-400F-906D-2D40EEEC343B}"/>
              </a:ext>
            </a:extLst>
          </p:cNvPr>
          <p:cNvSpPr>
            <a:spLocks noGrp="1"/>
          </p:cNvSpPr>
          <p:nvPr>
            <p:ph type="body" sz="quarter" idx="36" hasCustomPrompt="1"/>
          </p:nvPr>
        </p:nvSpPr>
        <p:spPr>
          <a:xfrm>
            <a:off x="7177978" y="4871997"/>
            <a:ext cx="61531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5" name="Text Placeholder 14">
            <a:extLst>
              <a:ext uri="{FF2B5EF4-FFF2-40B4-BE49-F238E27FC236}">
                <a16:creationId xmlns:a16="http://schemas.microsoft.com/office/drawing/2014/main" id="{45714E98-02E2-48DF-9367-87F55E4FB6A8}"/>
              </a:ext>
            </a:extLst>
          </p:cNvPr>
          <p:cNvSpPr>
            <a:spLocks noGrp="1"/>
          </p:cNvSpPr>
          <p:nvPr>
            <p:ph type="body" sz="quarter" idx="37" hasCustomPrompt="1"/>
          </p:nvPr>
        </p:nvSpPr>
        <p:spPr>
          <a:xfrm>
            <a:off x="802766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6" name="Text Placeholder 14">
            <a:extLst>
              <a:ext uri="{FF2B5EF4-FFF2-40B4-BE49-F238E27FC236}">
                <a16:creationId xmlns:a16="http://schemas.microsoft.com/office/drawing/2014/main" id="{9C13007C-3478-4694-B3D7-8AE2F4C80DEF}"/>
              </a:ext>
            </a:extLst>
          </p:cNvPr>
          <p:cNvSpPr>
            <a:spLocks noGrp="1"/>
          </p:cNvSpPr>
          <p:nvPr>
            <p:ph type="body" sz="quarter" idx="38" hasCustomPrompt="1"/>
          </p:nvPr>
        </p:nvSpPr>
        <p:spPr>
          <a:xfrm>
            <a:off x="881708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7" name="Text Placeholder 14">
            <a:extLst>
              <a:ext uri="{FF2B5EF4-FFF2-40B4-BE49-F238E27FC236}">
                <a16:creationId xmlns:a16="http://schemas.microsoft.com/office/drawing/2014/main" id="{0F8E2313-703C-4CF3-9F33-F2FA123ED3BE}"/>
              </a:ext>
            </a:extLst>
          </p:cNvPr>
          <p:cNvSpPr>
            <a:spLocks noGrp="1"/>
          </p:cNvSpPr>
          <p:nvPr>
            <p:ph type="body" sz="quarter" idx="39" hasCustomPrompt="1"/>
          </p:nvPr>
        </p:nvSpPr>
        <p:spPr>
          <a:xfrm>
            <a:off x="9546420" y="4871997"/>
            <a:ext cx="61531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8" name="Text Placeholder 14">
            <a:extLst>
              <a:ext uri="{FF2B5EF4-FFF2-40B4-BE49-F238E27FC236}">
                <a16:creationId xmlns:a16="http://schemas.microsoft.com/office/drawing/2014/main" id="{11BB185B-EE3A-4221-9885-0A23F6BB9B43}"/>
              </a:ext>
            </a:extLst>
          </p:cNvPr>
          <p:cNvSpPr>
            <a:spLocks noGrp="1"/>
          </p:cNvSpPr>
          <p:nvPr>
            <p:ph type="body" sz="quarter" idx="40" hasCustomPrompt="1"/>
          </p:nvPr>
        </p:nvSpPr>
        <p:spPr>
          <a:xfrm>
            <a:off x="10395907"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51" name="Text Placeholder 14">
            <a:extLst>
              <a:ext uri="{FF2B5EF4-FFF2-40B4-BE49-F238E27FC236}">
                <a16:creationId xmlns:a16="http://schemas.microsoft.com/office/drawing/2014/main" id="{ABA1EBA0-06C6-4473-9072-0B46D901EEE4}"/>
              </a:ext>
            </a:extLst>
          </p:cNvPr>
          <p:cNvSpPr>
            <a:spLocks noGrp="1"/>
          </p:cNvSpPr>
          <p:nvPr>
            <p:ph type="body" sz="quarter" idx="41" hasCustomPrompt="1"/>
          </p:nvPr>
        </p:nvSpPr>
        <p:spPr>
          <a:xfrm>
            <a:off x="696804" y="2618463"/>
            <a:ext cx="1021001" cy="501726"/>
          </a:xfrm>
          <a:prstGeom prst="rect">
            <a:avLst/>
          </a:prstGeom>
        </p:spPr>
        <p:txBody>
          <a:bodyPr anchor="ctr"/>
          <a:lstStyle>
            <a:lvl1pPr marL="0" indent="0" algn="ctr">
              <a:buNone/>
              <a:defRPr sz="1800" cap="all" spc="100" baseline="0">
                <a:solidFill>
                  <a:schemeClr val="accent5">
                    <a:lumMod val="50000"/>
                  </a:schemeClr>
                </a:solidFill>
                <a:latin typeface="+mj-lt"/>
              </a:defRPr>
            </a:lvl1pPr>
          </a:lstStyle>
          <a:p>
            <a:pPr lvl="0"/>
            <a:r>
              <a:rPr lang="en-US" dirty="0"/>
              <a:t>Add year</a:t>
            </a:r>
          </a:p>
        </p:txBody>
      </p:sp>
      <p:sp>
        <p:nvSpPr>
          <p:cNvPr id="52" name="Text Placeholder 14">
            <a:extLst>
              <a:ext uri="{FF2B5EF4-FFF2-40B4-BE49-F238E27FC236}">
                <a16:creationId xmlns:a16="http://schemas.microsoft.com/office/drawing/2014/main" id="{E3E7422E-C8DE-4304-BC2C-D7A9200338B2}"/>
              </a:ext>
            </a:extLst>
          </p:cNvPr>
          <p:cNvSpPr>
            <a:spLocks noGrp="1"/>
          </p:cNvSpPr>
          <p:nvPr>
            <p:ph type="body" sz="quarter" idx="42" hasCustomPrompt="1"/>
          </p:nvPr>
        </p:nvSpPr>
        <p:spPr>
          <a:xfrm>
            <a:off x="696804" y="4449901"/>
            <a:ext cx="1021001" cy="501726"/>
          </a:xfrm>
          <a:prstGeom prst="rect">
            <a:avLst/>
          </a:prstGeom>
        </p:spPr>
        <p:txBody>
          <a:bodyPr anchor="ctr"/>
          <a:lstStyle>
            <a:lvl1pPr marL="0" indent="0" algn="ctr">
              <a:buNone/>
              <a:defRPr sz="1800" cap="all" spc="100" baseline="0">
                <a:solidFill>
                  <a:schemeClr val="accent5">
                    <a:lumMod val="50000"/>
                  </a:schemeClr>
                </a:solidFill>
                <a:latin typeface="+mj-lt"/>
              </a:defRPr>
            </a:lvl1pPr>
          </a:lstStyle>
          <a:p>
            <a:pPr lvl="0"/>
            <a:r>
              <a:rPr lang="en-US" dirty="0"/>
              <a:t>Add year</a:t>
            </a:r>
          </a:p>
        </p:txBody>
      </p:sp>
      <p:sp>
        <p:nvSpPr>
          <p:cNvPr id="53" name="Text Placeholder 14">
            <a:extLst>
              <a:ext uri="{FF2B5EF4-FFF2-40B4-BE49-F238E27FC236}">
                <a16:creationId xmlns:a16="http://schemas.microsoft.com/office/drawing/2014/main" id="{E5B67A4A-03EA-4C59-B052-C3AC86249195}"/>
              </a:ext>
            </a:extLst>
          </p:cNvPr>
          <p:cNvSpPr>
            <a:spLocks noGrp="1"/>
          </p:cNvSpPr>
          <p:nvPr>
            <p:ph type="body" sz="quarter" idx="43" hasCustomPrompt="1"/>
          </p:nvPr>
        </p:nvSpPr>
        <p:spPr>
          <a:xfrm>
            <a:off x="2029367" y="205831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4" name="Text Placeholder 14">
            <a:extLst>
              <a:ext uri="{FF2B5EF4-FFF2-40B4-BE49-F238E27FC236}">
                <a16:creationId xmlns:a16="http://schemas.microsoft.com/office/drawing/2014/main" id="{386D9727-6EAF-44BD-B5BB-FF9FB2E38F27}"/>
              </a:ext>
            </a:extLst>
          </p:cNvPr>
          <p:cNvSpPr>
            <a:spLocks noGrp="1"/>
          </p:cNvSpPr>
          <p:nvPr>
            <p:ph type="body" sz="quarter" idx="44" hasCustomPrompt="1"/>
          </p:nvPr>
        </p:nvSpPr>
        <p:spPr>
          <a:xfrm>
            <a:off x="4397612" y="205831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5" name="Text Placeholder 14">
            <a:extLst>
              <a:ext uri="{FF2B5EF4-FFF2-40B4-BE49-F238E27FC236}">
                <a16:creationId xmlns:a16="http://schemas.microsoft.com/office/drawing/2014/main" id="{8ED3541C-CC4E-4C36-9758-9D66DDE2BA3D}"/>
              </a:ext>
            </a:extLst>
          </p:cNvPr>
          <p:cNvSpPr>
            <a:spLocks noGrp="1"/>
          </p:cNvSpPr>
          <p:nvPr>
            <p:ph type="body" sz="quarter" idx="45" hasCustomPrompt="1"/>
          </p:nvPr>
        </p:nvSpPr>
        <p:spPr>
          <a:xfrm>
            <a:off x="8344687" y="205831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6" name="Text Placeholder 14">
            <a:extLst>
              <a:ext uri="{FF2B5EF4-FFF2-40B4-BE49-F238E27FC236}">
                <a16:creationId xmlns:a16="http://schemas.microsoft.com/office/drawing/2014/main" id="{5C4B9123-0034-44EB-AE51-BE0E95C36F9D}"/>
              </a:ext>
            </a:extLst>
          </p:cNvPr>
          <p:cNvSpPr>
            <a:spLocks noGrp="1"/>
          </p:cNvSpPr>
          <p:nvPr>
            <p:ph type="body" sz="quarter" idx="46" hasCustomPrompt="1"/>
          </p:nvPr>
        </p:nvSpPr>
        <p:spPr>
          <a:xfrm>
            <a:off x="2029367" y="4003137"/>
            <a:ext cx="1440088" cy="408780"/>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7" name="Text Placeholder 14">
            <a:extLst>
              <a:ext uri="{FF2B5EF4-FFF2-40B4-BE49-F238E27FC236}">
                <a16:creationId xmlns:a16="http://schemas.microsoft.com/office/drawing/2014/main" id="{F6EBC080-B92D-4FC1-91BB-CBB73125903E}"/>
              </a:ext>
            </a:extLst>
          </p:cNvPr>
          <p:cNvSpPr>
            <a:spLocks noGrp="1"/>
          </p:cNvSpPr>
          <p:nvPr>
            <p:ph type="body" sz="quarter" idx="47" hasCustomPrompt="1"/>
          </p:nvPr>
        </p:nvSpPr>
        <p:spPr>
          <a:xfrm>
            <a:off x="5976442" y="4003137"/>
            <a:ext cx="1440088" cy="408780"/>
          </a:xfrm>
          <a:prstGeom prst="rect">
            <a:avLst/>
          </a:prstGeom>
        </p:spPr>
        <p:txBody>
          <a:bodyPr anchor="b"/>
          <a:lstStyle>
            <a:lvl1pPr marL="0" indent="0" algn="ctr">
              <a:lnSpc>
                <a:spcPct val="100000"/>
              </a:lnSpc>
              <a:spcBef>
                <a:spcPts val="0"/>
              </a:spcBef>
              <a:buNone/>
              <a:defRPr sz="1400" b="1" cap="none" spc="100" baseline="0">
                <a:solidFill>
                  <a:schemeClr val="accent3">
                    <a:lumMod val="50000"/>
                  </a:schemeClr>
                </a:solidFill>
                <a:latin typeface="+mn-lt"/>
              </a:defRPr>
            </a:lvl1pPr>
          </a:lstStyle>
          <a:p>
            <a:pPr lvl="0"/>
            <a:r>
              <a:rPr lang="en-US"/>
              <a:t>Click to add text</a:t>
            </a:r>
          </a:p>
        </p:txBody>
      </p:sp>
      <p:sp>
        <p:nvSpPr>
          <p:cNvPr id="58" name="Text Placeholder 14">
            <a:extLst>
              <a:ext uri="{FF2B5EF4-FFF2-40B4-BE49-F238E27FC236}">
                <a16:creationId xmlns:a16="http://schemas.microsoft.com/office/drawing/2014/main" id="{45A0B38A-6949-43DC-8059-9B50415B16B7}"/>
              </a:ext>
            </a:extLst>
          </p:cNvPr>
          <p:cNvSpPr>
            <a:spLocks noGrp="1"/>
          </p:cNvSpPr>
          <p:nvPr>
            <p:ph type="body" sz="quarter" idx="48" hasCustomPrompt="1"/>
          </p:nvPr>
        </p:nvSpPr>
        <p:spPr>
          <a:xfrm>
            <a:off x="9923517" y="4003137"/>
            <a:ext cx="1440088" cy="408780"/>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Tree>
    <p:extLst>
      <p:ext uri="{BB962C8B-B14F-4D97-AF65-F5344CB8AC3E}">
        <p14:creationId xmlns:p14="http://schemas.microsoft.com/office/powerpoint/2010/main" val="13842397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eet Our Team 4-Up">
    <p:bg>
      <p:bgPr>
        <a:solidFill>
          <a:schemeClr val="bg1">
            <a:lumMod val="50000"/>
          </a:schemeClr>
        </a:solidFill>
        <a:effectLst/>
      </p:bgPr>
    </p:bg>
    <p:spTree>
      <p:nvGrpSpPr>
        <p:cNvPr id="1" name=""/>
        <p:cNvGrpSpPr/>
        <p:nvPr/>
      </p:nvGrpSpPr>
      <p:grpSpPr>
        <a:xfrm>
          <a:off x="0" y="0"/>
          <a:ext cx="0" cy="0"/>
          <a:chOff x="0" y="0"/>
          <a:chExt cx="0" cy="0"/>
        </a:xfrm>
      </p:grpSpPr>
      <p:sp>
        <p:nvSpPr>
          <p:cNvPr id="21" name="Text Placeholder 4">
            <a:extLst>
              <a:ext uri="{FF2B5EF4-FFF2-40B4-BE49-F238E27FC236}">
                <a16:creationId xmlns:a16="http://schemas.microsoft.com/office/drawing/2014/main" id="{71C49FEB-B8EF-4D85-AF1E-FF1A08DED40F}"/>
              </a:ext>
            </a:extLst>
          </p:cNvPr>
          <p:cNvSpPr>
            <a:spLocks noGrp="1"/>
          </p:cNvSpPr>
          <p:nvPr>
            <p:ph type="body" sz="quarter" idx="29" hasCustomPrompt="1"/>
          </p:nvPr>
        </p:nvSpPr>
        <p:spPr>
          <a:xfrm>
            <a:off x="1" y="1"/>
            <a:ext cx="12192000" cy="2514600"/>
          </a:xfrm>
          <a:prstGeom prst="rect">
            <a:avLst/>
          </a:prstGeom>
        </p:spPr>
        <p:txBody>
          <a:bodyPr/>
          <a:lstStyle>
            <a:lvl1pPr marL="0" indent="0" algn="r">
              <a:lnSpc>
                <a:spcPct val="35000"/>
              </a:lnSpc>
              <a:spcBef>
                <a:spcPts val="0"/>
              </a:spcBef>
              <a:buNone/>
              <a:defRPr sz="50000" baseline="0">
                <a:solidFill>
                  <a:schemeClr val="bg1">
                    <a:alpha val="5000"/>
                  </a:schemeClr>
                </a:solidFill>
                <a:latin typeface="Kunstler Script" panose="030304020206070D0D06" pitchFamily="66" charset="0"/>
              </a:defRPr>
            </a:lvl1pPr>
          </a:lstStyle>
          <a:p>
            <a:r>
              <a:rPr lang="en-US" dirty="0"/>
              <a:t>Team</a:t>
            </a:r>
          </a:p>
        </p:txBody>
      </p:sp>
      <p:sp>
        <p:nvSpPr>
          <p:cNvPr id="3" name="Date Placeholder 2">
            <a:extLst>
              <a:ext uri="{FF2B5EF4-FFF2-40B4-BE49-F238E27FC236}">
                <a16:creationId xmlns:a16="http://schemas.microsoft.com/office/drawing/2014/main" id="{2751E4D1-453A-486C-AC10-C420246031B9}"/>
              </a:ext>
            </a:extLst>
          </p:cNvPr>
          <p:cNvSpPr>
            <a:spLocks noGrp="1"/>
          </p:cNvSpPr>
          <p:nvPr>
            <p:ph type="dt" sz="half" idx="10"/>
          </p:nvPr>
        </p:nvSpPr>
        <p:spPr/>
        <p:txBody>
          <a:bodyPr/>
          <a:lstStyle>
            <a:lvl1pPr>
              <a:defRPr>
                <a:solidFill>
                  <a:schemeClr val="bg1"/>
                </a:solidFill>
              </a:defRPr>
            </a:lvl1pPr>
          </a:lstStyle>
          <a:p>
            <a:r>
              <a:rPr lang="en-US" dirty="0"/>
              <a:t>8/03/20XX</a:t>
            </a:r>
          </a:p>
        </p:txBody>
      </p:sp>
      <p:sp>
        <p:nvSpPr>
          <p:cNvPr id="4" name="Footer Placeholder 3">
            <a:extLst>
              <a:ext uri="{FF2B5EF4-FFF2-40B4-BE49-F238E27FC236}">
                <a16:creationId xmlns:a16="http://schemas.microsoft.com/office/drawing/2014/main" id="{0BD6862B-8836-4F15-B05B-24B5EFFD7650}"/>
              </a:ext>
            </a:extLst>
          </p:cNvPr>
          <p:cNvSpPr>
            <a:spLocks noGrp="1"/>
          </p:cNvSpPr>
          <p:nvPr>
            <p:ph type="ftr" sz="quarter" idx="11"/>
          </p:nvPr>
        </p:nvSpPr>
        <p:spPr/>
        <p:txBody>
          <a:bodyPr/>
          <a:lstStyle>
            <a:lvl1pPr>
              <a:defRPr>
                <a:solidFill>
                  <a:schemeClr val="bg1"/>
                </a:solidFill>
              </a:defRPr>
            </a:lvl1pPr>
          </a:lstStyle>
          <a:p>
            <a:r>
              <a:rPr lang="en-US" dirty="0"/>
              <a:t>PITCH DECK</a:t>
            </a:r>
          </a:p>
        </p:txBody>
      </p:sp>
      <p:sp>
        <p:nvSpPr>
          <p:cNvPr id="5" name="Slide Number Placeholder 4">
            <a:extLst>
              <a:ext uri="{FF2B5EF4-FFF2-40B4-BE49-F238E27FC236}">
                <a16:creationId xmlns:a16="http://schemas.microsoft.com/office/drawing/2014/main" id="{E7F95F47-BBF4-4271-B6F5-E9C3507ADD58}"/>
              </a:ext>
            </a:extLst>
          </p:cNvPr>
          <p:cNvSpPr>
            <a:spLocks noGrp="1"/>
          </p:cNvSpPr>
          <p:nvPr>
            <p:ph type="sldNum" sz="quarter" idx="12"/>
          </p:nvPr>
        </p:nvSpPr>
        <p:spPr/>
        <p:txBody>
          <a:bodyPr/>
          <a:lstStyle>
            <a:lvl1pPr>
              <a:defRPr>
                <a:solidFill>
                  <a:schemeClr val="bg1"/>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B06E153E-70D2-4FA6-AE08-1FF540897371}"/>
              </a:ext>
            </a:extLst>
          </p:cNvPr>
          <p:cNvSpPr>
            <a:spLocks noGrp="1"/>
          </p:cNvSpPr>
          <p:nvPr>
            <p:ph type="ctrTitle" hasCustomPrompt="1"/>
          </p:nvPr>
        </p:nvSpPr>
        <p:spPr>
          <a:xfrm>
            <a:off x="2933903" y="1655011"/>
            <a:ext cx="6324194"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
        <p:nvSpPr>
          <p:cNvPr id="9" name="Picture Placeholder 9">
            <a:extLst>
              <a:ext uri="{FF2B5EF4-FFF2-40B4-BE49-F238E27FC236}">
                <a16:creationId xmlns:a16="http://schemas.microsoft.com/office/drawing/2014/main" id="{DC04EBE4-2F20-469F-8A53-9BEC2E378220}"/>
              </a:ext>
            </a:extLst>
          </p:cNvPr>
          <p:cNvSpPr>
            <a:spLocks noGrp="1"/>
          </p:cNvSpPr>
          <p:nvPr>
            <p:ph type="pic" sz="quarter" idx="14" hasCustomPrompt="1"/>
          </p:nvPr>
        </p:nvSpPr>
        <p:spPr>
          <a:xfrm>
            <a:off x="1644345" y="2757949"/>
            <a:ext cx="1451493" cy="1462225"/>
          </a:xfrm>
          <a:prstGeom prst="ellipse">
            <a:avLst/>
          </a:prstGeom>
        </p:spPr>
        <p:txBody>
          <a:bodyPr/>
          <a:lstStyle>
            <a:lvl1pPr marL="0" indent="0" algn="ctr">
              <a:buNone/>
              <a:defRPr>
                <a:solidFill>
                  <a:schemeClr val="bg1"/>
                </a:solidFill>
              </a:defRPr>
            </a:lvl1pPr>
          </a:lstStyle>
          <a:p>
            <a:r>
              <a:rPr lang="en-US" dirty="0"/>
              <a:t>Click to add photo</a:t>
            </a:r>
          </a:p>
        </p:txBody>
      </p:sp>
      <p:sp>
        <p:nvSpPr>
          <p:cNvPr id="10" name="Text Placeholder 10">
            <a:extLst>
              <a:ext uri="{FF2B5EF4-FFF2-40B4-BE49-F238E27FC236}">
                <a16:creationId xmlns:a16="http://schemas.microsoft.com/office/drawing/2014/main" id="{B4BA6AEB-B1AF-4446-A7B4-97B679BC9309}"/>
              </a:ext>
            </a:extLst>
          </p:cNvPr>
          <p:cNvSpPr>
            <a:spLocks noGrp="1"/>
          </p:cNvSpPr>
          <p:nvPr>
            <p:ph type="body" sz="quarter" idx="18" hasCustomPrompt="1"/>
          </p:nvPr>
        </p:nvSpPr>
        <p:spPr>
          <a:xfrm>
            <a:off x="1204655" y="4463647"/>
            <a:ext cx="2330873" cy="442298"/>
          </a:xfrm>
          <a:prstGeom prst="rect">
            <a:avLst/>
          </a:prstGeom>
        </p:spPr>
        <p:txBody>
          <a:bodyPr anchor="ctr"/>
          <a:lstStyle>
            <a:lvl1pPr marL="0" indent="0" algn="ctr">
              <a:buNone/>
              <a:defRPr sz="1200" cap="all" spc="100" baseline="0">
                <a:solidFill>
                  <a:schemeClr val="bg1"/>
                </a:solidFill>
                <a:latin typeface="+mj-lt"/>
              </a:defRPr>
            </a:lvl1pPr>
          </a:lstStyle>
          <a:p>
            <a:pPr lvl="0"/>
            <a:r>
              <a:rPr lang="en-US"/>
              <a:t>Add name</a:t>
            </a:r>
          </a:p>
        </p:txBody>
      </p:sp>
      <p:sp>
        <p:nvSpPr>
          <p:cNvPr id="11" name="Text Placeholder 10">
            <a:extLst>
              <a:ext uri="{FF2B5EF4-FFF2-40B4-BE49-F238E27FC236}">
                <a16:creationId xmlns:a16="http://schemas.microsoft.com/office/drawing/2014/main" id="{A3462D3F-0728-4C38-B170-389153ED5A5F}"/>
              </a:ext>
            </a:extLst>
          </p:cNvPr>
          <p:cNvSpPr>
            <a:spLocks noGrp="1"/>
          </p:cNvSpPr>
          <p:nvPr>
            <p:ph type="body" sz="quarter" idx="19" hasCustomPrompt="1"/>
          </p:nvPr>
        </p:nvSpPr>
        <p:spPr>
          <a:xfrm>
            <a:off x="1204655" y="4779469"/>
            <a:ext cx="2330873" cy="442298"/>
          </a:xfrm>
          <a:prstGeom prst="rect">
            <a:avLst/>
          </a:prstGeom>
        </p:spPr>
        <p:txBody>
          <a:bodyPr anchor="t"/>
          <a:lstStyle>
            <a:lvl1pPr marL="0" indent="0" algn="ctr">
              <a:buNone/>
              <a:defRPr sz="1100" cap="none" spc="100" baseline="0">
                <a:solidFill>
                  <a:schemeClr val="bg1"/>
                </a:solidFill>
                <a:latin typeface="+mn-lt"/>
              </a:defRPr>
            </a:lvl1pPr>
          </a:lstStyle>
          <a:p>
            <a:pPr lvl="0"/>
            <a:r>
              <a:rPr lang="en-US"/>
              <a:t>Add title</a:t>
            </a:r>
          </a:p>
        </p:txBody>
      </p:sp>
      <p:sp>
        <p:nvSpPr>
          <p:cNvPr id="12" name="Picture Placeholder 9">
            <a:extLst>
              <a:ext uri="{FF2B5EF4-FFF2-40B4-BE49-F238E27FC236}">
                <a16:creationId xmlns:a16="http://schemas.microsoft.com/office/drawing/2014/main" id="{3E3EC61F-D3A5-4658-8BA3-A91338AF2FAF}"/>
              </a:ext>
            </a:extLst>
          </p:cNvPr>
          <p:cNvSpPr>
            <a:spLocks noGrp="1"/>
          </p:cNvSpPr>
          <p:nvPr>
            <p:ph type="pic" sz="quarter" idx="20" hasCustomPrompt="1"/>
          </p:nvPr>
        </p:nvSpPr>
        <p:spPr>
          <a:xfrm>
            <a:off x="4133091" y="2757949"/>
            <a:ext cx="1451493" cy="1462225"/>
          </a:xfrm>
          <a:prstGeom prst="ellipse">
            <a:avLst/>
          </a:prstGeom>
        </p:spPr>
        <p:txBody>
          <a:bodyPr/>
          <a:lstStyle>
            <a:lvl1pPr marL="0" indent="0" algn="ctr">
              <a:buNone/>
              <a:defRPr>
                <a:solidFill>
                  <a:schemeClr val="bg1"/>
                </a:solidFill>
              </a:defRPr>
            </a:lvl1pPr>
          </a:lstStyle>
          <a:p>
            <a:r>
              <a:rPr lang="en-US" dirty="0"/>
              <a:t>Click to add photo</a:t>
            </a:r>
          </a:p>
        </p:txBody>
      </p:sp>
      <p:sp>
        <p:nvSpPr>
          <p:cNvPr id="13" name="Picture Placeholder 9">
            <a:extLst>
              <a:ext uri="{FF2B5EF4-FFF2-40B4-BE49-F238E27FC236}">
                <a16:creationId xmlns:a16="http://schemas.microsoft.com/office/drawing/2014/main" id="{CDB9F756-6446-412A-9650-AAB15FCA3623}"/>
              </a:ext>
            </a:extLst>
          </p:cNvPr>
          <p:cNvSpPr>
            <a:spLocks noGrp="1"/>
          </p:cNvSpPr>
          <p:nvPr>
            <p:ph type="pic" sz="quarter" idx="21" hasCustomPrompt="1"/>
          </p:nvPr>
        </p:nvSpPr>
        <p:spPr>
          <a:xfrm>
            <a:off x="6621836" y="2757949"/>
            <a:ext cx="1451493" cy="1462225"/>
          </a:xfrm>
          <a:prstGeom prst="ellipse">
            <a:avLst/>
          </a:prstGeom>
        </p:spPr>
        <p:txBody>
          <a:bodyPr/>
          <a:lstStyle>
            <a:lvl1pPr marL="0" indent="0" algn="ctr">
              <a:buNone/>
              <a:defRPr>
                <a:solidFill>
                  <a:schemeClr val="bg1"/>
                </a:solidFill>
              </a:defRPr>
            </a:lvl1pPr>
          </a:lstStyle>
          <a:p>
            <a:r>
              <a:rPr lang="en-US" dirty="0"/>
              <a:t>Click to add photo</a:t>
            </a:r>
          </a:p>
        </p:txBody>
      </p:sp>
      <p:sp>
        <p:nvSpPr>
          <p:cNvPr id="14" name="Picture Placeholder 9">
            <a:extLst>
              <a:ext uri="{FF2B5EF4-FFF2-40B4-BE49-F238E27FC236}">
                <a16:creationId xmlns:a16="http://schemas.microsoft.com/office/drawing/2014/main" id="{382166CD-0B9A-4F3F-9C64-C140FABE85C7}"/>
              </a:ext>
            </a:extLst>
          </p:cNvPr>
          <p:cNvSpPr>
            <a:spLocks noGrp="1"/>
          </p:cNvSpPr>
          <p:nvPr>
            <p:ph type="pic" sz="quarter" idx="22" hasCustomPrompt="1"/>
          </p:nvPr>
        </p:nvSpPr>
        <p:spPr>
          <a:xfrm>
            <a:off x="9110582" y="2757949"/>
            <a:ext cx="1451493" cy="1462225"/>
          </a:xfrm>
          <a:prstGeom prst="ellipse">
            <a:avLst/>
          </a:prstGeom>
        </p:spPr>
        <p:txBody>
          <a:bodyPr/>
          <a:lstStyle>
            <a:lvl1pPr marL="0" indent="0" algn="ctr">
              <a:buNone/>
              <a:defRPr>
                <a:solidFill>
                  <a:schemeClr val="bg1"/>
                </a:solidFill>
              </a:defRPr>
            </a:lvl1pPr>
          </a:lstStyle>
          <a:p>
            <a:r>
              <a:rPr lang="en-US" dirty="0"/>
              <a:t>Click to add photo</a:t>
            </a:r>
          </a:p>
        </p:txBody>
      </p:sp>
      <p:sp>
        <p:nvSpPr>
          <p:cNvPr id="15" name="Text Placeholder 10">
            <a:extLst>
              <a:ext uri="{FF2B5EF4-FFF2-40B4-BE49-F238E27FC236}">
                <a16:creationId xmlns:a16="http://schemas.microsoft.com/office/drawing/2014/main" id="{40DF12CD-BCB4-467F-B7E3-499EC97EFEB6}"/>
              </a:ext>
            </a:extLst>
          </p:cNvPr>
          <p:cNvSpPr>
            <a:spLocks noGrp="1"/>
          </p:cNvSpPr>
          <p:nvPr>
            <p:ph type="body" sz="quarter" idx="23" hasCustomPrompt="1"/>
          </p:nvPr>
        </p:nvSpPr>
        <p:spPr>
          <a:xfrm>
            <a:off x="3693400" y="4463647"/>
            <a:ext cx="2330874" cy="442298"/>
          </a:xfrm>
          <a:prstGeom prst="rect">
            <a:avLst/>
          </a:prstGeom>
        </p:spPr>
        <p:txBody>
          <a:bodyPr anchor="ctr"/>
          <a:lstStyle>
            <a:lvl1pPr marL="0" indent="0" algn="ctr">
              <a:buNone/>
              <a:defRPr sz="1200" cap="all" spc="100" baseline="0">
                <a:solidFill>
                  <a:schemeClr val="bg1"/>
                </a:solidFill>
                <a:latin typeface="+mj-lt"/>
              </a:defRPr>
            </a:lvl1pPr>
          </a:lstStyle>
          <a:p>
            <a:pPr lvl="0"/>
            <a:r>
              <a:rPr lang="en-US"/>
              <a:t>Add name</a:t>
            </a:r>
          </a:p>
        </p:txBody>
      </p:sp>
      <p:sp>
        <p:nvSpPr>
          <p:cNvPr id="16" name="Text Placeholder 10">
            <a:extLst>
              <a:ext uri="{FF2B5EF4-FFF2-40B4-BE49-F238E27FC236}">
                <a16:creationId xmlns:a16="http://schemas.microsoft.com/office/drawing/2014/main" id="{5A467C8A-05E4-4C98-85BA-9199B1C1E1D8}"/>
              </a:ext>
            </a:extLst>
          </p:cNvPr>
          <p:cNvSpPr>
            <a:spLocks noGrp="1"/>
          </p:cNvSpPr>
          <p:nvPr>
            <p:ph type="body" sz="quarter" idx="24" hasCustomPrompt="1"/>
          </p:nvPr>
        </p:nvSpPr>
        <p:spPr>
          <a:xfrm>
            <a:off x="3693400" y="4779469"/>
            <a:ext cx="2330874" cy="442298"/>
          </a:xfrm>
          <a:prstGeom prst="rect">
            <a:avLst/>
          </a:prstGeom>
        </p:spPr>
        <p:txBody>
          <a:bodyPr anchor="t"/>
          <a:lstStyle>
            <a:lvl1pPr marL="0" indent="0" algn="ctr">
              <a:buNone/>
              <a:defRPr sz="1100" cap="none" spc="100" baseline="0">
                <a:solidFill>
                  <a:schemeClr val="bg1"/>
                </a:solidFill>
                <a:latin typeface="+mn-lt"/>
              </a:defRPr>
            </a:lvl1pPr>
          </a:lstStyle>
          <a:p>
            <a:pPr lvl="0"/>
            <a:r>
              <a:rPr lang="en-US"/>
              <a:t>Add title</a:t>
            </a:r>
          </a:p>
        </p:txBody>
      </p:sp>
      <p:sp>
        <p:nvSpPr>
          <p:cNvPr id="17" name="Text Placeholder 10">
            <a:extLst>
              <a:ext uri="{FF2B5EF4-FFF2-40B4-BE49-F238E27FC236}">
                <a16:creationId xmlns:a16="http://schemas.microsoft.com/office/drawing/2014/main" id="{9058072E-F9B0-4371-960E-E67B496E3020}"/>
              </a:ext>
            </a:extLst>
          </p:cNvPr>
          <p:cNvSpPr>
            <a:spLocks noGrp="1"/>
          </p:cNvSpPr>
          <p:nvPr>
            <p:ph type="body" sz="quarter" idx="25" hasCustomPrompt="1"/>
          </p:nvPr>
        </p:nvSpPr>
        <p:spPr>
          <a:xfrm>
            <a:off x="6182145" y="4463647"/>
            <a:ext cx="2330875" cy="442298"/>
          </a:xfrm>
          <a:prstGeom prst="rect">
            <a:avLst/>
          </a:prstGeom>
        </p:spPr>
        <p:txBody>
          <a:bodyPr anchor="ctr"/>
          <a:lstStyle>
            <a:lvl1pPr marL="0" indent="0" algn="ctr">
              <a:buNone/>
              <a:defRPr sz="1200" cap="all" spc="100" baseline="0">
                <a:solidFill>
                  <a:schemeClr val="bg1"/>
                </a:solidFill>
                <a:latin typeface="+mj-lt"/>
              </a:defRPr>
            </a:lvl1pPr>
          </a:lstStyle>
          <a:p>
            <a:pPr lvl="0"/>
            <a:r>
              <a:rPr lang="en-US"/>
              <a:t>Add name</a:t>
            </a:r>
          </a:p>
        </p:txBody>
      </p:sp>
      <p:sp>
        <p:nvSpPr>
          <p:cNvPr id="18" name="Text Placeholder 10">
            <a:extLst>
              <a:ext uri="{FF2B5EF4-FFF2-40B4-BE49-F238E27FC236}">
                <a16:creationId xmlns:a16="http://schemas.microsoft.com/office/drawing/2014/main" id="{0A657816-CBF3-4FE7-86AD-21BF42DD1528}"/>
              </a:ext>
            </a:extLst>
          </p:cNvPr>
          <p:cNvSpPr>
            <a:spLocks noGrp="1"/>
          </p:cNvSpPr>
          <p:nvPr>
            <p:ph type="body" sz="quarter" idx="26" hasCustomPrompt="1"/>
          </p:nvPr>
        </p:nvSpPr>
        <p:spPr>
          <a:xfrm>
            <a:off x="6182145" y="4779469"/>
            <a:ext cx="2330875" cy="442298"/>
          </a:xfrm>
          <a:prstGeom prst="rect">
            <a:avLst/>
          </a:prstGeom>
        </p:spPr>
        <p:txBody>
          <a:bodyPr anchor="t"/>
          <a:lstStyle>
            <a:lvl1pPr marL="0" indent="0" algn="ctr">
              <a:buNone/>
              <a:defRPr sz="1100" cap="none" spc="100" baseline="0">
                <a:solidFill>
                  <a:schemeClr val="bg1"/>
                </a:solidFill>
                <a:latin typeface="+mn-lt"/>
              </a:defRPr>
            </a:lvl1pPr>
          </a:lstStyle>
          <a:p>
            <a:pPr lvl="0"/>
            <a:r>
              <a:rPr lang="en-US"/>
              <a:t>Add title</a:t>
            </a:r>
          </a:p>
        </p:txBody>
      </p:sp>
      <p:sp>
        <p:nvSpPr>
          <p:cNvPr id="19" name="Text Placeholder 10">
            <a:extLst>
              <a:ext uri="{FF2B5EF4-FFF2-40B4-BE49-F238E27FC236}">
                <a16:creationId xmlns:a16="http://schemas.microsoft.com/office/drawing/2014/main" id="{886C1499-EEAF-4BF5-99C2-BE435BED3F5B}"/>
              </a:ext>
            </a:extLst>
          </p:cNvPr>
          <p:cNvSpPr>
            <a:spLocks noGrp="1"/>
          </p:cNvSpPr>
          <p:nvPr>
            <p:ph type="body" sz="quarter" idx="27" hasCustomPrompt="1"/>
          </p:nvPr>
        </p:nvSpPr>
        <p:spPr>
          <a:xfrm>
            <a:off x="8670891" y="4463647"/>
            <a:ext cx="2330875" cy="442298"/>
          </a:xfrm>
          <a:prstGeom prst="rect">
            <a:avLst/>
          </a:prstGeom>
        </p:spPr>
        <p:txBody>
          <a:bodyPr anchor="ctr"/>
          <a:lstStyle>
            <a:lvl1pPr marL="0" indent="0" algn="ctr">
              <a:buNone/>
              <a:defRPr sz="1200" cap="all" spc="100" baseline="0">
                <a:solidFill>
                  <a:schemeClr val="bg1"/>
                </a:solidFill>
                <a:latin typeface="+mj-lt"/>
              </a:defRPr>
            </a:lvl1pPr>
          </a:lstStyle>
          <a:p>
            <a:pPr lvl="0"/>
            <a:r>
              <a:rPr lang="en-US"/>
              <a:t>Add name</a:t>
            </a:r>
          </a:p>
        </p:txBody>
      </p:sp>
      <p:sp>
        <p:nvSpPr>
          <p:cNvPr id="20" name="Text Placeholder 10">
            <a:extLst>
              <a:ext uri="{FF2B5EF4-FFF2-40B4-BE49-F238E27FC236}">
                <a16:creationId xmlns:a16="http://schemas.microsoft.com/office/drawing/2014/main" id="{58984A54-7368-4F62-B02D-6A062366006A}"/>
              </a:ext>
            </a:extLst>
          </p:cNvPr>
          <p:cNvSpPr>
            <a:spLocks noGrp="1"/>
          </p:cNvSpPr>
          <p:nvPr>
            <p:ph type="body" sz="quarter" idx="28" hasCustomPrompt="1"/>
          </p:nvPr>
        </p:nvSpPr>
        <p:spPr>
          <a:xfrm>
            <a:off x="8670891" y="4779469"/>
            <a:ext cx="2330875" cy="442298"/>
          </a:xfrm>
          <a:prstGeom prst="rect">
            <a:avLst/>
          </a:prstGeom>
        </p:spPr>
        <p:txBody>
          <a:bodyPr anchor="t"/>
          <a:lstStyle>
            <a:lvl1pPr marL="0" indent="0" algn="ctr">
              <a:buNone/>
              <a:defRPr sz="1100" cap="none" spc="100" baseline="0">
                <a:solidFill>
                  <a:schemeClr val="bg1"/>
                </a:solidFill>
                <a:latin typeface="+mn-lt"/>
              </a:defRPr>
            </a:lvl1pPr>
          </a:lstStyle>
          <a:p>
            <a:pPr lvl="0"/>
            <a:r>
              <a:rPr lang="en-US"/>
              <a:t>Add title</a:t>
            </a:r>
          </a:p>
        </p:txBody>
      </p:sp>
    </p:spTree>
    <p:extLst>
      <p:ext uri="{BB962C8B-B14F-4D97-AF65-F5344CB8AC3E}">
        <p14:creationId xmlns:p14="http://schemas.microsoft.com/office/powerpoint/2010/main" val="29396265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Meet Our Team 8-Up">
    <p:bg>
      <p:bgPr>
        <a:solidFill>
          <a:schemeClr val="bg1">
            <a:lumMod val="50000"/>
          </a:schemeClr>
        </a:solid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386F087D-92DE-4035-8192-586AF5C8FE12}"/>
              </a:ext>
            </a:extLst>
          </p:cNvPr>
          <p:cNvSpPr>
            <a:spLocks noGrp="1"/>
          </p:cNvSpPr>
          <p:nvPr>
            <p:ph type="dt" sz="half" idx="10"/>
          </p:nvPr>
        </p:nvSpPr>
        <p:spPr/>
        <p:txBody>
          <a:bodyPr/>
          <a:lstStyle>
            <a:lvl1pPr>
              <a:defRPr>
                <a:solidFill>
                  <a:schemeClr val="bg1"/>
                </a:solidFill>
              </a:defRPr>
            </a:lvl1pPr>
          </a:lstStyle>
          <a:p>
            <a:r>
              <a:rPr lang="en-US" dirty="0"/>
              <a:t>8/03/20XX</a:t>
            </a:r>
          </a:p>
        </p:txBody>
      </p:sp>
      <p:sp>
        <p:nvSpPr>
          <p:cNvPr id="4" name="Footer Placeholder 3">
            <a:extLst>
              <a:ext uri="{FF2B5EF4-FFF2-40B4-BE49-F238E27FC236}">
                <a16:creationId xmlns:a16="http://schemas.microsoft.com/office/drawing/2014/main" id="{7A9928F3-1B10-463F-9157-B6A079A7903E}"/>
              </a:ext>
            </a:extLst>
          </p:cNvPr>
          <p:cNvSpPr>
            <a:spLocks noGrp="1"/>
          </p:cNvSpPr>
          <p:nvPr>
            <p:ph type="ftr" sz="quarter" idx="11"/>
          </p:nvPr>
        </p:nvSpPr>
        <p:spPr/>
        <p:txBody>
          <a:bodyPr/>
          <a:lstStyle>
            <a:lvl1pPr>
              <a:defRPr>
                <a:solidFill>
                  <a:schemeClr val="bg1"/>
                </a:solidFill>
              </a:defRPr>
            </a:lvl1pPr>
          </a:lstStyle>
          <a:p>
            <a:r>
              <a:rPr lang="en-US" dirty="0"/>
              <a:t>PITCH DECK</a:t>
            </a:r>
          </a:p>
        </p:txBody>
      </p:sp>
      <p:sp>
        <p:nvSpPr>
          <p:cNvPr id="5" name="Slide Number Placeholder 4">
            <a:extLst>
              <a:ext uri="{FF2B5EF4-FFF2-40B4-BE49-F238E27FC236}">
                <a16:creationId xmlns:a16="http://schemas.microsoft.com/office/drawing/2014/main" id="{746BA99F-4B60-460A-B00E-4D0B0DDD5C5E}"/>
              </a:ext>
            </a:extLst>
          </p:cNvPr>
          <p:cNvSpPr>
            <a:spLocks noGrp="1"/>
          </p:cNvSpPr>
          <p:nvPr>
            <p:ph type="sldNum" sz="quarter" idx="12"/>
          </p:nvPr>
        </p:nvSpPr>
        <p:spPr/>
        <p:txBody>
          <a:bodyPr/>
          <a:lstStyle>
            <a:lvl1pPr>
              <a:defRPr>
                <a:solidFill>
                  <a:schemeClr val="bg1"/>
                </a:solidFill>
              </a:defRPr>
            </a:lvl1pPr>
          </a:lstStyle>
          <a:p>
            <a:fld id="{4F6357DA-28E9-40D3-918C-4D14E8263D81}" type="slidenum">
              <a:rPr lang="en-US" smtClean="0"/>
              <a:pPr/>
              <a:t>‹#›</a:t>
            </a:fld>
            <a:endParaRPr lang="en-US" dirty="0"/>
          </a:p>
        </p:txBody>
      </p:sp>
      <p:sp>
        <p:nvSpPr>
          <p:cNvPr id="8" name="Picture Placeholder 9">
            <a:extLst>
              <a:ext uri="{FF2B5EF4-FFF2-40B4-BE49-F238E27FC236}">
                <a16:creationId xmlns:a16="http://schemas.microsoft.com/office/drawing/2014/main" id="{5A869ECF-2DFC-48EE-97D9-84DCD25E5473}"/>
              </a:ext>
            </a:extLst>
          </p:cNvPr>
          <p:cNvSpPr>
            <a:spLocks noGrp="1"/>
          </p:cNvSpPr>
          <p:nvPr>
            <p:ph type="pic" sz="quarter" idx="16" hasCustomPrompt="1"/>
          </p:nvPr>
        </p:nvSpPr>
        <p:spPr>
          <a:xfrm>
            <a:off x="1979488" y="1979244"/>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10" name="Text Placeholder 14">
            <a:extLst>
              <a:ext uri="{FF2B5EF4-FFF2-40B4-BE49-F238E27FC236}">
                <a16:creationId xmlns:a16="http://schemas.microsoft.com/office/drawing/2014/main" id="{156C8A56-CD27-4C90-94A0-6C6EE02744F4}"/>
              </a:ext>
            </a:extLst>
          </p:cNvPr>
          <p:cNvSpPr>
            <a:spLocks noGrp="1"/>
          </p:cNvSpPr>
          <p:nvPr>
            <p:ph type="body" sz="quarter" idx="20" hasCustomPrompt="1"/>
          </p:nvPr>
        </p:nvSpPr>
        <p:spPr>
          <a:xfrm>
            <a:off x="1485529" y="3495484"/>
            <a:ext cx="2085792"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11" name="Text Placeholder 14">
            <a:extLst>
              <a:ext uri="{FF2B5EF4-FFF2-40B4-BE49-F238E27FC236}">
                <a16:creationId xmlns:a16="http://schemas.microsoft.com/office/drawing/2014/main" id="{22104C50-BDDE-4917-8F64-30BB543A7349}"/>
              </a:ext>
            </a:extLst>
          </p:cNvPr>
          <p:cNvSpPr>
            <a:spLocks noGrp="1"/>
          </p:cNvSpPr>
          <p:nvPr>
            <p:ph type="body" sz="quarter" idx="21" hasCustomPrompt="1"/>
          </p:nvPr>
        </p:nvSpPr>
        <p:spPr>
          <a:xfrm>
            <a:off x="3859819" y="3269516"/>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12" name="Text Placeholder 14">
            <a:extLst>
              <a:ext uri="{FF2B5EF4-FFF2-40B4-BE49-F238E27FC236}">
                <a16:creationId xmlns:a16="http://schemas.microsoft.com/office/drawing/2014/main" id="{16490CE7-7241-4A9F-9A19-0D1533BA52E5}"/>
              </a:ext>
            </a:extLst>
          </p:cNvPr>
          <p:cNvSpPr>
            <a:spLocks noGrp="1"/>
          </p:cNvSpPr>
          <p:nvPr>
            <p:ph type="body" sz="quarter" idx="22" hasCustomPrompt="1"/>
          </p:nvPr>
        </p:nvSpPr>
        <p:spPr>
          <a:xfrm>
            <a:off x="3859818" y="3495484"/>
            <a:ext cx="2085793"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13" name="Text Placeholder 14">
            <a:extLst>
              <a:ext uri="{FF2B5EF4-FFF2-40B4-BE49-F238E27FC236}">
                <a16:creationId xmlns:a16="http://schemas.microsoft.com/office/drawing/2014/main" id="{02C7036D-56D2-4D6E-8F25-344484C61A1F}"/>
              </a:ext>
            </a:extLst>
          </p:cNvPr>
          <p:cNvSpPr>
            <a:spLocks noGrp="1"/>
          </p:cNvSpPr>
          <p:nvPr>
            <p:ph type="body" sz="quarter" idx="23" hasCustomPrompt="1"/>
          </p:nvPr>
        </p:nvSpPr>
        <p:spPr>
          <a:xfrm>
            <a:off x="6234108" y="3269684"/>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14" name="Text Placeholder 14">
            <a:extLst>
              <a:ext uri="{FF2B5EF4-FFF2-40B4-BE49-F238E27FC236}">
                <a16:creationId xmlns:a16="http://schemas.microsoft.com/office/drawing/2014/main" id="{420E5CE0-16E9-48C3-AEAE-C29C2448D78B}"/>
              </a:ext>
            </a:extLst>
          </p:cNvPr>
          <p:cNvSpPr>
            <a:spLocks noGrp="1"/>
          </p:cNvSpPr>
          <p:nvPr>
            <p:ph type="body" sz="quarter" idx="24" hasCustomPrompt="1"/>
          </p:nvPr>
        </p:nvSpPr>
        <p:spPr>
          <a:xfrm>
            <a:off x="6234107" y="3495484"/>
            <a:ext cx="2085791"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15" name="Text Placeholder 14">
            <a:extLst>
              <a:ext uri="{FF2B5EF4-FFF2-40B4-BE49-F238E27FC236}">
                <a16:creationId xmlns:a16="http://schemas.microsoft.com/office/drawing/2014/main" id="{532463BC-AC80-43A6-8BB3-50F5A28E80BC}"/>
              </a:ext>
            </a:extLst>
          </p:cNvPr>
          <p:cNvSpPr>
            <a:spLocks noGrp="1"/>
          </p:cNvSpPr>
          <p:nvPr>
            <p:ph type="body" sz="quarter" idx="25" hasCustomPrompt="1"/>
          </p:nvPr>
        </p:nvSpPr>
        <p:spPr>
          <a:xfrm>
            <a:off x="8608394" y="3269516"/>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16" name="Text Placeholder 14">
            <a:extLst>
              <a:ext uri="{FF2B5EF4-FFF2-40B4-BE49-F238E27FC236}">
                <a16:creationId xmlns:a16="http://schemas.microsoft.com/office/drawing/2014/main" id="{4CF5287C-0936-4244-B1EE-226996FEC9A0}"/>
              </a:ext>
            </a:extLst>
          </p:cNvPr>
          <p:cNvSpPr>
            <a:spLocks noGrp="1"/>
          </p:cNvSpPr>
          <p:nvPr>
            <p:ph type="body" sz="quarter" idx="26" hasCustomPrompt="1"/>
          </p:nvPr>
        </p:nvSpPr>
        <p:spPr>
          <a:xfrm>
            <a:off x="8608391" y="3495484"/>
            <a:ext cx="2085791"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38" name="Text Placeholder 14">
            <a:extLst>
              <a:ext uri="{FF2B5EF4-FFF2-40B4-BE49-F238E27FC236}">
                <a16:creationId xmlns:a16="http://schemas.microsoft.com/office/drawing/2014/main" id="{80E59778-6A5E-4CAE-8EB2-BBEBB43F6D4B}"/>
              </a:ext>
            </a:extLst>
          </p:cNvPr>
          <p:cNvSpPr>
            <a:spLocks noGrp="1"/>
          </p:cNvSpPr>
          <p:nvPr>
            <p:ph type="body" sz="quarter" idx="46" hasCustomPrompt="1"/>
          </p:nvPr>
        </p:nvSpPr>
        <p:spPr>
          <a:xfrm>
            <a:off x="1485530" y="3269516"/>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47" name="Text Placeholder 14">
            <a:extLst>
              <a:ext uri="{FF2B5EF4-FFF2-40B4-BE49-F238E27FC236}">
                <a16:creationId xmlns:a16="http://schemas.microsoft.com/office/drawing/2014/main" id="{393D72E6-E684-4731-B139-4BA8111999D9}"/>
              </a:ext>
            </a:extLst>
          </p:cNvPr>
          <p:cNvSpPr>
            <a:spLocks noGrp="1"/>
          </p:cNvSpPr>
          <p:nvPr>
            <p:ph type="body" sz="quarter" idx="48" hasCustomPrompt="1"/>
          </p:nvPr>
        </p:nvSpPr>
        <p:spPr>
          <a:xfrm>
            <a:off x="1485442" y="5546241"/>
            <a:ext cx="2085792"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48" name="Text Placeholder 14">
            <a:extLst>
              <a:ext uri="{FF2B5EF4-FFF2-40B4-BE49-F238E27FC236}">
                <a16:creationId xmlns:a16="http://schemas.microsoft.com/office/drawing/2014/main" id="{17AF8A36-96BD-4383-BD10-0AF6C3CAA215}"/>
              </a:ext>
            </a:extLst>
          </p:cNvPr>
          <p:cNvSpPr>
            <a:spLocks noGrp="1"/>
          </p:cNvSpPr>
          <p:nvPr>
            <p:ph type="body" sz="quarter" idx="49" hasCustomPrompt="1"/>
          </p:nvPr>
        </p:nvSpPr>
        <p:spPr>
          <a:xfrm>
            <a:off x="3859819" y="5320273"/>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49" name="Text Placeholder 14">
            <a:extLst>
              <a:ext uri="{FF2B5EF4-FFF2-40B4-BE49-F238E27FC236}">
                <a16:creationId xmlns:a16="http://schemas.microsoft.com/office/drawing/2014/main" id="{F26B5D3A-6C13-4204-9756-1BCA5AE8D12C}"/>
              </a:ext>
            </a:extLst>
          </p:cNvPr>
          <p:cNvSpPr>
            <a:spLocks noGrp="1"/>
          </p:cNvSpPr>
          <p:nvPr>
            <p:ph type="body" sz="quarter" idx="50" hasCustomPrompt="1"/>
          </p:nvPr>
        </p:nvSpPr>
        <p:spPr>
          <a:xfrm>
            <a:off x="3859730" y="5546241"/>
            <a:ext cx="2085793"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50" name="Text Placeholder 14">
            <a:extLst>
              <a:ext uri="{FF2B5EF4-FFF2-40B4-BE49-F238E27FC236}">
                <a16:creationId xmlns:a16="http://schemas.microsoft.com/office/drawing/2014/main" id="{80D112F0-B8AB-4FA9-B732-BE08CD1234D5}"/>
              </a:ext>
            </a:extLst>
          </p:cNvPr>
          <p:cNvSpPr>
            <a:spLocks noGrp="1"/>
          </p:cNvSpPr>
          <p:nvPr>
            <p:ph type="body" sz="quarter" idx="51" hasCustomPrompt="1"/>
          </p:nvPr>
        </p:nvSpPr>
        <p:spPr>
          <a:xfrm>
            <a:off x="6234108" y="5320441"/>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51" name="Text Placeholder 14">
            <a:extLst>
              <a:ext uri="{FF2B5EF4-FFF2-40B4-BE49-F238E27FC236}">
                <a16:creationId xmlns:a16="http://schemas.microsoft.com/office/drawing/2014/main" id="{4784D9A7-36A5-4F3B-AA7B-CB5E2D655945}"/>
              </a:ext>
            </a:extLst>
          </p:cNvPr>
          <p:cNvSpPr>
            <a:spLocks noGrp="1"/>
          </p:cNvSpPr>
          <p:nvPr>
            <p:ph type="body" sz="quarter" idx="52" hasCustomPrompt="1"/>
          </p:nvPr>
        </p:nvSpPr>
        <p:spPr>
          <a:xfrm>
            <a:off x="6234063" y="5546241"/>
            <a:ext cx="2085791"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52" name="Text Placeholder 14">
            <a:extLst>
              <a:ext uri="{FF2B5EF4-FFF2-40B4-BE49-F238E27FC236}">
                <a16:creationId xmlns:a16="http://schemas.microsoft.com/office/drawing/2014/main" id="{D7A99E46-923F-4364-BF2F-FBB534A10648}"/>
              </a:ext>
            </a:extLst>
          </p:cNvPr>
          <p:cNvSpPr>
            <a:spLocks noGrp="1"/>
          </p:cNvSpPr>
          <p:nvPr>
            <p:ph type="body" sz="quarter" idx="53" hasCustomPrompt="1"/>
          </p:nvPr>
        </p:nvSpPr>
        <p:spPr>
          <a:xfrm>
            <a:off x="8608394" y="5320273"/>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53" name="Text Placeholder 14">
            <a:extLst>
              <a:ext uri="{FF2B5EF4-FFF2-40B4-BE49-F238E27FC236}">
                <a16:creationId xmlns:a16="http://schemas.microsoft.com/office/drawing/2014/main" id="{506EFF4D-3C39-4F6E-A14E-EFF1C741CCCB}"/>
              </a:ext>
            </a:extLst>
          </p:cNvPr>
          <p:cNvSpPr>
            <a:spLocks noGrp="1"/>
          </p:cNvSpPr>
          <p:nvPr>
            <p:ph type="body" sz="quarter" idx="54" hasCustomPrompt="1"/>
          </p:nvPr>
        </p:nvSpPr>
        <p:spPr>
          <a:xfrm>
            <a:off x="8608391" y="5546241"/>
            <a:ext cx="2085791"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57" name="Text Placeholder 14">
            <a:extLst>
              <a:ext uri="{FF2B5EF4-FFF2-40B4-BE49-F238E27FC236}">
                <a16:creationId xmlns:a16="http://schemas.microsoft.com/office/drawing/2014/main" id="{0C5A43DB-AE3F-48FC-B6D4-8879D4CDADB4}"/>
              </a:ext>
            </a:extLst>
          </p:cNvPr>
          <p:cNvSpPr>
            <a:spLocks noGrp="1"/>
          </p:cNvSpPr>
          <p:nvPr>
            <p:ph type="body" sz="quarter" idx="58" hasCustomPrompt="1"/>
          </p:nvPr>
        </p:nvSpPr>
        <p:spPr>
          <a:xfrm>
            <a:off x="1485530" y="5320273"/>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33" name="Picture Placeholder 9">
            <a:extLst>
              <a:ext uri="{FF2B5EF4-FFF2-40B4-BE49-F238E27FC236}">
                <a16:creationId xmlns:a16="http://schemas.microsoft.com/office/drawing/2014/main" id="{BF616705-4A53-4806-B16C-BA39A5A02D23}"/>
              </a:ext>
            </a:extLst>
          </p:cNvPr>
          <p:cNvSpPr>
            <a:spLocks noGrp="1"/>
          </p:cNvSpPr>
          <p:nvPr>
            <p:ph type="pic" sz="quarter" idx="59" hasCustomPrompt="1"/>
          </p:nvPr>
        </p:nvSpPr>
        <p:spPr>
          <a:xfrm>
            <a:off x="4353776" y="1979244"/>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39" name="Picture Placeholder 9">
            <a:extLst>
              <a:ext uri="{FF2B5EF4-FFF2-40B4-BE49-F238E27FC236}">
                <a16:creationId xmlns:a16="http://schemas.microsoft.com/office/drawing/2014/main" id="{12C5AB77-7FB0-4FE2-A742-FA3672277633}"/>
              </a:ext>
            </a:extLst>
          </p:cNvPr>
          <p:cNvSpPr>
            <a:spLocks noGrp="1"/>
          </p:cNvSpPr>
          <p:nvPr>
            <p:ph type="pic" sz="quarter" idx="60" hasCustomPrompt="1"/>
          </p:nvPr>
        </p:nvSpPr>
        <p:spPr>
          <a:xfrm>
            <a:off x="6728064" y="1979244"/>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40" name="Picture Placeholder 9">
            <a:extLst>
              <a:ext uri="{FF2B5EF4-FFF2-40B4-BE49-F238E27FC236}">
                <a16:creationId xmlns:a16="http://schemas.microsoft.com/office/drawing/2014/main" id="{8A37ED26-A40F-40E4-9FB0-0F305BCB23F4}"/>
              </a:ext>
            </a:extLst>
          </p:cNvPr>
          <p:cNvSpPr>
            <a:spLocks noGrp="1"/>
          </p:cNvSpPr>
          <p:nvPr>
            <p:ph type="pic" sz="quarter" idx="61" hasCustomPrompt="1"/>
          </p:nvPr>
        </p:nvSpPr>
        <p:spPr>
          <a:xfrm>
            <a:off x="9102352" y="1979244"/>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41" name="Picture Placeholder 9">
            <a:extLst>
              <a:ext uri="{FF2B5EF4-FFF2-40B4-BE49-F238E27FC236}">
                <a16:creationId xmlns:a16="http://schemas.microsoft.com/office/drawing/2014/main" id="{B6231166-8699-4C7F-8542-01C947970C37}"/>
              </a:ext>
            </a:extLst>
          </p:cNvPr>
          <p:cNvSpPr>
            <a:spLocks noGrp="1"/>
          </p:cNvSpPr>
          <p:nvPr>
            <p:ph type="pic" sz="quarter" idx="62" hasCustomPrompt="1"/>
          </p:nvPr>
        </p:nvSpPr>
        <p:spPr>
          <a:xfrm>
            <a:off x="1979488" y="4028080"/>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42" name="Picture Placeholder 9">
            <a:extLst>
              <a:ext uri="{FF2B5EF4-FFF2-40B4-BE49-F238E27FC236}">
                <a16:creationId xmlns:a16="http://schemas.microsoft.com/office/drawing/2014/main" id="{C8BBF1DC-9382-4EDC-8A43-26FBDBA89C72}"/>
              </a:ext>
            </a:extLst>
          </p:cNvPr>
          <p:cNvSpPr>
            <a:spLocks noGrp="1"/>
          </p:cNvSpPr>
          <p:nvPr>
            <p:ph type="pic" sz="quarter" idx="63" hasCustomPrompt="1"/>
          </p:nvPr>
        </p:nvSpPr>
        <p:spPr>
          <a:xfrm>
            <a:off x="4353776" y="4028080"/>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43" name="Picture Placeholder 9">
            <a:extLst>
              <a:ext uri="{FF2B5EF4-FFF2-40B4-BE49-F238E27FC236}">
                <a16:creationId xmlns:a16="http://schemas.microsoft.com/office/drawing/2014/main" id="{E1600B1D-A51F-4CD2-B131-483A6088B903}"/>
              </a:ext>
            </a:extLst>
          </p:cNvPr>
          <p:cNvSpPr>
            <a:spLocks noGrp="1"/>
          </p:cNvSpPr>
          <p:nvPr>
            <p:ph type="pic" sz="quarter" idx="64" hasCustomPrompt="1"/>
          </p:nvPr>
        </p:nvSpPr>
        <p:spPr>
          <a:xfrm>
            <a:off x="6728064" y="4028080"/>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44" name="Picture Placeholder 9">
            <a:extLst>
              <a:ext uri="{FF2B5EF4-FFF2-40B4-BE49-F238E27FC236}">
                <a16:creationId xmlns:a16="http://schemas.microsoft.com/office/drawing/2014/main" id="{C6C004ED-2B06-4144-9164-96A4CDC05395}"/>
              </a:ext>
            </a:extLst>
          </p:cNvPr>
          <p:cNvSpPr>
            <a:spLocks noGrp="1"/>
          </p:cNvSpPr>
          <p:nvPr>
            <p:ph type="pic" sz="quarter" idx="65" hasCustomPrompt="1"/>
          </p:nvPr>
        </p:nvSpPr>
        <p:spPr>
          <a:xfrm>
            <a:off x="9102352" y="4028080"/>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30" name="Title 1">
            <a:extLst>
              <a:ext uri="{FF2B5EF4-FFF2-40B4-BE49-F238E27FC236}">
                <a16:creationId xmlns:a16="http://schemas.microsoft.com/office/drawing/2014/main" id="{4002D7BD-981B-493B-A5A0-DA83B6593157}"/>
              </a:ext>
            </a:extLst>
          </p:cNvPr>
          <p:cNvSpPr>
            <a:spLocks noGrp="1"/>
          </p:cNvSpPr>
          <p:nvPr>
            <p:ph type="ctrTitle" hasCustomPrompt="1"/>
          </p:nvPr>
        </p:nvSpPr>
        <p:spPr>
          <a:xfrm>
            <a:off x="2933903" y="724868"/>
            <a:ext cx="6324194"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Tree>
    <p:extLst>
      <p:ext uri="{BB962C8B-B14F-4D97-AF65-F5344CB8AC3E}">
        <p14:creationId xmlns:p14="http://schemas.microsoft.com/office/powerpoint/2010/main" val="28697476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Funding">
    <p:bg>
      <p:bgPr>
        <a:solidFill>
          <a:schemeClr val="accent6"/>
        </a:solid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E636A6C4-760E-4DFC-9166-0346E320E61C}"/>
              </a:ext>
            </a:extLst>
          </p:cNvPr>
          <p:cNvSpPr>
            <a:spLocks noGrp="1"/>
          </p:cNvSpPr>
          <p:nvPr>
            <p:ph type="dt" sz="half" idx="10"/>
          </p:nvPr>
        </p:nvSpPr>
        <p:spPr/>
        <p:txBody>
          <a:bodyPr/>
          <a:lstStyle>
            <a:lvl1pPr>
              <a:defRPr>
                <a:solidFill>
                  <a:schemeClr val="accent6">
                    <a:lumMod val="25000"/>
                    <a:lumOff val="75000"/>
                  </a:schemeClr>
                </a:solidFill>
              </a:defRPr>
            </a:lvl1pPr>
          </a:lstStyle>
          <a:p>
            <a:r>
              <a:rPr lang="en-US" dirty="0"/>
              <a:t>8/03/20XX</a:t>
            </a:r>
          </a:p>
        </p:txBody>
      </p:sp>
      <p:sp>
        <p:nvSpPr>
          <p:cNvPr id="4" name="Footer Placeholder 3">
            <a:extLst>
              <a:ext uri="{FF2B5EF4-FFF2-40B4-BE49-F238E27FC236}">
                <a16:creationId xmlns:a16="http://schemas.microsoft.com/office/drawing/2014/main" id="{2AA830E9-38B9-41B2-9047-8F9003630EF4}"/>
              </a:ext>
            </a:extLst>
          </p:cNvPr>
          <p:cNvSpPr>
            <a:spLocks noGrp="1"/>
          </p:cNvSpPr>
          <p:nvPr>
            <p:ph type="ftr" sz="quarter" idx="11"/>
          </p:nvPr>
        </p:nvSpPr>
        <p:spPr/>
        <p:txBody>
          <a:bodyPr/>
          <a:lstStyle>
            <a:lvl1pPr>
              <a:defRPr>
                <a:solidFill>
                  <a:schemeClr val="accent6">
                    <a:lumMod val="25000"/>
                    <a:lumOff val="75000"/>
                  </a:schemeClr>
                </a:solidFill>
              </a:defRPr>
            </a:lvl1pPr>
          </a:lstStyle>
          <a:p>
            <a:r>
              <a:rPr lang="en-US" dirty="0"/>
              <a:t>PITCH DECK</a:t>
            </a:r>
          </a:p>
        </p:txBody>
      </p:sp>
      <p:sp>
        <p:nvSpPr>
          <p:cNvPr id="5" name="Slide Number Placeholder 4">
            <a:extLst>
              <a:ext uri="{FF2B5EF4-FFF2-40B4-BE49-F238E27FC236}">
                <a16:creationId xmlns:a16="http://schemas.microsoft.com/office/drawing/2014/main" id="{705897FB-ACEE-45BF-9704-D517B9B958B9}"/>
              </a:ext>
            </a:extLst>
          </p:cNvPr>
          <p:cNvSpPr>
            <a:spLocks noGrp="1"/>
          </p:cNvSpPr>
          <p:nvPr>
            <p:ph type="sldNum" sz="quarter" idx="12"/>
          </p:nvPr>
        </p:nvSpPr>
        <p:spPr/>
        <p:txBody>
          <a:bodyPr/>
          <a:lstStyle>
            <a:lvl1pPr>
              <a:defRPr>
                <a:solidFill>
                  <a:schemeClr val="accent6">
                    <a:lumMod val="25000"/>
                    <a:lumOff val="75000"/>
                  </a:schemeClr>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4F61A60D-EA13-4C4C-9816-85480A2E2A90}"/>
              </a:ext>
            </a:extLst>
          </p:cNvPr>
          <p:cNvSpPr>
            <a:spLocks noGrp="1"/>
          </p:cNvSpPr>
          <p:nvPr>
            <p:ph type="ctrTitle" hasCustomPrompt="1"/>
          </p:nvPr>
        </p:nvSpPr>
        <p:spPr>
          <a:xfrm>
            <a:off x="2933903" y="724868"/>
            <a:ext cx="6324194"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
        <p:nvSpPr>
          <p:cNvPr id="20" name="Text Placeholder 14">
            <a:extLst>
              <a:ext uri="{FF2B5EF4-FFF2-40B4-BE49-F238E27FC236}">
                <a16:creationId xmlns:a16="http://schemas.microsoft.com/office/drawing/2014/main" id="{1C424B8B-6301-4675-9015-050DF1DF9113}"/>
              </a:ext>
            </a:extLst>
          </p:cNvPr>
          <p:cNvSpPr>
            <a:spLocks noGrp="1"/>
          </p:cNvSpPr>
          <p:nvPr>
            <p:ph type="body" sz="quarter" idx="13" hasCustomPrompt="1"/>
          </p:nvPr>
        </p:nvSpPr>
        <p:spPr>
          <a:xfrm>
            <a:off x="900511" y="4059648"/>
            <a:ext cx="2382386" cy="613702"/>
          </a:xfrm>
          <a:prstGeom prst="rect">
            <a:avLst/>
          </a:prstGeom>
        </p:spPr>
        <p:txBody>
          <a:bodyPr anchor="b"/>
          <a:lstStyle>
            <a:lvl1pPr marL="0" indent="0" algn="ctr">
              <a:lnSpc>
                <a:spcPct val="100000"/>
              </a:lnSpc>
              <a:spcBef>
                <a:spcPts val="0"/>
              </a:spcBef>
              <a:spcAft>
                <a:spcPts val="0"/>
              </a:spcAft>
              <a:buNone/>
              <a:defRPr sz="1400" cap="all" spc="200" baseline="0">
                <a:solidFill>
                  <a:schemeClr val="tx2"/>
                </a:solidFill>
                <a:latin typeface="+mj-lt"/>
              </a:defRPr>
            </a:lvl1pPr>
          </a:lstStyle>
          <a:p>
            <a:pPr lvl="0"/>
            <a:r>
              <a:rPr lang="en-US"/>
              <a:t>Click to add title</a:t>
            </a:r>
          </a:p>
        </p:txBody>
      </p:sp>
      <p:sp>
        <p:nvSpPr>
          <p:cNvPr id="21" name="Text Placeholder 14">
            <a:extLst>
              <a:ext uri="{FF2B5EF4-FFF2-40B4-BE49-F238E27FC236}">
                <a16:creationId xmlns:a16="http://schemas.microsoft.com/office/drawing/2014/main" id="{44297A50-8392-4EB9-9BF6-451C4B9977BA}"/>
              </a:ext>
            </a:extLst>
          </p:cNvPr>
          <p:cNvSpPr>
            <a:spLocks noGrp="1"/>
          </p:cNvSpPr>
          <p:nvPr>
            <p:ph type="body" sz="quarter" idx="14" hasCustomPrompt="1"/>
          </p:nvPr>
        </p:nvSpPr>
        <p:spPr>
          <a:xfrm>
            <a:off x="900511" y="4651391"/>
            <a:ext cx="2382386" cy="857935"/>
          </a:xfrm>
          <a:prstGeom prst="rect">
            <a:avLst/>
          </a:prstGeom>
        </p:spPr>
        <p:txBody>
          <a:bodyPr/>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22" name="Text Placeholder 14">
            <a:extLst>
              <a:ext uri="{FF2B5EF4-FFF2-40B4-BE49-F238E27FC236}">
                <a16:creationId xmlns:a16="http://schemas.microsoft.com/office/drawing/2014/main" id="{01B3A901-BBC6-44D9-9C97-6CFD76C17CDF}"/>
              </a:ext>
            </a:extLst>
          </p:cNvPr>
          <p:cNvSpPr>
            <a:spLocks noGrp="1"/>
          </p:cNvSpPr>
          <p:nvPr>
            <p:ph type="body" sz="quarter" idx="15" hasCustomPrompt="1"/>
          </p:nvPr>
        </p:nvSpPr>
        <p:spPr>
          <a:xfrm>
            <a:off x="3584039" y="4059648"/>
            <a:ext cx="2382386" cy="613702"/>
          </a:xfrm>
          <a:prstGeom prst="rect">
            <a:avLst/>
          </a:prstGeom>
        </p:spPr>
        <p:txBody>
          <a:bodyPr anchor="b"/>
          <a:lstStyle>
            <a:lvl1pPr marL="0" indent="0" algn="ctr">
              <a:lnSpc>
                <a:spcPct val="100000"/>
              </a:lnSpc>
              <a:spcBef>
                <a:spcPts val="0"/>
              </a:spcBef>
              <a:spcAft>
                <a:spcPts val="0"/>
              </a:spcAft>
              <a:buNone/>
              <a:defRPr sz="1400" cap="all" spc="200" baseline="0">
                <a:solidFill>
                  <a:schemeClr val="tx2"/>
                </a:solidFill>
                <a:latin typeface="+mj-lt"/>
              </a:defRPr>
            </a:lvl1pPr>
          </a:lstStyle>
          <a:p>
            <a:pPr lvl="0"/>
            <a:r>
              <a:rPr lang="en-US"/>
              <a:t>Click to add title</a:t>
            </a:r>
          </a:p>
        </p:txBody>
      </p:sp>
      <p:sp>
        <p:nvSpPr>
          <p:cNvPr id="23" name="Text Placeholder 14">
            <a:extLst>
              <a:ext uri="{FF2B5EF4-FFF2-40B4-BE49-F238E27FC236}">
                <a16:creationId xmlns:a16="http://schemas.microsoft.com/office/drawing/2014/main" id="{C60306D6-8D77-403B-B3D3-93E771A63E25}"/>
              </a:ext>
            </a:extLst>
          </p:cNvPr>
          <p:cNvSpPr>
            <a:spLocks noGrp="1"/>
          </p:cNvSpPr>
          <p:nvPr>
            <p:ph type="body" sz="quarter" idx="16" hasCustomPrompt="1"/>
          </p:nvPr>
        </p:nvSpPr>
        <p:spPr>
          <a:xfrm>
            <a:off x="3584039" y="4651391"/>
            <a:ext cx="2382386" cy="857935"/>
          </a:xfrm>
          <a:prstGeom prst="rect">
            <a:avLst/>
          </a:prstGeom>
        </p:spPr>
        <p:txBody>
          <a:bodyPr/>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24" name="Text Placeholder 14">
            <a:extLst>
              <a:ext uri="{FF2B5EF4-FFF2-40B4-BE49-F238E27FC236}">
                <a16:creationId xmlns:a16="http://schemas.microsoft.com/office/drawing/2014/main" id="{156D61BA-EB24-4A41-8CAD-DF8D3ACF23F3}"/>
              </a:ext>
            </a:extLst>
          </p:cNvPr>
          <p:cNvSpPr>
            <a:spLocks noGrp="1"/>
          </p:cNvSpPr>
          <p:nvPr>
            <p:ph type="body" sz="quarter" idx="17" hasCustomPrompt="1"/>
          </p:nvPr>
        </p:nvSpPr>
        <p:spPr>
          <a:xfrm>
            <a:off x="6267567" y="4059648"/>
            <a:ext cx="2382386" cy="613702"/>
          </a:xfrm>
          <a:prstGeom prst="rect">
            <a:avLst/>
          </a:prstGeom>
        </p:spPr>
        <p:txBody>
          <a:bodyPr anchor="b"/>
          <a:lstStyle>
            <a:lvl1pPr marL="0" indent="0" algn="ctr">
              <a:lnSpc>
                <a:spcPct val="100000"/>
              </a:lnSpc>
              <a:spcBef>
                <a:spcPts val="0"/>
              </a:spcBef>
              <a:spcAft>
                <a:spcPts val="0"/>
              </a:spcAft>
              <a:buNone/>
              <a:defRPr sz="1400" cap="all" spc="200" baseline="0">
                <a:solidFill>
                  <a:schemeClr val="tx2"/>
                </a:solidFill>
                <a:latin typeface="+mj-lt"/>
              </a:defRPr>
            </a:lvl1pPr>
          </a:lstStyle>
          <a:p>
            <a:pPr lvl="0"/>
            <a:r>
              <a:rPr lang="en-US"/>
              <a:t>Click to add title</a:t>
            </a:r>
          </a:p>
        </p:txBody>
      </p:sp>
      <p:sp>
        <p:nvSpPr>
          <p:cNvPr id="25" name="Text Placeholder 14">
            <a:extLst>
              <a:ext uri="{FF2B5EF4-FFF2-40B4-BE49-F238E27FC236}">
                <a16:creationId xmlns:a16="http://schemas.microsoft.com/office/drawing/2014/main" id="{7D92CD70-81FF-405A-B419-FCACE6F2F97A}"/>
              </a:ext>
            </a:extLst>
          </p:cNvPr>
          <p:cNvSpPr>
            <a:spLocks noGrp="1"/>
          </p:cNvSpPr>
          <p:nvPr>
            <p:ph type="body" sz="quarter" idx="18" hasCustomPrompt="1"/>
          </p:nvPr>
        </p:nvSpPr>
        <p:spPr>
          <a:xfrm>
            <a:off x="6267567" y="4651391"/>
            <a:ext cx="2382386" cy="857935"/>
          </a:xfrm>
          <a:prstGeom prst="rect">
            <a:avLst/>
          </a:prstGeom>
        </p:spPr>
        <p:txBody>
          <a:bodyPr/>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26" name="Text Placeholder 14">
            <a:extLst>
              <a:ext uri="{FF2B5EF4-FFF2-40B4-BE49-F238E27FC236}">
                <a16:creationId xmlns:a16="http://schemas.microsoft.com/office/drawing/2014/main" id="{1F7A98D9-A50A-41D8-BD51-327D4B647F26}"/>
              </a:ext>
            </a:extLst>
          </p:cNvPr>
          <p:cNvSpPr>
            <a:spLocks noGrp="1"/>
          </p:cNvSpPr>
          <p:nvPr>
            <p:ph type="body" sz="quarter" idx="19" hasCustomPrompt="1"/>
          </p:nvPr>
        </p:nvSpPr>
        <p:spPr>
          <a:xfrm>
            <a:off x="8951094" y="4059648"/>
            <a:ext cx="2382386" cy="613702"/>
          </a:xfrm>
          <a:prstGeom prst="rect">
            <a:avLst/>
          </a:prstGeom>
        </p:spPr>
        <p:txBody>
          <a:bodyPr anchor="b"/>
          <a:lstStyle>
            <a:lvl1pPr marL="0" indent="0" algn="ctr">
              <a:lnSpc>
                <a:spcPct val="100000"/>
              </a:lnSpc>
              <a:spcBef>
                <a:spcPts val="0"/>
              </a:spcBef>
              <a:spcAft>
                <a:spcPts val="0"/>
              </a:spcAft>
              <a:buNone/>
              <a:defRPr sz="1400" cap="all" spc="200" baseline="0">
                <a:solidFill>
                  <a:schemeClr val="tx2"/>
                </a:solidFill>
                <a:latin typeface="+mj-lt"/>
              </a:defRPr>
            </a:lvl1pPr>
          </a:lstStyle>
          <a:p>
            <a:pPr lvl="0"/>
            <a:r>
              <a:rPr lang="en-US"/>
              <a:t>Click to add title</a:t>
            </a:r>
          </a:p>
        </p:txBody>
      </p:sp>
      <p:sp>
        <p:nvSpPr>
          <p:cNvPr id="27" name="Text Placeholder 14">
            <a:extLst>
              <a:ext uri="{FF2B5EF4-FFF2-40B4-BE49-F238E27FC236}">
                <a16:creationId xmlns:a16="http://schemas.microsoft.com/office/drawing/2014/main" id="{CD4953C5-A270-4C37-B878-3D3E51E01A1B}"/>
              </a:ext>
            </a:extLst>
          </p:cNvPr>
          <p:cNvSpPr>
            <a:spLocks noGrp="1"/>
          </p:cNvSpPr>
          <p:nvPr>
            <p:ph type="body" sz="quarter" idx="20" hasCustomPrompt="1"/>
          </p:nvPr>
        </p:nvSpPr>
        <p:spPr>
          <a:xfrm>
            <a:off x="8951094" y="4651391"/>
            <a:ext cx="2382386" cy="857935"/>
          </a:xfrm>
          <a:prstGeom prst="rect">
            <a:avLst/>
          </a:prstGeom>
        </p:spPr>
        <p:txBody>
          <a:bodyPr/>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28" name="Text Placeholder 10">
            <a:extLst>
              <a:ext uri="{FF2B5EF4-FFF2-40B4-BE49-F238E27FC236}">
                <a16:creationId xmlns:a16="http://schemas.microsoft.com/office/drawing/2014/main" id="{B419FAA5-674D-4D1B-B6F0-7F6B786D9D2C}"/>
              </a:ext>
            </a:extLst>
          </p:cNvPr>
          <p:cNvSpPr>
            <a:spLocks noGrp="1"/>
          </p:cNvSpPr>
          <p:nvPr>
            <p:ph type="body" sz="quarter" idx="21" hasCustomPrompt="1"/>
          </p:nvPr>
        </p:nvSpPr>
        <p:spPr>
          <a:xfrm>
            <a:off x="1285758" y="2399173"/>
            <a:ext cx="1611892" cy="1151632"/>
          </a:xfrm>
          <a:prstGeom prst="rect">
            <a:avLst/>
          </a:prstGeom>
        </p:spPr>
        <p:txBody>
          <a:bodyPr anchor="ctr"/>
          <a:lstStyle>
            <a:lvl1pPr marL="0" indent="0" algn="ctr">
              <a:lnSpc>
                <a:spcPct val="80000"/>
              </a:lnSpc>
              <a:spcBef>
                <a:spcPts val="1000"/>
              </a:spcBef>
              <a:spcAft>
                <a:spcPts val="0"/>
              </a:spcAft>
              <a:buNone/>
              <a:defRPr sz="2800" cap="all" spc="100" baseline="0">
                <a:solidFill>
                  <a:schemeClr val="tx2"/>
                </a:solidFill>
                <a:latin typeface="+mj-lt"/>
              </a:defRPr>
            </a:lvl1pPr>
          </a:lstStyle>
          <a:p>
            <a:pPr lvl="0"/>
            <a:r>
              <a:rPr lang="en-US"/>
              <a:t>Add title</a:t>
            </a:r>
          </a:p>
        </p:txBody>
      </p:sp>
      <p:sp>
        <p:nvSpPr>
          <p:cNvPr id="29" name="Text Placeholder 10">
            <a:extLst>
              <a:ext uri="{FF2B5EF4-FFF2-40B4-BE49-F238E27FC236}">
                <a16:creationId xmlns:a16="http://schemas.microsoft.com/office/drawing/2014/main" id="{4301E9A5-7F5A-49AF-A4F3-EA73CC55905B}"/>
              </a:ext>
            </a:extLst>
          </p:cNvPr>
          <p:cNvSpPr>
            <a:spLocks noGrp="1"/>
          </p:cNvSpPr>
          <p:nvPr>
            <p:ph type="body" sz="quarter" idx="23" hasCustomPrompt="1"/>
          </p:nvPr>
        </p:nvSpPr>
        <p:spPr>
          <a:xfrm>
            <a:off x="6652814" y="2399173"/>
            <a:ext cx="1611892" cy="1151632"/>
          </a:xfrm>
          <a:prstGeom prst="rect">
            <a:avLst/>
          </a:prstGeom>
        </p:spPr>
        <p:txBody>
          <a:bodyPr anchor="ctr"/>
          <a:lstStyle>
            <a:lvl1pPr marL="0" indent="0" algn="ctr">
              <a:lnSpc>
                <a:spcPct val="80000"/>
              </a:lnSpc>
              <a:spcBef>
                <a:spcPts val="1000"/>
              </a:spcBef>
              <a:buNone/>
              <a:defRPr sz="2800" cap="all" spc="100" baseline="0">
                <a:solidFill>
                  <a:schemeClr val="tx2"/>
                </a:solidFill>
                <a:latin typeface="+mj-lt"/>
              </a:defRPr>
            </a:lvl1pPr>
          </a:lstStyle>
          <a:p>
            <a:pPr lvl="0"/>
            <a:r>
              <a:rPr lang="en-US"/>
              <a:t>Add title</a:t>
            </a:r>
          </a:p>
        </p:txBody>
      </p:sp>
      <p:sp>
        <p:nvSpPr>
          <p:cNvPr id="30" name="Text Placeholder 10">
            <a:extLst>
              <a:ext uri="{FF2B5EF4-FFF2-40B4-BE49-F238E27FC236}">
                <a16:creationId xmlns:a16="http://schemas.microsoft.com/office/drawing/2014/main" id="{44658DCD-8753-4536-A41F-2975ECE9D039}"/>
              </a:ext>
            </a:extLst>
          </p:cNvPr>
          <p:cNvSpPr>
            <a:spLocks noGrp="1"/>
          </p:cNvSpPr>
          <p:nvPr>
            <p:ph type="body" sz="quarter" idx="24" hasCustomPrompt="1"/>
          </p:nvPr>
        </p:nvSpPr>
        <p:spPr>
          <a:xfrm>
            <a:off x="9336341" y="2399173"/>
            <a:ext cx="1611892" cy="1151632"/>
          </a:xfrm>
          <a:prstGeom prst="rect">
            <a:avLst/>
          </a:prstGeom>
        </p:spPr>
        <p:txBody>
          <a:bodyPr anchor="ctr"/>
          <a:lstStyle>
            <a:lvl1pPr marL="0" indent="0" algn="ctr">
              <a:lnSpc>
                <a:spcPct val="80000"/>
              </a:lnSpc>
              <a:spcBef>
                <a:spcPts val="1000"/>
              </a:spcBef>
              <a:buNone/>
              <a:defRPr sz="2800" cap="all" spc="100" baseline="0">
                <a:solidFill>
                  <a:schemeClr val="tx2"/>
                </a:solidFill>
                <a:latin typeface="+mj-lt"/>
              </a:defRPr>
            </a:lvl1pPr>
          </a:lstStyle>
          <a:p>
            <a:pPr lvl="0"/>
            <a:r>
              <a:rPr lang="en-US"/>
              <a:t>Add title</a:t>
            </a:r>
          </a:p>
        </p:txBody>
      </p:sp>
      <p:sp>
        <p:nvSpPr>
          <p:cNvPr id="31" name="Text Placeholder 10">
            <a:extLst>
              <a:ext uri="{FF2B5EF4-FFF2-40B4-BE49-F238E27FC236}">
                <a16:creationId xmlns:a16="http://schemas.microsoft.com/office/drawing/2014/main" id="{2708ADA9-A84B-4176-A4A4-3BEEB2F71F93}"/>
              </a:ext>
            </a:extLst>
          </p:cNvPr>
          <p:cNvSpPr>
            <a:spLocks noGrp="1"/>
          </p:cNvSpPr>
          <p:nvPr>
            <p:ph type="body" sz="quarter" idx="22" hasCustomPrompt="1"/>
          </p:nvPr>
        </p:nvSpPr>
        <p:spPr>
          <a:xfrm>
            <a:off x="3969286" y="2399173"/>
            <a:ext cx="1611892" cy="1151632"/>
          </a:xfrm>
          <a:prstGeom prst="rect">
            <a:avLst/>
          </a:prstGeom>
        </p:spPr>
        <p:txBody>
          <a:bodyPr anchor="ctr"/>
          <a:lstStyle>
            <a:lvl1pPr marL="0" indent="0" algn="ctr">
              <a:lnSpc>
                <a:spcPct val="80000"/>
              </a:lnSpc>
              <a:spcBef>
                <a:spcPts val="1000"/>
              </a:spcBef>
              <a:buNone/>
              <a:defRPr sz="2800" cap="all" spc="100" baseline="0">
                <a:solidFill>
                  <a:schemeClr val="tx2"/>
                </a:solidFill>
                <a:latin typeface="+mj-lt"/>
              </a:defRPr>
            </a:lvl1pPr>
          </a:lstStyle>
          <a:p>
            <a:pPr lvl="0"/>
            <a:r>
              <a:rPr lang="en-US"/>
              <a:t>Add title</a:t>
            </a:r>
          </a:p>
        </p:txBody>
      </p:sp>
    </p:spTree>
    <p:extLst>
      <p:ext uri="{BB962C8B-B14F-4D97-AF65-F5344CB8AC3E}">
        <p14:creationId xmlns:p14="http://schemas.microsoft.com/office/powerpoint/2010/main" val="92757202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6" name="Picture Placeholder 7">
            <a:extLst>
              <a:ext uri="{FF2B5EF4-FFF2-40B4-BE49-F238E27FC236}">
                <a16:creationId xmlns:a16="http://schemas.microsoft.com/office/drawing/2014/main" id="{61D6F08F-239E-4E92-B5E7-36638ED4657D}"/>
              </a:ext>
            </a:extLst>
          </p:cNvPr>
          <p:cNvSpPr>
            <a:spLocks noGrp="1"/>
          </p:cNvSpPr>
          <p:nvPr>
            <p:ph type="pic" sz="quarter" idx="13" hasCustomPrompt="1"/>
          </p:nvPr>
        </p:nvSpPr>
        <p:spPr>
          <a:xfrm>
            <a:off x="0" y="0"/>
            <a:ext cx="7677150" cy="6858000"/>
          </a:xfrm>
          <a:prstGeom prst="rect">
            <a:avLst/>
          </a:prstGeom>
        </p:spPr>
        <p:txBody>
          <a:bodyPr/>
          <a:lstStyle>
            <a:lvl1pPr marL="0" indent="0" algn="ctr">
              <a:buNone/>
              <a:defRPr>
                <a:solidFill>
                  <a:schemeClr val="accent1"/>
                </a:solidFill>
              </a:defRPr>
            </a:lvl1pPr>
          </a:lstStyle>
          <a:p>
            <a:r>
              <a:rPr lang="en-US" dirty="0"/>
              <a:t>Click to add photo</a:t>
            </a:r>
          </a:p>
        </p:txBody>
      </p:sp>
      <p:sp>
        <p:nvSpPr>
          <p:cNvPr id="3" name="Date Placeholder 2">
            <a:extLst>
              <a:ext uri="{FF2B5EF4-FFF2-40B4-BE49-F238E27FC236}">
                <a16:creationId xmlns:a16="http://schemas.microsoft.com/office/drawing/2014/main" id="{E88D0F4F-65EB-4DC2-B7AD-AD23E6DBE22B}"/>
              </a:ext>
            </a:extLst>
          </p:cNvPr>
          <p:cNvSpPr>
            <a:spLocks noGrp="1"/>
          </p:cNvSpPr>
          <p:nvPr>
            <p:ph type="dt" sz="half" idx="10"/>
          </p:nvPr>
        </p:nvSpPr>
        <p:spPr/>
        <p:txBody>
          <a:bodyPr/>
          <a:lstStyle>
            <a:lvl1pPr>
              <a:defRPr>
                <a:solidFill>
                  <a:schemeClr val="bg1"/>
                </a:solidFill>
              </a:defRPr>
            </a:lvl1pPr>
          </a:lstStyle>
          <a:p>
            <a:r>
              <a:rPr lang="en-US" dirty="0"/>
              <a:t>8/03/20XX</a:t>
            </a:r>
          </a:p>
        </p:txBody>
      </p:sp>
      <p:sp>
        <p:nvSpPr>
          <p:cNvPr id="4" name="Footer Placeholder 3">
            <a:extLst>
              <a:ext uri="{FF2B5EF4-FFF2-40B4-BE49-F238E27FC236}">
                <a16:creationId xmlns:a16="http://schemas.microsoft.com/office/drawing/2014/main" id="{66CF9EC8-F9C6-4CE1-91F5-A956792CBC86}"/>
              </a:ext>
            </a:extLst>
          </p:cNvPr>
          <p:cNvSpPr>
            <a:spLocks noGrp="1"/>
          </p:cNvSpPr>
          <p:nvPr>
            <p:ph type="ftr" sz="quarter" idx="11"/>
          </p:nvPr>
        </p:nvSpPr>
        <p:spPr>
          <a:xfrm>
            <a:off x="4038600" y="6356350"/>
            <a:ext cx="3156857" cy="365125"/>
          </a:xfrm>
        </p:spPr>
        <p:txBody>
          <a:bodyPr/>
          <a:lstStyle>
            <a:lvl1pPr algn="r">
              <a:defRPr>
                <a:solidFill>
                  <a:schemeClr val="bg1"/>
                </a:solidFill>
              </a:defRPr>
            </a:lvl1pPr>
          </a:lstStyle>
          <a:p>
            <a:r>
              <a:rPr lang="en-US" dirty="0"/>
              <a:t>PITCH DECK</a:t>
            </a:r>
          </a:p>
        </p:txBody>
      </p:sp>
      <p:sp>
        <p:nvSpPr>
          <p:cNvPr id="5" name="Slide Number Placeholder 4">
            <a:extLst>
              <a:ext uri="{FF2B5EF4-FFF2-40B4-BE49-F238E27FC236}">
                <a16:creationId xmlns:a16="http://schemas.microsoft.com/office/drawing/2014/main" id="{89721C21-E285-4AF2-9E8D-243F4CBC2ABF}"/>
              </a:ext>
            </a:extLst>
          </p:cNvPr>
          <p:cNvSpPr>
            <a:spLocks noGrp="1"/>
          </p:cNvSpPr>
          <p:nvPr>
            <p:ph type="sldNum" sz="quarter" idx="12"/>
          </p:nvPr>
        </p:nvSpPr>
        <p:spPr/>
        <p:txBody>
          <a:bodyPr/>
          <a:lstStyle>
            <a:lvl1pPr>
              <a:defRPr>
                <a:solidFill>
                  <a:schemeClr val="bg2">
                    <a:lumMod val="50000"/>
                  </a:schemeClr>
                </a:solidFill>
              </a:defRPr>
            </a:lvl1pPr>
          </a:lstStyle>
          <a:p>
            <a:fld id="{4F6357DA-28E9-40D3-918C-4D14E8263D81}" type="slidenum">
              <a:rPr lang="en-US" smtClean="0"/>
              <a:pPr/>
              <a:t>‹#›</a:t>
            </a:fld>
            <a:endParaRPr lang="en-US" dirty="0"/>
          </a:p>
        </p:txBody>
      </p:sp>
      <p:sp>
        <p:nvSpPr>
          <p:cNvPr id="7" name="Title 1">
            <a:extLst>
              <a:ext uri="{FF2B5EF4-FFF2-40B4-BE49-F238E27FC236}">
                <a16:creationId xmlns:a16="http://schemas.microsoft.com/office/drawing/2014/main" id="{EC201BA1-98C5-4728-9204-5B3A2F7B03FD}"/>
              </a:ext>
            </a:extLst>
          </p:cNvPr>
          <p:cNvSpPr>
            <a:spLocks noGrp="1"/>
          </p:cNvSpPr>
          <p:nvPr>
            <p:ph type="ctrTitle" hasCustomPrompt="1"/>
          </p:nvPr>
        </p:nvSpPr>
        <p:spPr>
          <a:xfrm>
            <a:off x="8487939" y="1638359"/>
            <a:ext cx="3058885" cy="1111250"/>
          </a:xfrm>
          <a:prstGeom prst="rect">
            <a:avLst/>
          </a:prstGeom>
        </p:spPr>
        <p:txBody>
          <a:bodyPr anchor="b"/>
          <a:lstStyle>
            <a:lvl1pPr algn="l">
              <a:defRPr sz="2200" cap="all" spc="200" baseline="0">
                <a:solidFill>
                  <a:schemeClr val="accent6"/>
                </a:solidFill>
                <a:latin typeface="+mj-lt"/>
              </a:defRPr>
            </a:lvl1pPr>
          </a:lstStyle>
          <a:p>
            <a:r>
              <a:rPr lang="en-US"/>
              <a:t>Click to add title</a:t>
            </a:r>
          </a:p>
        </p:txBody>
      </p:sp>
      <p:sp>
        <p:nvSpPr>
          <p:cNvPr id="8" name="Subtitle 2">
            <a:extLst>
              <a:ext uri="{FF2B5EF4-FFF2-40B4-BE49-F238E27FC236}">
                <a16:creationId xmlns:a16="http://schemas.microsoft.com/office/drawing/2014/main" id="{75C106A2-F65A-4519-B7A6-CB7477C6846B}"/>
              </a:ext>
            </a:extLst>
          </p:cNvPr>
          <p:cNvSpPr>
            <a:spLocks noGrp="1"/>
          </p:cNvSpPr>
          <p:nvPr>
            <p:ph type="subTitle" idx="1" hasCustomPrompt="1"/>
          </p:nvPr>
        </p:nvSpPr>
        <p:spPr>
          <a:xfrm>
            <a:off x="8487939" y="3135086"/>
            <a:ext cx="3058885" cy="2388450"/>
          </a:xfrm>
          <a:prstGeom prst="rect">
            <a:avLst/>
          </a:prstGeom>
        </p:spPr>
        <p:txBody>
          <a:bodyPr/>
          <a:lstStyle>
            <a:lvl1pPr marL="0" indent="0" algn="l">
              <a:lnSpc>
                <a:spcPct val="125000"/>
              </a:lnSpc>
              <a:spcBef>
                <a:spcPts val="0"/>
              </a:spcBef>
              <a:spcAft>
                <a:spcPts val="1000"/>
              </a:spcAft>
              <a:buNone/>
              <a:defRPr sz="1400" spc="100" baseline="0">
                <a:solidFill>
                  <a:schemeClr val="accent6"/>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cxnSp>
        <p:nvCxnSpPr>
          <p:cNvPr id="2" name="Straight Connector 1">
            <a:extLst>
              <a:ext uri="{FF2B5EF4-FFF2-40B4-BE49-F238E27FC236}">
                <a16:creationId xmlns:a16="http://schemas.microsoft.com/office/drawing/2014/main" id="{2E7A08CD-CF6C-4ABF-B086-481F36611730}"/>
              </a:ext>
            </a:extLst>
          </p:cNvPr>
          <p:cNvCxnSpPr>
            <a:cxnSpLocks/>
          </p:cNvCxnSpPr>
          <p:nvPr userDrawn="1"/>
        </p:nvCxnSpPr>
        <p:spPr>
          <a:xfrm>
            <a:off x="8130026" y="0"/>
            <a:ext cx="0" cy="4572000"/>
          </a:xfrm>
          <a:prstGeom prst="line">
            <a:avLst/>
          </a:prstGeom>
          <a:ln>
            <a:solidFill>
              <a:schemeClr val="tx2"/>
            </a:solidFill>
          </a:ln>
        </p:spPr>
        <p:style>
          <a:lnRef idx="1">
            <a:schemeClr val="accent3"/>
          </a:lnRef>
          <a:fillRef idx="0">
            <a:schemeClr val="accent3"/>
          </a:fillRef>
          <a:effectRef idx="0">
            <a:schemeClr val="accent3"/>
          </a:effectRef>
          <a:fontRef idx="minor">
            <a:schemeClr val="tx1"/>
          </a:fontRef>
        </p:style>
      </p:cxnSp>
      <p:sp>
        <p:nvSpPr>
          <p:cNvPr id="10" name="Text Placeholder 4">
            <a:extLst>
              <a:ext uri="{FF2B5EF4-FFF2-40B4-BE49-F238E27FC236}">
                <a16:creationId xmlns:a16="http://schemas.microsoft.com/office/drawing/2014/main" id="{E4AB2649-B78D-4A9D-9F1D-F447A521EEB4}"/>
              </a:ext>
            </a:extLst>
          </p:cNvPr>
          <p:cNvSpPr>
            <a:spLocks noGrp="1"/>
          </p:cNvSpPr>
          <p:nvPr>
            <p:ph type="body" sz="quarter" idx="23" hasCustomPrompt="1"/>
          </p:nvPr>
        </p:nvSpPr>
        <p:spPr>
          <a:xfrm>
            <a:off x="100735" y="4698088"/>
            <a:ext cx="11996058" cy="2059185"/>
          </a:xfrm>
          <a:prstGeom prst="rect">
            <a:avLst/>
          </a:prstGeom>
        </p:spPr>
        <p:txBody>
          <a:bodyPr/>
          <a:lstStyle>
            <a:lvl1pPr marL="0" indent="0" algn="r">
              <a:lnSpc>
                <a:spcPct val="37000"/>
              </a:lnSpc>
              <a:spcBef>
                <a:spcPts val="0"/>
              </a:spcBef>
              <a:buNone/>
              <a:defRPr sz="50000" baseline="0">
                <a:solidFill>
                  <a:schemeClr val="accent6">
                    <a:lumMod val="10000"/>
                    <a:lumOff val="90000"/>
                    <a:alpha val="25000"/>
                  </a:schemeClr>
                </a:solidFill>
                <a:latin typeface="Kunstler Script" panose="030304020206070D0D06" pitchFamily="66" charset="0"/>
              </a:defRPr>
            </a:lvl1pPr>
          </a:lstStyle>
          <a:p>
            <a:r>
              <a:rPr lang="en-US" dirty="0"/>
              <a:t>Than</a:t>
            </a:r>
          </a:p>
        </p:txBody>
      </p:sp>
    </p:spTree>
    <p:extLst>
      <p:ext uri="{BB962C8B-B14F-4D97-AF65-F5344CB8AC3E}">
        <p14:creationId xmlns:p14="http://schemas.microsoft.com/office/powerpoint/2010/main" val="238296848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EE5B1CC-E0B3-4DCC-CFDE-5DCEDEF516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AD46B4-8A9F-F983-5C47-03E93E72E1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EE2609-F7B1-3063-C686-D9735930D1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a:t>8/03/20XX</a:t>
            </a:r>
            <a:endParaRPr lang="en-US" dirty="0"/>
          </a:p>
        </p:txBody>
      </p:sp>
      <p:sp>
        <p:nvSpPr>
          <p:cNvPr id="5" name="Footer Placeholder 4">
            <a:extLst>
              <a:ext uri="{FF2B5EF4-FFF2-40B4-BE49-F238E27FC236}">
                <a16:creationId xmlns:a16="http://schemas.microsoft.com/office/drawing/2014/main" id="{8BA3A0E7-F933-1135-AFF5-E9CC65AA0EF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PITCH DECK</a:t>
            </a:r>
            <a:endParaRPr lang="en-US" dirty="0"/>
          </a:p>
        </p:txBody>
      </p:sp>
      <p:sp>
        <p:nvSpPr>
          <p:cNvPr id="6" name="Slide Number Placeholder 5">
            <a:extLst>
              <a:ext uri="{FF2B5EF4-FFF2-40B4-BE49-F238E27FC236}">
                <a16:creationId xmlns:a16="http://schemas.microsoft.com/office/drawing/2014/main" id="{8CEADE9F-6FF5-104F-7988-0A1D6E75A8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6357DA-28E9-40D3-918C-4D14E8263D81}" type="slidenum">
              <a:rPr lang="en-US" smtClean="0"/>
              <a:pPr/>
              <a:t>‹#›</a:t>
            </a:fld>
            <a:endParaRPr lang="en-US" dirty="0"/>
          </a:p>
        </p:txBody>
      </p:sp>
    </p:spTree>
    <p:extLst>
      <p:ext uri="{BB962C8B-B14F-4D97-AF65-F5344CB8AC3E}">
        <p14:creationId xmlns:p14="http://schemas.microsoft.com/office/powerpoint/2010/main" val="249272234"/>
      </p:ext>
    </p:extLst>
  </p:cSld>
  <p:clrMap bg1="lt1" tx1="dk1" bg2="lt2" tx2="dk2" accent1="accent1" accent2="accent2" accent3="accent3" accent4="accent4" accent5="accent5" accent6="accent6" hlink="hlink" folHlink="folHlink"/>
  <p:sldLayoutIdLst>
    <p:sldLayoutId id="2147483820" r:id="rId1"/>
    <p:sldLayoutId id="2147483821" r:id="rId2"/>
    <p:sldLayoutId id="2147483822" r:id="rId3"/>
    <p:sldLayoutId id="2147483823" r:id="rId4"/>
    <p:sldLayoutId id="2147483824" r:id="rId5"/>
    <p:sldLayoutId id="2147483825" r:id="rId6"/>
    <p:sldLayoutId id="2147483826" r:id="rId7"/>
    <p:sldLayoutId id="2147483827" r:id="rId8"/>
    <p:sldLayoutId id="2147483828" r:id="rId9"/>
    <p:sldLayoutId id="2147483829" r:id="rId10"/>
    <p:sldLayoutId id="2147483830" r:id="rId11"/>
    <p:sldLayoutId id="2147483831" r:id="rId12"/>
    <p:sldLayoutId id="2147483832" r:id="rId13"/>
    <p:sldLayoutId id="2147483833" r:id="rId14"/>
    <p:sldLayoutId id="2147483834" r:id="rId15"/>
    <p:sldLayoutId id="2147483835" r:id="rId16"/>
    <p:sldLayoutId id="2147483836" r:id="rId17"/>
    <p:sldLayoutId id="2147483837" r:id="rId18"/>
    <p:sldLayoutId id="2147483652" r:id="rId19"/>
    <p:sldLayoutId id="2147483654" r:id="rId20"/>
    <p:sldLayoutId id="2147483655" r:id="rId21"/>
    <p:sldLayoutId id="2147483657" r:id="rId22"/>
    <p:sldLayoutId id="2147483658" r:id="rId23"/>
    <p:sldLayoutId id="2147483660" r:id="rId24"/>
    <p:sldLayoutId id="2147483659" r:id="rId25"/>
    <p:sldLayoutId id="2147483666" r:id="rId26"/>
    <p:sldLayoutId id="2147483667" r:id="rId27"/>
    <p:sldLayoutId id="2147483668" r:id="rId28"/>
    <p:sldLayoutId id="2147483663" r:id="rId29"/>
    <p:sldLayoutId id="2147483665" r:id="rId30"/>
    <p:sldLayoutId id="2147483664" r:id="rId31"/>
    <p:sldLayoutId id="2147483662" r:id="rId32"/>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SHERATON SURABAYA HOTEL &amp; TOWERS - Updated 2023 (Java)">
            <a:extLst>
              <a:ext uri="{FF2B5EF4-FFF2-40B4-BE49-F238E27FC236}">
                <a16:creationId xmlns:a16="http://schemas.microsoft.com/office/drawing/2014/main" id="{01A88E2C-A8EC-482B-C243-32B3B7079999}"/>
              </a:ext>
            </a:extLst>
          </p:cNvPr>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l="12659" r="12659"/>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934056CF-DEDB-4079-BF11-FA4761D09BCF}"/>
              </a:ext>
            </a:extLst>
          </p:cNvPr>
          <p:cNvSpPr>
            <a:spLocks noGrp="1"/>
          </p:cNvSpPr>
          <p:nvPr>
            <p:ph type="ctrTitle"/>
          </p:nvPr>
        </p:nvSpPr>
        <p:spPr>
          <a:xfrm>
            <a:off x="8336042" y="1269544"/>
            <a:ext cx="3284832" cy="3386640"/>
          </a:xfrm>
        </p:spPr>
        <p:txBody>
          <a:bodyPr>
            <a:normAutofit fontScale="90000"/>
          </a:bodyPr>
          <a:lstStyle/>
          <a:p>
            <a:r>
              <a:rPr kumimoji="0" lang="en-US" sz="2600" b="0" i="0" u="none" strike="noStrike" kern="1200" cap="none" spc="0" normalizeH="0" baseline="0" noProof="0" dirty="0">
                <a:ln>
                  <a:noFill/>
                </a:ln>
                <a:solidFill>
                  <a:prstClr val="white"/>
                </a:solidFill>
                <a:effectLst/>
                <a:uLnTx/>
                <a:uFillTx/>
                <a:latin typeface="Walbaum Display"/>
                <a:ea typeface="+mj-ea"/>
                <a:cs typeface="+mj-cs"/>
              </a:rPr>
              <a:t>BMIH4003 Hospitality &amp; Guest Services</a:t>
            </a:r>
            <a:br>
              <a:rPr kumimoji="0" lang="en-US" sz="2600" b="0" i="0" u="none" strike="noStrike" kern="1200" cap="none" spc="0" normalizeH="0" baseline="0" noProof="0" dirty="0">
                <a:ln>
                  <a:noFill/>
                </a:ln>
                <a:solidFill>
                  <a:prstClr val="white"/>
                </a:solidFill>
                <a:effectLst/>
                <a:uLnTx/>
                <a:uFillTx/>
                <a:latin typeface="Walbaum Display"/>
                <a:ea typeface="+mj-ea"/>
                <a:cs typeface="+mj-cs"/>
              </a:rPr>
            </a:br>
            <a:br>
              <a:rPr kumimoji="0" lang="en-US" sz="2600" b="0" i="0" u="none" strike="noStrike" kern="1200" cap="none" spc="0" normalizeH="0" baseline="0" noProof="0" dirty="0">
                <a:ln>
                  <a:noFill/>
                </a:ln>
                <a:solidFill>
                  <a:prstClr val="white"/>
                </a:solidFill>
                <a:effectLst/>
                <a:uLnTx/>
                <a:uFillTx/>
                <a:latin typeface="Walbaum Display"/>
                <a:ea typeface="+mj-ea"/>
                <a:cs typeface="+mj-cs"/>
              </a:rPr>
            </a:br>
            <a:r>
              <a:rPr kumimoji="0" lang="en-US" sz="2600" b="0" i="0" u="none" strike="noStrike" kern="1200" cap="none" spc="0" normalizeH="0" baseline="0" noProof="0" dirty="0">
                <a:ln>
                  <a:noFill/>
                </a:ln>
                <a:solidFill>
                  <a:prstClr val="white"/>
                </a:solidFill>
                <a:effectLst/>
                <a:uLnTx/>
                <a:uFillTx/>
                <a:latin typeface="Walbaum Display"/>
                <a:ea typeface="+mj-ea"/>
                <a:cs typeface="+mj-cs"/>
              </a:rPr>
              <a:t>The role and importance of quality service, hospitality</a:t>
            </a:r>
            <a:r>
              <a:rPr lang="en-US" sz="2600" cap="none" spc="0" dirty="0">
                <a:solidFill>
                  <a:prstClr val="white"/>
                </a:solidFill>
                <a:latin typeface="Walbaum Display"/>
              </a:rPr>
              <a:t>, and guest services within the hotel industry </a:t>
            </a:r>
            <a:br>
              <a:rPr kumimoji="0" lang="en-US" sz="2600" b="0" i="0" u="none" strike="noStrike" kern="1200" cap="none" spc="0" normalizeH="0" baseline="0" noProof="0" dirty="0">
                <a:ln>
                  <a:noFill/>
                </a:ln>
                <a:solidFill>
                  <a:prstClr val="white"/>
                </a:solidFill>
                <a:effectLst/>
                <a:uLnTx/>
                <a:uFillTx/>
                <a:latin typeface="Walbaum Display"/>
                <a:ea typeface="+mj-ea"/>
                <a:cs typeface="+mj-cs"/>
              </a:rPr>
            </a:br>
            <a:br>
              <a:rPr kumimoji="0" lang="en-US" sz="2600" b="0" i="0" u="none" strike="noStrike" kern="1200" cap="none" spc="0" normalizeH="0" baseline="0" noProof="0" dirty="0">
                <a:ln>
                  <a:noFill/>
                </a:ln>
                <a:solidFill>
                  <a:prstClr val="white"/>
                </a:solidFill>
                <a:effectLst/>
                <a:uLnTx/>
                <a:uFillTx/>
                <a:latin typeface="Walbaum Display"/>
                <a:ea typeface="+mj-ea"/>
                <a:cs typeface="+mj-cs"/>
              </a:rPr>
            </a:br>
            <a:r>
              <a:rPr kumimoji="0" lang="en-US" sz="2600" i="0" u="none" strike="noStrike" kern="1200" cap="none" spc="0" normalizeH="0" baseline="0" noProof="0" dirty="0">
                <a:ln>
                  <a:noFill/>
                </a:ln>
                <a:solidFill>
                  <a:prstClr val="white"/>
                </a:solidFill>
                <a:effectLst/>
                <a:uLnTx/>
                <a:uFillTx/>
                <a:latin typeface="Walbaum Display"/>
                <a:ea typeface="+mj-ea"/>
                <a:cs typeface="+mj-cs"/>
              </a:rPr>
              <a:t>Sheraton </a:t>
            </a:r>
            <a:endParaRPr lang="en-US" dirty="0"/>
          </a:p>
        </p:txBody>
      </p:sp>
      <p:sp>
        <p:nvSpPr>
          <p:cNvPr id="8" name="Subtitle 7">
            <a:extLst>
              <a:ext uri="{FF2B5EF4-FFF2-40B4-BE49-F238E27FC236}">
                <a16:creationId xmlns:a16="http://schemas.microsoft.com/office/drawing/2014/main" id="{D79862A8-72F8-4043-A021-816AC74E8776}"/>
              </a:ext>
            </a:extLst>
          </p:cNvPr>
          <p:cNvSpPr>
            <a:spLocks noGrp="1"/>
          </p:cNvSpPr>
          <p:nvPr>
            <p:ph type="subTitle" idx="1"/>
          </p:nvPr>
        </p:nvSpPr>
        <p:spPr>
          <a:xfrm>
            <a:off x="8336042" y="4855881"/>
            <a:ext cx="3284832" cy="1553129"/>
          </a:xfrm>
        </p:spPr>
        <p:txBody>
          <a:bodyPr/>
          <a:lstStyle/>
          <a:p>
            <a:r>
              <a:rPr lang="en-US" sz="1800" dirty="0"/>
              <a:t>Sabrina Jane Judge 2027749</a:t>
            </a:r>
          </a:p>
          <a:p>
            <a:r>
              <a:rPr lang="en-US" sz="1800" dirty="0"/>
              <a:t>Lecturer: Muhammad Cassamo</a:t>
            </a:r>
          </a:p>
          <a:p>
            <a:endParaRPr lang="en-US" dirty="0"/>
          </a:p>
        </p:txBody>
      </p:sp>
    </p:spTree>
    <p:extLst>
      <p:ext uri="{BB962C8B-B14F-4D97-AF65-F5344CB8AC3E}">
        <p14:creationId xmlns:p14="http://schemas.microsoft.com/office/powerpoint/2010/main" val="2835773453"/>
      </p:ext>
    </p:extLst>
  </p:cSld>
  <p:clrMapOvr>
    <a:masterClrMapping/>
  </p:clrMapOvr>
  <mc:AlternateContent xmlns:mc="http://schemas.openxmlformats.org/markup-compatibility/2006">
    <mc:Choice xmlns:p14="http://schemas.microsoft.com/office/powerpoint/2010/main" Requires="p14">
      <p:transition spd="slow" p14:dur="800" advTm="4514">
        <p:circle/>
      </p:transition>
    </mc:Choice>
    <mc:Fallback>
      <p:transition spd="slow" advTm="4514">
        <p:circl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F1E64B-11D7-4B49-DEAF-FB3C2424FFC1}"/>
              </a:ext>
            </a:extLst>
          </p:cNvPr>
          <p:cNvSpPr>
            <a:spLocks noGrp="1"/>
          </p:cNvSpPr>
          <p:nvPr>
            <p:ph type="ctrTitle"/>
          </p:nvPr>
        </p:nvSpPr>
        <p:spPr>
          <a:xfrm>
            <a:off x="2815937" y="136525"/>
            <a:ext cx="7246301" cy="1141801"/>
          </a:xfrm>
        </p:spPr>
        <p:txBody>
          <a:bodyPr/>
          <a:lstStyle/>
          <a:p>
            <a:r>
              <a:rPr lang="en-GB" dirty="0"/>
              <a:t>CONTENTS PAGE </a:t>
            </a:r>
          </a:p>
        </p:txBody>
      </p:sp>
      <p:sp>
        <p:nvSpPr>
          <p:cNvPr id="6" name="Subtitle 5">
            <a:extLst>
              <a:ext uri="{FF2B5EF4-FFF2-40B4-BE49-F238E27FC236}">
                <a16:creationId xmlns:a16="http://schemas.microsoft.com/office/drawing/2014/main" id="{FF54D214-902C-8121-AAAC-DCBB229640B7}"/>
              </a:ext>
            </a:extLst>
          </p:cNvPr>
          <p:cNvSpPr>
            <a:spLocks noGrp="1"/>
          </p:cNvSpPr>
          <p:nvPr>
            <p:ph type="subTitle" idx="1"/>
          </p:nvPr>
        </p:nvSpPr>
        <p:spPr>
          <a:xfrm>
            <a:off x="467591" y="1278326"/>
            <a:ext cx="11153283" cy="4914655"/>
          </a:xfrm>
        </p:spPr>
        <p:txBody>
          <a:bodyPr/>
          <a:lstStyle/>
          <a:p>
            <a:pPr marL="285750" indent="-285750">
              <a:buFont typeface="Arial" panose="020B0604020202020204" pitchFamily="34" charset="0"/>
              <a:buChar char="•"/>
            </a:pPr>
            <a:r>
              <a:rPr lang="en-GB" sz="2400" dirty="0"/>
              <a:t>Introduction </a:t>
            </a:r>
          </a:p>
          <a:p>
            <a:pPr marL="285750" indent="-285750">
              <a:buFont typeface="Arial" panose="020B0604020202020204" pitchFamily="34" charset="0"/>
              <a:buChar char="•"/>
            </a:pPr>
            <a:r>
              <a:rPr lang="en-GB" sz="2400" dirty="0"/>
              <a:t>Sheraton target market </a:t>
            </a:r>
          </a:p>
          <a:p>
            <a:pPr marL="285750" indent="-285750">
              <a:buFont typeface="Arial" panose="020B0604020202020204" pitchFamily="34" charset="0"/>
              <a:buChar char="•"/>
            </a:pPr>
            <a:r>
              <a:rPr lang="en-GB" sz="2400" dirty="0"/>
              <a:t>Guest services scope </a:t>
            </a:r>
          </a:p>
          <a:p>
            <a:pPr marL="285750" indent="-285750">
              <a:buFont typeface="Arial" panose="020B0604020202020204" pitchFamily="34" charset="0"/>
              <a:buChar char="•"/>
            </a:pPr>
            <a:r>
              <a:rPr lang="en-GB" sz="2400" dirty="0"/>
              <a:t>Guest services personal touch</a:t>
            </a:r>
          </a:p>
          <a:p>
            <a:pPr marL="285750" indent="-285750">
              <a:buFont typeface="Arial" panose="020B0604020202020204" pitchFamily="34" charset="0"/>
              <a:buChar char="•"/>
            </a:pPr>
            <a:r>
              <a:rPr lang="en-US" sz="2400" dirty="0"/>
              <a:t>Facilities provided to guest from Sheraton</a:t>
            </a:r>
          </a:p>
          <a:p>
            <a:pPr marL="285750" indent="-285750">
              <a:buFont typeface="Arial" panose="020B0604020202020204" pitchFamily="34" charset="0"/>
              <a:buChar char="•"/>
            </a:pPr>
            <a:r>
              <a:rPr lang="en-GB" sz="2400" dirty="0"/>
              <a:t> </a:t>
            </a:r>
            <a:r>
              <a:rPr lang="en-US" sz="2400" dirty="0"/>
              <a:t>Role and function guest services </a:t>
            </a:r>
          </a:p>
          <a:p>
            <a:pPr marL="285750" indent="-285750">
              <a:buFont typeface="Arial" panose="020B0604020202020204" pitchFamily="34" charset="0"/>
              <a:buChar char="•"/>
            </a:pPr>
            <a:r>
              <a:rPr lang="en-US" sz="2400" dirty="0"/>
              <a:t>Importance of hospitality</a:t>
            </a:r>
          </a:p>
          <a:p>
            <a:pPr marL="285750" indent="-285750">
              <a:buFont typeface="Arial" panose="020B0604020202020204" pitchFamily="34" charset="0"/>
              <a:buChar char="•"/>
            </a:pPr>
            <a:r>
              <a:rPr lang="en-US" sz="2400" dirty="0"/>
              <a:t>How Sheraton meet guest expectations </a:t>
            </a:r>
          </a:p>
          <a:p>
            <a:pPr marL="285750" indent="-285750">
              <a:buFont typeface="Arial" panose="020B0604020202020204" pitchFamily="34" charset="0"/>
              <a:buChar char="•"/>
            </a:pPr>
            <a:r>
              <a:rPr lang="en-US" sz="2400" dirty="0"/>
              <a:t>Conclusion</a:t>
            </a:r>
          </a:p>
          <a:p>
            <a:pPr marL="285750" indent="-285750">
              <a:buFont typeface="Arial" panose="020B0604020202020204" pitchFamily="34" charset="0"/>
              <a:buChar char="•"/>
            </a:pPr>
            <a:r>
              <a:rPr lang="en-US" sz="2400" dirty="0"/>
              <a:t>References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4" name="Slide Number Placeholder 3">
            <a:extLst>
              <a:ext uri="{FF2B5EF4-FFF2-40B4-BE49-F238E27FC236}">
                <a16:creationId xmlns:a16="http://schemas.microsoft.com/office/drawing/2014/main" id="{61C506A4-3E29-BEC2-A531-8779242AD934}"/>
              </a:ext>
            </a:extLst>
          </p:cNvPr>
          <p:cNvSpPr>
            <a:spLocks noGrp="1"/>
          </p:cNvSpPr>
          <p:nvPr>
            <p:ph type="sldNum" sz="quarter" idx="4294967295"/>
          </p:nvPr>
        </p:nvSpPr>
        <p:spPr>
          <a:xfrm>
            <a:off x="9448800" y="6356350"/>
            <a:ext cx="2743200" cy="365125"/>
          </a:xfrm>
        </p:spPr>
        <p:txBody>
          <a:bodyPr/>
          <a:lstStyle/>
          <a:p>
            <a:fld id="{4F6357DA-28E9-40D3-918C-4D14E8263D81}" type="slidenum">
              <a:rPr lang="en-US" smtClean="0"/>
              <a:pPr/>
              <a:t>2</a:t>
            </a:fld>
            <a:endParaRPr lang="en-US" dirty="0"/>
          </a:p>
        </p:txBody>
      </p:sp>
    </p:spTree>
    <p:extLst>
      <p:ext uri="{BB962C8B-B14F-4D97-AF65-F5344CB8AC3E}">
        <p14:creationId xmlns:p14="http://schemas.microsoft.com/office/powerpoint/2010/main" val="29057467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a:extLst>
              <a:ext uri="{FF2B5EF4-FFF2-40B4-BE49-F238E27FC236}">
                <a16:creationId xmlns:a16="http://schemas.microsoft.com/office/drawing/2014/main" id="{09CA6A80-3CFE-EA2D-7BDD-D618805E25CE}"/>
              </a:ext>
            </a:extLst>
          </p:cNvPr>
          <p:cNvPicPr>
            <a:picLocks noGrp="1" noChangeAspect="1"/>
          </p:cNvPicPr>
          <p:nvPr>
            <p:ph type="pic" sz="quarter" idx="13"/>
          </p:nvPr>
        </p:nvPicPr>
        <p:blipFill rotWithShape="1">
          <a:blip r:embed="rId3"/>
          <a:srcRect l="30092" r="30092"/>
          <a:stretch/>
        </p:blipFill>
        <p:spPr/>
      </p:pic>
      <p:sp>
        <p:nvSpPr>
          <p:cNvPr id="5" name="Slide Number Placeholder 4">
            <a:extLst>
              <a:ext uri="{FF2B5EF4-FFF2-40B4-BE49-F238E27FC236}">
                <a16:creationId xmlns:a16="http://schemas.microsoft.com/office/drawing/2014/main" id="{E419B032-9B39-4E33-A8E4-7843247F4036}"/>
              </a:ext>
            </a:extLst>
          </p:cNvPr>
          <p:cNvSpPr>
            <a:spLocks noGrp="1"/>
          </p:cNvSpPr>
          <p:nvPr>
            <p:ph type="sldNum" sz="quarter" idx="12"/>
          </p:nvPr>
        </p:nvSpPr>
        <p:spPr/>
        <p:txBody>
          <a:bodyPr/>
          <a:lstStyle/>
          <a:p>
            <a:fld id="{4F6357DA-28E9-40D3-918C-4D14E8263D81}" type="slidenum">
              <a:rPr lang="en-US" smtClean="0"/>
              <a:pPr/>
              <a:t>3</a:t>
            </a:fld>
            <a:endParaRPr lang="en-US" dirty="0"/>
          </a:p>
        </p:txBody>
      </p:sp>
      <p:sp>
        <p:nvSpPr>
          <p:cNvPr id="17" name="Title 16">
            <a:extLst>
              <a:ext uri="{FF2B5EF4-FFF2-40B4-BE49-F238E27FC236}">
                <a16:creationId xmlns:a16="http://schemas.microsoft.com/office/drawing/2014/main" id="{9B7C68D5-425C-4465-842E-6EC3B305DF8F}"/>
              </a:ext>
            </a:extLst>
          </p:cNvPr>
          <p:cNvSpPr>
            <a:spLocks noGrp="1"/>
          </p:cNvSpPr>
          <p:nvPr>
            <p:ph type="ctrTitle"/>
          </p:nvPr>
        </p:nvSpPr>
        <p:spPr/>
        <p:txBody>
          <a:bodyPr>
            <a:normAutofit fontScale="90000"/>
          </a:bodyPr>
          <a:lstStyle/>
          <a:p>
            <a:r>
              <a:rPr lang="en-US" dirty="0"/>
              <a:t>INTRODUCTION </a:t>
            </a:r>
          </a:p>
        </p:txBody>
      </p:sp>
      <p:sp>
        <p:nvSpPr>
          <p:cNvPr id="18" name="Subtitle 17">
            <a:extLst>
              <a:ext uri="{FF2B5EF4-FFF2-40B4-BE49-F238E27FC236}">
                <a16:creationId xmlns:a16="http://schemas.microsoft.com/office/drawing/2014/main" id="{37F7ED61-C894-4A41-AC49-EFA304B05229}"/>
              </a:ext>
            </a:extLst>
          </p:cNvPr>
          <p:cNvSpPr>
            <a:spLocks noGrp="1"/>
          </p:cNvSpPr>
          <p:nvPr>
            <p:ph type="subTitle" idx="1"/>
          </p:nvPr>
        </p:nvSpPr>
        <p:spPr>
          <a:xfrm>
            <a:off x="703731" y="2028201"/>
            <a:ext cx="3684814" cy="3593281"/>
          </a:xfrm>
        </p:spPr>
        <p:txBody>
          <a:bodyPr>
            <a:normAutofit/>
          </a:bodyPr>
          <a:lstStyle/>
          <a:p>
            <a:pPr marL="285750" indent="-285750">
              <a:buFont typeface="Arial" panose="020B0604020202020204" pitchFamily="34" charset="0"/>
              <a:buChar char="•"/>
            </a:pPr>
            <a:r>
              <a:rPr lang="en-US" dirty="0"/>
              <a:t>Marriott internationals brand Sheraton is a well-known global brand known for luxury</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GB" dirty="0"/>
              <a:t>Ernest Henderson and Robert Moore established Sheraton in 1937, buying their first hotel in Springfield, Massachusetts (Wikipedia, 2023)</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have excellent guest standards and relations in which I will discuss during the presentation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US" dirty="0"/>
          </a:p>
        </p:txBody>
      </p:sp>
    </p:spTree>
    <p:extLst>
      <p:ext uri="{BB962C8B-B14F-4D97-AF65-F5344CB8AC3E}">
        <p14:creationId xmlns:p14="http://schemas.microsoft.com/office/powerpoint/2010/main" val="2703902735"/>
      </p:ext>
    </p:extLst>
  </p:cSld>
  <p:clrMapOvr>
    <a:masterClrMapping/>
  </p:clrMapOvr>
  <p:transition spd="med" advTm="14569">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descr="Bride and groom hugging outdoors">
            <a:extLst>
              <a:ext uri="{FF2B5EF4-FFF2-40B4-BE49-F238E27FC236}">
                <a16:creationId xmlns:a16="http://schemas.microsoft.com/office/drawing/2014/main" id="{B2C5E3EE-8AC6-5944-CA22-871475910F4C}"/>
              </a:ext>
            </a:extLst>
          </p:cNvPr>
          <p:cNvPicPr>
            <a:picLocks noGrp="1" noChangeAspect="1"/>
          </p:cNvPicPr>
          <p:nvPr>
            <p:ph type="pic" sz="quarter" idx="13"/>
          </p:nvPr>
        </p:nvPicPr>
        <p:blipFill>
          <a:blip r:embed="rId3"/>
          <a:srcRect l="30370" r="30370"/>
          <a:stretch>
            <a:fillRect/>
          </a:stretch>
        </p:blipFill>
        <p:spPr/>
      </p:pic>
      <p:sp>
        <p:nvSpPr>
          <p:cNvPr id="5" name="Slide Number Placeholder 4">
            <a:extLst>
              <a:ext uri="{FF2B5EF4-FFF2-40B4-BE49-F238E27FC236}">
                <a16:creationId xmlns:a16="http://schemas.microsoft.com/office/drawing/2014/main" id="{A4192C76-963F-40D9-85E5-6FACCA8BA2A3}"/>
              </a:ext>
            </a:extLst>
          </p:cNvPr>
          <p:cNvSpPr>
            <a:spLocks noGrp="1"/>
          </p:cNvSpPr>
          <p:nvPr>
            <p:ph type="sldNum" sz="quarter" idx="12"/>
          </p:nvPr>
        </p:nvSpPr>
        <p:spPr/>
        <p:txBody>
          <a:bodyPr/>
          <a:lstStyle/>
          <a:p>
            <a:fld id="{4F6357DA-28E9-40D3-918C-4D14E8263D81}" type="slidenum">
              <a:rPr lang="en-US" smtClean="0"/>
              <a:pPr/>
              <a:t>4</a:t>
            </a:fld>
            <a:endParaRPr lang="en-US" dirty="0"/>
          </a:p>
        </p:txBody>
      </p:sp>
      <p:sp>
        <p:nvSpPr>
          <p:cNvPr id="11" name="Title 10">
            <a:extLst>
              <a:ext uri="{FF2B5EF4-FFF2-40B4-BE49-F238E27FC236}">
                <a16:creationId xmlns:a16="http://schemas.microsoft.com/office/drawing/2014/main" id="{FCC2A221-B199-4A29-BC00-83D349B94F14}"/>
              </a:ext>
            </a:extLst>
          </p:cNvPr>
          <p:cNvSpPr>
            <a:spLocks noGrp="1"/>
          </p:cNvSpPr>
          <p:nvPr>
            <p:ph type="ctrTitle"/>
          </p:nvPr>
        </p:nvSpPr>
        <p:spPr>
          <a:xfrm>
            <a:off x="4649320" y="746234"/>
            <a:ext cx="5713880" cy="536028"/>
          </a:xfrm>
        </p:spPr>
        <p:txBody>
          <a:bodyPr>
            <a:normAutofit/>
          </a:bodyPr>
          <a:lstStyle/>
          <a:p>
            <a:r>
              <a:rPr lang="en-US" sz="2000" dirty="0"/>
              <a:t>Sheratons target market</a:t>
            </a:r>
          </a:p>
        </p:txBody>
      </p:sp>
      <p:graphicFrame>
        <p:nvGraphicFramePr>
          <p:cNvPr id="2" name="Diagram 1">
            <a:extLst>
              <a:ext uri="{FF2B5EF4-FFF2-40B4-BE49-F238E27FC236}">
                <a16:creationId xmlns:a16="http://schemas.microsoft.com/office/drawing/2014/main" id="{E325A326-9FD5-C63B-D67B-23A94FE1F828}"/>
              </a:ext>
            </a:extLst>
          </p:cNvPr>
          <p:cNvGraphicFramePr/>
          <p:nvPr>
            <p:extLst>
              <p:ext uri="{D42A27DB-BD31-4B8C-83A1-F6EECF244321}">
                <p14:modId xmlns:p14="http://schemas.microsoft.com/office/powerpoint/2010/main" val="4133404416"/>
              </p:ext>
            </p:extLst>
          </p:nvPr>
        </p:nvGraphicFramePr>
        <p:xfrm>
          <a:off x="4649320" y="1865587"/>
          <a:ext cx="6836979" cy="42461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06009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 name="Picture 6">
            <a:extLst>
              <a:ext uri="{FF2B5EF4-FFF2-40B4-BE49-F238E27FC236}">
                <a16:creationId xmlns:a16="http://schemas.microsoft.com/office/drawing/2014/main" id="{82166F84-8FE9-EED9-D158-4DAC459BBFA5}"/>
              </a:ext>
            </a:extLst>
          </p:cNvPr>
          <p:cNvPicPr>
            <a:picLocks noChangeAspect="1"/>
          </p:cNvPicPr>
          <p:nvPr/>
        </p:nvPicPr>
        <p:blipFill rotWithShape="1">
          <a:blip r:embed="rId3"/>
          <a:srcRect l="336" r="49664"/>
          <a:stretch/>
        </p:blipFill>
        <p:spPr>
          <a:xfrm>
            <a:off x="6096001" y="10"/>
            <a:ext cx="6096000" cy="6857990"/>
          </a:xfrm>
          <a:prstGeom prst="rect">
            <a:avLst/>
          </a:prstGeom>
          <a:noFill/>
        </p:spPr>
      </p:pic>
      <p:sp>
        <p:nvSpPr>
          <p:cNvPr id="4" name="Slide Number Placeholder 3">
            <a:extLst>
              <a:ext uri="{FF2B5EF4-FFF2-40B4-BE49-F238E27FC236}">
                <a16:creationId xmlns:a16="http://schemas.microsoft.com/office/drawing/2014/main" id="{32F04BB0-DB84-4BBE-9370-8BA7BC2C19A0}"/>
              </a:ext>
            </a:extLst>
          </p:cNvPr>
          <p:cNvSpPr>
            <a:spLocks noGrp="1"/>
          </p:cNvSpPr>
          <p:nvPr>
            <p:ph type="sldNum" sz="quarter" idx="12"/>
          </p:nvPr>
        </p:nvSpPr>
        <p:spPr/>
        <p:txBody>
          <a:bodyPr anchor="ctr">
            <a:normAutofit/>
          </a:bodyPr>
          <a:lstStyle/>
          <a:p>
            <a:pPr>
              <a:spcAft>
                <a:spcPts val="600"/>
              </a:spcAft>
            </a:pPr>
            <a:fld id="{4F6357DA-28E9-40D3-918C-4D14E8263D81}" type="slidenum">
              <a:rPr lang="en-US" smtClean="0"/>
              <a:pPr>
                <a:spcAft>
                  <a:spcPts val="600"/>
                </a:spcAft>
              </a:pPr>
              <a:t>5</a:t>
            </a:fld>
            <a:endParaRPr lang="en-US"/>
          </a:p>
        </p:txBody>
      </p:sp>
      <p:sp>
        <p:nvSpPr>
          <p:cNvPr id="41" name="Subtitle 6">
            <a:extLst>
              <a:ext uri="{FF2B5EF4-FFF2-40B4-BE49-F238E27FC236}">
                <a16:creationId xmlns:a16="http://schemas.microsoft.com/office/drawing/2014/main" id="{A178805A-C847-A5BF-70CB-4837C7129D41}"/>
              </a:ext>
            </a:extLst>
          </p:cNvPr>
          <p:cNvSpPr>
            <a:spLocks noGrp="1"/>
          </p:cNvSpPr>
          <p:nvPr>
            <p:ph type="subTitle" idx="1"/>
          </p:nvPr>
        </p:nvSpPr>
        <p:spPr>
          <a:xfrm>
            <a:off x="837977" y="1712728"/>
            <a:ext cx="4386945" cy="1006199"/>
          </a:xfrm>
        </p:spPr>
        <p:txBody>
          <a:bodyPr/>
          <a:lstStyle/>
          <a:p>
            <a:pPr marL="285750" indent="-285750">
              <a:buFont typeface="Arial" panose="020B0604020202020204" pitchFamily="34" charset="0"/>
              <a:buChar char="•"/>
            </a:pPr>
            <a:r>
              <a:rPr lang="en-GB" dirty="0"/>
              <a:t>Their main goal is to make their consumers happy and satisfied with the services they provide.</a:t>
            </a:r>
            <a:endParaRPr lang="en-US" dirty="0"/>
          </a:p>
        </p:txBody>
      </p:sp>
      <p:sp>
        <p:nvSpPr>
          <p:cNvPr id="44" name="Text Placeholder 10">
            <a:extLst>
              <a:ext uri="{FF2B5EF4-FFF2-40B4-BE49-F238E27FC236}">
                <a16:creationId xmlns:a16="http://schemas.microsoft.com/office/drawing/2014/main" id="{2FAD1219-881B-C712-BE35-0472A1D80DD9}"/>
              </a:ext>
            </a:extLst>
          </p:cNvPr>
          <p:cNvSpPr>
            <a:spLocks noGrp="1"/>
          </p:cNvSpPr>
          <p:nvPr>
            <p:ph type="body" sz="quarter" idx="14"/>
          </p:nvPr>
        </p:nvSpPr>
        <p:spPr>
          <a:xfrm>
            <a:off x="837977" y="2979315"/>
            <a:ext cx="4386758" cy="1266864"/>
          </a:xfrm>
        </p:spPr>
        <p:txBody>
          <a:bodyPr>
            <a:normAutofit/>
          </a:bodyPr>
          <a:lstStyle/>
          <a:p>
            <a:pPr marL="285750" indent="-285750">
              <a:buFont typeface="Arial" panose="020B0604020202020204" pitchFamily="34" charset="0"/>
              <a:buChar char="•"/>
            </a:pPr>
            <a:r>
              <a:rPr lang="en-GB" cap="none" dirty="0">
                <a:latin typeface="+mn-lt"/>
              </a:rPr>
              <a:t>Building positive client interactions is critical to their profession because it promotes a welcoming environment.</a:t>
            </a:r>
            <a:endParaRPr lang="en-US" cap="none" dirty="0">
              <a:latin typeface="+mn-lt"/>
            </a:endParaRPr>
          </a:p>
        </p:txBody>
      </p:sp>
      <p:sp>
        <p:nvSpPr>
          <p:cNvPr id="5" name="Title 4">
            <a:extLst>
              <a:ext uri="{FF2B5EF4-FFF2-40B4-BE49-F238E27FC236}">
                <a16:creationId xmlns:a16="http://schemas.microsoft.com/office/drawing/2014/main" id="{3A462E4B-072E-4C42-BF51-7B779A049FDF}"/>
              </a:ext>
            </a:extLst>
          </p:cNvPr>
          <p:cNvSpPr>
            <a:spLocks noGrp="1"/>
          </p:cNvSpPr>
          <p:nvPr>
            <p:ph type="ctrTitle"/>
          </p:nvPr>
        </p:nvSpPr>
        <p:spPr/>
        <p:txBody>
          <a:bodyPr anchor="ctr">
            <a:normAutofit/>
          </a:bodyPr>
          <a:lstStyle/>
          <a:p>
            <a:r>
              <a:rPr lang="en-US" dirty="0"/>
              <a:t>Guest services scope </a:t>
            </a:r>
          </a:p>
        </p:txBody>
      </p:sp>
      <p:sp>
        <p:nvSpPr>
          <p:cNvPr id="46" name="Text Placeholder 12">
            <a:extLst>
              <a:ext uri="{FF2B5EF4-FFF2-40B4-BE49-F238E27FC236}">
                <a16:creationId xmlns:a16="http://schemas.microsoft.com/office/drawing/2014/main" id="{E22B52B9-5D58-F7FF-F871-B998A4FA9A29}"/>
              </a:ext>
            </a:extLst>
          </p:cNvPr>
          <p:cNvSpPr>
            <a:spLocks noGrp="1"/>
          </p:cNvSpPr>
          <p:nvPr>
            <p:ph type="body" sz="quarter" idx="15"/>
          </p:nvPr>
        </p:nvSpPr>
        <p:spPr>
          <a:xfrm>
            <a:off x="837977" y="3867807"/>
            <a:ext cx="4386758" cy="1889603"/>
          </a:xfrm>
        </p:spPr>
        <p:txBody>
          <a:bodyPr/>
          <a:lstStyle/>
          <a:p>
            <a:pPr algn="just"/>
            <a:endParaRPr lang="en-GB" cap="none" dirty="0">
              <a:latin typeface="+mn-lt"/>
            </a:endParaRPr>
          </a:p>
          <a:p>
            <a:pPr marL="285750" indent="-285750">
              <a:buFont typeface="Arial" panose="020B0604020202020204" pitchFamily="34" charset="0"/>
              <a:buChar char="•"/>
            </a:pPr>
            <a:r>
              <a:rPr lang="en-GB" cap="none" dirty="0">
                <a:latin typeface="+mn-lt"/>
              </a:rPr>
              <a:t>In general, these agents work in hotels, spas, or other locations where visitors require service or information for better accommodations(</a:t>
            </a:r>
            <a:r>
              <a:rPr lang="en-GB" cap="none" dirty="0" err="1">
                <a:latin typeface="+mn-lt"/>
              </a:rPr>
              <a:t>zippia</a:t>
            </a:r>
            <a:r>
              <a:rPr lang="en-GB" cap="none" dirty="0">
                <a:latin typeface="+mn-lt"/>
              </a:rPr>
              <a:t>, 2020).</a:t>
            </a:r>
            <a:endParaRPr lang="en-US" cap="none" dirty="0">
              <a:latin typeface="+mn-lt"/>
            </a:endParaRPr>
          </a:p>
        </p:txBody>
      </p:sp>
    </p:spTree>
    <p:extLst>
      <p:ext uri="{BB962C8B-B14F-4D97-AF65-F5344CB8AC3E}">
        <p14:creationId xmlns:p14="http://schemas.microsoft.com/office/powerpoint/2010/main" val="586167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randombar(horizontal)">
                                      <p:cBhvr>
                                        <p:cTn id="7"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18" descr="Receptionist at front desk">
            <a:extLst>
              <a:ext uri="{FF2B5EF4-FFF2-40B4-BE49-F238E27FC236}">
                <a16:creationId xmlns:a16="http://schemas.microsoft.com/office/drawing/2014/main" id="{5C2C6892-5CCE-BA9B-219B-AEE59F1F81D5}"/>
              </a:ext>
            </a:extLst>
          </p:cNvPr>
          <p:cNvPicPr>
            <a:picLocks noGrp="1" noChangeAspect="1"/>
          </p:cNvPicPr>
          <p:nvPr>
            <p:ph type="pic" sz="quarter" idx="13"/>
          </p:nvPr>
        </p:nvPicPr>
        <p:blipFill>
          <a:blip r:embed="rId3"/>
          <a:srcRect l="24097" r="24097"/>
          <a:stretch>
            <a:fillRect/>
          </a:stretch>
        </p:blipFill>
        <p:spPr/>
      </p:pic>
      <p:sp>
        <p:nvSpPr>
          <p:cNvPr id="4" name="Slide Number Placeholder 3">
            <a:extLst>
              <a:ext uri="{FF2B5EF4-FFF2-40B4-BE49-F238E27FC236}">
                <a16:creationId xmlns:a16="http://schemas.microsoft.com/office/drawing/2014/main" id="{DD90521C-0778-4218-AC9C-D1774B90893F}"/>
              </a:ext>
            </a:extLst>
          </p:cNvPr>
          <p:cNvSpPr>
            <a:spLocks noGrp="1"/>
          </p:cNvSpPr>
          <p:nvPr>
            <p:ph type="sldNum" sz="quarter" idx="12"/>
          </p:nvPr>
        </p:nvSpPr>
        <p:spPr/>
        <p:txBody>
          <a:bodyPr/>
          <a:lstStyle/>
          <a:p>
            <a:fld id="{4F6357DA-28E9-40D3-918C-4D14E8263D81}" type="slidenum">
              <a:rPr lang="en-US" smtClean="0"/>
              <a:pPr/>
              <a:t>6</a:t>
            </a:fld>
            <a:endParaRPr lang="en-US" dirty="0"/>
          </a:p>
        </p:txBody>
      </p:sp>
      <p:sp>
        <p:nvSpPr>
          <p:cNvPr id="23" name="Subtitle 22">
            <a:extLst>
              <a:ext uri="{FF2B5EF4-FFF2-40B4-BE49-F238E27FC236}">
                <a16:creationId xmlns:a16="http://schemas.microsoft.com/office/drawing/2014/main" id="{C907DFB3-F9A2-4EFE-B9BC-63862DC8155D}"/>
              </a:ext>
            </a:extLst>
          </p:cNvPr>
          <p:cNvSpPr>
            <a:spLocks noGrp="1"/>
          </p:cNvSpPr>
          <p:nvPr>
            <p:ph type="subTitle" idx="1"/>
          </p:nvPr>
        </p:nvSpPr>
        <p:spPr>
          <a:xfrm>
            <a:off x="838200" y="2154063"/>
            <a:ext cx="5425966" cy="3810892"/>
          </a:xfrm>
        </p:spPr>
        <p:txBody>
          <a:bodyPr>
            <a:normAutofit/>
          </a:bodyPr>
          <a:lstStyle/>
          <a:p>
            <a:pPr marL="285750" indent="-285750">
              <a:buFont typeface="Arial" panose="020B0604020202020204" pitchFamily="34" charset="0"/>
              <a:buChar char="•"/>
            </a:pPr>
            <a:r>
              <a:rPr lang="en-ZA" dirty="0"/>
              <a:t>Every guest services induvial are unique but share same aspirations each have sets of own skills and knowledge. </a:t>
            </a:r>
          </a:p>
          <a:p>
            <a:pPr marL="285750" indent="-285750">
              <a:buFont typeface="Arial" panose="020B0604020202020204" pitchFamily="34" charset="0"/>
              <a:buChar char="•"/>
            </a:pPr>
            <a:endParaRPr lang="en-ZA" dirty="0"/>
          </a:p>
          <a:p>
            <a:pPr marL="285750" indent="-285750">
              <a:buFont typeface="Arial" panose="020B0604020202020204" pitchFamily="34" charset="0"/>
              <a:buChar char="•"/>
            </a:pPr>
            <a:r>
              <a:rPr lang="en-ZA" dirty="0"/>
              <a:t>They are the first point of contact whether it's creating a spa or food reservation a problem with room or guest who have forgotten something and need assistance.</a:t>
            </a:r>
          </a:p>
          <a:p>
            <a:endParaRPr lang="en-GB" dirty="0"/>
          </a:p>
          <a:p>
            <a:pPr marL="285750" indent="-285750">
              <a:buFont typeface="Arial" panose="020B0604020202020204" pitchFamily="34" charset="0"/>
              <a:buChar char="•"/>
            </a:pPr>
            <a:r>
              <a:rPr lang="en-GB" dirty="0"/>
              <a:t>Whatever the need guest services manage and facilitate to their guest using there hard and soft skills.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 guest could be upset, and guest services use their skills to problem solve and resolve whatever issues there may be.</a:t>
            </a:r>
            <a:endParaRPr lang="en-US" dirty="0"/>
          </a:p>
        </p:txBody>
      </p:sp>
      <p:sp>
        <p:nvSpPr>
          <p:cNvPr id="7" name="Title 6">
            <a:extLst>
              <a:ext uri="{FF2B5EF4-FFF2-40B4-BE49-F238E27FC236}">
                <a16:creationId xmlns:a16="http://schemas.microsoft.com/office/drawing/2014/main" id="{B047394B-90B8-F13C-4905-A1B3331C4E4C}"/>
              </a:ext>
            </a:extLst>
          </p:cNvPr>
          <p:cNvSpPr>
            <a:spLocks noGrp="1"/>
          </p:cNvSpPr>
          <p:nvPr>
            <p:ph type="ctrTitle"/>
          </p:nvPr>
        </p:nvSpPr>
        <p:spPr/>
        <p:txBody>
          <a:bodyPr>
            <a:normAutofit fontScale="90000"/>
          </a:bodyPr>
          <a:lstStyle/>
          <a:p>
            <a:r>
              <a:rPr lang="en-GB" dirty="0"/>
              <a:t>Guest services personal touch </a:t>
            </a:r>
          </a:p>
        </p:txBody>
      </p:sp>
    </p:spTree>
    <p:extLst>
      <p:ext uri="{BB962C8B-B14F-4D97-AF65-F5344CB8AC3E}">
        <p14:creationId xmlns:p14="http://schemas.microsoft.com/office/powerpoint/2010/main" val="2322951236"/>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Placeholder 26" descr="Woman receiving facial massage">
            <a:extLst>
              <a:ext uri="{FF2B5EF4-FFF2-40B4-BE49-F238E27FC236}">
                <a16:creationId xmlns:a16="http://schemas.microsoft.com/office/drawing/2014/main" id="{D9FD4855-5E6A-B6E4-C40D-853383B3BA69}"/>
              </a:ext>
            </a:extLst>
          </p:cNvPr>
          <p:cNvPicPr>
            <a:picLocks noGrp="1" noChangeAspect="1"/>
          </p:cNvPicPr>
          <p:nvPr>
            <p:ph type="pic" sz="quarter" idx="13"/>
          </p:nvPr>
        </p:nvPicPr>
        <p:blipFill>
          <a:blip r:embed="rId3"/>
          <a:srcRect l="20370" r="20370"/>
          <a:stretch>
            <a:fillRect/>
          </a:stretch>
        </p:blipFill>
        <p:spPr/>
      </p:pic>
      <p:sp>
        <p:nvSpPr>
          <p:cNvPr id="4" name="Slide Number Placeholder 3">
            <a:extLst>
              <a:ext uri="{FF2B5EF4-FFF2-40B4-BE49-F238E27FC236}">
                <a16:creationId xmlns:a16="http://schemas.microsoft.com/office/drawing/2014/main" id="{79A93A47-486D-4EC7-8BD7-622BB9444DF0}"/>
              </a:ext>
            </a:extLst>
          </p:cNvPr>
          <p:cNvSpPr>
            <a:spLocks noGrp="1"/>
          </p:cNvSpPr>
          <p:nvPr>
            <p:ph type="sldNum" sz="quarter" idx="12"/>
          </p:nvPr>
        </p:nvSpPr>
        <p:spPr/>
        <p:txBody>
          <a:bodyPr/>
          <a:lstStyle/>
          <a:p>
            <a:fld id="{4F6357DA-28E9-40D3-918C-4D14E8263D81}" type="slidenum">
              <a:rPr lang="en-US" smtClean="0"/>
              <a:pPr/>
              <a:t>7</a:t>
            </a:fld>
            <a:endParaRPr lang="en-US" dirty="0"/>
          </a:p>
        </p:txBody>
      </p:sp>
      <p:sp>
        <p:nvSpPr>
          <p:cNvPr id="29" name="Subtitle 28">
            <a:extLst>
              <a:ext uri="{FF2B5EF4-FFF2-40B4-BE49-F238E27FC236}">
                <a16:creationId xmlns:a16="http://schemas.microsoft.com/office/drawing/2014/main" id="{FF31A41E-8202-40FC-B2C6-C7EB5EDACB7A}"/>
              </a:ext>
            </a:extLst>
          </p:cNvPr>
          <p:cNvSpPr>
            <a:spLocks noGrp="1"/>
          </p:cNvSpPr>
          <p:nvPr>
            <p:ph type="subTitle" idx="1"/>
          </p:nvPr>
        </p:nvSpPr>
        <p:spPr>
          <a:xfrm>
            <a:off x="837790" y="1681655"/>
            <a:ext cx="4386945" cy="4857257"/>
          </a:xfrm>
        </p:spPr>
        <p:txBody>
          <a:bodyPr/>
          <a:lstStyle/>
          <a:p>
            <a:endParaRPr lang="en-ZA" dirty="0"/>
          </a:p>
          <a:p>
            <a:pPr marL="285750" indent="-285750">
              <a:buFont typeface="Arial" panose="020B0604020202020204" pitchFamily="34" charset="0"/>
              <a:buChar char="•"/>
            </a:pPr>
            <a:r>
              <a:rPr lang="en-ZA" dirty="0"/>
              <a:t>S</a:t>
            </a:r>
            <a:r>
              <a:rPr lang="en-GB" dirty="0"/>
              <a:t>ame-day service laundry and dry cleaning  (Services, 2019)</a:t>
            </a:r>
          </a:p>
          <a:p>
            <a:endParaRPr lang="en-GB" dirty="0"/>
          </a:p>
          <a:p>
            <a:pPr marL="285750" indent="-285750">
              <a:buFont typeface="Arial" panose="020B0604020202020204" pitchFamily="34" charset="0"/>
              <a:buChar char="•"/>
            </a:pPr>
            <a:r>
              <a:rPr lang="en-GB" dirty="0"/>
              <a:t>Sheraton Spa</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Top quality food and beverage plus in room dining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Free WIFI in lobby and business centres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In room entertainment SHOWTIME tv (International, 2023)</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Housekeeping </a:t>
            </a:r>
          </a:p>
          <a:p>
            <a:endParaRPr lang="en-GB" dirty="0"/>
          </a:p>
          <a:p>
            <a:pPr marL="285750" indent="-285750">
              <a:buFont typeface="Arial" panose="020B0604020202020204" pitchFamily="34" charset="0"/>
              <a:buChar char="•"/>
            </a:pPr>
            <a:endParaRPr lang="en-GB" dirty="0"/>
          </a:p>
          <a:p>
            <a:endParaRPr lang="en-GB" dirty="0"/>
          </a:p>
          <a:p>
            <a:endParaRPr lang="en-US" dirty="0"/>
          </a:p>
        </p:txBody>
      </p:sp>
      <p:sp>
        <p:nvSpPr>
          <p:cNvPr id="14" name="Title 13">
            <a:extLst>
              <a:ext uri="{FF2B5EF4-FFF2-40B4-BE49-F238E27FC236}">
                <a16:creationId xmlns:a16="http://schemas.microsoft.com/office/drawing/2014/main" id="{74713F65-A47E-465C-963B-E10AC53512D6}"/>
              </a:ext>
            </a:extLst>
          </p:cNvPr>
          <p:cNvSpPr>
            <a:spLocks noGrp="1"/>
          </p:cNvSpPr>
          <p:nvPr>
            <p:ph type="ctrTitle"/>
          </p:nvPr>
        </p:nvSpPr>
        <p:spPr/>
        <p:txBody>
          <a:bodyPr>
            <a:normAutofit fontScale="90000"/>
          </a:bodyPr>
          <a:lstStyle/>
          <a:p>
            <a:r>
              <a:rPr lang="en-US" dirty="0"/>
              <a:t>Facilities provided to guest from Sheraton</a:t>
            </a:r>
          </a:p>
        </p:txBody>
      </p:sp>
    </p:spTree>
    <p:extLst>
      <p:ext uri="{BB962C8B-B14F-4D97-AF65-F5344CB8AC3E}">
        <p14:creationId xmlns:p14="http://schemas.microsoft.com/office/powerpoint/2010/main" val="2365296030"/>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additive="base">
                                        <p:cTn id="7" dur="500" fill="hold"/>
                                        <p:tgtEl>
                                          <p:spTgt spid="27"/>
                                        </p:tgtEl>
                                        <p:attrNameLst>
                                          <p:attrName>ppt_x</p:attrName>
                                        </p:attrNameLst>
                                      </p:cBhvr>
                                      <p:tavLst>
                                        <p:tav tm="0">
                                          <p:val>
                                            <p:strVal val="#ppt_x"/>
                                          </p:val>
                                        </p:tav>
                                        <p:tav tm="100000">
                                          <p:val>
                                            <p:strVal val="#ppt_x"/>
                                          </p:val>
                                        </p:tav>
                                      </p:tavLst>
                                    </p:anim>
                                    <p:anim calcmode="lin" valueType="num">
                                      <p:cBhvr additive="base">
                                        <p:cTn id="8"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Tray of food on a bed">
            <a:extLst>
              <a:ext uri="{FF2B5EF4-FFF2-40B4-BE49-F238E27FC236}">
                <a16:creationId xmlns:a16="http://schemas.microsoft.com/office/drawing/2014/main" id="{CC5E2199-2D2B-4CCA-1D5D-E381FDF6E061}"/>
              </a:ext>
            </a:extLst>
          </p:cNvPr>
          <p:cNvPicPr>
            <a:picLocks noGrp="1" noChangeAspect="1"/>
          </p:cNvPicPr>
          <p:nvPr>
            <p:ph type="pic" sz="quarter" idx="13"/>
          </p:nvPr>
        </p:nvPicPr>
        <p:blipFill>
          <a:blip r:embed="rId2"/>
          <a:srcRect l="27346" r="27346"/>
          <a:stretch>
            <a:fillRect/>
          </a:stretch>
        </p:blipFill>
        <p:spPr/>
      </p:pic>
      <p:sp>
        <p:nvSpPr>
          <p:cNvPr id="4" name="Slide Number Placeholder 3">
            <a:extLst>
              <a:ext uri="{FF2B5EF4-FFF2-40B4-BE49-F238E27FC236}">
                <a16:creationId xmlns:a16="http://schemas.microsoft.com/office/drawing/2014/main" id="{1055283C-F40F-4ABA-B7D5-4D429358CE75}"/>
              </a:ext>
            </a:extLst>
          </p:cNvPr>
          <p:cNvSpPr>
            <a:spLocks noGrp="1"/>
          </p:cNvSpPr>
          <p:nvPr>
            <p:ph type="sldNum" sz="quarter" idx="12"/>
          </p:nvPr>
        </p:nvSpPr>
        <p:spPr/>
        <p:txBody>
          <a:bodyPr/>
          <a:lstStyle/>
          <a:p>
            <a:fld id="{4F6357DA-28E9-40D3-918C-4D14E8263D81}" type="slidenum">
              <a:rPr lang="en-US" smtClean="0"/>
              <a:pPr/>
              <a:t>8</a:t>
            </a:fld>
            <a:endParaRPr lang="en-US" dirty="0"/>
          </a:p>
        </p:txBody>
      </p:sp>
      <p:sp>
        <p:nvSpPr>
          <p:cNvPr id="6" name="Title 5">
            <a:extLst>
              <a:ext uri="{FF2B5EF4-FFF2-40B4-BE49-F238E27FC236}">
                <a16:creationId xmlns:a16="http://schemas.microsoft.com/office/drawing/2014/main" id="{0F65BBA0-595D-4970-8768-2D8DC31F2C2F}"/>
              </a:ext>
            </a:extLst>
          </p:cNvPr>
          <p:cNvSpPr>
            <a:spLocks noGrp="1"/>
          </p:cNvSpPr>
          <p:nvPr>
            <p:ph type="ctrTitle"/>
          </p:nvPr>
        </p:nvSpPr>
        <p:spPr/>
        <p:txBody>
          <a:bodyPr>
            <a:normAutofit/>
          </a:bodyPr>
          <a:lstStyle/>
          <a:p>
            <a:r>
              <a:rPr lang="en-US" dirty="0"/>
              <a:t>Role and function guest services </a:t>
            </a:r>
          </a:p>
        </p:txBody>
      </p:sp>
      <p:sp>
        <p:nvSpPr>
          <p:cNvPr id="7" name="Content Placeholder 6">
            <a:extLst>
              <a:ext uri="{FF2B5EF4-FFF2-40B4-BE49-F238E27FC236}">
                <a16:creationId xmlns:a16="http://schemas.microsoft.com/office/drawing/2014/main" id="{8DC41E4E-E52C-9B09-B42D-5161CC7DD1B0}"/>
              </a:ext>
            </a:extLst>
          </p:cNvPr>
          <p:cNvSpPr>
            <a:spLocks noGrp="1"/>
          </p:cNvSpPr>
          <p:nvPr>
            <p:ph sz="quarter" idx="14"/>
          </p:nvPr>
        </p:nvSpPr>
        <p:spPr>
          <a:xfrm>
            <a:off x="5360988" y="1965434"/>
            <a:ext cx="5903912" cy="4390916"/>
          </a:xfrm>
        </p:spPr>
        <p:txBody>
          <a:bodyPr>
            <a:normAutofit/>
          </a:bodyPr>
          <a:lstStyle/>
          <a:p>
            <a:r>
              <a:rPr lang="en-GB" sz="2000" dirty="0"/>
              <a:t>Greeting and making people feel welcome upon their arrival</a:t>
            </a:r>
          </a:p>
          <a:p>
            <a:r>
              <a:rPr lang="en-GB" sz="2000" dirty="0"/>
              <a:t>Managing check-ins and check-outs.</a:t>
            </a:r>
          </a:p>
          <a:p>
            <a:r>
              <a:rPr lang="en-GB" sz="2000" dirty="0"/>
              <a:t>Assigning rooms and doing administrative tasks.</a:t>
            </a:r>
          </a:p>
          <a:p>
            <a:r>
              <a:rPr lang="en-GB" sz="2000" dirty="0"/>
              <a:t>Working with bell service and staff management to coordinate.</a:t>
            </a:r>
          </a:p>
          <a:p>
            <a:r>
              <a:rPr lang="en-GB" sz="2000" dirty="0"/>
              <a:t>Being a resource for guests on a variety of topics, such as transportation and restaurant recommendations (Better team, 2019)</a:t>
            </a:r>
          </a:p>
          <a:p>
            <a:r>
              <a:rPr lang="en-GB" sz="2000" dirty="0"/>
              <a:t>Accepting both general and specific inquiries</a:t>
            </a:r>
          </a:p>
        </p:txBody>
      </p:sp>
    </p:spTree>
    <p:extLst>
      <p:ext uri="{BB962C8B-B14F-4D97-AF65-F5344CB8AC3E}">
        <p14:creationId xmlns:p14="http://schemas.microsoft.com/office/powerpoint/2010/main" val="367331996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circle(in)">
                                      <p:cBhvr>
                                        <p:cTn id="7"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18" descr="Table with buffet meal">
            <a:extLst>
              <a:ext uri="{FF2B5EF4-FFF2-40B4-BE49-F238E27FC236}">
                <a16:creationId xmlns:a16="http://schemas.microsoft.com/office/drawing/2014/main" id="{4A6089DE-9E3D-989A-9CAC-D17B2499F445}"/>
              </a:ext>
            </a:extLst>
          </p:cNvPr>
          <p:cNvPicPr>
            <a:picLocks noGrp="1" noChangeAspect="1"/>
          </p:cNvPicPr>
          <p:nvPr>
            <p:ph type="pic" sz="quarter" idx="13"/>
          </p:nvPr>
        </p:nvPicPr>
        <p:blipFill>
          <a:blip r:embed="rId2"/>
          <a:srcRect t="32058" b="32058"/>
          <a:stretch>
            <a:fillRect/>
          </a:stretch>
        </p:blipFill>
        <p:spPr/>
      </p:pic>
      <p:sp>
        <p:nvSpPr>
          <p:cNvPr id="5" name="Slide Number Placeholder 4">
            <a:extLst>
              <a:ext uri="{FF2B5EF4-FFF2-40B4-BE49-F238E27FC236}">
                <a16:creationId xmlns:a16="http://schemas.microsoft.com/office/drawing/2014/main" id="{FDB445F3-9517-4EFE-9147-CEE3B0EB6E79}"/>
              </a:ext>
            </a:extLst>
          </p:cNvPr>
          <p:cNvSpPr>
            <a:spLocks noGrp="1"/>
          </p:cNvSpPr>
          <p:nvPr>
            <p:ph type="sldNum" sz="quarter" idx="12"/>
          </p:nvPr>
        </p:nvSpPr>
        <p:spPr/>
        <p:txBody>
          <a:bodyPr/>
          <a:lstStyle/>
          <a:p>
            <a:fld id="{4F6357DA-28E9-40D3-918C-4D14E8263D81}" type="slidenum">
              <a:rPr lang="en-US" smtClean="0"/>
              <a:pPr/>
              <a:t>9</a:t>
            </a:fld>
            <a:endParaRPr lang="en-US" dirty="0"/>
          </a:p>
        </p:txBody>
      </p:sp>
      <p:sp>
        <p:nvSpPr>
          <p:cNvPr id="11" name="Title 10">
            <a:extLst>
              <a:ext uri="{FF2B5EF4-FFF2-40B4-BE49-F238E27FC236}">
                <a16:creationId xmlns:a16="http://schemas.microsoft.com/office/drawing/2014/main" id="{FF3F220D-927F-4B7C-A500-DB06031480E1}"/>
              </a:ext>
            </a:extLst>
          </p:cNvPr>
          <p:cNvSpPr>
            <a:spLocks noGrp="1"/>
          </p:cNvSpPr>
          <p:nvPr>
            <p:ph type="ctrTitle"/>
          </p:nvPr>
        </p:nvSpPr>
        <p:spPr>
          <a:xfrm>
            <a:off x="204398" y="4122721"/>
            <a:ext cx="2743197" cy="1111250"/>
          </a:xfrm>
        </p:spPr>
        <p:txBody>
          <a:bodyPr/>
          <a:lstStyle/>
          <a:p>
            <a:r>
              <a:rPr lang="en-US" dirty="0"/>
              <a:t>Importance of hospitality</a:t>
            </a:r>
          </a:p>
        </p:txBody>
      </p:sp>
      <p:sp>
        <p:nvSpPr>
          <p:cNvPr id="12" name="Subtitle 11">
            <a:extLst>
              <a:ext uri="{FF2B5EF4-FFF2-40B4-BE49-F238E27FC236}">
                <a16:creationId xmlns:a16="http://schemas.microsoft.com/office/drawing/2014/main" id="{79CF9814-FBB9-4B07-A6FC-F4816BAFD5E7}"/>
              </a:ext>
            </a:extLst>
          </p:cNvPr>
          <p:cNvSpPr>
            <a:spLocks noGrp="1"/>
          </p:cNvSpPr>
          <p:nvPr>
            <p:ph type="subTitle" idx="1"/>
          </p:nvPr>
        </p:nvSpPr>
        <p:spPr>
          <a:xfrm>
            <a:off x="4332513" y="3099803"/>
            <a:ext cx="7021287" cy="3090790"/>
          </a:xfrm>
        </p:spPr>
        <p:txBody>
          <a:bodyPr/>
          <a:lstStyle/>
          <a:p>
            <a:pPr marL="285750" indent="-285750">
              <a:buFont typeface="Arial" panose="020B0604020202020204" pitchFamily="34" charset="0"/>
              <a:buChar char="•"/>
            </a:pPr>
            <a:r>
              <a:rPr lang="en-GB" b="0" i="0" dirty="0">
                <a:solidFill>
                  <a:schemeClr val="bg2"/>
                </a:solidFill>
                <a:effectLst/>
                <a:latin typeface="-apple-system"/>
              </a:rPr>
              <a:t>Excellent hospitality means excellent growth (Glion, 2020)</a:t>
            </a:r>
          </a:p>
          <a:p>
            <a:pPr marL="285750" indent="-285750">
              <a:buFont typeface="Arial" panose="020B0604020202020204" pitchFamily="34" charset="0"/>
              <a:buChar char="•"/>
            </a:pPr>
            <a:r>
              <a:rPr lang="en-GB" dirty="0">
                <a:solidFill>
                  <a:schemeClr val="bg2"/>
                </a:solidFill>
                <a:latin typeface="-apple-system"/>
              </a:rPr>
              <a:t>It is very important to be hospitable especially as you wish to keep customers happy and returning  intern will boost business and profits</a:t>
            </a:r>
          </a:p>
          <a:p>
            <a:pPr marL="285750" indent="-285750">
              <a:buFont typeface="Arial" panose="020B0604020202020204" pitchFamily="34" charset="0"/>
              <a:buChar char="•"/>
            </a:pPr>
            <a:r>
              <a:rPr lang="en-GB" dirty="0">
                <a:solidFill>
                  <a:schemeClr val="bg2"/>
                </a:solidFill>
                <a:latin typeface="-apple-system"/>
              </a:rPr>
              <a:t> Hospitality conveys warmth, respect, and even protection; it fosters cultural understanding and appreciation. It's also one of the most dynamic, fascinating, and rapidly rising industries(Epos now, 2021)</a:t>
            </a:r>
          </a:p>
          <a:p>
            <a:pPr marL="285750" indent="-285750">
              <a:buFont typeface="Arial" panose="020B0604020202020204" pitchFamily="34" charset="0"/>
              <a:buChar char="•"/>
            </a:pPr>
            <a:endParaRPr lang="en-US" dirty="0">
              <a:solidFill>
                <a:schemeClr val="bg2"/>
              </a:solidFill>
            </a:endParaRPr>
          </a:p>
        </p:txBody>
      </p:sp>
      <p:cxnSp>
        <p:nvCxnSpPr>
          <p:cNvPr id="2" name="Straight Connector 1">
            <a:extLst>
              <a:ext uri="{FF2B5EF4-FFF2-40B4-BE49-F238E27FC236}">
                <a16:creationId xmlns:a16="http://schemas.microsoft.com/office/drawing/2014/main" id="{6037A493-2155-4C68-89F5-005884779CFF}"/>
              </a:ext>
              <a:ext uri="{C183D7F6-B498-43B3-948B-1728B52AA6E4}">
                <adec:decorative xmlns:adec="http://schemas.microsoft.com/office/drawing/2017/decorative" val="1"/>
              </a:ext>
            </a:extLst>
          </p:cNvPr>
          <p:cNvCxnSpPr>
            <a:cxnSpLocks/>
          </p:cNvCxnSpPr>
          <p:nvPr/>
        </p:nvCxnSpPr>
        <p:spPr>
          <a:xfrm>
            <a:off x="4038600" y="0"/>
            <a:ext cx="0" cy="5303520"/>
          </a:xfrm>
          <a:prstGeom prst="line">
            <a:avLst/>
          </a:prstGeom>
          <a:ln>
            <a:solidFill>
              <a:schemeClr val="tx2"/>
            </a:solidFill>
          </a:ln>
        </p:spPr>
        <p:style>
          <a:lnRef idx="1">
            <a:schemeClr val="accent3"/>
          </a:lnRef>
          <a:fillRef idx="0">
            <a:schemeClr val="accent3"/>
          </a:fillRef>
          <a:effectRef idx="0">
            <a:schemeClr val="accent3"/>
          </a:effectRef>
          <a:fontRef idx="minor">
            <a:schemeClr val="tx1"/>
          </a:fontRef>
        </p:style>
      </p:cxnSp>
    </p:spTree>
    <p:extLst>
      <p:ext uri="{BB962C8B-B14F-4D97-AF65-F5344CB8AC3E}">
        <p14:creationId xmlns:p14="http://schemas.microsoft.com/office/powerpoint/2010/main" val="210227491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19"/>
                                        </p:tgtEl>
                                      </p:cBhvr>
                                    </p:animEffect>
                                    <p:animScale>
                                      <p:cBhvr>
                                        <p:cTn id="7" dur="250" autoRev="1" fill="hold"/>
                                        <p:tgtEl>
                                          <p:spTgt spid="19"/>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14" descr="Modern swivel chairs at hotel lounge, indoor">
            <a:extLst>
              <a:ext uri="{FF2B5EF4-FFF2-40B4-BE49-F238E27FC236}">
                <a16:creationId xmlns:a16="http://schemas.microsoft.com/office/drawing/2014/main" id="{31A538A3-ED70-4D97-D62D-5EE47653F713}"/>
              </a:ext>
            </a:extLst>
          </p:cNvPr>
          <p:cNvPicPr>
            <a:picLocks noGrp="1" noChangeAspect="1"/>
          </p:cNvPicPr>
          <p:nvPr>
            <p:ph type="pic" sz="quarter" idx="10"/>
          </p:nvPr>
        </p:nvPicPr>
        <p:blipFill rotWithShape="1">
          <a:blip r:embed="rId2"/>
          <a:srcRect l="12258" r="13018" b="-1"/>
          <a:stretch/>
        </p:blipFill>
        <p:spPr>
          <a:xfrm>
            <a:off x="20" y="10"/>
            <a:ext cx="6589966" cy="6857990"/>
          </a:xfrm>
          <a:prstGeom prst="rect">
            <a:avLst/>
          </a:prstGeom>
          <a:noFill/>
        </p:spPr>
      </p:pic>
      <p:sp>
        <p:nvSpPr>
          <p:cNvPr id="9" name="Title 8">
            <a:extLst>
              <a:ext uri="{FF2B5EF4-FFF2-40B4-BE49-F238E27FC236}">
                <a16:creationId xmlns:a16="http://schemas.microsoft.com/office/drawing/2014/main" id="{002918AF-9970-FEB5-9C60-4C1C213B1DC4}"/>
              </a:ext>
            </a:extLst>
          </p:cNvPr>
          <p:cNvSpPr>
            <a:spLocks noGrp="1"/>
          </p:cNvSpPr>
          <p:nvPr>
            <p:ph type="ctrTitle"/>
          </p:nvPr>
        </p:nvSpPr>
        <p:spPr>
          <a:xfrm>
            <a:off x="6831724" y="394850"/>
            <a:ext cx="4547412" cy="1139660"/>
          </a:xfrm>
        </p:spPr>
        <p:txBody>
          <a:bodyPr anchor="b">
            <a:normAutofit/>
          </a:bodyPr>
          <a:lstStyle/>
          <a:p>
            <a:r>
              <a:rPr lang="en-GB" sz="3100" dirty="0"/>
              <a:t>How Sheraton meet guest expectation</a:t>
            </a:r>
          </a:p>
        </p:txBody>
      </p:sp>
      <p:sp>
        <p:nvSpPr>
          <p:cNvPr id="20" name="Subtitle 3">
            <a:extLst>
              <a:ext uri="{FF2B5EF4-FFF2-40B4-BE49-F238E27FC236}">
                <a16:creationId xmlns:a16="http://schemas.microsoft.com/office/drawing/2014/main" id="{84E8A203-EB02-96DC-4A65-E1DF32DFE2DE}"/>
              </a:ext>
            </a:extLst>
          </p:cNvPr>
          <p:cNvSpPr>
            <a:spLocks noGrp="1"/>
          </p:cNvSpPr>
          <p:nvPr>
            <p:ph type="subTitle" idx="1"/>
          </p:nvPr>
        </p:nvSpPr>
        <p:spPr>
          <a:xfrm>
            <a:off x="7073463" y="2175641"/>
            <a:ext cx="4547412" cy="3434583"/>
          </a:xfrm>
        </p:spPr>
        <p:txBody>
          <a:bodyPr>
            <a:normAutofit/>
          </a:bodyPr>
          <a:lstStyle/>
          <a:p>
            <a:pPr marL="285750" indent="-285750">
              <a:buFont typeface="Arial" panose="020B0604020202020204" pitchFamily="34" charset="0"/>
              <a:buChar char="•"/>
            </a:pPr>
            <a:r>
              <a:rPr lang="en-US" dirty="0"/>
              <a:t>Sheraton hold a very high standard of being a luxury hotel brand </a:t>
            </a:r>
          </a:p>
          <a:p>
            <a:pPr marL="285750" indent="-285750">
              <a:buFont typeface="Arial" panose="020B0604020202020204" pitchFamily="34" charset="0"/>
              <a:buChar char="•"/>
            </a:pPr>
            <a:r>
              <a:rPr lang="en-US" dirty="0"/>
              <a:t>They have stylish rooms and business rooms </a:t>
            </a:r>
          </a:p>
          <a:p>
            <a:pPr marL="285750" indent="-285750">
              <a:buFont typeface="Arial" panose="020B0604020202020204" pitchFamily="34" charset="0"/>
              <a:buChar char="•"/>
            </a:pPr>
            <a:r>
              <a:rPr lang="en-US" dirty="0"/>
              <a:t>Relaxing spas </a:t>
            </a:r>
          </a:p>
          <a:p>
            <a:pPr marL="285750" indent="-285750">
              <a:buFont typeface="Arial" panose="020B0604020202020204" pitchFamily="34" charset="0"/>
              <a:buChar char="•"/>
            </a:pPr>
            <a:r>
              <a:rPr lang="en-US" dirty="0"/>
              <a:t>Top quality food and great amenities and provide great customer services for guest</a:t>
            </a:r>
          </a:p>
          <a:p>
            <a:pPr marL="285750" indent="-285750">
              <a:buFont typeface="Arial" panose="020B0604020202020204" pitchFamily="34" charset="0"/>
              <a:buChar char="•"/>
            </a:pPr>
            <a:r>
              <a:rPr lang="en-US" dirty="0"/>
              <a:t>When guest are looking for luxury Sheraton and its many hotels exceeds </a:t>
            </a:r>
          </a:p>
        </p:txBody>
      </p:sp>
      <p:sp>
        <p:nvSpPr>
          <p:cNvPr id="6" name="Slide Number Placeholder 5" hidden="1">
            <a:extLst>
              <a:ext uri="{FF2B5EF4-FFF2-40B4-BE49-F238E27FC236}">
                <a16:creationId xmlns:a16="http://schemas.microsoft.com/office/drawing/2014/main" id="{163FB70D-9D45-0B68-FF2D-D95779571771}"/>
              </a:ext>
            </a:extLst>
          </p:cNvPr>
          <p:cNvSpPr>
            <a:spLocks noGrp="1"/>
          </p:cNvSpPr>
          <p:nvPr>
            <p:ph type="sldNum" sz="quarter" idx="4294967295"/>
          </p:nvPr>
        </p:nvSpPr>
        <p:spPr>
          <a:xfrm>
            <a:off x="9448800" y="6356350"/>
            <a:ext cx="2743200" cy="365125"/>
          </a:xfrm>
        </p:spPr>
        <p:txBody>
          <a:bodyPr/>
          <a:lstStyle/>
          <a:p>
            <a:pPr>
              <a:spcAft>
                <a:spcPts val="600"/>
              </a:spcAft>
            </a:pPr>
            <a:fld id="{4F6357DA-28E9-40D3-918C-4D14E8263D81}" type="slidenum">
              <a:rPr lang="en-US" smtClean="0"/>
              <a:pPr>
                <a:spcAft>
                  <a:spcPts val="600"/>
                </a:spcAft>
              </a:pPr>
              <a:t>10</a:t>
            </a:fld>
            <a:endParaRPr lang="en-US"/>
          </a:p>
        </p:txBody>
      </p:sp>
    </p:spTree>
    <p:extLst>
      <p:ext uri="{BB962C8B-B14F-4D97-AF65-F5344CB8AC3E}">
        <p14:creationId xmlns:p14="http://schemas.microsoft.com/office/powerpoint/2010/main" val="372544452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1000"/>
                                        <p:tgtEl>
                                          <p:spTgt spid="15"/>
                                        </p:tgtEl>
                                      </p:cBhvr>
                                    </p:animEffect>
                                    <p:anim calcmode="lin" valueType="num">
                                      <p:cBhvr>
                                        <p:cTn id="8" dur="1000" fill="hold"/>
                                        <p:tgtEl>
                                          <p:spTgt spid="15"/>
                                        </p:tgtEl>
                                        <p:attrNameLst>
                                          <p:attrName>ppt_x</p:attrName>
                                        </p:attrNameLst>
                                      </p:cBhvr>
                                      <p:tavLst>
                                        <p:tav tm="0">
                                          <p:val>
                                            <p:strVal val="#ppt_x"/>
                                          </p:val>
                                        </p:tav>
                                        <p:tav tm="100000">
                                          <p:val>
                                            <p:strVal val="#ppt_x"/>
                                          </p:val>
                                        </p:tav>
                                      </p:tavLst>
                                    </p:anim>
                                    <p:anim calcmode="lin" valueType="num">
                                      <p:cBhvr>
                                        <p:cTn id="9"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Woman and sunset">
            <a:extLst>
              <a:ext uri="{FF2B5EF4-FFF2-40B4-BE49-F238E27FC236}">
                <a16:creationId xmlns:a16="http://schemas.microsoft.com/office/drawing/2014/main" id="{A056433F-133D-147C-6446-2F85F9414416}"/>
              </a:ext>
            </a:extLst>
          </p:cNvPr>
          <p:cNvPicPr>
            <a:picLocks noGrp="1" noChangeAspect="1"/>
          </p:cNvPicPr>
          <p:nvPr>
            <p:ph type="pic" sz="quarter" idx="10"/>
          </p:nvPr>
        </p:nvPicPr>
        <p:blipFill>
          <a:blip r:embed="rId2"/>
          <a:srcRect l="8021" r="8021"/>
          <a:stretch>
            <a:fillRect/>
          </a:stretch>
        </p:blipFill>
        <p:spPr>
          <a:xfrm>
            <a:off x="0" y="0"/>
            <a:ext cx="5917324" cy="6858000"/>
          </a:xfrm>
        </p:spPr>
      </p:pic>
      <p:sp>
        <p:nvSpPr>
          <p:cNvPr id="9" name="Title 8">
            <a:extLst>
              <a:ext uri="{FF2B5EF4-FFF2-40B4-BE49-F238E27FC236}">
                <a16:creationId xmlns:a16="http://schemas.microsoft.com/office/drawing/2014/main" id="{002918AF-9970-FEB5-9C60-4C1C213B1DC4}"/>
              </a:ext>
            </a:extLst>
          </p:cNvPr>
          <p:cNvSpPr>
            <a:spLocks noGrp="1"/>
          </p:cNvSpPr>
          <p:nvPr>
            <p:ph type="ctrTitle"/>
          </p:nvPr>
        </p:nvSpPr>
        <p:spPr>
          <a:xfrm>
            <a:off x="7432153" y="-120157"/>
            <a:ext cx="3284832" cy="831277"/>
          </a:xfrm>
        </p:spPr>
        <p:txBody>
          <a:bodyPr anchor="b">
            <a:normAutofit/>
          </a:bodyPr>
          <a:lstStyle/>
          <a:p>
            <a:r>
              <a:rPr lang="en-GB" sz="3100" dirty="0"/>
              <a:t>Conclusion </a:t>
            </a:r>
          </a:p>
        </p:txBody>
      </p:sp>
      <p:sp>
        <p:nvSpPr>
          <p:cNvPr id="20" name="Subtitle 3">
            <a:extLst>
              <a:ext uri="{FF2B5EF4-FFF2-40B4-BE49-F238E27FC236}">
                <a16:creationId xmlns:a16="http://schemas.microsoft.com/office/drawing/2014/main" id="{84E8A203-EB02-96DC-4A65-E1DF32DFE2DE}"/>
              </a:ext>
            </a:extLst>
          </p:cNvPr>
          <p:cNvSpPr>
            <a:spLocks noGrp="1"/>
          </p:cNvSpPr>
          <p:nvPr>
            <p:ph type="subTitle" idx="1"/>
          </p:nvPr>
        </p:nvSpPr>
        <p:spPr>
          <a:xfrm>
            <a:off x="6347415" y="1074802"/>
            <a:ext cx="5262471" cy="5461080"/>
          </a:xfrm>
        </p:spPr>
        <p:txBody>
          <a:bodyPr>
            <a:normAutofit/>
          </a:bodyPr>
          <a:lstStyle/>
          <a:p>
            <a:pPr marL="285750" indent="-285750">
              <a:buFont typeface="Arial" panose="020B0604020202020204" pitchFamily="34" charset="0"/>
              <a:buChar char="•"/>
            </a:pPr>
            <a:r>
              <a:rPr lang="en-GB" dirty="0"/>
              <a:t>Excellent service, hospitality, and guest services are critical components of any hospitality business's success. It is apparent that Sheraton provides the finest levels of customer service and hospitality, and this dedication has won it a great reputation in the industry.</a:t>
            </a:r>
          </a:p>
          <a:p>
            <a:pPr marL="285750" indent="-285750">
              <a:buFont typeface="Arial" panose="020B0604020202020204" pitchFamily="34" charset="0"/>
              <a:buChar char="•"/>
            </a:pPr>
            <a:r>
              <a:rPr lang="en-GB" dirty="0"/>
              <a:t>The level of effort put in by guest services show how much of an important role they play in the success of hospitality establishments as they're the face of company's and deal with customers </a:t>
            </a:r>
          </a:p>
          <a:p>
            <a:pPr marL="285750" indent="-285750">
              <a:buFont typeface="Arial" panose="020B0604020202020204" pitchFamily="34" charset="0"/>
              <a:buChar char="•"/>
            </a:pPr>
            <a:r>
              <a:rPr lang="en-GB" dirty="0"/>
              <a:t>Ultimately poor guest services will result in complaints and non returning visitors and can impact on the success of the business. Lost of sales, and a bad reputation is a prescription for disaster. It is nearly impossible to recover a customer's confidence after it has been lost(</a:t>
            </a:r>
            <a:r>
              <a:rPr lang="en-GB" dirty="0" err="1"/>
              <a:t>Omnie</a:t>
            </a:r>
            <a:r>
              <a:rPr lang="en-GB" dirty="0"/>
              <a:t> </a:t>
            </a:r>
            <a:r>
              <a:rPr lang="en-GB" dirty="0" err="1"/>
              <a:t>Intergrated</a:t>
            </a:r>
            <a:r>
              <a:rPr lang="en-GB" dirty="0"/>
              <a:t>, 2021)</a:t>
            </a:r>
          </a:p>
          <a:p>
            <a:pPr marL="285750" indent="-285750">
              <a:buFont typeface="Arial" panose="020B0604020202020204" pitchFamily="34" charset="0"/>
              <a:buChar char="•"/>
            </a:pPr>
            <a:endParaRPr lang="en-US" dirty="0"/>
          </a:p>
        </p:txBody>
      </p:sp>
      <p:sp>
        <p:nvSpPr>
          <p:cNvPr id="6" name="Slide Number Placeholder 5" hidden="1">
            <a:extLst>
              <a:ext uri="{FF2B5EF4-FFF2-40B4-BE49-F238E27FC236}">
                <a16:creationId xmlns:a16="http://schemas.microsoft.com/office/drawing/2014/main" id="{163FB70D-9D45-0B68-FF2D-D95779571771}"/>
              </a:ext>
            </a:extLst>
          </p:cNvPr>
          <p:cNvSpPr>
            <a:spLocks noGrp="1"/>
          </p:cNvSpPr>
          <p:nvPr>
            <p:ph type="sldNum" sz="quarter" idx="4294967295"/>
          </p:nvPr>
        </p:nvSpPr>
        <p:spPr>
          <a:xfrm>
            <a:off x="9448800" y="6356350"/>
            <a:ext cx="2743200" cy="365125"/>
          </a:xfrm>
        </p:spPr>
        <p:txBody>
          <a:bodyPr/>
          <a:lstStyle/>
          <a:p>
            <a:pPr>
              <a:spcAft>
                <a:spcPts val="600"/>
              </a:spcAft>
            </a:pPr>
            <a:fld id="{4F6357DA-28E9-40D3-918C-4D14E8263D81}" type="slidenum">
              <a:rPr lang="en-US" smtClean="0"/>
              <a:pPr>
                <a:spcAft>
                  <a:spcPts val="600"/>
                </a:spcAft>
              </a:pPr>
              <a:t>11</a:t>
            </a:fld>
            <a:endParaRPr lang="en-US"/>
          </a:p>
        </p:txBody>
      </p:sp>
    </p:spTree>
    <p:extLst>
      <p:ext uri="{BB962C8B-B14F-4D97-AF65-F5344CB8AC3E}">
        <p14:creationId xmlns:p14="http://schemas.microsoft.com/office/powerpoint/2010/main" val="410488075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FD5434DF-688C-0640-5350-228AAACC0B33}"/>
              </a:ext>
            </a:extLst>
          </p:cNvPr>
          <p:cNvSpPr>
            <a:spLocks noGrp="1"/>
          </p:cNvSpPr>
          <p:nvPr>
            <p:ph type="subTitle" idx="1"/>
          </p:nvPr>
        </p:nvSpPr>
        <p:spPr>
          <a:xfrm>
            <a:off x="228362" y="357351"/>
            <a:ext cx="11336481" cy="6180083"/>
          </a:xfrm>
        </p:spPr>
        <p:txBody>
          <a:bodyPr>
            <a:normAutofit fontScale="92500" lnSpcReduction="10000"/>
          </a:bodyPr>
          <a:lstStyle/>
          <a:p>
            <a:pPr algn="l">
              <a:lnSpc>
                <a:spcPct val="150000"/>
              </a:lnSpc>
            </a:pPr>
            <a:r>
              <a:rPr lang="en-GB" sz="1200" b="0" dirty="0">
                <a:effectLst/>
                <a:latin typeface="Times New Roman" panose="02020603050405020304" pitchFamily="18" charset="0"/>
              </a:rPr>
              <a:t>Reference list</a:t>
            </a:r>
          </a:p>
          <a:p>
            <a:pPr>
              <a:lnSpc>
                <a:spcPct val="150000"/>
              </a:lnSpc>
            </a:pPr>
            <a:r>
              <a:rPr lang="en-GB" sz="1200" dirty="0">
                <a:effectLst/>
                <a:latin typeface="Times New Roman" panose="02020603050405020304" pitchFamily="18" charset="0"/>
              </a:rPr>
              <a:t>Better team (2019) </a:t>
            </a:r>
            <a:r>
              <a:rPr lang="en-GB" sz="1200" i="1" dirty="0">
                <a:effectLst/>
                <a:latin typeface="Times New Roman" panose="02020603050405020304" pitchFamily="18" charset="0"/>
              </a:rPr>
              <a:t>Guest Service Representative Job Description</a:t>
            </a:r>
            <a:r>
              <a:rPr lang="en-GB" sz="1200" dirty="0">
                <a:effectLst/>
                <a:latin typeface="Times New Roman" panose="02020603050405020304" pitchFamily="18" charset="0"/>
              </a:rPr>
              <a:t>. Available at: https://www.betterteam.com/guest-service-representative-job-description (Accessed: 30 January 2023).</a:t>
            </a:r>
          </a:p>
          <a:p>
            <a:pPr>
              <a:lnSpc>
                <a:spcPct val="150000"/>
              </a:lnSpc>
            </a:pPr>
            <a:r>
              <a:rPr lang="en-GB" sz="1200" dirty="0">
                <a:effectLst/>
                <a:latin typeface="Times New Roman" panose="02020603050405020304" pitchFamily="18" charset="0"/>
              </a:rPr>
              <a:t>Epos now (2021) </a:t>
            </a:r>
            <a:r>
              <a:rPr lang="en-GB" sz="1200" i="1" dirty="0">
                <a:effectLst/>
                <a:latin typeface="Times New Roman" panose="02020603050405020304" pitchFamily="18" charset="0"/>
              </a:rPr>
              <a:t>The Importance of the Hospitality Industry &amp; Its Four Sectors</a:t>
            </a:r>
            <a:r>
              <a:rPr lang="en-GB" sz="1200" dirty="0">
                <a:effectLst/>
                <a:latin typeface="Times New Roman" panose="02020603050405020304" pitchFamily="18" charset="0"/>
              </a:rPr>
              <a:t>. Available at: https://www.eposnow.com/us/resources/importance-of-the-hospitality-industry/#:~:text=Hospitality%20implies%20warmth%2C%20respect%2C%20and (Accessed: 2 February 2023).</a:t>
            </a:r>
          </a:p>
          <a:p>
            <a:pPr>
              <a:lnSpc>
                <a:spcPct val="150000"/>
              </a:lnSpc>
            </a:pPr>
            <a:r>
              <a:rPr lang="en-GB" sz="1200" dirty="0">
                <a:effectLst/>
                <a:latin typeface="Times New Roman" panose="02020603050405020304" pitchFamily="18" charset="0"/>
              </a:rPr>
              <a:t>Glion (2020) </a:t>
            </a:r>
            <a:r>
              <a:rPr lang="en-GB" sz="1200" i="1" dirty="0">
                <a:effectLst/>
                <a:latin typeface="Times New Roman" panose="02020603050405020304" pitchFamily="18" charset="0"/>
              </a:rPr>
              <a:t>Why is hospitality important in businesses?</a:t>
            </a:r>
            <a:r>
              <a:rPr lang="en-GB" sz="1200" dirty="0">
                <a:effectLst/>
                <a:latin typeface="Times New Roman" panose="02020603050405020304" pitchFamily="18" charset="0"/>
              </a:rPr>
              <a:t>. Available at: https://www.glion.edu/magazine/hospitality-important-businesses/#:~:text=It%20will%20help%20your%20business (Accessed: 1 February 2023).</a:t>
            </a:r>
          </a:p>
          <a:p>
            <a:pPr>
              <a:lnSpc>
                <a:spcPct val="150000"/>
              </a:lnSpc>
            </a:pPr>
            <a:r>
              <a:rPr lang="en-GB" sz="1200" dirty="0">
                <a:effectLst/>
                <a:latin typeface="Times New Roman" panose="02020603050405020304" pitchFamily="18" charset="0"/>
              </a:rPr>
              <a:t>International, M. (2023) </a:t>
            </a:r>
            <a:r>
              <a:rPr lang="en-GB" sz="1200" i="1" dirty="0">
                <a:effectLst/>
                <a:latin typeface="Times New Roman" panose="02020603050405020304" pitchFamily="18" charset="0"/>
              </a:rPr>
              <a:t>Hotel Amenities &amp; Family Activities</a:t>
            </a:r>
            <a:r>
              <a:rPr lang="en-GB" sz="1200" dirty="0">
                <a:effectLst/>
                <a:latin typeface="Times New Roman" panose="02020603050405020304" pitchFamily="18" charset="0"/>
              </a:rPr>
              <a:t>. Available at: https://sheraton.marriott.com/experience/ (Accessed: 30 January 2023).</a:t>
            </a:r>
          </a:p>
          <a:p>
            <a:pPr>
              <a:lnSpc>
                <a:spcPct val="150000"/>
              </a:lnSpc>
            </a:pPr>
            <a:r>
              <a:rPr lang="en-GB" sz="1200" dirty="0">
                <a:effectLst/>
                <a:latin typeface="Times New Roman" panose="02020603050405020304" pitchFamily="18" charset="0"/>
              </a:rPr>
              <a:t>Leonardo (2022) </a:t>
            </a:r>
            <a:r>
              <a:rPr lang="en-GB" sz="1200" i="1" dirty="0">
                <a:effectLst/>
                <a:latin typeface="Times New Roman" panose="02020603050405020304" pitchFamily="18" charset="0"/>
              </a:rPr>
              <a:t>SHERATON SURABAYA HOTEL &amp; TOWERS - Updated 2023 (Java)</a:t>
            </a:r>
            <a:r>
              <a:rPr lang="en-GB" sz="1200" dirty="0">
                <a:effectLst/>
                <a:latin typeface="Times New Roman" panose="02020603050405020304" pitchFamily="18" charset="0"/>
              </a:rPr>
              <a:t>. Available at: https://www.tripadvisor.co.uk/Hotel_Review-g297715-d301785-Reviews-Sheraton_Surabaya_Hotel_Towers-Surabaya_East_Java_Java.html (Accessed: 4 February 2023).</a:t>
            </a:r>
          </a:p>
          <a:p>
            <a:pPr>
              <a:lnSpc>
                <a:spcPct val="150000"/>
              </a:lnSpc>
            </a:pPr>
            <a:r>
              <a:rPr lang="en-GB" sz="1200" dirty="0" err="1">
                <a:effectLst/>
                <a:latin typeface="Times New Roman" panose="02020603050405020304" pitchFamily="18" charset="0"/>
              </a:rPr>
              <a:t>Omnie</a:t>
            </a:r>
            <a:r>
              <a:rPr lang="en-GB" sz="1200" dirty="0">
                <a:effectLst/>
                <a:latin typeface="Times New Roman" panose="02020603050405020304" pitchFamily="18" charset="0"/>
              </a:rPr>
              <a:t> </a:t>
            </a:r>
            <a:r>
              <a:rPr lang="en-GB" sz="1200" dirty="0" err="1">
                <a:effectLst/>
                <a:latin typeface="Times New Roman" panose="02020603050405020304" pitchFamily="18" charset="0"/>
              </a:rPr>
              <a:t>Intergrated</a:t>
            </a:r>
            <a:r>
              <a:rPr lang="en-GB" sz="1200" dirty="0">
                <a:effectLst/>
                <a:latin typeface="Times New Roman" panose="02020603050405020304" pitchFamily="18" charset="0"/>
              </a:rPr>
              <a:t> (2021) </a:t>
            </a:r>
            <a:r>
              <a:rPr lang="en-GB" sz="1200" i="1" dirty="0">
                <a:effectLst/>
                <a:latin typeface="Times New Roman" panose="02020603050405020304" pitchFamily="18" charset="0"/>
              </a:rPr>
              <a:t>How Does Poor Customer Service Affect a Business?</a:t>
            </a:r>
            <a:r>
              <a:rPr lang="en-GB" sz="1200" dirty="0">
                <a:effectLst/>
                <a:latin typeface="Times New Roman" panose="02020603050405020304" pitchFamily="18" charset="0"/>
              </a:rPr>
              <a:t>. Available at: https://omniecsr.com/how-does-poor-customer-service-affect-a-business/#:~:text=Shrinking%20Profits&amp;text=Lost%20sales%2C%20higher%20costs%20due (Accessed: 3 February 2023).</a:t>
            </a:r>
          </a:p>
          <a:p>
            <a:pPr>
              <a:lnSpc>
                <a:spcPct val="150000"/>
              </a:lnSpc>
            </a:pPr>
            <a:r>
              <a:rPr lang="en-GB" sz="1200" dirty="0">
                <a:effectLst/>
                <a:latin typeface="Times New Roman" panose="02020603050405020304" pitchFamily="18" charset="0"/>
              </a:rPr>
              <a:t>Services, G. (2019) </a:t>
            </a:r>
            <a:r>
              <a:rPr lang="en-GB" sz="1200" i="1" dirty="0">
                <a:effectLst/>
                <a:latin typeface="Times New Roman" panose="02020603050405020304" pitchFamily="18" charset="0"/>
              </a:rPr>
              <a:t>Welcome to the Sheraton </a:t>
            </a:r>
            <a:r>
              <a:rPr lang="en-GB" sz="1200" i="1" dirty="0" err="1">
                <a:effectLst/>
                <a:latin typeface="Times New Roman" panose="02020603050405020304" pitchFamily="18" charset="0"/>
              </a:rPr>
              <a:t>Petaling</a:t>
            </a:r>
            <a:r>
              <a:rPr lang="en-GB" sz="1200" i="1" dirty="0">
                <a:effectLst/>
                <a:latin typeface="Times New Roman" panose="02020603050405020304" pitchFamily="18" charset="0"/>
              </a:rPr>
              <a:t> Jaya Hotel</a:t>
            </a:r>
            <a:r>
              <a:rPr lang="en-GB" sz="1200" dirty="0">
                <a:effectLst/>
                <a:latin typeface="Times New Roman" panose="02020603050405020304" pitchFamily="18" charset="0"/>
              </a:rPr>
              <a:t>. Available at: https://www.marriott.com/content/dam/marriott-digital/si/apec/hws/s/szbsi/en_us/document/assets/si-szbsi-guest-services-directory-26004.pdf (Accessed: 28 January 2023).</a:t>
            </a:r>
          </a:p>
          <a:p>
            <a:pPr>
              <a:lnSpc>
                <a:spcPct val="150000"/>
              </a:lnSpc>
            </a:pPr>
            <a:r>
              <a:rPr lang="en-GB" sz="1200" dirty="0">
                <a:effectLst/>
                <a:latin typeface="Times New Roman" panose="02020603050405020304" pitchFamily="18" charset="0"/>
              </a:rPr>
              <a:t>Team, M.S. (2020) </a:t>
            </a:r>
            <a:r>
              <a:rPr lang="en-GB" sz="1200" i="1" dirty="0">
                <a:effectLst/>
                <a:latin typeface="Times New Roman" panose="02020603050405020304" pitchFamily="18" charset="0"/>
              </a:rPr>
              <a:t>Sheraton SWOT Analysis | Top Sheraton Competitors, STP &amp; USP | Detailed SWOT Analysis of Brands</a:t>
            </a:r>
            <a:r>
              <a:rPr lang="en-GB" sz="1200" dirty="0">
                <a:effectLst/>
                <a:latin typeface="Times New Roman" panose="02020603050405020304" pitchFamily="18" charset="0"/>
              </a:rPr>
              <a:t>. Available at: https://www.mbaskool.com/brandguide/tourism-and-hospitality/13250-sheraton.html (Accessed: 27 January 2023).</a:t>
            </a:r>
          </a:p>
          <a:p>
            <a:pPr>
              <a:lnSpc>
                <a:spcPct val="150000"/>
              </a:lnSpc>
            </a:pPr>
            <a:r>
              <a:rPr lang="en-GB" sz="1200" dirty="0">
                <a:effectLst/>
                <a:latin typeface="Times New Roman" panose="02020603050405020304" pitchFamily="18" charset="0"/>
              </a:rPr>
              <a:t>Wikipedia (2023) </a:t>
            </a:r>
            <a:r>
              <a:rPr lang="en-GB" sz="1200" i="1" dirty="0">
                <a:effectLst/>
                <a:latin typeface="Times New Roman" panose="02020603050405020304" pitchFamily="18" charset="0"/>
              </a:rPr>
              <a:t>Sheraton Hotels and Resorts</a:t>
            </a:r>
            <a:r>
              <a:rPr lang="en-GB" sz="1200" dirty="0">
                <a:effectLst/>
                <a:latin typeface="Times New Roman" panose="02020603050405020304" pitchFamily="18" charset="0"/>
              </a:rPr>
              <a:t>. Available at: https://en.wikipedia.org/wiki/Sheraton_Hotels_and_Resorts#:~:text=Sheraton%20Hotels%20and%20Resorts%20is (Accessed: 23 January 2023).</a:t>
            </a:r>
          </a:p>
          <a:p>
            <a:pPr>
              <a:lnSpc>
                <a:spcPct val="150000"/>
              </a:lnSpc>
            </a:pPr>
            <a:r>
              <a:rPr lang="en-GB" sz="1200" dirty="0">
                <a:effectLst/>
                <a:latin typeface="Times New Roman" panose="02020603050405020304" pitchFamily="18" charset="0"/>
              </a:rPr>
              <a:t>ZIPPIA (2020) </a:t>
            </a:r>
            <a:r>
              <a:rPr lang="en-GB" sz="1200" i="1" dirty="0">
                <a:effectLst/>
                <a:latin typeface="Times New Roman" panose="02020603050405020304" pitchFamily="18" charset="0"/>
              </a:rPr>
              <a:t>What Does A Guest Services Do</a:t>
            </a:r>
            <a:r>
              <a:rPr lang="en-GB" sz="1200" dirty="0">
                <a:effectLst/>
                <a:latin typeface="Times New Roman" panose="02020603050405020304" pitchFamily="18" charset="0"/>
              </a:rPr>
              <a:t>. Available at: https://www.zippia.com/guest-services-jobs/what-does-a-guest-services-do/ (Accessed: 27 January 2023).</a:t>
            </a:r>
          </a:p>
          <a:p>
            <a:endParaRPr lang="en-GB" dirty="0"/>
          </a:p>
        </p:txBody>
      </p:sp>
    </p:spTree>
    <p:extLst>
      <p:ext uri="{BB962C8B-B14F-4D97-AF65-F5344CB8AC3E}">
        <p14:creationId xmlns:p14="http://schemas.microsoft.com/office/powerpoint/2010/main" val="809388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0c664b51-63af-4b9d-8d70-3880ca420fc4" xsi:nil="true"/>
    <_activity xmlns="0c664b51-63af-4b9d-8d70-3880ca420fc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97F2D8AE153124389A81730E392BE38" ma:contentTypeVersion="11" ma:contentTypeDescription="Create a new document." ma:contentTypeScope="" ma:versionID="b95bd4313550401d7285bbd4eb0316bc">
  <xsd:schema xmlns:xsd="http://www.w3.org/2001/XMLSchema" xmlns:xs="http://www.w3.org/2001/XMLSchema" xmlns:p="http://schemas.microsoft.com/office/2006/metadata/properties" xmlns:ns3="0c664b51-63af-4b9d-8d70-3880ca420fc4" xmlns:ns4="d1ca41dc-05f3-4340-86ae-42a3158c68b4" targetNamespace="http://schemas.microsoft.com/office/2006/metadata/properties" ma:root="true" ma:fieldsID="a221ea46835d5449e14241cae4a3271a" ns3:_="" ns4:_="">
    <xsd:import namespace="0c664b51-63af-4b9d-8d70-3880ca420fc4"/>
    <xsd:import namespace="d1ca41dc-05f3-4340-86ae-42a3158c68b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c664b51-63af-4b9d-8d70-3880ca420fc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_activity" ma:index="18"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1ca41dc-05f3-4340-86ae-42a3158c68b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416BC72-0158-4AB8-9F35-F365C88D29DB}">
  <ds:schemaRefs>
    <ds:schemaRef ds:uri="http://schemas.microsoft.com/sharepoint/v3/contenttype/forms"/>
  </ds:schemaRefs>
</ds:datastoreItem>
</file>

<file path=customXml/itemProps2.xml><?xml version="1.0" encoding="utf-8"?>
<ds:datastoreItem xmlns:ds="http://schemas.openxmlformats.org/officeDocument/2006/customXml" ds:itemID="{D8CF18AE-D61A-46A3-9130-AB96E8088727}">
  <ds:schemaRefs>
    <ds:schemaRef ds:uri="http://purl.org/dc/dcmitype/"/>
    <ds:schemaRef ds:uri="http://schemas.openxmlformats.org/package/2006/metadata/core-properties"/>
    <ds:schemaRef ds:uri="http://purl.org/dc/elements/1.1/"/>
    <ds:schemaRef ds:uri="0c664b51-63af-4b9d-8d70-3880ca420fc4"/>
    <ds:schemaRef ds:uri="http://www.w3.org/XML/1998/namespace"/>
    <ds:schemaRef ds:uri="http://schemas.microsoft.com/office/2006/documentManagement/types"/>
    <ds:schemaRef ds:uri="http://schemas.microsoft.com/office/2006/metadata/properties"/>
    <ds:schemaRef ds:uri="http://purl.org/dc/terms/"/>
    <ds:schemaRef ds:uri="http://schemas.microsoft.com/office/infopath/2007/PartnerControls"/>
    <ds:schemaRef ds:uri="d1ca41dc-05f3-4340-86ae-42a3158c68b4"/>
  </ds:schemaRefs>
</ds:datastoreItem>
</file>

<file path=customXml/itemProps3.xml><?xml version="1.0" encoding="utf-8"?>
<ds:datastoreItem xmlns:ds="http://schemas.openxmlformats.org/officeDocument/2006/customXml" ds:itemID="{7E398505-0B7F-44B5-8E56-AC1EC1B409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c664b51-63af-4b9d-8d70-3880ca420fc4"/>
    <ds:schemaRef ds:uri="d1ca41dc-05f3-4340-86ae-42a3158c68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0</TotalTime>
  <Words>1281</Words>
  <Application>Microsoft Office PowerPoint</Application>
  <PresentationFormat>Widescreen</PresentationFormat>
  <Paragraphs>111</Paragraphs>
  <Slides>12</Slides>
  <Notes>5</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-apple-system</vt:lpstr>
      <vt:lpstr>Arial</vt:lpstr>
      <vt:lpstr>Avenir Next LT Pro</vt:lpstr>
      <vt:lpstr>Calibri</vt:lpstr>
      <vt:lpstr>Calibri Light</vt:lpstr>
      <vt:lpstr>Courier New</vt:lpstr>
      <vt:lpstr>Kunstler Script</vt:lpstr>
      <vt:lpstr>Times New Roman</vt:lpstr>
      <vt:lpstr>Walbaum Display</vt:lpstr>
      <vt:lpstr>Office Theme</vt:lpstr>
      <vt:lpstr>BMIH4003 Hospitality &amp; Guest Services  The role and importance of quality service, hospitality, and guest services within the hotel industry   Sheraton </vt:lpstr>
      <vt:lpstr>CONTENTS PAGE </vt:lpstr>
      <vt:lpstr>INTRODUCTION </vt:lpstr>
      <vt:lpstr>Sheratons target market</vt:lpstr>
      <vt:lpstr>Guest services scope </vt:lpstr>
      <vt:lpstr>Guest services personal touch </vt:lpstr>
      <vt:lpstr>Facilities provided to guest from Sheraton</vt:lpstr>
      <vt:lpstr>Role and function guest services </vt:lpstr>
      <vt:lpstr>Importance of hospitality</vt:lpstr>
      <vt:lpstr>How Sheraton meet guest expectation</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 Hospitality &amp; Guest Services  Sheraton </dc:title>
  <dc:creator>Sabrina Judge</dc:creator>
  <cp:lastModifiedBy>Sabrina Judge</cp:lastModifiedBy>
  <cp:revision>1</cp:revision>
  <dcterms:created xsi:type="dcterms:W3CDTF">2023-02-03T11:17:22Z</dcterms:created>
  <dcterms:modified xsi:type="dcterms:W3CDTF">2023-02-05T13:02:56Z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0x010100497F2D8AE153124389A81730E392BE38</vt:lpwstr>
  </property>
</Properties>
</file>