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7" r:id="rId2"/>
    <p:sldId id="256" r:id="rId3"/>
    <p:sldId id="258" r:id="rId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A175644-9BE6-6D41-88F0-E020D39981BB}" v="16" dt="2020-02-04T09:05:38.269"/>
    <p1510:client id="{FD48BDDF-EBE3-41CC-89EC-A3BDCBC38347}" v="3" dt="2020-02-03T17:04:32.39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736"/>
    <p:restoredTop sz="94700"/>
  </p:normalViewPr>
  <p:slideViewPr>
    <p:cSldViewPr snapToGrid="0" snapToObjects="1">
      <p:cViewPr varScale="1">
        <p:scale>
          <a:sx n="60" d="100"/>
          <a:sy n="60" d="100"/>
        </p:scale>
        <p:origin x="200" y="8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10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mma Symmonds (1900927)" userId="b58cea8d-a371-4048-ac83-12fd08f0021c" providerId="ADAL" clId="{2A175644-9BE6-6D41-88F0-E020D39981BB}"/>
    <pc:docChg chg="addSld modSld sldOrd">
      <pc:chgData name="Emma Symmonds (1900927)" userId="b58cea8d-a371-4048-ac83-12fd08f0021c" providerId="ADAL" clId="{2A175644-9BE6-6D41-88F0-E020D39981BB}" dt="2020-02-04T09:07:28.604" v="172" actId="20577"/>
      <pc:docMkLst>
        <pc:docMk/>
      </pc:docMkLst>
      <pc:sldChg chg="modSp">
        <pc:chgData name="Emma Symmonds (1900927)" userId="b58cea8d-a371-4048-ac83-12fd08f0021c" providerId="ADAL" clId="{2A175644-9BE6-6D41-88F0-E020D39981BB}" dt="2020-02-04T09:07:28.604" v="172" actId="20577"/>
        <pc:sldMkLst>
          <pc:docMk/>
          <pc:sldMk cId="2031172669" sldId="256"/>
        </pc:sldMkLst>
        <pc:spChg chg="mod">
          <ac:chgData name="Emma Symmonds (1900927)" userId="b58cea8d-a371-4048-ac83-12fd08f0021c" providerId="ADAL" clId="{2A175644-9BE6-6D41-88F0-E020D39981BB}" dt="2020-02-04T09:07:28.604" v="172" actId="20577"/>
          <ac:spMkLst>
            <pc:docMk/>
            <pc:sldMk cId="2031172669" sldId="256"/>
            <ac:spMk id="4" creationId="{88C76B67-AE82-5343-BDE0-0B30684F8232}"/>
          </ac:spMkLst>
        </pc:spChg>
      </pc:sldChg>
      <pc:sldChg chg="modSp ord">
        <pc:chgData name="Emma Symmonds (1900927)" userId="b58cea8d-a371-4048-ac83-12fd08f0021c" providerId="ADAL" clId="{2A175644-9BE6-6D41-88F0-E020D39981BB}" dt="2020-02-04T09:07:04.414" v="169" actId="20577"/>
        <pc:sldMkLst>
          <pc:docMk/>
          <pc:sldMk cId="1305170077" sldId="257"/>
        </pc:sldMkLst>
        <pc:spChg chg="mod">
          <ac:chgData name="Emma Symmonds (1900927)" userId="b58cea8d-a371-4048-ac83-12fd08f0021c" providerId="ADAL" clId="{2A175644-9BE6-6D41-88F0-E020D39981BB}" dt="2020-02-04T09:07:04.414" v="169" actId="20577"/>
          <ac:spMkLst>
            <pc:docMk/>
            <pc:sldMk cId="1305170077" sldId="257"/>
            <ac:spMk id="4" creationId="{88C76B67-AE82-5343-BDE0-0B30684F8232}"/>
          </ac:spMkLst>
        </pc:spChg>
      </pc:sldChg>
      <pc:sldChg chg="addSp modSp add">
        <pc:chgData name="Emma Symmonds (1900927)" userId="b58cea8d-a371-4048-ac83-12fd08f0021c" providerId="ADAL" clId="{2A175644-9BE6-6D41-88F0-E020D39981BB}" dt="2020-02-04T08:45:42.052" v="139" actId="1076"/>
        <pc:sldMkLst>
          <pc:docMk/>
          <pc:sldMk cId="1152849860" sldId="258"/>
        </pc:sldMkLst>
        <pc:spChg chg="mod">
          <ac:chgData name="Emma Symmonds (1900927)" userId="b58cea8d-a371-4048-ac83-12fd08f0021c" providerId="ADAL" clId="{2A175644-9BE6-6D41-88F0-E020D39981BB}" dt="2020-02-04T08:43:21.457" v="109" actId="1076"/>
          <ac:spMkLst>
            <pc:docMk/>
            <pc:sldMk cId="1152849860" sldId="258"/>
            <ac:spMk id="4" creationId="{CF074582-F598-7641-BFAB-3E4B60BEEACD}"/>
          </ac:spMkLst>
        </pc:spChg>
        <pc:spChg chg="mod">
          <ac:chgData name="Emma Symmonds (1900927)" userId="b58cea8d-a371-4048-ac83-12fd08f0021c" providerId="ADAL" clId="{2A175644-9BE6-6D41-88F0-E020D39981BB}" dt="2020-02-04T08:44:54.512" v="132" actId="1076"/>
          <ac:spMkLst>
            <pc:docMk/>
            <pc:sldMk cId="1152849860" sldId="258"/>
            <ac:spMk id="5" creationId="{5348F28C-9ACC-2F43-811F-0342C592C54C}"/>
          </ac:spMkLst>
        </pc:spChg>
        <pc:spChg chg="mod">
          <ac:chgData name="Emma Symmonds (1900927)" userId="b58cea8d-a371-4048-ac83-12fd08f0021c" providerId="ADAL" clId="{2A175644-9BE6-6D41-88F0-E020D39981BB}" dt="2020-02-04T08:44:58.995" v="133" actId="1076"/>
          <ac:spMkLst>
            <pc:docMk/>
            <pc:sldMk cId="1152849860" sldId="258"/>
            <ac:spMk id="6" creationId="{F99AC0A3-15DA-C742-96EC-E1DF8A03B682}"/>
          </ac:spMkLst>
        </pc:spChg>
        <pc:spChg chg="mod">
          <ac:chgData name="Emma Symmonds (1900927)" userId="b58cea8d-a371-4048-ac83-12fd08f0021c" providerId="ADAL" clId="{2A175644-9BE6-6D41-88F0-E020D39981BB}" dt="2020-02-04T08:43:24.633" v="110" actId="1076"/>
          <ac:spMkLst>
            <pc:docMk/>
            <pc:sldMk cId="1152849860" sldId="258"/>
            <ac:spMk id="9" creationId="{91B461DB-344F-874C-ABE9-8CE73EF31379}"/>
          </ac:spMkLst>
        </pc:spChg>
        <pc:spChg chg="mod">
          <ac:chgData name="Emma Symmonds (1900927)" userId="b58cea8d-a371-4048-ac83-12fd08f0021c" providerId="ADAL" clId="{2A175644-9BE6-6D41-88F0-E020D39981BB}" dt="2020-02-04T08:43:45.348" v="113" actId="1076"/>
          <ac:spMkLst>
            <pc:docMk/>
            <pc:sldMk cId="1152849860" sldId="258"/>
            <ac:spMk id="11" creationId="{609E71D0-8636-4B4A-93CF-D1B753499820}"/>
          </ac:spMkLst>
        </pc:spChg>
        <pc:spChg chg="add mod">
          <ac:chgData name="Emma Symmonds (1900927)" userId="b58cea8d-a371-4048-ac83-12fd08f0021c" providerId="ADAL" clId="{2A175644-9BE6-6D41-88F0-E020D39981BB}" dt="2020-02-04T08:44:00.799" v="118" actId="1076"/>
          <ac:spMkLst>
            <pc:docMk/>
            <pc:sldMk cId="1152849860" sldId="258"/>
            <ac:spMk id="12" creationId="{7ACDF2E3-C1A8-6449-BCCC-318CF03E95D1}"/>
          </ac:spMkLst>
        </pc:spChg>
        <pc:spChg chg="mod">
          <ac:chgData name="Emma Symmonds (1900927)" userId="b58cea8d-a371-4048-ac83-12fd08f0021c" providerId="ADAL" clId="{2A175644-9BE6-6D41-88F0-E020D39981BB}" dt="2020-02-04T08:44:09.701" v="121" actId="1076"/>
          <ac:spMkLst>
            <pc:docMk/>
            <pc:sldMk cId="1152849860" sldId="258"/>
            <ac:spMk id="13" creationId="{28DD5656-DF4A-5E43-BFFC-B89125F31AA9}"/>
          </ac:spMkLst>
        </pc:spChg>
        <pc:spChg chg="mod">
          <ac:chgData name="Emma Symmonds (1900927)" userId="b58cea8d-a371-4048-ac83-12fd08f0021c" providerId="ADAL" clId="{2A175644-9BE6-6D41-88F0-E020D39981BB}" dt="2020-02-04T08:45:39.988" v="138" actId="1076"/>
          <ac:spMkLst>
            <pc:docMk/>
            <pc:sldMk cId="1152849860" sldId="258"/>
            <ac:spMk id="14" creationId="{BDB9BBF7-5EF0-844C-96C0-70DF57A12E2F}"/>
          </ac:spMkLst>
        </pc:spChg>
        <pc:spChg chg="mod">
          <ac:chgData name="Emma Symmonds (1900927)" userId="b58cea8d-a371-4048-ac83-12fd08f0021c" providerId="ADAL" clId="{2A175644-9BE6-6D41-88F0-E020D39981BB}" dt="2020-02-04T08:44:45.042" v="130" actId="1076"/>
          <ac:spMkLst>
            <pc:docMk/>
            <pc:sldMk cId="1152849860" sldId="258"/>
            <ac:spMk id="15" creationId="{B0BA3415-B96C-6146-8FC4-75EA3CB0CA59}"/>
          </ac:spMkLst>
        </pc:spChg>
        <pc:spChg chg="add mod">
          <ac:chgData name="Emma Symmonds (1900927)" userId="b58cea8d-a371-4048-ac83-12fd08f0021c" providerId="ADAL" clId="{2A175644-9BE6-6D41-88F0-E020D39981BB}" dt="2020-02-04T08:43:47.974" v="114" actId="1076"/>
          <ac:spMkLst>
            <pc:docMk/>
            <pc:sldMk cId="1152849860" sldId="258"/>
            <ac:spMk id="16" creationId="{515F8018-498E-A442-A5AB-3835C131DFA7}"/>
          </ac:spMkLst>
        </pc:spChg>
        <pc:picChg chg="add mod">
          <ac:chgData name="Emma Symmonds (1900927)" userId="b58cea8d-a371-4048-ac83-12fd08f0021c" providerId="ADAL" clId="{2A175644-9BE6-6D41-88F0-E020D39981BB}" dt="2020-02-04T08:43:50.061" v="115" actId="1076"/>
          <ac:picMkLst>
            <pc:docMk/>
            <pc:sldMk cId="1152849860" sldId="258"/>
            <ac:picMk id="2" creationId="{969144F6-AC78-C14F-8381-41067E2CBBF7}"/>
          </ac:picMkLst>
        </pc:picChg>
        <pc:picChg chg="add mod">
          <ac:chgData name="Emma Symmonds (1900927)" userId="b58cea8d-a371-4048-ac83-12fd08f0021c" providerId="ADAL" clId="{2A175644-9BE6-6D41-88F0-E020D39981BB}" dt="2020-02-04T08:44:14.312" v="124" actId="1076"/>
          <ac:picMkLst>
            <pc:docMk/>
            <pc:sldMk cId="1152849860" sldId="258"/>
            <ac:picMk id="3" creationId="{D4294ECA-ABD7-6943-A3FF-521C3BBABBC0}"/>
          </ac:picMkLst>
        </pc:picChg>
        <pc:picChg chg="add mod">
          <ac:chgData name="Emma Symmonds (1900927)" userId="b58cea8d-a371-4048-ac83-12fd08f0021c" providerId="ADAL" clId="{2A175644-9BE6-6D41-88F0-E020D39981BB}" dt="2020-02-04T08:44:06.828" v="120" actId="1076"/>
          <ac:picMkLst>
            <pc:docMk/>
            <pc:sldMk cId="1152849860" sldId="258"/>
            <ac:picMk id="7" creationId="{A53F3BE4-829E-8148-B5E3-55CBC9A0B1A9}"/>
          </ac:picMkLst>
        </pc:picChg>
        <pc:picChg chg="add mod">
          <ac:chgData name="Emma Symmonds (1900927)" userId="b58cea8d-a371-4048-ac83-12fd08f0021c" providerId="ADAL" clId="{2A175644-9BE6-6D41-88F0-E020D39981BB}" dt="2020-02-04T08:43:28.785" v="111" actId="14100"/>
          <ac:picMkLst>
            <pc:docMk/>
            <pc:sldMk cId="1152849860" sldId="258"/>
            <ac:picMk id="8" creationId="{972B3C67-C851-194B-B1AC-BB10264C2188}"/>
          </ac:picMkLst>
        </pc:picChg>
        <pc:picChg chg="add mod">
          <ac:chgData name="Emma Symmonds (1900927)" userId="b58cea8d-a371-4048-ac83-12fd08f0021c" providerId="ADAL" clId="{2A175644-9BE6-6D41-88F0-E020D39981BB}" dt="2020-02-04T08:44:37.825" v="128" actId="1076"/>
          <ac:picMkLst>
            <pc:docMk/>
            <pc:sldMk cId="1152849860" sldId="258"/>
            <ac:picMk id="10" creationId="{8E20AC50-19C4-7B40-B64C-8223F98900E2}"/>
          </ac:picMkLst>
        </pc:picChg>
        <pc:picChg chg="add mod">
          <ac:chgData name="Emma Symmonds (1900927)" userId="b58cea8d-a371-4048-ac83-12fd08f0021c" providerId="ADAL" clId="{2A175644-9BE6-6D41-88F0-E020D39981BB}" dt="2020-02-04T08:45:20.005" v="135" actId="1076"/>
          <ac:picMkLst>
            <pc:docMk/>
            <pc:sldMk cId="1152849860" sldId="258"/>
            <ac:picMk id="17" creationId="{9D627ED2-F3BC-CC4D-80FB-04F54D226E0B}"/>
          </ac:picMkLst>
        </pc:picChg>
        <pc:picChg chg="add mod">
          <ac:chgData name="Emma Symmonds (1900927)" userId="b58cea8d-a371-4048-ac83-12fd08f0021c" providerId="ADAL" clId="{2A175644-9BE6-6D41-88F0-E020D39981BB}" dt="2020-02-04T08:45:42.052" v="139" actId="1076"/>
          <ac:picMkLst>
            <pc:docMk/>
            <pc:sldMk cId="1152849860" sldId="258"/>
            <ac:picMk id="19" creationId="{ACC9EC3B-A989-C14A-91B4-F86ABC2D4541}"/>
          </ac:picMkLst>
        </pc:picChg>
      </pc:sldChg>
    </pc:docChg>
  </pc:docChgLst>
  <pc:docChgLst>
    <pc:chgData name="Emma Symmonds (1900927)" userId="S::1900927@student.uwtsd.ac.uk::b58cea8d-a371-4048-ac83-12fd08f0021c" providerId="AD" clId="Web-{FD48BDDF-EBE3-41CC-89EC-A3BDCBC38347}"/>
    <pc:docChg chg="addSld delSld sldOrd">
      <pc:chgData name="Emma Symmonds (1900927)" userId="S::1900927@student.uwtsd.ac.uk::b58cea8d-a371-4048-ac83-12fd08f0021c" providerId="AD" clId="Web-{FD48BDDF-EBE3-41CC-89EC-A3BDCBC38347}" dt="2020-02-03T17:04:32.391" v="2"/>
      <pc:docMkLst>
        <pc:docMk/>
      </pc:docMkLst>
      <pc:sldChg chg="new del ord">
        <pc:chgData name="Emma Symmonds (1900927)" userId="S::1900927@student.uwtsd.ac.uk::b58cea8d-a371-4048-ac83-12fd08f0021c" providerId="AD" clId="Web-{FD48BDDF-EBE3-41CC-89EC-A3BDCBC38347}" dt="2020-02-03T17:04:32.391" v="2"/>
        <pc:sldMkLst>
          <pc:docMk/>
          <pc:sldMk cId="962637780" sldId="258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123E63-86BC-154A-BC61-86CE283E853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A270F8F-593B-E84B-A54A-0BDA4307332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A77321-EEB1-B043-B259-A28B39F8566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D0CE6C-B948-8541-8173-3D5928AEF42D}" type="datetimeFigureOut">
              <a:rPr lang="en-GB" smtClean="0"/>
              <a:t>04/02/2020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6E277F-EA9E-0C4C-A47C-A4E8207F74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641FC2-F535-444A-9A0E-12EC2D2BBF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6ACEFF-BDCE-B945-BE95-F7DA434F5D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615101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2B5A4C-DED6-5E4F-9B14-3AD53CF0D9B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9F59E5-8ED8-4945-AD35-D4B378C6716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459DB10-7F11-3A42-82C6-47B97A1479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D0CE6C-B948-8541-8173-3D5928AEF42D}" type="datetimeFigureOut">
              <a:rPr lang="en-GB" smtClean="0"/>
              <a:t>04/02/2020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A81EE8-F12A-BE48-B2C1-25AEE56A13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2790B5-DE21-6340-8DD4-80ADE9B474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6ACEFF-BDCE-B945-BE95-F7DA434F5D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49604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2C34FDD-4392-8D4E-86AA-3EF48C277D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642BFE-AE9D-8D43-99E4-596978BF851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6BAF995-57B8-624C-9626-A9B1D502D8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D0CE6C-B948-8541-8173-3D5928AEF42D}" type="datetimeFigureOut">
              <a:rPr lang="en-GB" smtClean="0"/>
              <a:t>04/02/2020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EE52229-80F4-AB49-855C-4CE672CBF8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33F79DE-D0D3-3D47-B2D6-DAD386C32A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6ACEFF-BDCE-B945-BE95-F7DA434F5D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18350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17A8B0-6E60-8F49-80D6-3CA5C8C61D9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C005DF-A3C9-654E-9881-73F7581A367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16DA047-9796-624B-8FC2-273FC6AFB9E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5AE7304-4612-9546-A563-39DE87B7AA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D0CE6C-B948-8541-8173-3D5928AEF42D}" type="datetimeFigureOut">
              <a:rPr lang="en-GB" smtClean="0"/>
              <a:t>04/02/2020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693CE9A-25BC-3C48-93BD-70A959958EF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A4C3539-4072-054A-BB6E-7F648744E8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6ACEFF-BDCE-B945-BE95-F7DA434F5D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47653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FF6A9B-224F-834F-8579-D149F78580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4DBCF3-17D3-754F-B620-773B5576C1B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7050513-51DD-AD49-8959-4D807B1134F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99C1B6F-FF62-6140-BD23-5AFF2E0680D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349BF47-86C4-174F-BA00-ACDE1E8485D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8619C47-344D-E34C-84E0-BACD0388E3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D0CE6C-B948-8541-8173-3D5928AEF42D}" type="datetimeFigureOut">
              <a:rPr lang="en-GB" smtClean="0"/>
              <a:t>04/02/2020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897BE25-94C0-0F40-AD73-48843C3BAA6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6F6B394-9BD2-BC4D-B486-DF7EF6F89C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6ACEFF-BDCE-B945-BE95-F7DA434F5D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733162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1C77A6-30CD-A446-99DE-BA1F2C4BAC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57D8393-C55B-BA44-B769-14513BCF3B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D0CE6C-B948-8541-8173-3D5928AEF42D}" type="datetimeFigureOut">
              <a:rPr lang="en-GB" smtClean="0"/>
              <a:t>04/02/2020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BE3EA6B-46BE-334E-BCD6-056C8869363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FAA00E7-9336-5443-A144-883A66F23A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6ACEFF-BDCE-B945-BE95-F7DA434F5D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759020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D6270ED-7027-A540-B92B-70910BEC6C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D0CE6C-B948-8541-8173-3D5928AEF42D}" type="datetimeFigureOut">
              <a:rPr lang="en-GB" smtClean="0"/>
              <a:t>04/02/2020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63A2961-DEA7-834C-AB78-24F66241BF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E332D9F-83D4-2D49-8C34-B4C079FEA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6ACEFF-BDCE-B945-BE95-F7DA434F5D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26576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ABDC67-26CA-A64B-BFE8-B31E237388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F840B0-6CA3-104D-BAE0-A0E102DD7D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D3786A2-6D01-1848-BC8B-001E24CF3E1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8BBB991-5C3F-E542-9EA2-B6CE22DEC5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D0CE6C-B948-8541-8173-3D5928AEF42D}" type="datetimeFigureOut">
              <a:rPr lang="en-GB" smtClean="0"/>
              <a:t>04/02/2020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39D509-E241-614B-A74C-5C4CDB6BDC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370BDA8-E3A3-BD4E-9BB1-9F513D9EC39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6ACEFF-BDCE-B945-BE95-F7DA434F5D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845138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E205BA-DE0D-3743-84EE-5A30BE3AF5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DC70534-9010-854C-A2B3-6A015E752AA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7E79C5C-20D6-8A40-9DA2-0A9D0FC39A4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0386420-3AC8-0F4B-B46D-C115CAFFD0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D0CE6C-B948-8541-8173-3D5928AEF42D}" type="datetimeFigureOut">
              <a:rPr lang="en-GB" smtClean="0"/>
              <a:t>04/02/2020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92938A2-41C4-9945-9AA2-F8DC321282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8FF38A-9DD8-754E-9457-C344251A41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6ACEFF-BDCE-B945-BE95-F7DA434F5D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86119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3A9C7C-1FE1-734A-9ADA-E75F73E53C7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BD601E8-F249-5B4C-B73D-A35D705F439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491650C-DD5F-074B-80D5-00B9C992FC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D0CE6C-B948-8541-8173-3D5928AEF42D}" type="datetimeFigureOut">
              <a:rPr lang="en-GB" smtClean="0"/>
              <a:t>04/02/2020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514C63-79A0-5D48-8BA3-970F57D824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254C9D-593A-3040-AF11-0752E50DC0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6ACEFF-BDCE-B945-BE95-F7DA434F5D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42491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F9A53ED-9273-494F-BAA5-DDB4ACB0EF2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6F2F508-2EE8-AB4C-ACA9-35974ED2CB1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B3ED93-4339-8F4E-ADB0-F8D01681CD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D0CE6C-B948-8541-8173-3D5928AEF42D}" type="datetimeFigureOut">
              <a:rPr lang="en-GB" smtClean="0"/>
              <a:t>04/02/2020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E347EC0-373D-3345-975B-3841113025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A285CB-29B6-0246-8BC0-F109F60202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6ACEFF-BDCE-B945-BE95-F7DA434F5D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37965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B6C65F1-12C6-2B4F-A32B-6B3CD2D8E3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94F2696-7102-AD45-815A-8D435E4B26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7AB4EAA-AF57-B34D-AB56-03C5E0AE336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D0CE6C-B948-8541-8173-3D5928AEF42D}" type="datetimeFigureOut">
              <a:rPr lang="en-GB" smtClean="0"/>
              <a:t>04/02/2020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A9BDA2-7099-4C4D-900C-C1D413D8824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397A9E6-15E5-DB4D-895F-12CBB92C89D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ACEFF-BDCE-B945-BE95-F7DA434F5DA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76600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tiff"/><Relationship Id="rId3" Type="http://schemas.openxmlformats.org/officeDocument/2006/relationships/image" Target="../media/image2.tiff"/><Relationship Id="rId7" Type="http://schemas.openxmlformats.org/officeDocument/2006/relationships/image" Target="../media/image6.tif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tiff"/><Relationship Id="rId5" Type="http://schemas.openxmlformats.org/officeDocument/2006/relationships/image" Target="../media/image4.tiff"/><Relationship Id="rId4" Type="http://schemas.openxmlformats.org/officeDocument/2006/relationships/image" Target="../media/image3.tif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8C76B67-AE82-5343-BDE0-0B30684F8232}"/>
              </a:ext>
            </a:extLst>
          </p:cNvPr>
          <p:cNvSpPr txBox="1"/>
          <p:nvPr/>
        </p:nvSpPr>
        <p:spPr>
          <a:xfrm>
            <a:off x="984738" y="2228671"/>
            <a:ext cx="10550770" cy="4062651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>
              <a:lnSpc>
                <a:spcPct val="200000"/>
              </a:lnSpc>
            </a:pPr>
            <a:r>
              <a:rPr lang="cy-GB" sz="2000" dirty="0"/>
              <a:t>Helo Joe,</a:t>
            </a:r>
          </a:p>
          <a:p>
            <a:pPr>
              <a:lnSpc>
                <a:spcPct val="200000"/>
              </a:lnSpc>
            </a:pPr>
            <a:r>
              <a:rPr lang="cy-GB" sz="2000" dirty="0"/>
              <a:t>Sut wyt ti? Es i i Ffrainc ar wyliau. Es i ar fferi. Roedd hi’n heulog. Bues i i’r amgueddfa. Roedd y amgueddfa yn ddiddorol. Gwelais i y </a:t>
            </a:r>
            <a:r>
              <a:rPr lang="en-GB" sz="2000" dirty="0" err="1"/>
              <a:t>Tŵr</a:t>
            </a:r>
            <a:r>
              <a:rPr lang="en-GB" sz="2000" dirty="0"/>
              <a:t> Eiffel.</a:t>
            </a:r>
            <a:r>
              <a:rPr lang="cy-GB" sz="2000" dirty="0"/>
              <a:t> Bwytais i croissant.</a:t>
            </a:r>
          </a:p>
          <a:p>
            <a:pPr>
              <a:lnSpc>
                <a:spcPct val="200000"/>
              </a:lnSpc>
            </a:pPr>
            <a:r>
              <a:rPr lang="cy-GB" sz="2000" dirty="0"/>
              <a:t>Ble est ti ar wyliau?</a:t>
            </a:r>
          </a:p>
          <a:p>
            <a:pPr>
              <a:lnSpc>
                <a:spcPct val="200000"/>
              </a:lnSpc>
            </a:pPr>
            <a:r>
              <a:rPr lang="cy-GB" sz="2000" dirty="0"/>
              <a:t>Hwyl</a:t>
            </a:r>
          </a:p>
          <a:p>
            <a:pPr>
              <a:lnSpc>
                <a:spcPct val="200000"/>
              </a:lnSpc>
            </a:pPr>
            <a:r>
              <a:rPr lang="cy-GB" sz="2000" dirty="0"/>
              <a:t>Joe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4DB8756-471D-EA45-9DFB-06DB4282AA16}"/>
              </a:ext>
            </a:extLst>
          </p:cNvPr>
          <p:cNvSpPr txBox="1"/>
          <p:nvPr/>
        </p:nvSpPr>
        <p:spPr>
          <a:xfrm>
            <a:off x="984738" y="1083212"/>
            <a:ext cx="1111348" cy="369332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I…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4F2ADE7-8D46-6240-A7A2-E875F58662AD}"/>
              </a:ext>
            </a:extLst>
          </p:cNvPr>
          <p:cNvSpPr txBox="1"/>
          <p:nvPr/>
        </p:nvSpPr>
        <p:spPr>
          <a:xfrm>
            <a:off x="984738" y="1538626"/>
            <a:ext cx="1111348" cy="369332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dirty="0"/>
              <a:t>Testun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C2CFF3E-41D6-144F-9C99-9C5FFCD2C238}"/>
              </a:ext>
            </a:extLst>
          </p:cNvPr>
          <p:cNvSpPr txBox="1"/>
          <p:nvPr/>
        </p:nvSpPr>
        <p:spPr>
          <a:xfrm>
            <a:off x="2302412" y="1080867"/>
            <a:ext cx="3071446" cy="369332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dirty="0"/>
              <a:t>Joe@hwbcymru.net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211C272-D155-A447-8230-BF1C7067BB38}"/>
              </a:ext>
            </a:extLst>
          </p:cNvPr>
          <p:cNvSpPr txBox="1"/>
          <p:nvPr/>
        </p:nvSpPr>
        <p:spPr>
          <a:xfrm>
            <a:off x="2302412" y="1558385"/>
            <a:ext cx="3071446" cy="369332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dirty="0"/>
              <a:t>Gwyliau</a:t>
            </a:r>
          </a:p>
        </p:txBody>
      </p:sp>
    </p:spTree>
    <p:extLst>
      <p:ext uri="{BB962C8B-B14F-4D97-AF65-F5344CB8AC3E}">
        <p14:creationId xmlns:p14="http://schemas.microsoft.com/office/powerpoint/2010/main" val="13051700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88C76B67-AE82-5343-BDE0-0B30684F8232}"/>
              </a:ext>
            </a:extLst>
          </p:cNvPr>
          <p:cNvSpPr txBox="1"/>
          <p:nvPr/>
        </p:nvSpPr>
        <p:spPr>
          <a:xfrm>
            <a:off x="984738" y="2228671"/>
            <a:ext cx="10185010" cy="3323987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sz="2400" dirty="0"/>
              <a:t>Helo Lucy,</a:t>
            </a:r>
          </a:p>
          <a:p>
            <a:r>
              <a:rPr lang="cy-GB" sz="2400" dirty="0"/>
              <a:t>Es i i Sbain ar wyliau gyda fy mam a tad. Es i mewn awyren. Roedd hi’n boeth iawn. Bues i i’r traeth. Yn y bore bues i’n nofio. Gwelais i pysgod fawr. Pob dydd bues i’n torheulo a chwarae pêl-droed, roedd e’n hwyl iawn. Bwytais i tapas. Wyt ti’n hoffi tapas? Ces i amswer bendigedig. </a:t>
            </a:r>
          </a:p>
          <a:p>
            <a:endParaRPr lang="cy-GB" sz="2400" dirty="0"/>
          </a:p>
          <a:p>
            <a:r>
              <a:rPr lang="cy-GB" sz="2400" dirty="0"/>
              <a:t>Hwyl</a:t>
            </a:r>
          </a:p>
          <a:p>
            <a:r>
              <a:rPr lang="cy-GB" sz="2400" dirty="0"/>
              <a:t>Joe</a:t>
            </a:r>
          </a:p>
          <a:p>
            <a:endParaRPr lang="en-GB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4DB8756-471D-EA45-9DFB-06DB4282AA16}"/>
              </a:ext>
            </a:extLst>
          </p:cNvPr>
          <p:cNvSpPr txBox="1"/>
          <p:nvPr/>
        </p:nvSpPr>
        <p:spPr>
          <a:xfrm>
            <a:off x="984738" y="1083212"/>
            <a:ext cx="1111348" cy="369332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I…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4F2ADE7-8D46-6240-A7A2-E875F58662AD}"/>
              </a:ext>
            </a:extLst>
          </p:cNvPr>
          <p:cNvSpPr txBox="1"/>
          <p:nvPr/>
        </p:nvSpPr>
        <p:spPr>
          <a:xfrm>
            <a:off x="984738" y="1538626"/>
            <a:ext cx="1111348" cy="369332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dirty="0"/>
              <a:t>Testun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C2CFF3E-41D6-144F-9C99-9C5FFCD2C238}"/>
              </a:ext>
            </a:extLst>
          </p:cNvPr>
          <p:cNvSpPr txBox="1"/>
          <p:nvPr/>
        </p:nvSpPr>
        <p:spPr>
          <a:xfrm>
            <a:off x="2302412" y="1080867"/>
            <a:ext cx="3071446" cy="369332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dirty="0"/>
              <a:t>Lucy@hwbcymru.net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5211C272-D155-A447-8230-BF1C7067BB38}"/>
              </a:ext>
            </a:extLst>
          </p:cNvPr>
          <p:cNvSpPr txBox="1"/>
          <p:nvPr/>
        </p:nvSpPr>
        <p:spPr>
          <a:xfrm>
            <a:off x="2302412" y="1558385"/>
            <a:ext cx="3071446" cy="369332"/>
          </a:xfrm>
          <a:prstGeom prst="rect">
            <a:avLst/>
          </a:prstGeom>
          <a:solidFill>
            <a:schemeClr val="bg1"/>
          </a:solidFill>
          <a:ln w="28575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cy-GB" dirty="0"/>
              <a:t>Gwyliau</a:t>
            </a:r>
          </a:p>
        </p:txBody>
      </p:sp>
    </p:spTree>
    <p:extLst>
      <p:ext uri="{BB962C8B-B14F-4D97-AF65-F5344CB8AC3E}">
        <p14:creationId xmlns:p14="http://schemas.microsoft.com/office/powerpoint/2010/main" val="203117266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CF074582-F598-7641-BFAB-3E4B60BEEACD}"/>
              </a:ext>
            </a:extLst>
          </p:cNvPr>
          <p:cNvSpPr/>
          <p:nvPr/>
        </p:nvSpPr>
        <p:spPr>
          <a:xfrm>
            <a:off x="109295" y="3119302"/>
            <a:ext cx="177644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dirty="0" err="1">
                <a:ln w="12700" cmpd="sng">
                  <a:solidFill>
                    <a:schemeClr val="accent4"/>
                  </a:solidFill>
                  <a:prstDash val="solid"/>
                </a:ln>
                <a:solidFill>
                  <a:srgbClr val="FFFF00"/>
                </a:solidFill>
              </a:rPr>
              <a:t>C</a:t>
            </a:r>
            <a:r>
              <a:rPr lang="en-GB" sz="5400" b="1" cap="none" spc="0" dirty="0" err="1">
                <a:ln w="12700" cmpd="sng">
                  <a:solidFill>
                    <a:schemeClr val="accent4"/>
                  </a:solidFill>
                  <a:prstDash val="solid"/>
                </a:ln>
                <a:solidFill>
                  <a:srgbClr val="FFFF00"/>
                </a:solidFill>
                <a:effectLst/>
              </a:rPr>
              <a:t>oala</a:t>
            </a:r>
            <a:endParaRPr lang="en-GB" sz="5400" b="1" cap="none" spc="0" dirty="0">
              <a:ln w="12700" cmpd="sng">
                <a:solidFill>
                  <a:schemeClr val="accent4"/>
                </a:solidFill>
                <a:prstDash val="solid"/>
              </a:ln>
              <a:solidFill>
                <a:srgbClr val="FFFF00"/>
              </a:solidFill>
              <a:effectLst/>
            </a:endParaRP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5348F28C-9ACC-2F43-811F-0342C592C54C}"/>
              </a:ext>
            </a:extLst>
          </p:cNvPr>
          <p:cNvSpPr/>
          <p:nvPr/>
        </p:nvSpPr>
        <p:spPr>
          <a:xfrm>
            <a:off x="247247" y="2073608"/>
            <a:ext cx="2457212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4800" b="1" spc="50" dirty="0" err="1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Cangar</a:t>
            </a:r>
            <a:r>
              <a:rPr lang="cy-GB" sz="4800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ŵ</a:t>
            </a:r>
            <a:endParaRPr lang="en-GB" sz="4800" b="1" spc="50" dirty="0">
              <a:ln w="9525" cmpd="sng">
                <a:solidFill>
                  <a:schemeClr val="accent1"/>
                </a:solidFill>
                <a:prstDash val="solid"/>
              </a:ln>
              <a:solidFill>
                <a:srgbClr val="70AD47">
                  <a:tint val="1000"/>
                </a:srgbClr>
              </a:solidFill>
              <a:effectLst>
                <a:glow rad="38100">
                  <a:schemeClr val="accent1">
                    <a:alpha val="40000"/>
                  </a:schemeClr>
                </a:glow>
              </a:effectLst>
            </a:endParaRPr>
          </a:p>
          <a:p>
            <a:pPr algn="ctr"/>
            <a:endParaRPr lang="cy-GB" dirty="0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F99AC0A3-15DA-C742-96EC-E1DF8A03B682}"/>
              </a:ext>
            </a:extLst>
          </p:cNvPr>
          <p:cNvSpPr/>
          <p:nvPr/>
        </p:nvSpPr>
        <p:spPr>
          <a:xfrm>
            <a:off x="3867337" y="214975"/>
            <a:ext cx="3076371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4800" b="1" dirty="0" err="1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Bwmerang</a:t>
            </a:r>
            <a:endParaRPr lang="en-GB" sz="4800" b="1" dirty="0">
              <a:ln w="9525">
                <a:solidFill>
                  <a:schemeClr val="bg1"/>
                </a:solidFill>
                <a:prstDash val="solid"/>
              </a:ln>
              <a:solidFill>
                <a:schemeClr val="accent5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1B461DB-344F-874C-ABE9-8CE73EF31379}"/>
              </a:ext>
            </a:extLst>
          </p:cNvPr>
          <p:cNvSpPr/>
          <p:nvPr/>
        </p:nvSpPr>
        <p:spPr>
          <a:xfrm>
            <a:off x="190006" y="4600956"/>
            <a:ext cx="3183564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dirty="0" err="1">
                <a:ln w="6600">
                  <a:solidFill>
                    <a:schemeClr val="accent2"/>
                  </a:solidFill>
                  <a:prstDash val="solid"/>
                </a:ln>
                <a:solidFill>
                  <a:srgbClr val="FFFFFF"/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Brigdonwr</a:t>
            </a:r>
            <a:endParaRPr lang="en-GB" sz="5400" b="1" dirty="0">
              <a:ln w="6600">
                <a:solidFill>
                  <a:schemeClr val="accent2"/>
                </a:solidFill>
                <a:prstDash val="solid"/>
              </a:ln>
              <a:solidFill>
                <a:srgbClr val="FFFFFF"/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609E71D0-8636-4B4A-93CF-D1B753499820}"/>
              </a:ext>
            </a:extLst>
          </p:cNvPr>
          <p:cNvSpPr/>
          <p:nvPr/>
        </p:nvSpPr>
        <p:spPr>
          <a:xfrm>
            <a:off x="9280921" y="1439721"/>
            <a:ext cx="2020746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5400" b="1" dirty="0" err="1">
                <a:ln w="12700" cmpd="sng">
                  <a:solidFill>
                    <a:schemeClr val="accent4"/>
                  </a:solidFill>
                  <a:prstDash val="solid"/>
                </a:ln>
                <a:solidFill>
                  <a:schemeClr val="accent6">
                    <a:lumMod val="75000"/>
                  </a:schemeClr>
                </a:solidFill>
              </a:rPr>
              <a:t>Traeth</a:t>
            </a:r>
            <a:endParaRPr lang="en-GB" sz="5400" b="1" cap="none" spc="0" dirty="0">
              <a:ln w="12700" cmpd="sng">
                <a:solidFill>
                  <a:schemeClr val="accent4"/>
                </a:solidFill>
                <a:prstDash val="solid"/>
              </a:ln>
              <a:solidFill>
                <a:schemeClr val="accent6">
                  <a:lumMod val="75000"/>
                </a:schemeClr>
              </a:solidFill>
              <a:effectLst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28DD5656-DF4A-5E43-BFFC-B89125F31AA9}"/>
              </a:ext>
            </a:extLst>
          </p:cNvPr>
          <p:cNvSpPr/>
          <p:nvPr/>
        </p:nvSpPr>
        <p:spPr>
          <a:xfrm>
            <a:off x="3784109" y="4070658"/>
            <a:ext cx="486549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">
                <a:rot lat="0" lon="0" rev="15600000"/>
              </a:lightRig>
            </a:scene3d>
            <a:sp3d extrusionH="57150" prstMaterial="softEdge">
              <a:bevelT w="25400" h="38100"/>
            </a:sp3d>
          </a:bodyPr>
          <a:lstStyle/>
          <a:p>
            <a:pPr algn="ctr"/>
            <a:r>
              <a:rPr lang="cy-GB" sz="5400" b="1" dirty="0">
                <a:ln/>
                <a:solidFill>
                  <a:schemeClr val="accent4"/>
                </a:solidFill>
              </a:rPr>
              <a:t>Tŷ opera Sydney</a:t>
            </a:r>
            <a:endParaRPr lang="en-GB" sz="9600" b="1" dirty="0">
              <a:ln/>
              <a:solidFill>
                <a:schemeClr val="accent4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DB9BBF7-5EF0-844C-96C0-70DF57A12E2F}"/>
              </a:ext>
            </a:extLst>
          </p:cNvPr>
          <p:cNvSpPr/>
          <p:nvPr/>
        </p:nvSpPr>
        <p:spPr>
          <a:xfrm>
            <a:off x="7250685" y="136956"/>
            <a:ext cx="3829297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y-GB" sz="5400" b="1" cap="none" spc="0" dirty="0">
                <a:ln w="12700" cmpd="sng">
                  <a:solidFill>
                    <a:schemeClr val="accent4"/>
                  </a:solidFill>
                  <a:prstDash val="solid"/>
                </a:ln>
                <a:gradFill>
                  <a:gsLst>
                    <a:gs pos="0">
                      <a:schemeClr val="accent4"/>
                    </a:gs>
                    <a:gs pos="4000">
                      <a:schemeClr val="accent4">
                        <a:lumMod val="60000"/>
                        <a:lumOff val="40000"/>
                      </a:schemeClr>
                    </a:gs>
                    <a:gs pos="87000">
                      <a:schemeClr val="accent4">
                        <a:lumMod val="20000"/>
                        <a:lumOff val="80000"/>
                      </a:schemeClr>
                    </a:gs>
                  </a:gsLst>
                  <a:lin ang="5400000"/>
                </a:gradFill>
                <a:effectLst/>
              </a:rPr>
              <a:t>Kookaburra</a:t>
            </a:r>
            <a:endParaRPr lang="en-GB" sz="5400" b="1" cap="none" spc="0" dirty="0">
              <a:ln w="12700" cmpd="sng">
                <a:solidFill>
                  <a:schemeClr val="accent4"/>
                </a:solidFill>
                <a:prstDash val="solid"/>
              </a:ln>
              <a:gradFill>
                <a:gsLst>
                  <a:gs pos="0">
                    <a:schemeClr val="accent4"/>
                  </a:gs>
                  <a:gs pos="4000">
                    <a:schemeClr val="accent4">
                      <a:lumMod val="60000"/>
                      <a:lumOff val="40000"/>
                    </a:schemeClr>
                  </a:gs>
                  <a:gs pos="87000">
                    <a:schemeClr val="accent4">
                      <a:lumMod val="20000"/>
                      <a:lumOff val="80000"/>
                    </a:schemeClr>
                  </a:gs>
                </a:gsLst>
                <a:lin ang="5400000"/>
              </a:gradFill>
              <a:effectLst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B0BA3415-B96C-6146-8FC4-75EA3CB0CA59}"/>
              </a:ext>
            </a:extLst>
          </p:cNvPr>
          <p:cNvSpPr/>
          <p:nvPr/>
        </p:nvSpPr>
        <p:spPr>
          <a:xfrm>
            <a:off x="328794" y="-48710"/>
            <a:ext cx="2856872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y-GB" sz="5400" b="1" cap="none" spc="0" dirty="0">
                <a:ln w="12700" cmpd="sng">
                  <a:solidFill>
                    <a:schemeClr val="accent4"/>
                  </a:solidFill>
                  <a:prstDash val="solid"/>
                </a:ln>
                <a:solidFill>
                  <a:srgbClr val="92D050"/>
                </a:solidFill>
                <a:effectLst/>
              </a:rPr>
              <a:t>Barbeciw</a:t>
            </a:r>
            <a:endParaRPr lang="en-GB" sz="5400" b="1" cap="none" spc="0" dirty="0">
              <a:ln w="12700" cmpd="sng">
                <a:solidFill>
                  <a:schemeClr val="accent4"/>
                </a:solidFill>
                <a:prstDash val="solid"/>
              </a:ln>
              <a:solidFill>
                <a:srgbClr val="92D050"/>
              </a:solidFill>
              <a:effectLst/>
            </a:endParaRP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07C42EA-8F8C-CE49-987E-DA43C0163722}"/>
              </a:ext>
            </a:extLst>
          </p:cNvPr>
          <p:cNvSpPr/>
          <p:nvPr/>
        </p:nvSpPr>
        <p:spPr>
          <a:xfrm>
            <a:off x="3867337" y="2470453"/>
            <a:ext cx="4782271" cy="1723549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8800" b="1" spc="50" dirty="0" err="1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30A0"/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Awstralia</a:t>
            </a:r>
            <a:r>
              <a:rPr lang="en-US" sz="4800" b="1" spc="50" dirty="0">
                <a:ln w="9525" cmpd="sng">
                  <a:solidFill>
                    <a:schemeClr val="accent1"/>
                  </a:solidFill>
                  <a:prstDash val="solid"/>
                </a:ln>
                <a:solidFill>
                  <a:srgbClr val="70AD47">
                    <a:tint val="1000"/>
                  </a:srgbClr>
                </a:solidFill>
                <a:effectLst>
                  <a:glow rad="38100">
                    <a:schemeClr val="accent1">
                      <a:alpha val="40000"/>
                    </a:schemeClr>
                  </a:glow>
                </a:effectLst>
              </a:rPr>
              <a:t> </a:t>
            </a:r>
            <a:endParaRPr lang="en-GB" sz="4800" b="1" spc="50" dirty="0">
              <a:ln w="9525" cmpd="sng">
                <a:solidFill>
                  <a:schemeClr val="accent1"/>
                </a:solidFill>
                <a:prstDash val="solid"/>
              </a:ln>
              <a:solidFill>
                <a:srgbClr val="70AD47">
                  <a:tint val="1000"/>
                </a:srgbClr>
              </a:solidFill>
              <a:effectLst>
                <a:glow rad="38100">
                  <a:schemeClr val="accent1">
                    <a:alpha val="40000"/>
                  </a:schemeClr>
                </a:glow>
              </a:effectLst>
            </a:endParaRPr>
          </a:p>
          <a:p>
            <a:pPr algn="ctr"/>
            <a:endParaRPr lang="cy-GB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ACDF2E3-C1A8-6449-BCCC-318CF03E95D1}"/>
              </a:ext>
            </a:extLst>
          </p:cNvPr>
          <p:cNvSpPr/>
          <p:nvPr/>
        </p:nvSpPr>
        <p:spPr>
          <a:xfrm>
            <a:off x="8753107" y="5027102"/>
            <a:ext cx="3076371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4800" b="1" dirty="0" err="1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Crocodeil</a:t>
            </a:r>
            <a:endParaRPr lang="en-GB" sz="4800" b="1" dirty="0">
              <a:ln w="9525">
                <a:solidFill>
                  <a:schemeClr val="bg1"/>
                </a:solidFill>
                <a:prstDash val="solid"/>
              </a:ln>
              <a:solidFill>
                <a:schemeClr val="accent5"/>
              </a:solidFill>
              <a:effectLst>
                <a:outerShdw blurRad="12700" dist="38100" dir="2700000" algn="tl" rotWithShape="0">
                  <a:schemeClr val="accent5">
                    <a:lumMod val="60000"/>
                    <a:lumOff val="40000"/>
                  </a:schemeClr>
                </a:outerShdw>
              </a:effectLst>
            </a:endParaRP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515F8018-498E-A442-A5AB-3835C131DFA7}"/>
              </a:ext>
            </a:extLst>
          </p:cNvPr>
          <p:cNvSpPr/>
          <p:nvPr/>
        </p:nvSpPr>
        <p:spPr>
          <a:xfrm>
            <a:off x="8753108" y="3070296"/>
            <a:ext cx="3076371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4800" b="1" dirty="0">
                <a:ln w="9525">
                  <a:solidFill>
                    <a:schemeClr val="bg1"/>
                  </a:solidFill>
                  <a:prstDash val="solid"/>
                </a:ln>
                <a:solidFill>
                  <a:srgbClr val="FF0000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Craig Ayers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969144F6-AC78-C14F-8381-41067E2CBBF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30981" y="4003375"/>
            <a:ext cx="1120624" cy="1120624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D4294ECA-ABD7-6943-A3FF-521C3BBABBC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83316" y="5123999"/>
            <a:ext cx="2025367" cy="151902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A53F3BE4-829E-8148-B5E3-55CBC9A0B1A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31716" y="5831099"/>
            <a:ext cx="1501280" cy="9972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72B3C67-C851-194B-B1AC-BB10264C2188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10161" y="5858099"/>
            <a:ext cx="1494284" cy="94320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8E20AC50-19C4-7B40-B64C-8223F98900E2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112018" y="800275"/>
            <a:ext cx="1120039" cy="1120039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9D627ED2-F3BC-CC4D-80FB-04F54D226E0B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37190" y="996528"/>
            <a:ext cx="1422400" cy="1422400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ACC9EC3B-A989-C14A-91B4-F86ABC2D4541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501633" y="1111811"/>
            <a:ext cx="1663700" cy="1219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5284986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71</TotalTime>
  <Words>157</Words>
  <Application>Microsoft Macintosh PowerPoint</Application>
  <PresentationFormat>Widescreen</PresentationFormat>
  <Paragraphs>29</Paragraphs>
  <Slides>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7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Emma Symmonds (1900927)</dc:creator>
  <cp:lastModifiedBy>Emma Symmonds (1900927)</cp:lastModifiedBy>
  <cp:revision>4</cp:revision>
  <dcterms:created xsi:type="dcterms:W3CDTF">2020-02-02T12:19:01Z</dcterms:created>
  <dcterms:modified xsi:type="dcterms:W3CDTF">2020-02-04T09:07:31Z</dcterms:modified>
</cp:coreProperties>
</file>