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CD8E37-359F-45F8-A1A9-42E12D266433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B60EF6-FEBF-4501-BA9C-8C6DEAFFC4D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0B703B9-4B18-4399-929B-0C02464B9DCB}" type="slidenum">
              <a:rPr lang="en-GB"/>
              <a:pPr/>
              <a:t>6</a:t>
            </a:fld>
            <a:endParaRPr lang="en-GB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72E1BF-7330-4AAF-A52A-41965D982335}" type="slidenum">
              <a:rPr lang="en-GB"/>
              <a:pPr/>
              <a:t>7</a:t>
            </a:fld>
            <a:endParaRPr lang="en-GB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5391914-8CE0-44AB-A883-FD24AD6B2F40}" type="slidenum">
              <a:rPr lang="en-GB"/>
              <a:pPr/>
              <a:t>8</a:t>
            </a:fld>
            <a:endParaRPr lang="en-GB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DB8ED1C-1310-4029-A0F0-2A41D56C2AAA}" type="datetimeFigureOut">
              <a:rPr lang="en-US" smtClean="0"/>
              <a:pPr/>
              <a:t>3/16/2010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379D1F-4BCD-4C39-83F1-9A7D0D520A6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llenniumstadium.com/3473_3564.php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tellicast.com/LocalWeather/World/" TargetMode="External"/><Relationship Id="rId5" Type="http://schemas.openxmlformats.org/officeDocument/2006/relationships/hyperlink" Target="http://www.theaa.com/" TargetMode="External"/><Relationship Id="rId4" Type="http://schemas.openxmlformats.org/officeDocument/2006/relationships/hyperlink" Target="http://www.streetmap.co.uk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local.live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mapquest.com/" TargetMode="External"/><Relationship Id="rId5" Type="http://schemas.openxmlformats.org/officeDocument/2006/relationships/hyperlink" Target="http://maps.yahoo.com/" TargetMode="External"/><Relationship Id="rId4" Type="http://schemas.openxmlformats.org/officeDocument/2006/relationships/hyperlink" Target="http://maps.google.com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awindowslive.com/VirtualEarth.aspx" TargetMode="External"/><Relationship Id="rId2" Type="http://schemas.openxmlformats.org/officeDocument/2006/relationships/hyperlink" Target="http://www.ccw.gov.uk/interactive-maps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Web GIS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maps on a web page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could use Map </a:t>
            </a:r>
            <a:r>
              <a:rPr lang="en-GB" dirty="0" err="1" smtClean="0"/>
              <a:t>MapXtreme</a:t>
            </a:r>
            <a:r>
              <a:rPr lang="en-GB" dirty="0" smtClean="0"/>
              <a:t>. </a:t>
            </a:r>
            <a:endParaRPr lang="en-GB" dirty="0"/>
          </a:p>
          <a:p>
            <a:r>
              <a:rPr lang="en-GB" dirty="0" smtClean="0"/>
              <a:t>This is additional software that will allow us to add functionality to the MapInfo data that we have created in a native MapInfo environment.</a:t>
            </a:r>
          </a:p>
          <a:p>
            <a:r>
              <a:rPr lang="en-GB" dirty="0" smtClean="0"/>
              <a:t>Or we could use the html builder tool that is within the native MapInfo environment.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 the tool using tool manager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876425" y="2310606"/>
            <a:ext cx="4629150" cy="310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 now need to use the HTML generator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362273" y="1600200"/>
            <a:ext cx="565745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happens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Depending on our choices we should generate a we page that will display the map layers</a:t>
            </a:r>
          </a:p>
          <a:p>
            <a:r>
              <a:rPr lang="en-GB" dirty="0" smtClean="0"/>
              <a:t>If we choose a landing page for each hotspot then any data will also be displayed on a connected web page.</a:t>
            </a:r>
          </a:p>
          <a:p>
            <a:r>
              <a:rPr lang="en-GB" dirty="0" smtClean="0"/>
              <a:t>This adds some simple web interactivity to a GIS project.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Mapping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Maps appear on many web sites</a:t>
            </a:r>
          </a:p>
          <a:p>
            <a:pPr lvl="1">
              <a:lnSpc>
                <a:spcPct val="80000"/>
              </a:lnSpc>
            </a:pPr>
            <a:r>
              <a:rPr lang="en-GB" sz="2000" dirty="0">
                <a:hlinkClick r:id="rId3"/>
              </a:rPr>
              <a:t>http://www.millenniumstadium.com/3473_3564.php</a:t>
            </a: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400" dirty="0" smtClean="0"/>
              <a:t>Increasingly</a:t>
            </a:r>
            <a:r>
              <a:rPr lang="en-GB" sz="2400" dirty="0"/>
              <a:t>, maps come with added functionality</a:t>
            </a:r>
          </a:p>
          <a:p>
            <a:pPr lvl="1">
              <a:lnSpc>
                <a:spcPct val="80000"/>
              </a:lnSpc>
            </a:pPr>
            <a:r>
              <a:rPr lang="en-GB" sz="2000" dirty="0">
                <a:hlinkClick r:id="rId4"/>
              </a:rPr>
              <a:t>www.streetmap.co.uk</a:t>
            </a:r>
            <a:endParaRPr lang="en-GB" sz="2000" dirty="0"/>
          </a:p>
          <a:p>
            <a:pPr lvl="1">
              <a:lnSpc>
                <a:spcPct val="80000"/>
              </a:lnSpc>
            </a:pPr>
            <a:r>
              <a:rPr lang="en-GB" sz="2000" dirty="0"/>
              <a:t>Routes and Traffic at </a:t>
            </a:r>
            <a:r>
              <a:rPr lang="en-GB" sz="2000" dirty="0">
                <a:hlinkClick r:id="rId5"/>
              </a:rPr>
              <a:t>www.theaa.com</a:t>
            </a:r>
            <a:endParaRPr lang="en-GB" sz="2000" dirty="0"/>
          </a:p>
          <a:p>
            <a:pPr lvl="1">
              <a:lnSpc>
                <a:spcPct val="80000"/>
              </a:lnSpc>
            </a:pPr>
            <a:r>
              <a:rPr lang="en-GB" sz="2000" dirty="0">
                <a:hlinkClick r:id="rId6"/>
              </a:rPr>
              <a:t>http://www.intellicast.com/LocalWeather/World/</a:t>
            </a:r>
            <a:endParaRPr lang="en-GB" sz="2000" dirty="0"/>
          </a:p>
          <a:p>
            <a:pPr lvl="1">
              <a:lnSpc>
                <a:spcPct val="80000"/>
              </a:lnSpc>
              <a:buNone/>
            </a:pP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400" dirty="0" smtClean="0"/>
              <a:t>web </a:t>
            </a:r>
            <a:r>
              <a:rPr lang="en-GB" sz="2400" dirty="0"/>
              <a:t>developers wanting to include mapping functionality would require expensive software such as ESRI’s </a:t>
            </a:r>
            <a:r>
              <a:rPr lang="en-GB" sz="2400" dirty="0" err="1"/>
              <a:t>ArcIMS</a:t>
            </a:r>
            <a:r>
              <a:rPr lang="en-GB" sz="2400" dirty="0"/>
              <a:t> (+ usually expensive data</a:t>
            </a:r>
            <a:r>
              <a:rPr lang="en-GB" sz="2400" dirty="0" smtClean="0"/>
              <a:t>) or </a:t>
            </a:r>
            <a:r>
              <a:rPr lang="en-GB" sz="2400" dirty="0" err="1" smtClean="0"/>
              <a:t>MapXteme</a:t>
            </a:r>
            <a:r>
              <a:rPr lang="en-GB" sz="2400" dirty="0" smtClean="0"/>
              <a:t> but now we can ass some simple maps without too much expense.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28662" y="642918"/>
            <a:ext cx="6480048" cy="2301240"/>
          </a:xfrm>
        </p:spPr>
        <p:txBody>
          <a:bodyPr/>
          <a:lstStyle/>
          <a:p>
            <a:r>
              <a:rPr lang="en-GB" dirty="0"/>
              <a:t>Microsoft, Google, Yahoo, </a:t>
            </a:r>
            <a:r>
              <a:rPr lang="en-GB" dirty="0" err="1"/>
              <a:t>Mapquest</a:t>
            </a:r>
            <a:r>
              <a:rPr lang="en-GB" dirty="0"/>
              <a:t>……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85918" y="3429000"/>
            <a:ext cx="6480048" cy="1752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>
                <a:hlinkClick r:id="rId3"/>
              </a:rPr>
              <a:t>http://local.live.com/</a:t>
            </a: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>
                <a:hlinkClick r:id="rId4"/>
              </a:rPr>
              <a:t>http://maps.google.com/</a:t>
            </a: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>
                <a:hlinkClick r:id="rId5"/>
              </a:rPr>
              <a:t>http://maps.yahoo.com/</a:t>
            </a: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>
                <a:hlinkClick r:id="rId6"/>
              </a:rPr>
              <a:t>http://www.mapquest.com/</a:t>
            </a:r>
            <a:endParaRPr lang="en-GB" sz="2800" dirty="0"/>
          </a:p>
          <a:p>
            <a:pPr>
              <a:lnSpc>
                <a:spcPct val="80000"/>
              </a:lnSpc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APIs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 smtClean="0"/>
              <a:t>Microsoft (virtual earth), </a:t>
            </a:r>
            <a:r>
              <a:rPr lang="en-GB" sz="2400" dirty="0"/>
              <a:t>Google, Yahoo and </a:t>
            </a:r>
            <a:r>
              <a:rPr lang="en-GB" sz="2400" dirty="0" smtClean="0"/>
              <a:t>MapQuest  and  many others </a:t>
            </a:r>
            <a:r>
              <a:rPr lang="en-GB" sz="2400" dirty="0"/>
              <a:t>have all </a:t>
            </a:r>
            <a:r>
              <a:rPr lang="en-GB" sz="2400" dirty="0" smtClean="0"/>
              <a:t>released </a:t>
            </a:r>
            <a:r>
              <a:rPr lang="en-GB" sz="2400" dirty="0"/>
              <a:t>APIs to </a:t>
            </a:r>
            <a:r>
              <a:rPr lang="en-GB" sz="2400" u="sng" dirty="0"/>
              <a:t>some</a:t>
            </a:r>
            <a:r>
              <a:rPr lang="en-GB" sz="2400" dirty="0"/>
              <a:t> of their mapping functionality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These APIs let you embed maps in your own web pages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They are FREE !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They make use of JavaScript !!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Limited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Only some of the functionality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Currently have to use their </a:t>
            </a:r>
            <a:r>
              <a:rPr lang="en-GB" sz="2000" dirty="0" smtClean="0"/>
              <a:t>maps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Some provide documentation on how to bring the maps into your application</a:t>
            </a:r>
          </a:p>
          <a:p>
            <a:pPr lvl="1">
              <a:lnSpc>
                <a:spcPct val="90000"/>
              </a:lnSpc>
            </a:pPr>
            <a:endParaRPr lang="en-GB" sz="2000" dirty="0" smtClean="0"/>
          </a:p>
          <a:p>
            <a:pPr lvl="1">
              <a:lnSpc>
                <a:spcPct val="90000"/>
              </a:lnSpc>
            </a:pPr>
            <a:endParaRPr lang="en-GB" sz="2000" dirty="0" smtClean="0"/>
          </a:p>
          <a:p>
            <a:pPr lvl="1">
              <a:lnSpc>
                <a:spcPct val="90000"/>
              </a:lnSpc>
              <a:buNone/>
            </a:pPr>
            <a:r>
              <a:rPr lang="en-GB" sz="2000" dirty="0" smtClean="0"/>
              <a:t>			</a:t>
            </a:r>
          </a:p>
          <a:p>
            <a:pPr lvl="1">
              <a:lnSpc>
                <a:spcPct val="90000"/>
              </a:lnSpc>
              <a:buNone/>
            </a:pP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links to look 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298"/>
            <a:ext cx="7467600" cy="4525963"/>
          </a:xfrm>
        </p:spPr>
        <p:txBody>
          <a:bodyPr/>
          <a:lstStyle/>
          <a:p>
            <a:r>
              <a:rPr lang="en-GB" dirty="0" smtClean="0"/>
              <a:t>Interactive map of the welsh countryside</a:t>
            </a:r>
          </a:p>
          <a:p>
            <a:r>
              <a:rPr lang="en-GB" dirty="0" smtClean="0">
                <a:hlinkClick r:id="rId2"/>
              </a:rPr>
              <a:t>http://www.ccw.gov.uk/interactive-maps.aspx</a:t>
            </a:r>
            <a:endParaRPr lang="en-GB" dirty="0" smtClean="0"/>
          </a:p>
          <a:p>
            <a:r>
              <a:rPr lang="en-GB" dirty="0" smtClean="0"/>
              <a:t>Virtual earth a Microsoft product</a:t>
            </a:r>
          </a:p>
          <a:p>
            <a:r>
              <a:rPr lang="en-GB" dirty="0" smtClean="0">
                <a:hlinkClick r:id="rId3"/>
              </a:rPr>
              <a:t>http://www.viawindowslive.com/VirtualEarth.aspx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58</TotalTime>
  <Words>301</Words>
  <Application>Microsoft Office PowerPoint</Application>
  <PresentationFormat>On-screen Show (4:3)</PresentationFormat>
  <Paragraphs>45</Paragraphs>
  <Slides>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Technic</vt:lpstr>
      <vt:lpstr>Web GIS</vt:lpstr>
      <vt:lpstr>Getting maps on a web page</vt:lpstr>
      <vt:lpstr>Add the tool using tool manager</vt:lpstr>
      <vt:lpstr>We now need to use the HTML generator </vt:lpstr>
      <vt:lpstr>What happens</vt:lpstr>
      <vt:lpstr>Web Mapping</vt:lpstr>
      <vt:lpstr>Microsoft, Google, Yahoo, Mapquest……</vt:lpstr>
      <vt:lpstr>APIs</vt:lpstr>
      <vt:lpstr>Some links to look at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based GIS</dc:title>
  <dc:creator>Bev Falvey</dc:creator>
  <cp:lastModifiedBy>Bev Falvey</cp:lastModifiedBy>
  <cp:revision>7</cp:revision>
  <dcterms:created xsi:type="dcterms:W3CDTF">2010-02-16T10:13:17Z</dcterms:created>
  <dcterms:modified xsi:type="dcterms:W3CDTF">2010-03-16T11:06:33Z</dcterms:modified>
</cp:coreProperties>
</file>