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5"/>
  </p:notesMasterIdLst>
  <p:handoutMasterIdLst>
    <p:handoutMasterId r:id="rId6"/>
  </p:handoutMasterIdLst>
  <p:sldIdLst>
    <p:sldId id="363" r:id="rId2"/>
    <p:sldId id="356" r:id="rId3"/>
    <p:sldId id="357" r:id="rId4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ED1A24"/>
    <a:srgbClr val="CC0000"/>
    <a:srgbClr val="FF0066"/>
    <a:srgbClr val="FFFF00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AB5574-1C8C-4E03-AB6C-87F187C00079}" v="70" dt="2024-10-16T18:45:59.744"/>
    <p1510:client id="{BD11EB79-DBEC-4785-97FB-0F196E469556}" v="1" dt="2024-10-16T18:50:02.5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6357" autoAdjust="0"/>
  </p:normalViewPr>
  <p:slideViewPr>
    <p:cSldViewPr>
      <p:cViewPr varScale="1">
        <p:scale>
          <a:sx n="88" d="100"/>
          <a:sy n="88" d="100"/>
        </p:scale>
        <p:origin x="54" y="17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11" Type="http://schemas.microsoft.com/office/2016/11/relationships/changesInfo" Target="changesInfos/changesInfo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BD11EB79-DBEC-4785-97FB-0F196E469556}"/>
    <pc:docChg chg="custSel addSld delSld modSld">
      <pc:chgData name="Piyumika Kithulgoda Gamage" userId="8130ac14-9727-4963-a006-512f362f8357" providerId="ADAL" clId="{BD11EB79-DBEC-4785-97FB-0F196E469556}" dt="2024-10-16T18:50:17.709" v="42" actId="20577"/>
      <pc:docMkLst>
        <pc:docMk/>
      </pc:docMkLst>
      <pc:sldChg chg="del">
        <pc:chgData name="Piyumika Kithulgoda Gamage" userId="8130ac14-9727-4963-a006-512f362f8357" providerId="ADAL" clId="{BD11EB79-DBEC-4785-97FB-0F196E469556}" dt="2024-10-16T18:49:54.318" v="0" actId="47"/>
        <pc:sldMkLst>
          <pc:docMk/>
          <pc:sldMk cId="0" sldId="331"/>
        </pc:sldMkLst>
      </pc:sldChg>
      <pc:sldChg chg="add">
        <pc:chgData name="Piyumika Kithulgoda Gamage" userId="8130ac14-9727-4963-a006-512f362f8357" providerId="ADAL" clId="{BD11EB79-DBEC-4785-97FB-0F196E469556}" dt="2024-10-16T18:50:02.539" v="29"/>
        <pc:sldMkLst>
          <pc:docMk/>
          <pc:sldMk cId="2330232883" sldId="356"/>
        </pc:sldMkLst>
      </pc:sldChg>
      <pc:sldChg chg="add">
        <pc:chgData name="Piyumika Kithulgoda Gamage" userId="8130ac14-9727-4963-a006-512f362f8357" providerId="ADAL" clId="{BD11EB79-DBEC-4785-97FB-0F196E469556}" dt="2024-10-16T18:50:02.539" v="29"/>
        <pc:sldMkLst>
          <pc:docMk/>
          <pc:sldMk cId="2008956521" sldId="357"/>
        </pc:sldMkLst>
      </pc:sldChg>
      <pc:sldChg chg="modSp mod">
        <pc:chgData name="Piyumika Kithulgoda Gamage" userId="8130ac14-9727-4963-a006-512f362f8357" providerId="ADAL" clId="{BD11EB79-DBEC-4785-97FB-0F196E469556}" dt="2024-10-16T18:50:17.709" v="42" actId="20577"/>
        <pc:sldMkLst>
          <pc:docMk/>
          <pc:sldMk cId="2370100439" sldId="363"/>
        </pc:sldMkLst>
        <pc:spChg chg="mod">
          <ac:chgData name="Piyumika Kithulgoda Gamage" userId="8130ac14-9727-4963-a006-512f362f8357" providerId="ADAL" clId="{BD11EB79-DBEC-4785-97FB-0F196E469556}" dt="2024-10-16T18:50:17.709" v="42" actId="20577"/>
          <ac:spMkLst>
            <pc:docMk/>
            <pc:sldMk cId="2370100439" sldId="363"/>
            <ac:spMk id="5" creationId="{E8FBFAA6-7D53-4F46-B4FA-B6E25AA48337}"/>
          </ac:spMkLst>
        </pc:spChg>
      </pc:sldChg>
      <pc:sldChg chg="del">
        <pc:chgData name="Piyumika Kithulgoda Gamage" userId="8130ac14-9727-4963-a006-512f362f8357" providerId="ADAL" clId="{BD11EB79-DBEC-4785-97FB-0F196E469556}" dt="2024-10-16T18:49:59.761" v="27" actId="47"/>
        <pc:sldMkLst>
          <pc:docMk/>
          <pc:sldMk cId="2539968842" sldId="369"/>
        </pc:sldMkLst>
      </pc:sldChg>
      <pc:sldChg chg="del">
        <pc:chgData name="Piyumika Kithulgoda Gamage" userId="8130ac14-9727-4963-a006-512f362f8357" providerId="ADAL" clId="{BD11EB79-DBEC-4785-97FB-0F196E469556}" dt="2024-10-16T18:50:00.319" v="28" actId="47"/>
        <pc:sldMkLst>
          <pc:docMk/>
          <pc:sldMk cId="349127884" sldId="370"/>
        </pc:sldMkLst>
      </pc:sldChg>
      <pc:sldChg chg="del">
        <pc:chgData name="Piyumika Kithulgoda Gamage" userId="8130ac14-9727-4963-a006-512f362f8357" providerId="ADAL" clId="{BD11EB79-DBEC-4785-97FB-0F196E469556}" dt="2024-10-16T18:49:55.169" v="4" actId="47"/>
        <pc:sldMkLst>
          <pc:docMk/>
          <pc:sldMk cId="2947701085" sldId="396"/>
        </pc:sldMkLst>
      </pc:sldChg>
      <pc:sldChg chg="del">
        <pc:chgData name="Piyumika Kithulgoda Gamage" userId="8130ac14-9727-4963-a006-512f362f8357" providerId="ADAL" clId="{BD11EB79-DBEC-4785-97FB-0F196E469556}" dt="2024-10-16T18:49:58.848" v="24" actId="47"/>
        <pc:sldMkLst>
          <pc:docMk/>
          <pc:sldMk cId="3029102093" sldId="398"/>
        </pc:sldMkLst>
      </pc:sldChg>
      <pc:sldChg chg="del">
        <pc:chgData name="Piyumika Kithulgoda Gamage" userId="8130ac14-9727-4963-a006-512f362f8357" providerId="ADAL" clId="{BD11EB79-DBEC-4785-97FB-0F196E469556}" dt="2024-10-16T18:49:57.467" v="18" actId="47"/>
        <pc:sldMkLst>
          <pc:docMk/>
          <pc:sldMk cId="2400268701" sldId="417"/>
        </pc:sldMkLst>
      </pc:sldChg>
      <pc:sldChg chg="del">
        <pc:chgData name="Piyumika Kithulgoda Gamage" userId="8130ac14-9727-4963-a006-512f362f8357" providerId="ADAL" clId="{BD11EB79-DBEC-4785-97FB-0F196E469556}" dt="2024-10-16T18:49:55.485" v="6" actId="47"/>
        <pc:sldMkLst>
          <pc:docMk/>
          <pc:sldMk cId="2020781027" sldId="421"/>
        </pc:sldMkLst>
      </pc:sldChg>
      <pc:sldChg chg="del">
        <pc:chgData name="Piyumika Kithulgoda Gamage" userId="8130ac14-9727-4963-a006-512f362f8357" providerId="ADAL" clId="{BD11EB79-DBEC-4785-97FB-0F196E469556}" dt="2024-10-16T18:49:55.958" v="9" actId="47"/>
        <pc:sldMkLst>
          <pc:docMk/>
          <pc:sldMk cId="3209548138" sldId="422"/>
        </pc:sldMkLst>
      </pc:sldChg>
      <pc:sldChg chg="del">
        <pc:chgData name="Piyumika Kithulgoda Gamage" userId="8130ac14-9727-4963-a006-512f362f8357" providerId="ADAL" clId="{BD11EB79-DBEC-4785-97FB-0F196E469556}" dt="2024-10-16T18:49:56.086" v="10" actId="47"/>
        <pc:sldMkLst>
          <pc:docMk/>
          <pc:sldMk cId="3789275954" sldId="423"/>
        </pc:sldMkLst>
      </pc:sldChg>
      <pc:sldChg chg="del">
        <pc:chgData name="Piyumika Kithulgoda Gamage" userId="8130ac14-9727-4963-a006-512f362f8357" providerId="ADAL" clId="{BD11EB79-DBEC-4785-97FB-0F196E469556}" dt="2024-10-16T18:49:56.385" v="11" actId="47"/>
        <pc:sldMkLst>
          <pc:docMk/>
          <pc:sldMk cId="3722586242" sldId="424"/>
        </pc:sldMkLst>
      </pc:sldChg>
      <pc:sldChg chg="del">
        <pc:chgData name="Piyumika Kithulgoda Gamage" userId="8130ac14-9727-4963-a006-512f362f8357" providerId="ADAL" clId="{BD11EB79-DBEC-4785-97FB-0F196E469556}" dt="2024-10-16T18:49:56.558" v="12" actId="47"/>
        <pc:sldMkLst>
          <pc:docMk/>
          <pc:sldMk cId="2798365455" sldId="425"/>
        </pc:sldMkLst>
      </pc:sldChg>
      <pc:sldChg chg="del">
        <pc:chgData name="Piyumika Kithulgoda Gamage" userId="8130ac14-9727-4963-a006-512f362f8357" providerId="ADAL" clId="{BD11EB79-DBEC-4785-97FB-0F196E469556}" dt="2024-10-16T18:49:57.287" v="17" actId="47"/>
        <pc:sldMkLst>
          <pc:docMk/>
          <pc:sldMk cId="4221408401" sldId="426"/>
        </pc:sldMkLst>
      </pc:sldChg>
      <pc:sldChg chg="del">
        <pc:chgData name="Piyumika Kithulgoda Gamage" userId="8130ac14-9727-4963-a006-512f362f8357" providerId="ADAL" clId="{BD11EB79-DBEC-4785-97FB-0F196E469556}" dt="2024-10-16T18:49:57.600" v="19" actId="47"/>
        <pc:sldMkLst>
          <pc:docMk/>
          <pc:sldMk cId="2715315204" sldId="427"/>
        </pc:sldMkLst>
      </pc:sldChg>
      <pc:sldChg chg="del">
        <pc:chgData name="Piyumika Kithulgoda Gamage" userId="8130ac14-9727-4963-a006-512f362f8357" providerId="ADAL" clId="{BD11EB79-DBEC-4785-97FB-0F196E469556}" dt="2024-10-16T18:49:55.327" v="5" actId="47"/>
        <pc:sldMkLst>
          <pc:docMk/>
          <pc:sldMk cId="2597371300" sldId="428"/>
        </pc:sldMkLst>
      </pc:sldChg>
      <pc:sldChg chg="del">
        <pc:chgData name="Piyumika Kithulgoda Gamage" userId="8130ac14-9727-4963-a006-512f362f8357" providerId="ADAL" clId="{BD11EB79-DBEC-4785-97FB-0F196E469556}" dt="2024-10-16T18:49:57.988" v="21" actId="47"/>
        <pc:sldMkLst>
          <pc:docMk/>
          <pc:sldMk cId="1025271356" sldId="429"/>
        </pc:sldMkLst>
      </pc:sldChg>
      <pc:sldChg chg="del">
        <pc:chgData name="Piyumika Kithulgoda Gamage" userId="8130ac14-9727-4963-a006-512f362f8357" providerId="ADAL" clId="{BD11EB79-DBEC-4785-97FB-0F196E469556}" dt="2024-10-16T18:49:54.682" v="1" actId="47"/>
        <pc:sldMkLst>
          <pc:docMk/>
          <pc:sldMk cId="1024893783" sldId="430"/>
        </pc:sldMkLst>
      </pc:sldChg>
      <pc:sldChg chg="del">
        <pc:chgData name="Piyumika Kithulgoda Gamage" userId="8130ac14-9727-4963-a006-512f362f8357" providerId="ADAL" clId="{BD11EB79-DBEC-4785-97FB-0F196E469556}" dt="2024-10-16T18:49:54.866" v="2" actId="47"/>
        <pc:sldMkLst>
          <pc:docMk/>
          <pc:sldMk cId="2751532335" sldId="431"/>
        </pc:sldMkLst>
      </pc:sldChg>
      <pc:sldChg chg="del">
        <pc:chgData name="Piyumika Kithulgoda Gamage" userId="8130ac14-9727-4963-a006-512f362f8357" providerId="ADAL" clId="{BD11EB79-DBEC-4785-97FB-0F196E469556}" dt="2024-10-16T18:49:55.027" v="3" actId="47"/>
        <pc:sldMkLst>
          <pc:docMk/>
          <pc:sldMk cId="1695292767" sldId="432"/>
        </pc:sldMkLst>
      </pc:sldChg>
      <pc:sldChg chg="del">
        <pc:chgData name="Piyumika Kithulgoda Gamage" userId="8130ac14-9727-4963-a006-512f362f8357" providerId="ADAL" clId="{BD11EB79-DBEC-4785-97FB-0F196E469556}" dt="2024-10-16T18:49:58.154" v="22" actId="47"/>
        <pc:sldMkLst>
          <pc:docMk/>
          <pc:sldMk cId="1535713298" sldId="433"/>
        </pc:sldMkLst>
      </pc:sldChg>
      <pc:sldChg chg="del">
        <pc:chgData name="Piyumika Kithulgoda Gamage" userId="8130ac14-9727-4963-a006-512f362f8357" providerId="ADAL" clId="{BD11EB79-DBEC-4785-97FB-0F196E469556}" dt="2024-10-16T18:49:59.194" v="26" actId="47"/>
        <pc:sldMkLst>
          <pc:docMk/>
          <pc:sldMk cId="2456596252" sldId="434"/>
        </pc:sldMkLst>
      </pc:sldChg>
      <pc:sldChg chg="del">
        <pc:chgData name="Piyumika Kithulgoda Gamage" userId="8130ac14-9727-4963-a006-512f362f8357" providerId="ADAL" clId="{BD11EB79-DBEC-4785-97FB-0F196E469556}" dt="2024-10-16T18:49:59.041" v="25" actId="47"/>
        <pc:sldMkLst>
          <pc:docMk/>
          <pc:sldMk cId="1607713755" sldId="435"/>
        </pc:sldMkLst>
      </pc:sldChg>
      <pc:sldChg chg="del">
        <pc:chgData name="Piyumika Kithulgoda Gamage" userId="8130ac14-9727-4963-a006-512f362f8357" providerId="ADAL" clId="{BD11EB79-DBEC-4785-97FB-0F196E469556}" dt="2024-10-16T18:49:55.784" v="8" actId="47"/>
        <pc:sldMkLst>
          <pc:docMk/>
          <pc:sldMk cId="3336188298" sldId="436"/>
        </pc:sldMkLst>
      </pc:sldChg>
      <pc:sldChg chg="del">
        <pc:chgData name="Piyumika Kithulgoda Gamage" userId="8130ac14-9727-4963-a006-512f362f8357" providerId="ADAL" clId="{BD11EB79-DBEC-4785-97FB-0F196E469556}" dt="2024-10-16T18:49:55.627" v="7" actId="47"/>
        <pc:sldMkLst>
          <pc:docMk/>
          <pc:sldMk cId="2698880123" sldId="437"/>
        </pc:sldMkLst>
      </pc:sldChg>
      <pc:sldChg chg="del">
        <pc:chgData name="Piyumika Kithulgoda Gamage" userId="8130ac14-9727-4963-a006-512f362f8357" providerId="ADAL" clId="{BD11EB79-DBEC-4785-97FB-0F196E469556}" dt="2024-10-16T18:49:58.785" v="23" actId="47"/>
        <pc:sldMkLst>
          <pc:docMk/>
          <pc:sldMk cId="4030418174" sldId="438"/>
        </pc:sldMkLst>
      </pc:sldChg>
      <pc:sldChg chg="del">
        <pc:chgData name="Piyumika Kithulgoda Gamage" userId="8130ac14-9727-4963-a006-512f362f8357" providerId="ADAL" clId="{BD11EB79-DBEC-4785-97FB-0F196E469556}" dt="2024-10-16T18:49:56.709" v="13" actId="47"/>
        <pc:sldMkLst>
          <pc:docMk/>
          <pc:sldMk cId="3357203069" sldId="439"/>
        </pc:sldMkLst>
      </pc:sldChg>
      <pc:sldChg chg="del">
        <pc:chgData name="Piyumika Kithulgoda Gamage" userId="8130ac14-9727-4963-a006-512f362f8357" providerId="ADAL" clId="{BD11EB79-DBEC-4785-97FB-0F196E469556}" dt="2024-10-16T18:49:56.843" v="14" actId="47"/>
        <pc:sldMkLst>
          <pc:docMk/>
          <pc:sldMk cId="641496258" sldId="440"/>
        </pc:sldMkLst>
      </pc:sldChg>
      <pc:sldChg chg="del">
        <pc:chgData name="Piyumika Kithulgoda Gamage" userId="8130ac14-9727-4963-a006-512f362f8357" providerId="ADAL" clId="{BD11EB79-DBEC-4785-97FB-0F196E469556}" dt="2024-10-16T18:49:57" v="15" actId="47"/>
        <pc:sldMkLst>
          <pc:docMk/>
          <pc:sldMk cId="3456578902" sldId="441"/>
        </pc:sldMkLst>
      </pc:sldChg>
      <pc:sldChg chg="del">
        <pc:chgData name="Piyumika Kithulgoda Gamage" userId="8130ac14-9727-4963-a006-512f362f8357" providerId="ADAL" clId="{BD11EB79-DBEC-4785-97FB-0F196E469556}" dt="2024-10-16T18:49:57.142" v="16" actId="47"/>
        <pc:sldMkLst>
          <pc:docMk/>
          <pc:sldMk cId="2935945458" sldId="442"/>
        </pc:sldMkLst>
      </pc:sldChg>
      <pc:sldChg chg="del">
        <pc:chgData name="Piyumika Kithulgoda Gamage" userId="8130ac14-9727-4963-a006-512f362f8357" providerId="ADAL" clId="{BD11EB79-DBEC-4785-97FB-0F196E469556}" dt="2024-10-16T18:49:57.789" v="20" actId="47"/>
        <pc:sldMkLst>
          <pc:docMk/>
          <pc:sldMk cId="1391884897" sldId="443"/>
        </pc:sldMkLst>
      </pc:sldChg>
    </pc:docChg>
  </pc:docChgLst>
  <pc:docChgLst>
    <pc:chgData name="Piyumika Kithulgoda Gamage" userId="8130ac14-9727-4963-a006-512f362f8357" providerId="ADAL" clId="{AB546799-89B3-42A9-8ED9-04E7391FE6A3}"/>
    <pc:docChg chg="modSld">
      <pc:chgData name="Piyumika Kithulgoda Gamage" userId="8130ac14-9727-4963-a006-512f362f8357" providerId="ADAL" clId="{AB546799-89B3-42A9-8ED9-04E7391FE6A3}" dt="2023-11-24T18:40:44.218" v="13"/>
      <pc:docMkLst>
        <pc:docMk/>
      </pc:docMkLst>
      <pc:sldChg chg="modNotesTx">
        <pc:chgData name="Piyumika Kithulgoda Gamage" userId="8130ac14-9727-4963-a006-512f362f8357" providerId="ADAL" clId="{AB546799-89B3-42A9-8ED9-04E7391FE6A3}" dt="2023-11-24T17:52:57.601" v="4"/>
        <pc:sldMkLst>
          <pc:docMk/>
          <pc:sldMk cId="2947701085" sldId="396"/>
        </pc:sldMkLst>
      </pc:sldChg>
      <pc:sldChg chg="modNotesTx">
        <pc:chgData name="Piyumika Kithulgoda Gamage" userId="8130ac14-9727-4963-a006-512f362f8357" providerId="ADAL" clId="{AB546799-89B3-42A9-8ED9-04E7391FE6A3}" dt="2023-11-24T18:38:24.298" v="10"/>
        <pc:sldMkLst>
          <pc:docMk/>
          <pc:sldMk cId="3029102093" sldId="398"/>
        </pc:sldMkLst>
      </pc:sldChg>
      <pc:sldChg chg="modNotesTx">
        <pc:chgData name="Piyumika Kithulgoda Gamage" userId="8130ac14-9727-4963-a006-512f362f8357" providerId="ADAL" clId="{AB546799-89B3-42A9-8ED9-04E7391FE6A3}" dt="2023-11-24T18:15:57.428" v="5"/>
        <pc:sldMkLst>
          <pc:docMk/>
          <pc:sldMk cId="3789275954" sldId="423"/>
        </pc:sldMkLst>
      </pc:sldChg>
      <pc:sldChg chg="modNotesTx">
        <pc:chgData name="Piyumika Kithulgoda Gamage" userId="8130ac14-9727-4963-a006-512f362f8357" providerId="ADAL" clId="{AB546799-89B3-42A9-8ED9-04E7391FE6A3}" dt="2023-11-24T18:25:52.347" v="8" actId="20577"/>
        <pc:sldMkLst>
          <pc:docMk/>
          <pc:sldMk cId="1025271356" sldId="429"/>
        </pc:sldMkLst>
      </pc:sldChg>
      <pc:sldChg chg="modNotesTx">
        <pc:chgData name="Piyumika Kithulgoda Gamage" userId="8130ac14-9727-4963-a006-512f362f8357" providerId="ADAL" clId="{AB546799-89B3-42A9-8ED9-04E7391FE6A3}" dt="2023-11-24T15:15:58.487" v="3"/>
        <pc:sldMkLst>
          <pc:docMk/>
          <pc:sldMk cId="2751532335" sldId="431"/>
        </pc:sldMkLst>
      </pc:sldChg>
      <pc:sldChg chg="modNotesTx">
        <pc:chgData name="Piyumika Kithulgoda Gamage" userId="8130ac14-9727-4963-a006-512f362f8357" providerId="ADAL" clId="{AB546799-89B3-42A9-8ED9-04E7391FE6A3}" dt="2023-11-24T18:31:30.078" v="9"/>
        <pc:sldMkLst>
          <pc:docMk/>
          <pc:sldMk cId="1535713298" sldId="433"/>
        </pc:sldMkLst>
      </pc:sldChg>
      <pc:sldChg chg="modNotesTx">
        <pc:chgData name="Piyumika Kithulgoda Gamage" userId="8130ac14-9727-4963-a006-512f362f8357" providerId="ADAL" clId="{AB546799-89B3-42A9-8ED9-04E7391FE6A3}" dt="2023-11-24T18:40:44.218" v="13"/>
        <pc:sldMkLst>
          <pc:docMk/>
          <pc:sldMk cId="1607713755" sldId="435"/>
        </pc:sldMkLst>
      </pc:sldChg>
    </pc:docChg>
  </pc:docChgLst>
  <pc:docChgLst>
    <pc:chgData name="Piyumika Kithulgoda Gamage" userId="8130ac14-9727-4963-a006-512f362f8357" providerId="ADAL" clId="{9E455305-F0D5-4640-B143-4F70B041B0CC}"/>
    <pc:docChg chg="undo custSel modSld">
      <pc:chgData name="Piyumika Kithulgoda Gamage" userId="8130ac14-9727-4963-a006-512f362f8357" providerId="ADAL" clId="{9E455305-F0D5-4640-B143-4F70B041B0CC}" dt="2023-11-25T17:30:29.109" v="2" actId="1036"/>
      <pc:docMkLst>
        <pc:docMk/>
      </pc:docMkLst>
      <pc:sldChg chg="modSp mod addAnim delAnim">
        <pc:chgData name="Piyumika Kithulgoda Gamage" userId="8130ac14-9727-4963-a006-512f362f8357" providerId="ADAL" clId="{9E455305-F0D5-4640-B143-4F70B041B0CC}" dt="2023-11-25T15:20:42.107" v="1" actId="21"/>
        <pc:sldMkLst>
          <pc:docMk/>
          <pc:sldMk cId="3336188298" sldId="436"/>
        </pc:sldMkLst>
        <pc:spChg chg="mod">
          <ac:chgData name="Piyumika Kithulgoda Gamage" userId="8130ac14-9727-4963-a006-512f362f8357" providerId="ADAL" clId="{9E455305-F0D5-4640-B143-4F70B041B0CC}" dt="2023-11-25T15:20:42.107" v="1" actId="21"/>
          <ac:spMkLst>
            <pc:docMk/>
            <pc:sldMk cId="3336188298" sldId="436"/>
            <ac:spMk id="8" creationId="{6A00491C-2449-0840-C189-A43E350AEC55}"/>
          </ac:spMkLst>
        </pc:spChg>
      </pc:sldChg>
      <pc:sldChg chg="modSp mod">
        <pc:chgData name="Piyumika Kithulgoda Gamage" userId="8130ac14-9727-4963-a006-512f362f8357" providerId="ADAL" clId="{9E455305-F0D5-4640-B143-4F70B041B0CC}" dt="2023-11-25T17:30:29.109" v="2" actId="1036"/>
        <pc:sldMkLst>
          <pc:docMk/>
          <pc:sldMk cId="4030418174" sldId="438"/>
        </pc:sldMkLst>
        <pc:picChg chg="mod">
          <ac:chgData name="Piyumika Kithulgoda Gamage" userId="8130ac14-9727-4963-a006-512f362f8357" providerId="ADAL" clId="{9E455305-F0D5-4640-B143-4F70B041B0CC}" dt="2023-11-25T17:30:29.109" v="2" actId="1036"/>
          <ac:picMkLst>
            <pc:docMk/>
            <pc:sldMk cId="4030418174" sldId="438"/>
            <ac:picMk id="6" creationId="{12626EFF-BA5F-F321-BC1A-077330493F20}"/>
          </ac:picMkLst>
        </pc:picChg>
      </pc:sldChg>
    </pc:docChg>
  </pc:docChgLst>
  <pc:docChgLst>
    <pc:chgData name="Piyumika Kithulgoda Gamage" userId="8130ac14-9727-4963-a006-512f362f8357" providerId="ADAL" clId="{16AB5574-1C8C-4E03-AB6C-87F187C00079}"/>
    <pc:docChg chg="undo custSel addSld modSld">
      <pc:chgData name="Piyumika Kithulgoda Gamage" userId="8130ac14-9727-4963-a006-512f362f8357" providerId="ADAL" clId="{16AB5574-1C8C-4E03-AB6C-87F187C00079}" dt="2024-10-16T18:47:17.897" v="240" actId="20577"/>
      <pc:docMkLst>
        <pc:docMk/>
      </pc:docMkLst>
      <pc:sldChg chg="modSp mod">
        <pc:chgData name="Piyumika Kithulgoda Gamage" userId="8130ac14-9727-4963-a006-512f362f8357" providerId="ADAL" clId="{16AB5574-1C8C-4E03-AB6C-87F187C00079}" dt="2024-10-16T18:47:17.897" v="240" actId="20577"/>
        <pc:sldMkLst>
          <pc:docMk/>
          <pc:sldMk cId="2370100439" sldId="363"/>
        </pc:sldMkLst>
        <pc:spChg chg="mod">
          <ac:chgData name="Piyumika Kithulgoda Gamage" userId="8130ac14-9727-4963-a006-512f362f8357" providerId="ADAL" clId="{16AB5574-1C8C-4E03-AB6C-87F187C00079}" dt="2024-10-16T18:47:17.897" v="240" actId="20577"/>
          <ac:spMkLst>
            <pc:docMk/>
            <pc:sldMk cId="2370100439" sldId="363"/>
            <ac:spMk id="5" creationId="{E8FBFAA6-7D53-4F46-B4FA-B6E25AA48337}"/>
          </ac:spMkLst>
        </pc:spChg>
      </pc:sldChg>
      <pc:sldChg chg="delSp modSp mod delAnim modAnim">
        <pc:chgData name="Piyumika Kithulgoda Gamage" userId="8130ac14-9727-4963-a006-512f362f8357" providerId="ADAL" clId="{16AB5574-1C8C-4E03-AB6C-87F187C00079}" dt="2024-10-16T18:42:05.958" v="173" actId="20577"/>
        <pc:sldMkLst>
          <pc:docMk/>
          <pc:sldMk cId="2400268701" sldId="417"/>
        </pc:sldMkLst>
        <pc:spChg chg="mod">
          <ac:chgData name="Piyumika Kithulgoda Gamage" userId="8130ac14-9727-4963-a006-512f362f8357" providerId="ADAL" clId="{16AB5574-1C8C-4E03-AB6C-87F187C00079}" dt="2024-10-16T18:40:25.925" v="119" actId="1076"/>
          <ac:spMkLst>
            <pc:docMk/>
            <pc:sldMk cId="2400268701" sldId="417"/>
            <ac:spMk id="5" creationId="{BE795394-C2EC-4665-A6C4-1D6E02EDD767}"/>
          </ac:spMkLst>
        </pc:spChg>
        <pc:spChg chg="del">
          <ac:chgData name="Piyumika Kithulgoda Gamage" userId="8130ac14-9727-4963-a006-512f362f8357" providerId="ADAL" clId="{16AB5574-1C8C-4E03-AB6C-87F187C00079}" dt="2024-10-16T18:40:47.207" v="122" actId="478"/>
          <ac:spMkLst>
            <pc:docMk/>
            <pc:sldMk cId="2400268701" sldId="417"/>
            <ac:spMk id="7" creationId="{D3462109-E156-4412-B305-A32ED9A62DFB}"/>
          </ac:spMkLst>
        </pc:spChg>
        <pc:spChg chg="mod">
          <ac:chgData name="Piyumika Kithulgoda Gamage" userId="8130ac14-9727-4963-a006-512f362f8357" providerId="ADAL" clId="{16AB5574-1C8C-4E03-AB6C-87F187C00079}" dt="2024-10-16T18:42:05.958" v="173" actId="20577"/>
          <ac:spMkLst>
            <pc:docMk/>
            <pc:sldMk cId="2400268701" sldId="417"/>
            <ac:spMk id="7171" creationId="{00000000-0000-0000-0000-000000000000}"/>
          </ac:spMkLst>
        </pc:spChg>
        <pc:picChg chg="mod">
          <ac:chgData name="Piyumika Kithulgoda Gamage" userId="8130ac14-9727-4963-a006-512f362f8357" providerId="ADAL" clId="{16AB5574-1C8C-4E03-AB6C-87F187C00079}" dt="2024-10-16T18:40:50.588" v="124" actId="1076"/>
          <ac:picMkLst>
            <pc:docMk/>
            <pc:sldMk cId="2400268701" sldId="417"/>
            <ac:picMk id="3" creationId="{671F3BF7-5621-47FB-8873-F8C34A6944DF}"/>
          </ac:picMkLst>
        </pc:picChg>
        <pc:picChg chg="del">
          <ac:chgData name="Piyumika Kithulgoda Gamage" userId="8130ac14-9727-4963-a006-512f362f8357" providerId="ADAL" clId="{16AB5574-1C8C-4E03-AB6C-87F187C00079}" dt="2024-10-16T18:40:37.448" v="120" actId="478"/>
          <ac:picMkLst>
            <pc:docMk/>
            <pc:sldMk cId="2400268701" sldId="417"/>
            <ac:picMk id="4" creationId="{CDF439C3-96C9-4183-90C3-215897938511}"/>
          </ac:picMkLst>
        </pc:picChg>
      </pc:sldChg>
      <pc:sldChg chg="addSp delSp modSp mod delAnim">
        <pc:chgData name="Piyumika Kithulgoda Gamage" userId="8130ac14-9727-4963-a006-512f362f8357" providerId="ADAL" clId="{16AB5574-1C8C-4E03-AB6C-87F187C00079}" dt="2024-10-16T18:46:23.799" v="190" actId="20577"/>
        <pc:sldMkLst>
          <pc:docMk/>
          <pc:sldMk cId="2715315204" sldId="427"/>
        </pc:sldMkLst>
        <pc:spChg chg="mod">
          <ac:chgData name="Piyumika Kithulgoda Gamage" userId="8130ac14-9727-4963-a006-512f362f8357" providerId="ADAL" clId="{16AB5574-1C8C-4E03-AB6C-87F187C00079}" dt="2024-10-16T18:46:23.799" v="190" actId="20577"/>
          <ac:spMkLst>
            <pc:docMk/>
            <pc:sldMk cId="2715315204" sldId="427"/>
            <ac:spMk id="7171" creationId="{00000000-0000-0000-0000-000000000000}"/>
          </ac:spMkLst>
        </pc:spChg>
        <pc:graphicFrameChg chg="add mod">
          <ac:chgData name="Piyumika Kithulgoda Gamage" userId="8130ac14-9727-4963-a006-512f362f8357" providerId="ADAL" clId="{16AB5574-1C8C-4E03-AB6C-87F187C00079}" dt="2024-10-16T18:45:54.692" v="181"/>
          <ac:graphicFrameMkLst>
            <pc:docMk/>
            <pc:sldMk cId="2715315204" sldId="427"/>
            <ac:graphicFrameMk id="2" creationId="{921BF98D-AB7A-B60D-C0E7-7E63B8687492}"/>
          </ac:graphicFrameMkLst>
        </pc:graphicFrameChg>
        <pc:graphicFrameChg chg="add mod modGraphic">
          <ac:chgData name="Piyumika Kithulgoda Gamage" userId="8130ac14-9727-4963-a006-512f362f8357" providerId="ADAL" clId="{16AB5574-1C8C-4E03-AB6C-87F187C00079}" dt="2024-10-16T18:46:12.619" v="186" actId="404"/>
          <ac:graphicFrameMkLst>
            <pc:docMk/>
            <pc:sldMk cId="2715315204" sldId="427"/>
            <ac:graphicFrameMk id="3" creationId="{544CFA24-9D00-7A53-7D6C-E9E5D7CEBE97}"/>
          </ac:graphicFrameMkLst>
        </pc:graphicFrameChg>
        <pc:picChg chg="del">
          <ac:chgData name="Piyumika Kithulgoda Gamage" userId="8130ac14-9727-4963-a006-512f362f8357" providerId="ADAL" clId="{16AB5574-1C8C-4E03-AB6C-87F187C00079}" dt="2024-10-16T18:45:53.488" v="180" actId="478"/>
          <ac:picMkLst>
            <pc:docMk/>
            <pc:sldMk cId="2715315204" sldId="427"/>
            <ac:picMk id="10" creationId="{55686EA8-5E39-4EC7-B845-8B15198E7961}"/>
          </ac:picMkLst>
        </pc:picChg>
      </pc:sldChg>
      <pc:sldChg chg="modSp mod">
        <pc:chgData name="Piyumika Kithulgoda Gamage" userId="8130ac14-9727-4963-a006-512f362f8357" providerId="ADAL" clId="{16AB5574-1C8C-4E03-AB6C-87F187C00079}" dt="2024-10-16T18:47:01.173" v="238" actId="1076"/>
        <pc:sldMkLst>
          <pc:docMk/>
          <pc:sldMk cId="1025271356" sldId="429"/>
        </pc:sldMkLst>
        <pc:spChg chg="mod">
          <ac:chgData name="Piyumika Kithulgoda Gamage" userId="8130ac14-9727-4963-a006-512f362f8357" providerId="ADAL" clId="{16AB5574-1C8C-4E03-AB6C-87F187C00079}" dt="2024-10-16T18:46:55.928" v="237" actId="313"/>
          <ac:spMkLst>
            <pc:docMk/>
            <pc:sldMk cId="1025271356" sldId="429"/>
            <ac:spMk id="7171" creationId="{00000000-0000-0000-0000-000000000000}"/>
          </ac:spMkLst>
        </pc:spChg>
        <pc:picChg chg="mod">
          <ac:chgData name="Piyumika Kithulgoda Gamage" userId="8130ac14-9727-4963-a006-512f362f8357" providerId="ADAL" clId="{16AB5574-1C8C-4E03-AB6C-87F187C00079}" dt="2024-10-16T18:47:01.173" v="238" actId="1076"/>
          <ac:picMkLst>
            <pc:docMk/>
            <pc:sldMk cId="1025271356" sldId="429"/>
            <ac:picMk id="5" creationId="{04891FDD-9A61-4709-8C1A-7C9CE164B624}"/>
          </ac:picMkLst>
        </pc:picChg>
      </pc:sldChg>
      <pc:sldChg chg="addSp modSp new mod modClrScheme chgLayout">
        <pc:chgData name="Piyumika Kithulgoda Gamage" userId="8130ac14-9727-4963-a006-512f362f8357" providerId="ADAL" clId="{16AB5574-1C8C-4E03-AB6C-87F187C00079}" dt="2024-10-16T18:32:42.252" v="39" actId="20577"/>
        <pc:sldMkLst>
          <pc:docMk/>
          <pc:sldMk cId="3357203069" sldId="439"/>
        </pc:sldMkLst>
        <pc:spChg chg="add mod">
          <ac:chgData name="Piyumika Kithulgoda Gamage" userId="8130ac14-9727-4963-a006-512f362f8357" providerId="ADAL" clId="{16AB5574-1C8C-4E03-AB6C-87F187C00079}" dt="2024-10-16T18:31:12.589" v="8"/>
          <ac:spMkLst>
            <pc:docMk/>
            <pc:sldMk cId="3357203069" sldId="439"/>
            <ac:spMk id="2" creationId="{03DBEF96-5188-B6F5-A279-8A3C20A0AFEE}"/>
          </ac:spMkLst>
        </pc:spChg>
        <pc:spChg chg="add mod">
          <ac:chgData name="Piyumika Kithulgoda Gamage" userId="8130ac14-9727-4963-a006-512f362f8357" providerId="ADAL" clId="{16AB5574-1C8C-4E03-AB6C-87F187C00079}" dt="2024-10-16T18:32:42.252" v="39" actId="20577"/>
          <ac:spMkLst>
            <pc:docMk/>
            <pc:sldMk cId="3357203069" sldId="439"/>
            <ac:spMk id="3" creationId="{D2CB6F90-5447-14D3-6158-793EB839A847}"/>
          </ac:spMkLst>
        </pc:spChg>
      </pc:sldChg>
      <pc:sldChg chg="modSp add mod">
        <pc:chgData name="Piyumika Kithulgoda Gamage" userId="8130ac14-9727-4963-a006-512f362f8357" providerId="ADAL" clId="{16AB5574-1C8C-4E03-AB6C-87F187C00079}" dt="2024-10-16T18:34:34.159" v="74" actId="20577"/>
        <pc:sldMkLst>
          <pc:docMk/>
          <pc:sldMk cId="641496258" sldId="440"/>
        </pc:sldMkLst>
        <pc:spChg chg="mod">
          <ac:chgData name="Piyumika Kithulgoda Gamage" userId="8130ac14-9727-4963-a006-512f362f8357" providerId="ADAL" clId="{16AB5574-1C8C-4E03-AB6C-87F187C00079}" dt="2024-10-16T18:33:20.556" v="43"/>
          <ac:spMkLst>
            <pc:docMk/>
            <pc:sldMk cId="641496258" sldId="440"/>
            <ac:spMk id="2" creationId="{03DBEF96-5188-B6F5-A279-8A3C20A0AFEE}"/>
          </ac:spMkLst>
        </pc:spChg>
        <pc:spChg chg="mod">
          <ac:chgData name="Piyumika Kithulgoda Gamage" userId="8130ac14-9727-4963-a006-512f362f8357" providerId="ADAL" clId="{16AB5574-1C8C-4E03-AB6C-87F187C00079}" dt="2024-10-16T18:34:34.159" v="74" actId="20577"/>
          <ac:spMkLst>
            <pc:docMk/>
            <pc:sldMk cId="641496258" sldId="440"/>
            <ac:spMk id="3" creationId="{D2CB6F90-5447-14D3-6158-793EB839A847}"/>
          </ac:spMkLst>
        </pc:spChg>
      </pc:sldChg>
      <pc:sldChg chg="modSp add mod">
        <pc:chgData name="Piyumika Kithulgoda Gamage" userId="8130ac14-9727-4963-a006-512f362f8357" providerId="ADAL" clId="{16AB5574-1C8C-4E03-AB6C-87F187C00079}" dt="2024-10-16T18:36:22.755" v="101" actId="404"/>
        <pc:sldMkLst>
          <pc:docMk/>
          <pc:sldMk cId="3456578902" sldId="441"/>
        </pc:sldMkLst>
        <pc:spChg chg="mod">
          <ac:chgData name="Piyumika Kithulgoda Gamage" userId="8130ac14-9727-4963-a006-512f362f8357" providerId="ADAL" clId="{16AB5574-1C8C-4E03-AB6C-87F187C00079}" dt="2024-10-16T18:35:09.781" v="80"/>
          <ac:spMkLst>
            <pc:docMk/>
            <pc:sldMk cId="3456578902" sldId="441"/>
            <ac:spMk id="2" creationId="{03DBEF96-5188-B6F5-A279-8A3C20A0AFEE}"/>
          </ac:spMkLst>
        </pc:spChg>
        <pc:spChg chg="mod">
          <ac:chgData name="Piyumika Kithulgoda Gamage" userId="8130ac14-9727-4963-a006-512f362f8357" providerId="ADAL" clId="{16AB5574-1C8C-4E03-AB6C-87F187C00079}" dt="2024-10-16T18:36:22.755" v="101" actId="404"/>
          <ac:spMkLst>
            <pc:docMk/>
            <pc:sldMk cId="3456578902" sldId="441"/>
            <ac:spMk id="3" creationId="{D2CB6F90-5447-14D3-6158-793EB839A847}"/>
          </ac:spMkLst>
        </pc:spChg>
      </pc:sldChg>
      <pc:sldChg chg="modSp add mod">
        <pc:chgData name="Piyumika Kithulgoda Gamage" userId="8130ac14-9727-4963-a006-512f362f8357" providerId="ADAL" clId="{16AB5574-1C8C-4E03-AB6C-87F187C00079}" dt="2024-10-16T18:37:39.796" v="117" actId="14100"/>
        <pc:sldMkLst>
          <pc:docMk/>
          <pc:sldMk cId="2935945458" sldId="442"/>
        </pc:sldMkLst>
        <pc:spChg chg="mod">
          <ac:chgData name="Piyumika Kithulgoda Gamage" userId="8130ac14-9727-4963-a006-512f362f8357" providerId="ADAL" clId="{16AB5574-1C8C-4E03-AB6C-87F187C00079}" dt="2024-10-16T18:37:00.245" v="106"/>
          <ac:spMkLst>
            <pc:docMk/>
            <pc:sldMk cId="2935945458" sldId="442"/>
            <ac:spMk id="2" creationId="{03DBEF96-5188-B6F5-A279-8A3C20A0AFEE}"/>
          </ac:spMkLst>
        </pc:spChg>
        <pc:spChg chg="mod">
          <ac:chgData name="Piyumika Kithulgoda Gamage" userId="8130ac14-9727-4963-a006-512f362f8357" providerId="ADAL" clId="{16AB5574-1C8C-4E03-AB6C-87F187C00079}" dt="2024-10-16T18:37:39.796" v="117" actId="14100"/>
          <ac:spMkLst>
            <pc:docMk/>
            <pc:sldMk cId="2935945458" sldId="442"/>
            <ac:spMk id="3" creationId="{D2CB6F90-5447-14D3-6158-793EB839A847}"/>
          </ac:spMkLst>
        </pc:spChg>
      </pc:sldChg>
      <pc:sldChg chg="modSp add mod">
        <pc:chgData name="Piyumika Kithulgoda Gamage" userId="8130ac14-9727-4963-a006-512f362f8357" providerId="ADAL" clId="{16AB5574-1C8C-4E03-AB6C-87F187C00079}" dt="2024-10-16T18:46:27.532" v="191"/>
        <pc:sldMkLst>
          <pc:docMk/>
          <pc:sldMk cId="1391884897" sldId="443"/>
        </pc:sldMkLst>
        <pc:spChg chg="mod">
          <ac:chgData name="Piyumika Kithulgoda Gamage" userId="8130ac14-9727-4963-a006-512f362f8357" providerId="ADAL" clId="{16AB5574-1C8C-4E03-AB6C-87F187C00079}" dt="2024-10-16T18:46:27.532" v="191"/>
          <ac:spMkLst>
            <pc:docMk/>
            <pc:sldMk cId="1391884897" sldId="443"/>
            <ac:spMk id="7171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16/10/2024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16/10/2024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16/10/2024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16/10/2024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16/10/2024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16/10/2024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16/10/2024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16/10/2024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16/10/2024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16/10/2024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16/10/2024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16/10/2024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LCBB6004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47428" y="3717032"/>
            <a:ext cx="10297144" cy="223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</a:t>
            </a:r>
            <a:r>
              <a:rPr lang="en-GB" altLang="en-US" b="1">
                <a:solidFill>
                  <a:srgbClr val="FFFF00"/>
                </a:solidFill>
              </a:rPr>
              <a:t>6 – Session 2</a:t>
            </a:r>
            <a:endParaRPr lang="en-GB" altLang="en-US" b="1" dirty="0">
              <a:solidFill>
                <a:srgbClr val="FFFF00"/>
              </a:solidFill>
            </a:endParaRP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Strategy in the Global Environment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Strategic Management and Sustainability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4EFFC-E560-46EE-5C4E-2817192F6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Assignment Brief and Q&amp;A Session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5616E-2FE1-ED46-11E5-D2C3D0BBAC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 wrap="square" anchor="t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Download the assignment brief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Review the assignment requirements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Open your draft assignments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Prepare any questions for discussion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Participate in the Q&amp;A session</a:t>
            </a:r>
          </a:p>
        </p:txBody>
      </p:sp>
    </p:spTree>
    <p:extLst>
      <p:ext uri="{BB962C8B-B14F-4D97-AF65-F5344CB8AC3E}">
        <p14:creationId xmlns:p14="http://schemas.microsoft.com/office/powerpoint/2010/main" val="23302328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75BEF-83A3-8813-F51A-419195A846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7408" y="1556792"/>
            <a:ext cx="10363200" cy="1470025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Assignment Clinic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3504C4-30CE-B1EB-C489-54776DC3D7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anchor="t">
            <a:normAutofit/>
          </a:bodyPr>
          <a:lstStyle/>
          <a:p>
            <a:pPr marL="0" indent="0">
              <a:buNone/>
            </a:pP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Please present your draft assignments for feedback.</a:t>
            </a:r>
          </a:p>
        </p:txBody>
      </p:sp>
    </p:spTree>
    <p:extLst>
      <p:ext uri="{BB962C8B-B14F-4D97-AF65-F5344CB8AC3E}">
        <p14:creationId xmlns:p14="http://schemas.microsoft.com/office/powerpoint/2010/main" val="200895652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57</Words>
  <Application>Microsoft Office PowerPoint</Application>
  <PresentationFormat>Widescreen</PresentationFormat>
  <Paragraphs>12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Aharoni</vt:lpstr>
      <vt:lpstr>Arial</vt:lpstr>
      <vt:lpstr>Myriad Pro</vt:lpstr>
      <vt:lpstr>Verdana</vt:lpstr>
      <vt:lpstr>20140311PresentationUWTSDTemplate</vt:lpstr>
      <vt:lpstr>LCBB6004 </vt:lpstr>
      <vt:lpstr>Assignment Brief and Q&amp;A Session</vt:lpstr>
      <vt:lpstr>Assignment Clinic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402</cp:revision>
  <cp:lastPrinted>2018-07-09T15:27:01Z</cp:lastPrinted>
  <dcterms:created xsi:type="dcterms:W3CDTF">2002-10-07T19:43:58Z</dcterms:created>
  <dcterms:modified xsi:type="dcterms:W3CDTF">2024-10-16T18:50:20Z</dcterms:modified>
</cp:coreProperties>
</file>