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pptx" ContentType="application/vnd.openxmlformats-officedocument.presentationml.presentation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2" r:id="rId6"/>
    <p:sldId id="257" r:id="rId7"/>
    <p:sldId id="258" r:id="rId8"/>
    <p:sldId id="270" r:id="rId9"/>
    <p:sldId id="259" r:id="rId10"/>
    <p:sldId id="266" r:id="rId11"/>
    <p:sldId id="263" r:id="rId12"/>
    <p:sldId id="260" r:id="rId13"/>
    <p:sldId id="264" r:id="rId14"/>
    <p:sldId id="265" r:id="rId15"/>
    <p:sldId id="267" r:id="rId16"/>
    <p:sldId id="268" r:id="rId17"/>
    <p:sldId id="269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433D71-5C6A-47B3-82E1-C078826011ED}" v="7" dt="2026-10-08T13:45:16.6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8663BD03-51D6-442F-9CE1-E986621E5BA5}"/>
    <pc:docChg chg="custSel addSld modSld">
      <pc:chgData name="Martin Locock" userId="e15b0232-237d-4436-a587-677fdd88485c" providerId="ADAL" clId="{8663BD03-51D6-442F-9CE1-E986621E5BA5}" dt="2026-10-08T13:46:02.728" v="1868" actId="1076"/>
      <pc:docMkLst>
        <pc:docMk/>
      </pc:docMkLst>
      <pc:sldChg chg="addSp modSp mod">
        <pc:chgData name="Martin Locock" userId="e15b0232-237d-4436-a587-677fdd88485c" providerId="ADAL" clId="{8663BD03-51D6-442F-9CE1-E986621E5BA5}" dt="2026-09-26T07:32:00.739" v="1791" actId="1076"/>
        <pc:sldMkLst>
          <pc:docMk/>
          <pc:sldMk cId="1537782711" sldId="257"/>
        </pc:sldMkLst>
        <pc:spChg chg="add mod">
          <ac:chgData name="Martin Locock" userId="e15b0232-237d-4436-a587-677fdd88485c" providerId="ADAL" clId="{8663BD03-51D6-442F-9CE1-E986621E5BA5}" dt="2026-09-26T07:32:00.739" v="1791" actId="1076"/>
          <ac:spMkLst>
            <pc:docMk/>
            <pc:sldMk cId="1537782711" sldId="257"/>
            <ac:spMk id="4" creationId="{71C6246E-AE9C-9E75-28BB-12E338E17147}"/>
          </ac:spMkLst>
        </pc:spChg>
      </pc:sldChg>
      <pc:sldChg chg="modSp mod">
        <pc:chgData name="Martin Locock" userId="e15b0232-237d-4436-a587-677fdd88485c" providerId="ADAL" clId="{8663BD03-51D6-442F-9CE1-E986621E5BA5}" dt="2026-09-24T11:15:28.546" v="1530" actId="20577"/>
        <pc:sldMkLst>
          <pc:docMk/>
          <pc:sldMk cId="263891700" sldId="258"/>
        </pc:sldMkLst>
        <pc:spChg chg="mod">
          <ac:chgData name="Martin Locock" userId="e15b0232-237d-4436-a587-677fdd88485c" providerId="ADAL" clId="{8663BD03-51D6-442F-9CE1-E986621E5BA5}" dt="2026-09-24T11:15:28.546" v="1530" actId="20577"/>
          <ac:spMkLst>
            <pc:docMk/>
            <pc:sldMk cId="263891700" sldId="258"/>
            <ac:spMk id="3" creationId="{13940BCD-502F-32CD-D595-4B149D3A3734}"/>
          </ac:spMkLst>
        </pc:spChg>
      </pc:sldChg>
      <pc:sldChg chg="addSp delSp modSp mod">
        <pc:chgData name="Martin Locock" userId="e15b0232-237d-4436-a587-677fdd88485c" providerId="ADAL" clId="{8663BD03-51D6-442F-9CE1-E986621E5BA5}" dt="2026-09-24T11:01:23.638" v="1176" actId="20577"/>
        <pc:sldMkLst>
          <pc:docMk/>
          <pc:sldMk cId="2902930671" sldId="259"/>
        </pc:sldMkLst>
        <pc:spChg chg="mod">
          <ac:chgData name="Martin Locock" userId="e15b0232-237d-4436-a587-677fdd88485c" providerId="ADAL" clId="{8663BD03-51D6-442F-9CE1-E986621E5BA5}" dt="2026-09-24T11:01:23.638" v="1176" actId="20577"/>
          <ac:spMkLst>
            <pc:docMk/>
            <pc:sldMk cId="2902930671" sldId="259"/>
            <ac:spMk id="3" creationId="{3C4E6059-46CE-DEA2-1900-849B20FD41D7}"/>
          </ac:spMkLst>
        </pc:spChg>
      </pc:sldChg>
      <pc:sldChg chg="addSp modSp mod">
        <pc:chgData name="Martin Locock" userId="e15b0232-237d-4436-a587-677fdd88485c" providerId="ADAL" clId="{8663BD03-51D6-442F-9CE1-E986621E5BA5}" dt="2026-09-24T10:00:04.045" v="200" actId="6549"/>
        <pc:sldMkLst>
          <pc:docMk/>
          <pc:sldMk cId="1273011278" sldId="260"/>
        </pc:sldMkLst>
        <pc:spChg chg="mod">
          <ac:chgData name="Martin Locock" userId="e15b0232-237d-4436-a587-677fdd88485c" providerId="ADAL" clId="{8663BD03-51D6-442F-9CE1-E986621E5BA5}" dt="2026-09-24T10:00:04.045" v="200" actId="6549"/>
          <ac:spMkLst>
            <pc:docMk/>
            <pc:sldMk cId="1273011278" sldId="260"/>
            <ac:spMk id="3" creationId="{85C9242D-9266-3C4D-1599-6FF89E1B50B9}"/>
          </ac:spMkLst>
        </pc:spChg>
        <pc:graphicFrameChg chg="add mod">
          <ac:chgData name="Martin Locock" userId="e15b0232-237d-4436-a587-677fdd88485c" providerId="ADAL" clId="{8663BD03-51D6-442F-9CE1-E986621E5BA5}" dt="2026-09-24T09:59:58.177" v="193"/>
          <ac:graphicFrameMkLst>
            <pc:docMk/>
            <pc:sldMk cId="1273011278" sldId="260"/>
            <ac:graphicFrameMk id="4" creationId="{F7DB9A5B-766E-7F13-8A2B-07825A3F595E}"/>
          </ac:graphicFrameMkLst>
        </pc:graphicFrameChg>
      </pc:sldChg>
      <pc:sldChg chg="addSp modSp mod">
        <pc:chgData name="Martin Locock" userId="e15b0232-237d-4436-a587-677fdd88485c" providerId="ADAL" clId="{8663BD03-51D6-442F-9CE1-E986621E5BA5}" dt="2026-09-24T10:11:21.089" v="434" actId="1076"/>
        <pc:sldMkLst>
          <pc:docMk/>
          <pc:sldMk cId="2342018706" sldId="263"/>
        </pc:sldMkLst>
        <pc:spChg chg="mod">
          <ac:chgData name="Martin Locock" userId="e15b0232-237d-4436-a587-677fdd88485c" providerId="ADAL" clId="{8663BD03-51D6-442F-9CE1-E986621E5BA5}" dt="2026-09-24T09:58:25.458" v="131" actId="20577"/>
          <ac:spMkLst>
            <pc:docMk/>
            <pc:sldMk cId="2342018706" sldId="263"/>
            <ac:spMk id="3" creationId="{B36F4C3C-9545-FD36-7007-A6273C2F0E5A}"/>
          </ac:spMkLst>
        </pc:spChg>
        <pc:picChg chg="add mod">
          <ac:chgData name="Martin Locock" userId="e15b0232-237d-4436-a587-677fdd88485c" providerId="ADAL" clId="{8663BD03-51D6-442F-9CE1-E986621E5BA5}" dt="2026-09-24T09:55:44.158" v="3" actId="1076"/>
          <ac:picMkLst>
            <pc:docMk/>
            <pc:sldMk cId="2342018706" sldId="263"/>
            <ac:picMk id="5" creationId="{1F865CCF-FCE9-899E-D68C-A7B7BC1004D4}"/>
          </ac:picMkLst>
        </pc:picChg>
        <pc:picChg chg="add mod">
          <ac:chgData name="Martin Locock" userId="e15b0232-237d-4436-a587-677fdd88485c" providerId="ADAL" clId="{8663BD03-51D6-442F-9CE1-E986621E5BA5}" dt="2026-09-24T10:11:21.089" v="434" actId="1076"/>
          <ac:picMkLst>
            <pc:docMk/>
            <pc:sldMk cId="2342018706" sldId="263"/>
            <ac:picMk id="7" creationId="{6A711F02-CA87-851C-8A40-61D44E1E2E4E}"/>
          </ac:picMkLst>
        </pc:picChg>
      </pc:sldChg>
      <pc:sldChg chg="addSp modSp new mod">
        <pc:chgData name="Martin Locock" userId="e15b0232-237d-4436-a587-677fdd88485c" providerId="ADAL" clId="{8663BD03-51D6-442F-9CE1-E986621E5BA5}" dt="2026-09-24T10:02:45.562" v="231" actId="1076"/>
        <pc:sldMkLst>
          <pc:docMk/>
          <pc:sldMk cId="2165426489" sldId="264"/>
        </pc:sldMkLst>
        <pc:spChg chg="mod">
          <ac:chgData name="Martin Locock" userId="e15b0232-237d-4436-a587-677fdd88485c" providerId="ADAL" clId="{8663BD03-51D6-442F-9CE1-E986621E5BA5}" dt="2026-09-24T10:01:29.228" v="226" actId="6549"/>
          <ac:spMkLst>
            <pc:docMk/>
            <pc:sldMk cId="2165426489" sldId="264"/>
            <ac:spMk id="3" creationId="{651523FC-AFCC-FEF0-AFC3-96F67481B620}"/>
          </ac:spMkLst>
        </pc:spChg>
        <pc:spChg chg="add mod">
          <ac:chgData name="Martin Locock" userId="e15b0232-237d-4436-a587-677fdd88485c" providerId="ADAL" clId="{8663BD03-51D6-442F-9CE1-E986621E5BA5}" dt="2026-09-24T10:01:13.576" v="204" actId="1076"/>
          <ac:spMkLst>
            <pc:docMk/>
            <pc:sldMk cId="2165426489" sldId="264"/>
            <ac:spMk id="5" creationId="{98E7C0E2-066A-5F28-619D-22B2619DA287}"/>
          </ac:spMkLst>
        </pc:spChg>
        <pc:picChg chg="add mod">
          <ac:chgData name="Martin Locock" userId="e15b0232-237d-4436-a587-677fdd88485c" providerId="ADAL" clId="{8663BD03-51D6-442F-9CE1-E986621E5BA5}" dt="2026-09-24T10:02:45.562" v="231" actId="1076"/>
          <ac:picMkLst>
            <pc:docMk/>
            <pc:sldMk cId="2165426489" sldId="264"/>
            <ac:picMk id="7" creationId="{032EE2B2-EDFD-C64C-60BD-EDDEEEBC2BFC}"/>
          </ac:picMkLst>
        </pc:picChg>
      </pc:sldChg>
      <pc:sldChg chg="addSp modSp new mod">
        <pc:chgData name="Martin Locock" userId="e15b0232-237d-4436-a587-677fdd88485c" providerId="ADAL" clId="{8663BD03-51D6-442F-9CE1-E986621E5BA5}" dt="2026-09-24T10:30:42.187" v="451" actId="1076"/>
        <pc:sldMkLst>
          <pc:docMk/>
          <pc:sldMk cId="3001401105" sldId="265"/>
        </pc:sldMkLst>
        <pc:spChg chg="mod">
          <ac:chgData name="Martin Locock" userId="e15b0232-237d-4436-a587-677fdd88485c" providerId="ADAL" clId="{8663BD03-51D6-442F-9CE1-E986621E5BA5}" dt="2026-09-24T10:03:09.042" v="242" actId="20577"/>
          <ac:spMkLst>
            <pc:docMk/>
            <pc:sldMk cId="3001401105" sldId="265"/>
            <ac:spMk id="2" creationId="{AC9A8F9B-EBAA-E180-49E4-C7A55545B5A4}"/>
          </ac:spMkLst>
        </pc:spChg>
        <pc:spChg chg="mod">
          <ac:chgData name="Martin Locock" userId="e15b0232-237d-4436-a587-677fdd88485c" providerId="ADAL" clId="{8663BD03-51D6-442F-9CE1-E986621E5BA5}" dt="2026-09-24T10:04:34.803" v="348" actId="20577"/>
          <ac:spMkLst>
            <pc:docMk/>
            <pc:sldMk cId="3001401105" sldId="265"/>
            <ac:spMk id="3" creationId="{201A15B5-D742-8933-4339-2FE38AEA42F0}"/>
          </ac:spMkLst>
        </pc:spChg>
        <pc:graphicFrameChg chg="add mod">
          <ac:chgData name="Martin Locock" userId="e15b0232-237d-4436-a587-677fdd88485c" providerId="ADAL" clId="{8663BD03-51D6-442F-9CE1-E986621E5BA5}" dt="2026-09-24T10:30:42.187" v="451" actId="1076"/>
          <ac:graphicFrameMkLst>
            <pc:docMk/>
            <pc:sldMk cId="3001401105" sldId="265"/>
            <ac:graphicFrameMk id="4" creationId="{18C96ABD-A869-5141-503D-95274F611849}"/>
          </ac:graphicFrameMkLst>
        </pc:graphicFrameChg>
        <pc:picChg chg="add mod">
          <ac:chgData name="Martin Locock" userId="e15b0232-237d-4436-a587-677fdd88485c" providerId="ADAL" clId="{8663BD03-51D6-442F-9CE1-E986621E5BA5}" dt="2026-09-24T10:05:16.076" v="350" actId="1076"/>
          <ac:picMkLst>
            <pc:docMk/>
            <pc:sldMk cId="3001401105" sldId="265"/>
            <ac:picMk id="5" creationId="{030B398E-1CAB-7149-8014-68B3478F455C}"/>
          </ac:picMkLst>
        </pc:picChg>
        <pc:picChg chg="add mod">
          <ac:chgData name="Martin Locock" userId="e15b0232-237d-4436-a587-677fdd88485c" providerId="ADAL" clId="{8663BD03-51D6-442F-9CE1-E986621E5BA5}" dt="2026-09-24T10:14:57.240" v="441" actId="1076"/>
          <ac:picMkLst>
            <pc:docMk/>
            <pc:sldMk cId="3001401105" sldId="265"/>
            <ac:picMk id="7" creationId="{EFC0DB13-8901-FD19-DAF1-A1B9C17086EF}"/>
          </ac:picMkLst>
        </pc:picChg>
      </pc:sldChg>
      <pc:sldChg chg="addSp modSp new mod">
        <pc:chgData name="Martin Locock" userId="e15b0232-237d-4436-a587-677fdd88485c" providerId="ADAL" clId="{8663BD03-51D6-442F-9CE1-E986621E5BA5}" dt="2026-10-08T13:46:02.728" v="1868" actId="1076"/>
        <pc:sldMkLst>
          <pc:docMk/>
          <pc:sldMk cId="317969043" sldId="266"/>
        </pc:sldMkLst>
        <pc:spChg chg="add mod">
          <ac:chgData name="Martin Locock" userId="e15b0232-237d-4436-a587-677fdd88485c" providerId="ADAL" clId="{8663BD03-51D6-442F-9CE1-E986621E5BA5}" dt="2026-10-08T13:46:02.728" v="1868" actId="1076"/>
          <ac:spMkLst>
            <pc:docMk/>
            <pc:sldMk cId="317969043" sldId="266"/>
            <ac:spMk id="4" creationId="{36F40651-36BA-4415-6B23-617D0E94E256}"/>
          </ac:spMkLst>
        </pc:spChg>
        <pc:picChg chg="add mod">
          <ac:chgData name="Martin Locock" userId="e15b0232-237d-4436-a587-677fdd88485c" providerId="ADAL" clId="{8663BD03-51D6-442F-9CE1-E986621E5BA5}" dt="2026-09-24T10:10:50.240" v="430" actId="14100"/>
          <ac:picMkLst>
            <pc:docMk/>
            <pc:sldMk cId="317969043" sldId="266"/>
            <ac:picMk id="5" creationId="{584C66F9-AEA0-389B-1E0F-7DD5D911A2CD}"/>
          </ac:picMkLst>
        </pc:picChg>
      </pc:sldChg>
      <pc:sldChg chg="addSp delSp modSp new mod">
        <pc:chgData name="Martin Locock" userId="e15b0232-237d-4436-a587-677fdd88485c" providerId="ADAL" clId="{8663BD03-51D6-442F-9CE1-E986621E5BA5}" dt="2026-09-24T11:18:58.334" v="1617" actId="20577"/>
        <pc:sldMkLst>
          <pc:docMk/>
          <pc:sldMk cId="2531327668" sldId="267"/>
        </pc:sldMkLst>
        <pc:spChg chg="add mod">
          <ac:chgData name="Martin Locock" userId="e15b0232-237d-4436-a587-677fdd88485c" providerId="ADAL" clId="{8663BD03-51D6-442F-9CE1-E986621E5BA5}" dt="2026-09-24T11:18:58.334" v="1617" actId="20577"/>
          <ac:spMkLst>
            <pc:docMk/>
            <pc:sldMk cId="2531327668" sldId="267"/>
            <ac:spMk id="3" creationId="{6582030B-2DD3-CC3D-B6C6-7A6FDA573058}"/>
          </ac:spMkLst>
        </pc:spChg>
        <pc:graphicFrameChg chg="add mod">
          <ac:chgData name="Martin Locock" userId="e15b0232-237d-4436-a587-677fdd88485c" providerId="ADAL" clId="{8663BD03-51D6-442F-9CE1-E986621E5BA5}" dt="2026-09-24T10:16:03.284" v="445" actId="1076"/>
          <ac:graphicFrameMkLst>
            <pc:docMk/>
            <pc:sldMk cId="2531327668" sldId="267"/>
            <ac:graphicFrameMk id="4" creationId="{05E68924-AD70-FCEE-CD37-70FFEE8CDA75}"/>
          </ac:graphicFrameMkLst>
        </pc:graphicFrameChg>
        <pc:picChg chg="add mod ord">
          <ac:chgData name="Martin Locock" userId="e15b0232-237d-4436-a587-677fdd88485c" providerId="ADAL" clId="{8663BD03-51D6-442F-9CE1-E986621E5BA5}" dt="2026-09-24T10:16:48.180" v="449" actId="166"/>
          <ac:picMkLst>
            <pc:docMk/>
            <pc:sldMk cId="2531327668" sldId="267"/>
            <ac:picMk id="5" creationId="{87F5D0B8-09BC-5C00-9660-EDA2423281C5}"/>
          </ac:picMkLst>
        </pc:picChg>
      </pc:sldChg>
      <pc:sldChg chg="modSp new mod">
        <pc:chgData name="Martin Locock" userId="e15b0232-237d-4436-a587-677fdd88485c" providerId="ADAL" clId="{8663BD03-51D6-442F-9CE1-E986621E5BA5}" dt="2026-09-24T11:19:37.410" v="1661" actId="6549"/>
        <pc:sldMkLst>
          <pc:docMk/>
          <pc:sldMk cId="1942155262" sldId="268"/>
        </pc:sldMkLst>
        <pc:spChg chg="mod">
          <ac:chgData name="Martin Locock" userId="e15b0232-237d-4436-a587-677fdd88485c" providerId="ADAL" clId="{8663BD03-51D6-442F-9CE1-E986621E5BA5}" dt="2026-09-24T10:31:06.675" v="484" actId="20577"/>
          <ac:spMkLst>
            <pc:docMk/>
            <pc:sldMk cId="1942155262" sldId="268"/>
            <ac:spMk id="2" creationId="{D46CC27F-4CD4-D153-3160-C4C245A794C5}"/>
          </ac:spMkLst>
        </pc:spChg>
        <pc:spChg chg="mod">
          <ac:chgData name="Martin Locock" userId="e15b0232-237d-4436-a587-677fdd88485c" providerId="ADAL" clId="{8663BD03-51D6-442F-9CE1-E986621E5BA5}" dt="2026-09-24T11:19:37.410" v="1661" actId="6549"/>
          <ac:spMkLst>
            <pc:docMk/>
            <pc:sldMk cId="1942155262" sldId="268"/>
            <ac:spMk id="3" creationId="{D7C033F3-2D54-04F1-3691-32691541AF85}"/>
          </ac:spMkLst>
        </pc:spChg>
      </pc:sldChg>
      <pc:sldChg chg="addSp modSp new mod">
        <pc:chgData name="Martin Locock" userId="e15b0232-237d-4436-a587-677fdd88485c" providerId="ADAL" clId="{8663BD03-51D6-442F-9CE1-E986621E5BA5}" dt="2026-09-24T11:03:37.678" v="1192" actId="732"/>
        <pc:sldMkLst>
          <pc:docMk/>
          <pc:sldMk cId="2444460713" sldId="269"/>
        </pc:sldMkLst>
        <pc:spChg chg="mod">
          <ac:chgData name="Martin Locock" userId="e15b0232-237d-4436-a587-677fdd88485c" providerId="ADAL" clId="{8663BD03-51D6-442F-9CE1-E986621E5BA5}" dt="2026-09-24T10:35:13.949" v="719" actId="6549"/>
          <ac:spMkLst>
            <pc:docMk/>
            <pc:sldMk cId="2444460713" sldId="269"/>
            <ac:spMk id="2" creationId="{E57BD5DE-8B88-7656-FFBF-CE90CAAE1816}"/>
          </ac:spMkLst>
        </pc:spChg>
        <pc:spChg chg="mod">
          <ac:chgData name="Martin Locock" userId="e15b0232-237d-4436-a587-677fdd88485c" providerId="ADAL" clId="{8663BD03-51D6-442F-9CE1-E986621E5BA5}" dt="2026-09-24T10:37:56.336" v="796" actId="20577"/>
          <ac:spMkLst>
            <pc:docMk/>
            <pc:sldMk cId="2444460713" sldId="269"/>
            <ac:spMk id="3" creationId="{6D52DA88-0460-61E0-390C-CB5A0FEE8A82}"/>
          </ac:spMkLst>
        </pc:spChg>
        <pc:spChg chg="add mod">
          <ac:chgData name="Martin Locock" userId="e15b0232-237d-4436-a587-677fdd88485c" providerId="ADAL" clId="{8663BD03-51D6-442F-9CE1-E986621E5BA5}" dt="2026-09-24T11:02:46.043" v="1184" actId="1076"/>
          <ac:spMkLst>
            <pc:docMk/>
            <pc:sldMk cId="2444460713" sldId="269"/>
            <ac:spMk id="7" creationId="{AE70C0B0-E9C4-CEE6-DEF6-0EDBE1F8EB5C}"/>
          </ac:spMkLst>
        </pc:spChg>
        <pc:picChg chg="add mod">
          <ac:chgData name="Martin Locock" userId="e15b0232-237d-4436-a587-677fdd88485c" providerId="ADAL" clId="{8663BD03-51D6-442F-9CE1-E986621E5BA5}" dt="2026-09-24T11:02:58.029" v="1186" actId="1076"/>
          <ac:picMkLst>
            <pc:docMk/>
            <pc:sldMk cId="2444460713" sldId="269"/>
            <ac:picMk id="5" creationId="{D1CA7095-F846-2F05-6BFA-8F9329400359}"/>
          </ac:picMkLst>
        </pc:picChg>
        <pc:picChg chg="add mod modCrop">
          <ac:chgData name="Martin Locock" userId="e15b0232-237d-4436-a587-677fdd88485c" providerId="ADAL" clId="{8663BD03-51D6-442F-9CE1-E986621E5BA5}" dt="2026-09-24T11:03:37.678" v="1192" actId="732"/>
          <ac:picMkLst>
            <pc:docMk/>
            <pc:sldMk cId="2444460713" sldId="269"/>
            <ac:picMk id="9" creationId="{28579C25-E687-39CC-AC24-D75DB9969B12}"/>
          </ac:picMkLst>
        </pc:picChg>
      </pc:sldChg>
      <pc:sldChg chg="addSp modSp new mod">
        <pc:chgData name="Martin Locock" userId="e15b0232-237d-4436-a587-677fdd88485c" providerId="ADAL" clId="{8663BD03-51D6-442F-9CE1-E986621E5BA5}" dt="2026-09-24T10:43:04.546" v="1138" actId="20577"/>
        <pc:sldMkLst>
          <pc:docMk/>
          <pc:sldMk cId="1802251038" sldId="270"/>
        </pc:sldMkLst>
        <pc:spChg chg="mod">
          <ac:chgData name="Martin Locock" userId="e15b0232-237d-4436-a587-677fdd88485c" providerId="ADAL" clId="{8663BD03-51D6-442F-9CE1-E986621E5BA5}" dt="2026-09-24T10:43:04.546" v="1138" actId="20577"/>
          <ac:spMkLst>
            <pc:docMk/>
            <pc:sldMk cId="1802251038" sldId="270"/>
            <ac:spMk id="2" creationId="{730E100C-2AF5-1775-6C36-350DB2EA0636}"/>
          </ac:spMkLst>
        </pc:spChg>
        <pc:spChg chg="mod">
          <ac:chgData name="Martin Locock" userId="e15b0232-237d-4436-a587-677fdd88485c" providerId="ADAL" clId="{8663BD03-51D6-442F-9CE1-E986621E5BA5}" dt="2026-09-24T10:42:19.009" v="1121" actId="5793"/>
          <ac:spMkLst>
            <pc:docMk/>
            <pc:sldMk cId="1802251038" sldId="270"/>
            <ac:spMk id="3" creationId="{20B950B4-342C-0589-8CF9-F03A7F60543F}"/>
          </ac:spMkLst>
        </pc:spChg>
        <pc:picChg chg="add mod">
          <ac:chgData name="Martin Locock" userId="e15b0232-237d-4436-a587-677fdd88485c" providerId="ADAL" clId="{8663BD03-51D6-442F-9CE1-E986621E5BA5}" dt="2026-09-24T10:43:00.170" v="1125" actId="1076"/>
          <ac:picMkLst>
            <pc:docMk/>
            <pc:sldMk cId="1802251038" sldId="270"/>
            <ac:picMk id="5" creationId="{82675883-F892-8258-6348-C51A689DD841}"/>
          </ac:picMkLst>
        </pc:picChg>
      </pc:sldChg>
      <pc:sldChg chg="modSp new mod">
        <pc:chgData name="Martin Locock" userId="e15b0232-237d-4436-a587-677fdd88485c" providerId="ADAL" clId="{8663BD03-51D6-442F-9CE1-E986621E5BA5}" dt="2026-09-24T11:07:54.732" v="1479" actId="20577"/>
        <pc:sldMkLst>
          <pc:docMk/>
          <pc:sldMk cId="4134933468" sldId="271"/>
        </pc:sldMkLst>
        <pc:spChg chg="mod">
          <ac:chgData name="Martin Locock" userId="e15b0232-237d-4436-a587-677fdd88485c" providerId="ADAL" clId="{8663BD03-51D6-442F-9CE1-E986621E5BA5}" dt="2026-09-24T11:04:19.522" v="1216" actId="20577"/>
          <ac:spMkLst>
            <pc:docMk/>
            <pc:sldMk cId="4134933468" sldId="271"/>
            <ac:spMk id="2" creationId="{7F05A53B-E433-F117-3D3F-7443822FF800}"/>
          </ac:spMkLst>
        </pc:spChg>
        <pc:spChg chg="mod">
          <ac:chgData name="Martin Locock" userId="e15b0232-237d-4436-a587-677fdd88485c" providerId="ADAL" clId="{8663BD03-51D6-442F-9CE1-E986621E5BA5}" dt="2026-09-24T11:07:54.732" v="1479" actId="20577"/>
          <ac:spMkLst>
            <pc:docMk/>
            <pc:sldMk cId="4134933468" sldId="271"/>
            <ac:spMk id="3" creationId="{684B3682-2224-2F66-70D3-8C402F090DD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5435-C4D3-4CC9-13C7-70641DEF12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F281F0-0E31-BA34-317E-E5D2793BC3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645964-3EBD-A844-B2F4-8038A1A47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0244D-0DE3-86B1-7778-EC33CFD87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C16A5-403B-79BA-E95E-C8ECBC38A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391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6378D-492E-CFD6-46B4-29026EEFE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805B1-9D85-22E4-AF61-180B88D6D7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78B97-9494-59F2-B596-8F2790653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17A151-C2EA-293C-BD1E-A171BE819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27D28-AD2D-0731-8617-F4FCBAC86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927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6FAE9-295F-0B06-E3A4-7222FAA7E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1394C-A5E7-E113-EE9A-604161235F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D5912-96CA-1716-18A1-BD3E7EAE9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2222D-6F1E-8D51-5778-152A680FA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5AC53-A270-19DC-EBB7-0A151AC3B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431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E016D-AE76-87F9-B3EC-E91FF8C41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5E62E-2B33-07CA-7505-1AE55FE94E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695EF3-D11B-F7F6-E605-A5F0777FBA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1DE5B8-B0B3-3D29-099F-21E69D701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6E4451-3D84-F1AF-3A2A-28A49B184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EAEA1-50C7-012D-4A1A-C4E024429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636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E4C9F-ECE2-4CE1-DFCD-F89129693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DBB19A-D07E-E564-3A1E-22E2F8274A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B231C2-E148-DEFC-38ED-69A453AB4D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FDBECB-7A33-D054-A8C4-6C8CCAEC9C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D99A13-0296-43C1-639C-C3BB8B0257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A3BDE1-1F33-ACD5-2616-A012C16F1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2250B1-BDA9-AD82-EA68-11BB19AC5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CE1E19-3902-0E19-9C3C-3CB6E7592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43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B8CAD-6056-53B6-C4CB-B190F536C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C0C192-776C-EA54-38A2-B3E8E64CD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A2DD43-23E2-10BC-EEB2-A54DFDC04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79928A-0AA5-C5D4-B547-7D472C8B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26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6D7386-971B-8D0E-9104-6FAF1C0D3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7DA310-22E4-5D69-D9D7-8D0993B01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F223F8-D55D-CCD6-787F-03C62C6CE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1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A6277-C539-4E3C-A8E4-B1D69ABC5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02D5E-C393-32B7-FCC1-D9E9A42EF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534F4E-FAF7-DEA9-4944-0CAA63531D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AF9D99-4243-88DE-1A7C-64F220D04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75C1D7-A0CE-8B76-92C5-A371EF936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B5CDD-33A7-BA96-BF6F-36C0EE98D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665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5D3FA-05D2-C71F-599D-F6C2BE72A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0704C5-67E2-AE5B-BF0F-E9B153FC76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117DDC-D9A5-CB9A-E6FA-E8547FE27D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D68E13-E2F1-CC4C-7EB4-58F19F471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3A55DA-071B-4136-4219-2E670C592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46FDD-0328-0293-D39E-303E664C0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24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CB066-6BA7-798D-E857-9E0FCE5BF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ED076B-7DC5-73BD-5EBD-642DA703A2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4C6FC-7A62-B58E-524E-902B3934C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30B89C-980C-3F6B-322E-247871168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4C9AF-3619-2669-7A39-37126EC81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624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7619FE-98AD-FB47-4126-FF812E65AE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5CA98C-92A0-E34F-D0CF-40C454D6F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4A2803-9AB7-B1FB-AC3B-6E60A5446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AEB1E-DF8F-DA4F-91E4-A434DF43D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84C36-0563-2268-D172-18F2BEEE2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8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318515-C69A-203F-4D03-05E33B69A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0C1A2D-3B54-FDAB-5BC2-74F1A6B209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0EA8B-957A-971B-0AC2-D87AF1798E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6F256D-A5AB-443E-860D-1561EA19FCBF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82565F-DE65-D346-EE2D-B6AF04D3CA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267542-E5B0-D452-F7DC-16D1201E91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7B6D1B-7591-43CE-AB95-C1D95B4A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196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package" Target="../embeddings/Microsoft_PowerPoint_Presentation.pptx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A1ACB-6A9A-CFB0-DAE7-89287742E6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HPAN5013/6013 Thinking with things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973FF0-63D9-6B86-BF4B-042BB53C9B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Working with things</a:t>
            </a:r>
          </a:p>
        </p:txBody>
      </p:sp>
    </p:spTree>
    <p:extLst>
      <p:ext uri="{BB962C8B-B14F-4D97-AF65-F5344CB8AC3E}">
        <p14:creationId xmlns:p14="http://schemas.microsoft.com/office/powerpoint/2010/main" val="1607342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39905-93FA-5957-A55B-B0BD954F9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Archaeology and Anthropology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6E704-513F-B2ED-E3CD-FDFC1308D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Disciplinary traditions in US and UK </a:t>
            </a:r>
          </a:p>
          <a:p>
            <a:r>
              <a:rPr lang="en-GB" dirty="0"/>
              <a:t>US</a:t>
            </a:r>
          </a:p>
          <a:p>
            <a:r>
              <a:rPr lang="en-GB" dirty="0"/>
              <a:t>Anthropology	</a:t>
            </a:r>
          </a:p>
          <a:p>
            <a:pPr lvl="1"/>
            <a:r>
              <a:rPr lang="en-GB" dirty="0" err="1"/>
              <a:t>Archeology</a:t>
            </a:r>
            <a:r>
              <a:rPr lang="en-GB" dirty="0"/>
              <a:t>, Social anthropology, Physical anthropology</a:t>
            </a:r>
          </a:p>
          <a:p>
            <a:endParaRPr lang="en-GB" dirty="0"/>
          </a:p>
          <a:p>
            <a:r>
              <a:rPr lang="en-GB" dirty="0"/>
              <a:t>UK</a:t>
            </a:r>
          </a:p>
          <a:p>
            <a:r>
              <a:rPr lang="en-GB" dirty="0"/>
              <a:t>Anthropology</a:t>
            </a:r>
          </a:p>
          <a:p>
            <a:pPr lvl="1"/>
            <a:r>
              <a:rPr lang="en-GB" dirty="0"/>
              <a:t>Social anthropology, Physical anthropology</a:t>
            </a:r>
          </a:p>
          <a:p>
            <a:r>
              <a:rPr lang="en-GB" dirty="0"/>
              <a:t>Archaeology</a:t>
            </a:r>
          </a:p>
        </p:txBody>
      </p:sp>
    </p:spTree>
    <p:extLst>
      <p:ext uri="{BB962C8B-B14F-4D97-AF65-F5344CB8AC3E}">
        <p14:creationId xmlns:p14="http://schemas.microsoft.com/office/powerpoint/2010/main" val="1398827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5DC47-722B-7B81-2CCF-56862595D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Archaeology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14C66-50F8-0D8C-7005-7A08E16D2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study of the past though its physical remains</a:t>
            </a:r>
          </a:p>
          <a:p>
            <a:endParaRPr lang="en-GB" dirty="0"/>
          </a:p>
          <a:p>
            <a:r>
              <a:rPr lang="en-GB" dirty="0"/>
              <a:t>Matter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56FF34-12DD-5DA5-3015-C2C213B89E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8860" y="2324099"/>
            <a:ext cx="5928868" cy="44466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C6246E-AE9C-9E75-28BB-12E338E17147}"/>
              </a:ext>
            </a:extLst>
          </p:cNvPr>
          <p:cNvSpPr txBox="1"/>
          <p:nvPr/>
        </p:nvSpPr>
        <p:spPr>
          <a:xfrm>
            <a:off x="2327563" y="6401418"/>
            <a:ext cx="5375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Copper slag coping brick, railway bridge, Gwaun Cae Gurwen</a:t>
            </a:r>
          </a:p>
          <a:p>
            <a:r>
              <a:rPr lang="en-GB" sz="900" dirty="0"/>
              <a:t>John Hadley / Gower Brickworks / Oldbury nr </a:t>
            </a:r>
            <a:r>
              <a:rPr lang="en-GB" sz="900" dirty="0" err="1"/>
              <a:t>Birmm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537782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36D81-B37D-3246-98E9-01BC7376F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Objects and things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40BCD-502F-32CD-D595-4B149D3A3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705" y="1474025"/>
            <a:ext cx="6532245" cy="4351338"/>
          </a:xfrm>
        </p:spPr>
        <p:txBody>
          <a:bodyPr/>
          <a:lstStyle/>
          <a:p>
            <a:r>
              <a:rPr lang="en-GB" dirty="0"/>
              <a:t>Spoil-     soil and unshaped local stones –recorded and discarded</a:t>
            </a:r>
          </a:p>
          <a:p>
            <a:r>
              <a:rPr lang="en-GB" dirty="0"/>
              <a:t>Finds -  information-dense objects</a:t>
            </a:r>
          </a:p>
          <a:p>
            <a:r>
              <a:rPr lang="en-GB" dirty="0"/>
              <a:t>Samples – possibly </a:t>
            </a:r>
          </a:p>
          <a:p>
            <a:pPr marL="0" indent="0">
              <a:buNone/>
            </a:pPr>
            <a:r>
              <a:rPr lang="en-GB" dirty="0"/>
              <a:t>information-dense material (burnt seeds)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328E9C-B4F0-C0C9-DAD9-CF88BA994D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7150" y="76200"/>
            <a:ext cx="4514850" cy="601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91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E100C-2AF5-1775-6C36-350DB2EA0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Taphonomy and recovery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950B4-342C-0589-8CF9-F03A7F6054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Processes of decay once buried</a:t>
            </a:r>
          </a:p>
          <a:p>
            <a:endParaRPr lang="en-GB" dirty="0"/>
          </a:p>
          <a:p>
            <a:r>
              <a:rPr lang="en-GB" dirty="0"/>
              <a:t>Variable effects</a:t>
            </a:r>
          </a:p>
          <a:p>
            <a:r>
              <a:rPr lang="en-GB" dirty="0"/>
              <a:t>Some materials lost quickly (cloth)</a:t>
            </a:r>
          </a:p>
          <a:p>
            <a:r>
              <a:rPr lang="en-GB" dirty="0"/>
              <a:t>Some survive well (stone)</a:t>
            </a:r>
          </a:p>
          <a:p>
            <a:r>
              <a:rPr lang="en-GB" dirty="0"/>
              <a:t>Some vary (bone)</a:t>
            </a:r>
          </a:p>
          <a:p>
            <a:endParaRPr lang="en-GB" dirty="0"/>
          </a:p>
          <a:p>
            <a:r>
              <a:rPr lang="en-GB" dirty="0"/>
              <a:t>Excavation – some material not recognised  (sieving)</a:t>
            </a:r>
          </a:p>
          <a:p>
            <a:endParaRPr lang="en-GB" dirty="0"/>
          </a:p>
          <a:p>
            <a:r>
              <a:rPr lang="en-GB" dirty="0"/>
              <a:t>Excavated material  may not represent original population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675883-F892-8258-6348-C51A689DD8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2451" y="1825625"/>
            <a:ext cx="2995612" cy="2148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251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0243D-38DF-F750-EF87-91F5BBD8A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E6059-46CE-DEA2-1900-849B20FD41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Bulk finds</a:t>
            </a:r>
          </a:p>
          <a:p>
            <a:pPr lvl="1"/>
            <a:r>
              <a:rPr lang="en-GB" dirty="0"/>
              <a:t>Simple descriptions and quantification, context data</a:t>
            </a:r>
          </a:p>
          <a:p>
            <a:pPr lvl="1"/>
            <a:endParaRPr lang="en-GB" dirty="0"/>
          </a:p>
          <a:p>
            <a:r>
              <a:rPr lang="en-GB" dirty="0"/>
              <a:t>Individual finds (‘small finds’, registered finds)</a:t>
            </a:r>
          </a:p>
          <a:p>
            <a:pPr lvl="1"/>
            <a:r>
              <a:rPr lang="en-GB" dirty="0"/>
              <a:t>Detailed description and illustration, precise location data</a:t>
            </a:r>
          </a:p>
          <a:p>
            <a:pPr lvl="1"/>
            <a:endParaRPr lang="en-GB" dirty="0"/>
          </a:p>
          <a:p>
            <a:r>
              <a:rPr lang="en-GB" dirty="0"/>
              <a:t>Excavation &gt; cleaning &gt; drying &gt; marking &gt; study &gt; storage</a:t>
            </a:r>
          </a:p>
        </p:txBody>
      </p:sp>
    </p:spTree>
    <p:extLst>
      <p:ext uri="{BB962C8B-B14F-4D97-AF65-F5344CB8AC3E}">
        <p14:creationId xmlns:p14="http://schemas.microsoft.com/office/powerpoint/2010/main" val="2902930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8B32A-E358-39A3-BD59-38BC07667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C9362-B2F1-4D95-9B45-79910EF9D1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4C66F9-AEA0-389B-1E0F-7DD5D911A2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4878" y="636789"/>
            <a:ext cx="7500147" cy="56220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F40651-36BA-4415-6B23-617D0E94E256}"/>
              </a:ext>
            </a:extLst>
          </p:cNvPr>
          <p:cNvSpPr txBox="1"/>
          <p:nvPr/>
        </p:nvSpPr>
        <p:spPr>
          <a:xfrm>
            <a:off x="5632704" y="6311900"/>
            <a:ext cx="6446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Roofing slate from </a:t>
            </a:r>
            <a:r>
              <a:rPr lang="en-GB" dirty="0" err="1"/>
              <a:t>Cwmffwrn</a:t>
            </a:r>
            <a:r>
              <a:rPr lang="en-GB" dirty="0"/>
              <a:t>, Powys with graffiti tally marks</a:t>
            </a:r>
          </a:p>
        </p:txBody>
      </p:sp>
    </p:spTree>
    <p:extLst>
      <p:ext uri="{BB962C8B-B14F-4D97-AF65-F5344CB8AC3E}">
        <p14:creationId xmlns:p14="http://schemas.microsoft.com/office/powerpoint/2010/main" val="317969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C034A-7BF6-C5FA-7B8F-FA39C687B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Stability and conservation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F4C3C-9545-FD36-7007-A6273C2F0E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Exposure to air</a:t>
            </a:r>
          </a:p>
          <a:p>
            <a:r>
              <a:rPr lang="en-GB" dirty="0"/>
              <a:t>Chemical reaction – Copper alloy</a:t>
            </a:r>
          </a:p>
          <a:p>
            <a:r>
              <a:rPr lang="en-GB" dirty="0"/>
              <a:t>Continuing decay - Iron</a:t>
            </a:r>
          </a:p>
          <a:p>
            <a:r>
              <a:rPr lang="en-GB" dirty="0"/>
              <a:t>Fading of colours</a:t>
            </a:r>
          </a:p>
          <a:p>
            <a:r>
              <a:rPr lang="en-GB" dirty="0"/>
              <a:t>Becoming brittle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865CCF-FCE9-899E-D68C-A7B7BC100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8929" y="257175"/>
            <a:ext cx="3787881" cy="33467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A711F02-CA87-851C-8A40-61D44E1E2E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5763" y="4162425"/>
            <a:ext cx="3593598" cy="269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018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E6703-503E-7F8A-D74F-F140905FD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Describing an object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9242D-9266-3C4D-1599-6FF89E1B50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Standardised terminology – material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7DB9A5B-766E-7F13-8A2B-07825A3F595E}"/>
              </a:ext>
            </a:extLst>
          </p:cNvPr>
          <p:cNvGraphicFramePr>
            <a:graphicFrameLocks noGrp="1"/>
          </p:cNvGraphicFramePr>
          <p:nvPr/>
        </p:nvGraphicFramePr>
        <p:xfrm>
          <a:off x="838200" y="2247020"/>
          <a:ext cx="10515600" cy="36295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3299">
                  <a:extLst>
                    <a:ext uri="{9D8B030D-6E8A-4147-A177-3AD203B41FA5}">
                      <a16:colId xmlns:a16="http://schemas.microsoft.com/office/drawing/2014/main" val="2495401865"/>
                    </a:ext>
                  </a:extLst>
                </a:gridCol>
                <a:gridCol w="1012840">
                  <a:extLst>
                    <a:ext uri="{9D8B030D-6E8A-4147-A177-3AD203B41FA5}">
                      <a16:colId xmlns:a16="http://schemas.microsoft.com/office/drawing/2014/main" val="3833462868"/>
                    </a:ext>
                  </a:extLst>
                </a:gridCol>
                <a:gridCol w="651618">
                  <a:extLst>
                    <a:ext uri="{9D8B030D-6E8A-4147-A177-3AD203B41FA5}">
                      <a16:colId xmlns:a16="http://schemas.microsoft.com/office/drawing/2014/main" val="2993204261"/>
                    </a:ext>
                  </a:extLst>
                </a:gridCol>
                <a:gridCol w="1274904">
                  <a:extLst>
                    <a:ext uri="{9D8B030D-6E8A-4147-A177-3AD203B41FA5}">
                      <a16:colId xmlns:a16="http://schemas.microsoft.com/office/drawing/2014/main" val="1969094113"/>
                    </a:ext>
                  </a:extLst>
                </a:gridCol>
                <a:gridCol w="897155">
                  <a:extLst>
                    <a:ext uri="{9D8B030D-6E8A-4147-A177-3AD203B41FA5}">
                      <a16:colId xmlns:a16="http://schemas.microsoft.com/office/drawing/2014/main" val="3905231069"/>
                    </a:ext>
                  </a:extLst>
                </a:gridCol>
                <a:gridCol w="4023032">
                  <a:extLst>
                    <a:ext uri="{9D8B030D-6E8A-4147-A177-3AD203B41FA5}">
                      <a16:colId xmlns:a16="http://schemas.microsoft.com/office/drawing/2014/main" val="2036848687"/>
                    </a:ext>
                  </a:extLst>
                </a:gridCol>
                <a:gridCol w="2202752">
                  <a:extLst>
                    <a:ext uri="{9D8B030D-6E8A-4147-A177-3AD203B41FA5}">
                      <a16:colId xmlns:a16="http://schemas.microsoft.com/office/drawing/2014/main" val="1839851171"/>
                    </a:ext>
                  </a:extLst>
                </a:gridCol>
              </a:tblGrid>
              <a:tr h="595223"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Material ID code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Material Class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Object Class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Material Type (sub-class)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Material Type         (sub-class)            Alternative common usage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Material Type description (scope note)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Material Detail (narrow term) examples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 anchor="ctr"/>
                </a:tc>
                <a:extLst>
                  <a:ext uri="{0D108BD9-81ED-4DB2-BD59-A6C34878D82A}">
                    <a16:rowId xmlns:a16="http://schemas.microsoft.com/office/drawing/2014/main" val="2880904403"/>
                  </a:ext>
                </a:extLst>
              </a:tr>
              <a:tr h="297611"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Geological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Natural 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All unworked stone, including building rubble; excluding gemstone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Chalk, chert, coal, flint, granite, greenstone, ironstone, limestone, sandstone, shale, slate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extLst>
                  <a:ext uri="{0D108BD9-81ED-4DB2-BD59-A6C34878D82A}">
                    <a16:rowId xmlns:a16="http://schemas.microsoft.com/office/drawing/2014/main" val="2386909924"/>
                  </a:ext>
                </a:extLst>
              </a:tr>
              <a:tr h="297611"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1.1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Geological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Modified 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Burnt flint; burnt 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All modified, natural, unworked stone, such as burnt flint, chert or other stone; excluding gemstone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Burnt flint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extLst>
                  <a:ext uri="{0D108BD9-81ED-4DB2-BD59-A6C34878D82A}">
                    <a16:rowId xmlns:a16="http://schemas.microsoft.com/office/drawing/2014/main" val="3996773023"/>
                  </a:ext>
                </a:extLst>
              </a:tr>
              <a:tr h="595223"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1.2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Artefact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Worked 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 dirty="0">
                          <a:effectLst/>
                        </a:rPr>
                        <a:t>All worked stone objects such as building stone, grave markers, querns, spindle whorls, tesserae; includes ground stone objects such as polished axes; including stone working waste; excluding knapped stone objects or objects utilised for knapping; excluding objects made of gemstone or slate 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Chalk, coal, granite, greenstone, jadeite, limestone, sandstone, shale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extLst>
                  <a:ext uri="{0D108BD9-81ED-4DB2-BD59-A6C34878D82A}">
                    <a16:rowId xmlns:a16="http://schemas.microsoft.com/office/drawing/2014/main" val="1013437656"/>
                  </a:ext>
                </a:extLst>
              </a:tr>
              <a:tr h="800716"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1.3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Artefact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Knapped 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Worked flint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All objects made of knapped stone, commonly fine-grained chert (often flint) worked into tools (typically, although not exclusively, prehistoric) such as handaxes, scrapers, arrowheads, gunflints; including knapped fine-grained volcanic stone such as obsidian; including knapped and polished objects such as flint knives; including knapping waste; includes stones utilised for the knapping process, such as flint or quartzite percussors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Chert, flint, greensand chert, Langdale tuff, obsidian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extLst>
                  <a:ext uri="{0D108BD9-81ED-4DB2-BD59-A6C34878D82A}">
                    <a16:rowId xmlns:a16="http://schemas.microsoft.com/office/drawing/2014/main" val="3838862872"/>
                  </a:ext>
                </a:extLst>
              </a:tr>
              <a:tr h="297611"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1.4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Artefact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Worked slate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Slate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All finished slate objects and slate working debris, including e.g. roof tiles, styli; slate working waste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Worked slate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extLst>
                  <a:ext uri="{0D108BD9-81ED-4DB2-BD59-A6C34878D82A}">
                    <a16:rowId xmlns:a16="http://schemas.microsoft.com/office/drawing/2014/main" val="648770267"/>
                  </a:ext>
                </a:extLst>
              </a:tr>
              <a:tr h="297611"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1.5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Stone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Artefact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Stone aggregate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All manufactured stone composites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Asphalt; concrete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extLst>
                  <a:ext uri="{0D108BD9-81ED-4DB2-BD59-A6C34878D82A}">
                    <a16:rowId xmlns:a16="http://schemas.microsoft.com/office/drawing/2014/main" val="3438276194"/>
                  </a:ext>
                </a:extLst>
              </a:tr>
              <a:tr h="297611"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Gem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Gem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Gem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>
                          <a:effectLst/>
                        </a:rPr>
                        <a:t>All precious and semi-precious stones; organic gem material such as amber, jet and pearl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900" u="none" strike="noStrike" dirty="0">
                          <a:effectLst/>
                        </a:rPr>
                        <a:t>Amber, amethyst, carnelian, diamond, emerald, jet, pearl, ruby, sapphire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086" marR="7086" marT="7086" marB="0"/>
                </a:tc>
                <a:extLst>
                  <a:ext uri="{0D108BD9-81ED-4DB2-BD59-A6C34878D82A}">
                    <a16:rowId xmlns:a16="http://schemas.microsoft.com/office/drawing/2014/main" val="37804737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3011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E1220-F9BE-A008-6609-91B20CD53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523FC-AFCC-FEF0-AFC3-96F67481B6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Pottery fabric codes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E7C0E2-066A-5F28-619D-22B2619DA287}"/>
              </a:ext>
            </a:extLst>
          </p:cNvPr>
          <p:cNvSpPr txBox="1"/>
          <p:nvPr/>
        </p:nvSpPr>
        <p:spPr>
          <a:xfrm>
            <a:off x="7159752" y="365125"/>
            <a:ext cx="3474720" cy="13665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Fabric	Expansion</a:t>
            </a:r>
          </a:p>
          <a:p>
            <a:r>
              <a:rPr lang="en-GB" dirty="0"/>
              <a:t>AGAT	agate ware</a:t>
            </a:r>
          </a:p>
          <a:p>
            <a:r>
              <a:rPr lang="en-GB" dirty="0"/>
              <a:t>AGAT MAR	marbled agate ware</a:t>
            </a:r>
          </a:p>
          <a:p>
            <a:r>
              <a:rPr lang="en-GB" dirty="0"/>
              <a:t>AGAT VARI	variegated agate ware</a:t>
            </a:r>
          </a:p>
          <a:p>
            <a:r>
              <a:rPr lang="en-GB" dirty="0"/>
              <a:t>ALKG	alkaline-glazed ware</a:t>
            </a:r>
          </a:p>
          <a:p>
            <a:r>
              <a:rPr lang="en-GB" dirty="0"/>
              <a:t>ANDA	Andalusian lustreware</a:t>
            </a:r>
          </a:p>
          <a:p>
            <a:r>
              <a:rPr lang="en-GB" dirty="0"/>
              <a:t>ANDAL	late Andalusian lustreware</a:t>
            </a:r>
          </a:p>
          <a:p>
            <a:r>
              <a:rPr lang="en-GB" dirty="0"/>
              <a:t>ANDCO	Andalusian coarse ware</a:t>
            </a:r>
          </a:p>
          <a:p>
            <a:r>
              <a:rPr lang="en-GB" dirty="0"/>
              <a:t>ANDE	</a:t>
            </a:r>
            <a:r>
              <a:rPr lang="en-GB" dirty="0" err="1"/>
              <a:t>Andenne</a:t>
            </a:r>
            <a:r>
              <a:rPr lang="en-GB" dirty="0"/>
              <a:t>-type ware</a:t>
            </a:r>
          </a:p>
          <a:p>
            <a:r>
              <a:rPr lang="en-GB" dirty="0"/>
              <a:t>ANDE SPP1	</a:t>
            </a:r>
            <a:r>
              <a:rPr lang="en-GB" dirty="0" err="1"/>
              <a:t>Andenne</a:t>
            </a:r>
            <a:r>
              <a:rPr lang="en-GB" dirty="0"/>
              <a:t>-type ware type 1 spouted pitcher (collared rim, rouletting and rounded spout)</a:t>
            </a:r>
          </a:p>
          <a:p>
            <a:r>
              <a:rPr lang="en-GB" dirty="0"/>
              <a:t>ANDE SPP2	</a:t>
            </a:r>
            <a:r>
              <a:rPr lang="en-GB" dirty="0" err="1"/>
              <a:t>Andenne</a:t>
            </a:r>
            <a:r>
              <a:rPr lang="en-GB" dirty="0"/>
              <a:t>-type ware type 2 spouted pitcher (plain spouted rim)</a:t>
            </a:r>
          </a:p>
          <a:p>
            <a:r>
              <a:rPr lang="en-GB" dirty="0"/>
              <a:t>ARAG	Aragon green and brown ware</a:t>
            </a:r>
          </a:p>
          <a:p>
            <a:r>
              <a:rPr lang="en-GB" dirty="0"/>
              <a:t>ARCH	archaic maiolica</a:t>
            </a:r>
          </a:p>
          <a:p>
            <a:r>
              <a:rPr lang="en-GB" dirty="0"/>
              <a:t>ASHT	Ashtead ware</a:t>
            </a:r>
          </a:p>
          <a:p>
            <a:r>
              <a:rPr lang="en-GB" dirty="0"/>
              <a:t>BADO	</a:t>
            </a:r>
            <a:r>
              <a:rPr lang="en-GB" dirty="0" err="1"/>
              <a:t>Badorf</a:t>
            </a:r>
            <a:r>
              <a:rPr lang="en-GB" dirty="0"/>
              <a:t> ware</a:t>
            </a:r>
          </a:p>
          <a:p>
            <a:r>
              <a:rPr lang="en-GB" dirty="0"/>
              <a:t>BARNSL	Barnstaple slipware</a:t>
            </a:r>
          </a:p>
          <a:p>
            <a:r>
              <a:rPr lang="en-GB" dirty="0"/>
              <a:t>BASH	bone ash cupel</a:t>
            </a:r>
          </a:p>
          <a:p>
            <a:r>
              <a:rPr lang="en-GB" dirty="0"/>
              <a:t>BBAS	black basalt ware</a:t>
            </a:r>
          </a:p>
          <a:p>
            <a:r>
              <a:rPr lang="en-GB" dirty="0"/>
              <a:t>BBASG	glazed black basalt ware</a:t>
            </a:r>
          </a:p>
          <a:p>
            <a:r>
              <a:rPr lang="en-GB" dirty="0"/>
              <a:t>BEAB	</a:t>
            </a:r>
            <a:r>
              <a:rPr lang="en-GB" dirty="0" err="1"/>
              <a:t>Beuavais</a:t>
            </a:r>
            <a:r>
              <a:rPr lang="en-GB" dirty="0"/>
              <a:t> white ware with brown glaze</a:t>
            </a:r>
          </a:p>
          <a:p>
            <a:r>
              <a:rPr lang="en-GB" dirty="0"/>
              <a:t>BEAG	</a:t>
            </a:r>
            <a:r>
              <a:rPr lang="en-GB" dirty="0" err="1"/>
              <a:t>Beuavais</a:t>
            </a:r>
            <a:r>
              <a:rPr lang="en-GB" dirty="0"/>
              <a:t> white ware with green glaze</a:t>
            </a:r>
          </a:p>
          <a:p>
            <a:r>
              <a:rPr lang="en-GB" dirty="0"/>
              <a:t>BEAR	Beauvais red-painted ware</a:t>
            </a:r>
          </a:p>
          <a:p>
            <a:r>
              <a:rPr lang="en-GB" dirty="0"/>
              <a:t>BEAS	Beauvais stoneware</a:t>
            </a:r>
          </a:p>
          <a:p>
            <a:r>
              <a:rPr lang="en-GB" dirty="0"/>
              <a:t>BEAU	Beauvais sgraffito ware</a:t>
            </a:r>
          </a:p>
          <a:p>
            <a:r>
              <a:rPr lang="en-GB" dirty="0"/>
              <a:t>BEAU POLY	Beauvais polychrome ware</a:t>
            </a:r>
          </a:p>
          <a:p>
            <a:r>
              <a:rPr lang="en-GB" dirty="0"/>
              <a:t>BEAU1	Beauvais single sgraffito ware</a:t>
            </a:r>
          </a:p>
          <a:p>
            <a:r>
              <a:rPr lang="en-GB" dirty="0"/>
              <a:t>BEAU2	Beauvais double sgraffito ware</a:t>
            </a:r>
          </a:p>
          <a:p>
            <a:r>
              <a:rPr lang="en-GB" dirty="0"/>
              <a:t>BEAY	</a:t>
            </a:r>
            <a:r>
              <a:rPr lang="en-GB" dirty="0" err="1"/>
              <a:t>Beuavais</a:t>
            </a:r>
            <a:r>
              <a:rPr lang="en-GB" dirty="0"/>
              <a:t> white ware with clear (yellow) glaze</a:t>
            </a:r>
          </a:p>
          <a:p>
            <a:r>
              <a:rPr lang="en-GB" dirty="0"/>
              <a:t>BLACK	black ware</a:t>
            </a:r>
          </a:p>
          <a:p>
            <a:r>
              <a:rPr lang="en-GB" dirty="0"/>
              <a:t>BLGR	blue-grey ware</a:t>
            </a:r>
          </a:p>
          <a:p>
            <a:r>
              <a:rPr lang="en-GB" dirty="0"/>
              <a:t>BLUE	blue stoneware</a:t>
            </a:r>
          </a:p>
          <a:p>
            <a:r>
              <a:rPr lang="en-GB" dirty="0"/>
              <a:t>BONE	bone </a:t>
            </a:r>
            <a:r>
              <a:rPr lang="en-GB" dirty="0" err="1"/>
              <a:t>china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2EE2B2-EDFD-C64C-60BD-EDDEEEBC2B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897" y="2613205"/>
            <a:ext cx="4932568" cy="3698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426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A8F9B-EBAA-E180-49E4-C7A55545B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A15B5-D742-8933-4339-2FE38AEA42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Weight</a:t>
            </a:r>
          </a:p>
          <a:p>
            <a:r>
              <a:rPr lang="en-GB" dirty="0"/>
              <a:t>Size</a:t>
            </a:r>
          </a:p>
          <a:p>
            <a:r>
              <a:rPr lang="en-GB" dirty="0"/>
              <a:t>Material</a:t>
            </a:r>
          </a:p>
          <a:p>
            <a:r>
              <a:rPr lang="en-GB" dirty="0"/>
              <a:t>Decoration/surface treatment</a:t>
            </a:r>
          </a:p>
          <a:p>
            <a:r>
              <a:rPr lang="en-GB" dirty="0"/>
              <a:t>Evidence for use</a:t>
            </a:r>
          </a:p>
          <a:p>
            <a:r>
              <a:rPr lang="en-GB" dirty="0"/>
              <a:t>Evidence for wear and repair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0B398E-1CAB-7149-8014-68B3478F45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6127" y="976313"/>
            <a:ext cx="2381250" cy="1428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C0DB13-8901-FD19-DAF1-A1B9C17086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8860" y="2895600"/>
            <a:ext cx="4971677" cy="3728021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8C96ABD-A869-5141-503D-95274F6118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0949558"/>
              </p:ext>
            </p:extLst>
          </p:nvPr>
        </p:nvGraphicFramePr>
        <p:xfrm>
          <a:off x="609600" y="5025390"/>
          <a:ext cx="5486400" cy="18326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251652428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592791731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77264072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96320821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87994696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47435925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65710946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04855218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376888377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Context ID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Species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Element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No.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Completeness (units present)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Ageing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Notes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Collected Fragment Count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Collected Weight (g)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1953508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Large mammal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Unid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2-4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Gnawed by dogs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81.98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6852176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S/g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Humerus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2-5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Cut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21.27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05572663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Medium mammal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Vertebra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1.69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334268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164685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14011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3C557-19E2-8206-986B-DB3BD9759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>
            <a:hlinkClick r:id="" action="ppaction://ole?verb=0"/>
            <a:extLst>
              <a:ext uri="{FF2B5EF4-FFF2-40B4-BE49-F238E27FC236}">
                <a16:creationId xmlns:a16="http://schemas.microsoft.com/office/drawing/2014/main" id="{05E68924-AD70-FCEE-CD37-70FFEE8CDA7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9326912"/>
              </p:ext>
            </p:extLst>
          </p:nvPr>
        </p:nvGraphicFramePr>
        <p:xfrm>
          <a:off x="692150" y="747713"/>
          <a:ext cx="6096000" cy="342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r:id="rId2" imgW="6095975" imgH="3429123" progId="PowerPoint.Show.12">
                  <p:embed/>
                </p:oleObj>
              </mc:Choice>
              <mc:Fallback>
                <p:oleObj name="Presentation" r:id="rId2" imgW="6095975" imgH="3429123" progId="PowerPoint.Show.12">
                  <p:embed/>
                  <p:pic>
                    <p:nvPicPr>
                      <p:cNvPr id="4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05E68924-AD70-FCEE-CD37-70FFEE8CDA7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92150" y="747713"/>
                        <a:ext cx="6096000" cy="3429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F5D0B8-09BC-5C00-9660-EDA2423281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970464" y="1690688"/>
            <a:ext cx="5800973" cy="43513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82030B-2DD3-CC3D-B6C6-7A6FDA573058}"/>
              </a:ext>
            </a:extLst>
          </p:cNvPr>
          <p:cNvSpPr txBox="1"/>
          <p:nvPr/>
        </p:nvSpPr>
        <p:spPr>
          <a:xfrm>
            <a:off x="603504" y="4956048"/>
            <a:ext cx="4828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Powys siltstone  - 13</a:t>
            </a:r>
            <a:r>
              <a:rPr lang="en-GB" baseline="30000" dirty="0"/>
              <a:t>th</a:t>
            </a:r>
            <a:r>
              <a:rPr lang="en-GB" dirty="0"/>
              <a:t> century pottery</a:t>
            </a:r>
          </a:p>
          <a:p>
            <a:r>
              <a:rPr lang="en-GB" dirty="0"/>
              <a:t>Kiln site unknown</a:t>
            </a:r>
          </a:p>
        </p:txBody>
      </p:sp>
    </p:spTree>
    <p:extLst>
      <p:ext uri="{BB962C8B-B14F-4D97-AF65-F5344CB8AC3E}">
        <p14:creationId xmlns:p14="http://schemas.microsoft.com/office/powerpoint/2010/main" val="25313276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CC27F-4CD4-D153-3160-C4C245A79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Principles of working with finds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033F3-2D54-04F1-3691-32691541A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Retention            (museum storage – disposal?)</a:t>
            </a:r>
          </a:p>
          <a:p>
            <a:r>
              <a:rPr lang="en-GB" dirty="0"/>
              <a:t>Provenance – labels</a:t>
            </a:r>
          </a:p>
          <a:p>
            <a:r>
              <a:rPr lang="en-GB" dirty="0"/>
              <a:t>Split by material</a:t>
            </a:r>
          </a:p>
          <a:p>
            <a:r>
              <a:rPr lang="en-GB" dirty="0"/>
              <a:t>Stabilise / conserve   (reversable)</a:t>
            </a:r>
          </a:p>
          <a:p>
            <a:r>
              <a:rPr lang="en-GB" dirty="0"/>
              <a:t>Contamination</a:t>
            </a:r>
          </a:p>
          <a:p>
            <a:r>
              <a:rPr lang="en-GB" dirty="0"/>
              <a:t>Available for future further analysis or re-examination</a:t>
            </a:r>
          </a:p>
          <a:p>
            <a:r>
              <a:rPr lang="en-GB" dirty="0"/>
              <a:t>Data retained</a:t>
            </a:r>
          </a:p>
          <a:p>
            <a:r>
              <a:rPr lang="en-GB" dirty="0"/>
              <a:t>Summary published</a:t>
            </a:r>
          </a:p>
        </p:txBody>
      </p:sp>
    </p:spTree>
    <p:extLst>
      <p:ext uri="{BB962C8B-B14F-4D97-AF65-F5344CB8AC3E}">
        <p14:creationId xmlns:p14="http://schemas.microsoft.com/office/powerpoint/2010/main" val="1942155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BD5DE-8B88-7656-FFBF-CE90CAAE1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finds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2DA88-0460-61E0-390C-CB5A0FEE8A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Traditionally by material</a:t>
            </a:r>
          </a:p>
          <a:p>
            <a:r>
              <a:rPr lang="en-GB" dirty="0"/>
              <a:t>Or by function – kitchen objects of all materials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CA7095-F846-2F05-6BFA-8F93294003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9631" y="2778125"/>
            <a:ext cx="4279493" cy="37147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70C0B0-E9C4-CEE6-DEF6-0EDBE1F8EB5C}"/>
              </a:ext>
            </a:extLst>
          </p:cNvPr>
          <p:cNvSpPr txBox="1"/>
          <p:nvPr/>
        </p:nvSpPr>
        <p:spPr>
          <a:xfrm>
            <a:off x="0" y="6568285"/>
            <a:ext cx="93390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https://cartarchaeology.wordpress.com/2017/08/18/archaeological-functions/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8579C25-E687-39CC-AC24-D75DB9969B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26"/>
          <a:stretch>
            <a:fillRect/>
          </a:stretch>
        </p:blipFill>
        <p:spPr>
          <a:xfrm>
            <a:off x="6730851" y="3310128"/>
            <a:ext cx="4371518" cy="2866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4607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5A53B-E433-F117-3D3F-7443822FF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Reviewing finds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B3682-2224-2F66-70D3-8C402F090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Retrieval and selection bias?</a:t>
            </a:r>
          </a:p>
          <a:p>
            <a:r>
              <a:rPr lang="en-GB" dirty="0"/>
              <a:t>Material not analysed or dealt with in summary</a:t>
            </a:r>
          </a:p>
          <a:p>
            <a:r>
              <a:rPr lang="en-GB" dirty="0"/>
              <a:t>Cultural context of author – understanding of phasing, manufacture</a:t>
            </a:r>
          </a:p>
          <a:p>
            <a:r>
              <a:rPr lang="en-GB" dirty="0"/>
              <a:t>Parallels and other examples</a:t>
            </a:r>
          </a:p>
          <a:p>
            <a:r>
              <a:rPr lang="en-GB" dirty="0"/>
              <a:t>Illustration and reconstruction</a:t>
            </a:r>
          </a:p>
        </p:txBody>
      </p:sp>
    </p:spTree>
    <p:extLst>
      <p:ext uri="{BB962C8B-B14F-4D97-AF65-F5344CB8AC3E}">
        <p14:creationId xmlns:p14="http://schemas.microsoft.com/office/powerpoint/2010/main" val="41349334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bcc3a54-e6f0-4180-86b3-bd2fb95de4a1">
      <Terms xmlns="http://schemas.microsoft.com/office/infopath/2007/PartnerControls"/>
    </lcf76f155ced4ddcb4097134ff3c332f>
    <TaxCatchAll xmlns="9a95a4e0-3734-46b1-aeb2-39201d76967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276C9F849C534789590F477B415462" ma:contentTypeVersion="14" ma:contentTypeDescription="Create a new document." ma:contentTypeScope="" ma:versionID="2423a6c6d978c7fbc8982adecfe090bb">
  <xsd:schema xmlns:xsd="http://www.w3.org/2001/XMLSchema" xmlns:xs="http://www.w3.org/2001/XMLSchema" xmlns:p="http://schemas.microsoft.com/office/2006/metadata/properties" xmlns:ns2="abcc3a54-e6f0-4180-86b3-bd2fb95de4a1" xmlns:ns3="9a95a4e0-3734-46b1-aeb2-39201d769676" targetNamespace="http://schemas.microsoft.com/office/2006/metadata/properties" ma:root="true" ma:fieldsID="11490ee5b1a5e3dba02b12952741b291" ns2:_="" ns3:_="">
    <xsd:import namespace="abcc3a54-e6f0-4180-86b3-bd2fb95de4a1"/>
    <xsd:import namespace="9a95a4e0-3734-46b1-aeb2-39201d76967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cc3a54-e6f0-4180-86b3-bd2fb95de4a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95a4e0-3734-46b1-aeb2-39201d76967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968797c8-c71e-47d3-afac-0ce81baac8a5}" ma:internalName="TaxCatchAll" ma:showField="CatchAllData" ma:web="9a95a4e0-3734-46b1-aeb2-39201d76967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4C5F2C9-7F24-4198-96C5-BD9DFB4394DB}">
  <ds:schemaRefs>
    <ds:schemaRef ds:uri="http://schemas.microsoft.com/office/2006/metadata/properties"/>
    <ds:schemaRef ds:uri="http://schemas.microsoft.com/office/infopath/2007/PartnerControls"/>
    <ds:schemaRef ds:uri="abcc3a54-e6f0-4180-86b3-bd2fb95de4a1"/>
    <ds:schemaRef ds:uri="9a95a4e0-3734-46b1-aeb2-39201d769676"/>
  </ds:schemaRefs>
</ds:datastoreItem>
</file>

<file path=customXml/itemProps2.xml><?xml version="1.0" encoding="utf-8"?>
<ds:datastoreItem xmlns:ds="http://schemas.openxmlformats.org/officeDocument/2006/customXml" ds:itemID="{989ECF99-A3F5-4A5B-9B52-3C5631D014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C0867AA-4A52-43BC-8490-6D55AC56FF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cc3a54-e6f0-4180-86b3-bd2fb95de4a1"/>
    <ds:schemaRef ds:uri="9a95a4e0-3734-46b1-aeb2-39201d7696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913</Words>
  <Application>Microsoft Office PowerPoint</Application>
  <PresentationFormat>Widescreen</PresentationFormat>
  <Paragraphs>199</Paragraphs>
  <Slides>15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Presentation</vt:lpstr>
      <vt:lpstr>HPAN5013/6013 Thinking with things</vt:lpstr>
      <vt:lpstr>Archaeology and Anthropology</vt:lpstr>
      <vt:lpstr>Archaeology</vt:lpstr>
      <vt:lpstr>Objects and things</vt:lpstr>
      <vt:lpstr>Taphonomy and recovery</vt:lpstr>
      <vt:lpstr>Finds</vt:lpstr>
      <vt:lpstr>PowerPoint Presentation</vt:lpstr>
      <vt:lpstr>Stability and conservation</vt:lpstr>
      <vt:lpstr>Describing an object</vt:lpstr>
      <vt:lpstr>PowerPoint Presentation</vt:lpstr>
      <vt:lpstr>Basic data</vt:lpstr>
      <vt:lpstr>PowerPoint Presentation</vt:lpstr>
      <vt:lpstr>Principles of working with finds</vt:lpstr>
      <vt:lpstr>Reporting finds</vt:lpstr>
      <vt:lpstr>Reviewing finds reports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2</cp:revision>
  <dcterms:created xsi:type="dcterms:W3CDTF">2026-09-24T08:56:11Z</dcterms:created>
  <dcterms:modified xsi:type="dcterms:W3CDTF">2026-10-08T13:46:12Z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0x01010050276C9F849C534789590F477B415462</vt:lpwstr>
  </property>
</Properties>
</file>