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7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8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9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  <p:sldMasterId id="2147483677" r:id="rId2"/>
    <p:sldMasterId id="2147483774" r:id="rId3"/>
    <p:sldMasterId id="2147483664" r:id="rId4"/>
    <p:sldMasterId id="2147483699" r:id="rId5"/>
    <p:sldMasterId id="2147483761" r:id="rId6"/>
    <p:sldMasterId id="2147483648" r:id="rId7"/>
    <p:sldMasterId id="2147483715" r:id="rId8"/>
    <p:sldMasterId id="2147483837" r:id="rId9"/>
  </p:sldMasterIdLst>
  <p:sldIdLst>
    <p:sldId id="261" r:id="rId10"/>
    <p:sldId id="262" r:id="rId11"/>
    <p:sldId id="263" r:id="rId12"/>
    <p:sldId id="264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4" r:id="rId30"/>
    <p:sldId id="285" r:id="rId31"/>
    <p:sldId id="286" r:id="rId32"/>
    <p:sldId id="289" r:id="rId33"/>
    <p:sldId id="291" r:id="rId34"/>
    <p:sldId id="290" r:id="rId35"/>
    <p:sldId id="293" r:id="rId36"/>
    <p:sldId id="292" r:id="rId37"/>
    <p:sldId id="294" r:id="rId38"/>
    <p:sldId id="302" r:id="rId39"/>
    <p:sldId id="303" r:id="rId40"/>
    <p:sldId id="297" r:id="rId41"/>
    <p:sldId id="304" r:id="rId42"/>
    <p:sldId id="298" r:id="rId43"/>
    <p:sldId id="299" r:id="rId44"/>
    <p:sldId id="300" r:id="rId45"/>
    <p:sldId id="287" r:id="rId46"/>
    <p:sldId id="288" r:id="rId47"/>
    <p:sldId id="315" r:id="rId48"/>
    <p:sldId id="316" r:id="rId49"/>
    <p:sldId id="317" r:id="rId50"/>
    <p:sldId id="318" r:id="rId51"/>
    <p:sldId id="319" r:id="rId52"/>
    <p:sldId id="320" r:id="rId53"/>
    <p:sldId id="312" r:id="rId54"/>
    <p:sldId id="301" r:id="rId55"/>
    <p:sldId id="295" r:id="rId56"/>
    <p:sldId id="314" r:id="rId57"/>
    <p:sldId id="305" r:id="rId58"/>
    <p:sldId id="296" r:id="rId59"/>
    <p:sldId id="308" r:id="rId60"/>
    <p:sldId id="309" r:id="rId61"/>
    <p:sldId id="310" r:id="rId62"/>
    <p:sldId id="311" r:id="rId63"/>
    <p:sldId id="306" r:id="rId64"/>
    <p:sldId id="307" r:id="rId65"/>
    <p:sldId id="257" r:id="rId66"/>
    <p:sldId id="258" r:id="rId67"/>
    <p:sldId id="259" r:id="rId68"/>
    <p:sldId id="260" r:id="rId69"/>
    <p:sldId id="265" r:id="rId70"/>
    <p:sldId id="266" r:id="rId7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BD72F7"/>
    <a:srgbClr val="B264ED"/>
    <a:srgbClr val="FBFF88"/>
    <a:srgbClr val="E045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0DD983-5567-DED3-207D-FD1F7CE57F06}" v="8" dt="2023-03-13T18:31:25.751"/>
    <p1510:client id="{F03F6E28-4DA8-FE6D-7EB8-A8108CA9BF85}" v="3900" dt="2023-03-22T16:40:00.3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63" Type="http://schemas.openxmlformats.org/officeDocument/2006/relationships/slide" Target="slides/slide54.xml"/><Relationship Id="rId68" Type="http://schemas.openxmlformats.org/officeDocument/2006/relationships/slide" Target="slides/slide59.xml"/><Relationship Id="rId16" Type="http://schemas.openxmlformats.org/officeDocument/2006/relationships/slide" Target="slides/slide7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53" Type="http://schemas.openxmlformats.org/officeDocument/2006/relationships/slide" Target="slides/slide44.xml"/><Relationship Id="rId58" Type="http://schemas.openxmlformats.org/officeDocument/2006/relationships/slide" Target="slides/slide49.xml"/><Relationship Id="rId66" Type="http://schemas.openxmlformats.org/officeDocument/2006/relationships/slide" Target="slides/slide57.xml"/><Relationship Id="rId7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2.xml"/><Relationship Id="rId19" Type="http://schemas.openxmlformats.org/officeDocument/2006/relationships/slide" Target="slides/slide10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56" Type="http://schemas.openxmlformats.org/officeDocument/2006/relationships/slide" Target="slides/slide47.xml"/><Relationship Id="rId64" Type="http://schemas.openxmlformats.org/officeDocument/2006/relationships/slide" Target="slides/slide55.xml"/><Relationship Id="rId69" Type="http://schemas.openxmlformats.org/officeDocument/2006/relationships/slide" Target="slides/slide60.xml"/><Relationship Id="rId77" Type="http://schemas.microsoft.com/office/2015/10/relationships/revisionInfo" Target="revisionInfo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2.xml"/><Relationship Id="rId72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slide" Target="slides/slide37.xml"/><Relationship Id="rId59" Type="http://schemas.openxmlformats.org/officeDocument/2006/relationships/slide" Target="slides/slide50.xml"/><Relationship Id="rId67" Type="http://schemas.openxmlformats.org/officeDocument/2006/relationships/slide" Target="slides/slide58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54" Type="http://schemas.openxmlformats.org/officeDocument/2006/relationships/slide" Target="slides/slide45.xml"/><Relationship Id="rId62" Type="http://schemas.openxmlformats.org/officeDocument/2006/relationships/slide" Target="slides/slide53.xml"/><Relationship Id="rId70" Type="http://schemas.openxmlformats.org/officeDocument/2006/relationships/slide" Target="slides/slide61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slide" Target="slides/slide40.xml"/><Relationship Id="rId57" Type="http://schemas.openxmlformats.org/officeDocument/2006/relationships/slide" Target="slides/slide48.xml"/><Relationship Id="rId10" Type="http://schemas.openxmlformats.org/officeDocument/2006/relationships/slide" Target="slides/slide1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slide" Target="slides/slide43.xml"/><Relationship Id="rId60" Type="http://schemas.openxmlformats.org/officeDocument/2006/relationships/slide" Target="slides/slide51.xml"/><Relationship Id="rId65" Type="http://schemas.openxmlformats.org/officeDocument/2006/relationships/slide" Target="slides/slide56.xml"/><Relationship Id="rId73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9" Type="http://schemas.openxmlformats.org/officeDocument/2006/relationships/slide" Target="slides/slide30.xml"/><Relationship Id="rId34" Type="http://schemas.openxmlformats.org/officeDocument/2006/relationships/slide" Target="slides/slide25.xml"/><Relationship Id="rId50" Type="http://schemas.openxmlformats.org/officeDocument/2006/relationships/slide" Target="slides/slide41.xml"/><Relationship Id="rId55" Type="http://schemas.openxmlformats.org/officeDocument/2006/relationships/slide" Target="slides/slide46.xml"/><Relationship Id="rId76" Type="http://schemas.microsoft.com/office/2016/11/relationships/changesInfo" Target="changesInfos/changesInfo1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2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F03F6E28-4DA8-FE6D-7EB8-A8108CA9BF85}"/>
    <pc:docChg chg="addSld delSld modSld sldOrd addMainMaster modMainMaster">
      <pc:chgData name="Mari Powell" userId="S::mari.powell@uwtsd.ac.uk::a1b98dd7-29dc-4131-8e37-1423e6a9ecca" providerId="AD" clId="Web-{F03F6E28-4DA8-FE6D-7EB8-A8108CA9BF85}" dt="2023-03-22T16:40:00.307" v="2819"/>
      <pc:docMkLst>
        <pc:docMk/>
      </pc:docMkLst>
      <pc:sldChg chg="modSp ord">
        <pc:chgData name="Mari Powell" userId="S::mari.powell@uwtsd.ac.uk::a1b98dd7-29dc-4131-8e37-1423e6a9ecca" providerId="AD" clId="Web-{F03F6E28-4DA8-FE6D-7EB8-A8108CA9BF85}" dt="2023-03-21T15:31:00.384" v="362" actId="20577"/>
        <pc:sldMkLst>
          <pc:docMk/>
          <pc:sldMk cId="3561169028" sldId="257"/>
        </pc:sldMkLst>
        <pc:spChg chg="mod">
          <ac:chgData name="Mari Powell" userId="S::mari.powell@uwtsd.ac.uk::a1b98dd7-29dc-4131-8e37-1423e6a9ecca" providerId="AD" clId="Web-{F03F6E28-4DA8-FE6D-7EB8-A8108CA9BF85}" dt="2023-03-21T15:31:00.384" v="362" actId="20577"/>
          <ac:spMkLst>
            <pc:docMk/>
            <pc:sldMk cId="3561169028" sldId="257"/>
            <ac:spMk id="4" creationId="{4F84BFD6-375D-D124-745A-5BEAA1E644CE}"/>
          </ac:spMkLst>
        </pc:spChg>
      </pc:sldChg>
      <pc:sldChg chg="addSp delSp modSp mod setBg">
        <pc:chgData name="Mari Powell" userId="S::mari.powell@uwtsd.ac.uk::a1b98dd7-29dc-4131-8e37-1423e6a9ecca" providerId="AD" clId="Web-{F03F6E28-4DA8-FE6D-7EB8-A8108CA9BF85}" dt="2023-03-21T14:49:28.228" v="90" actId="1076"/>
        <pc:sldMkLst>
          <pc:docMk/>
          <pc:sldMk cId="632414553" sldId="258"/>
        </pc:sldMkLst>
        <pc:spChg chg="mod">
          <ac:chgData name="Mari Powell" userId="S::mari.powell@uwtsd.ac.uk::a1b98dd7-29dc-4131-8e37-1423e6a9ecca" providerId="AD" clId="Web-{F03F6E28-4DA8-FE6D-7EB8-A8108CA9BF85}" dt="2023-03-21T14:47:12.348" v="63" actId="20577"/>
          <ac:spMkLst>
            <pc:docMk/>
            <pc:sldMk cId="632414553" sldId="258"/>
            <ac:spMk id="4" creationId="{F4F27E18-B82B-9949-8F5D-8DE9ABE75DB1}"/>
          </ac:spMkLst>
        </pc:spChg>
        <pc:spChg chg="mod">
          <ac:chgData name="Mari Powell" userId="S::mari.powell@uwtsd.ac.uk::a1b98dd7-29dc-4131-8e37-1423e6a9ecca" providerId="AD" clId="Web-{F03F6E28-4DA8-FE6D-7EB8-A8108CA9BF85}" dt="2023-03-21T14:49:28.228" v="90" actId="1076"/>
          <ac:spMkLst>
            <pc:docMk/>
            <pc:sldMk cId="632414553" sldId="258"/>
            <ac:spMk id="11" creationId="{C26A8336-99C3-A443-8C86-3033255BC02E}"/>
          </ac:spMkLst>
        </pc:spChg>
        <pc:picChg chg="add mod">
          <ac:chgData name="Mari Powell" userId="S::mari.powell@uwtsd.ac.uk::a1b98dd7-29dc-4131-8e37-1423e6a9ecca" providerId="AD" clId="Web-{F03F6E28-4DA8-FE6D-7EB8-A8108CA9BF85}" dt="2023-03-21T14:47:29.286" v="66" actId="1076"/>
          <ac:picMkLst>
            <pc:docMk/>
            <pc:sldMk cId="632414553" sldId="258"/>
            <ac:picMk id="5" creationId="{8AEA1DF2-4B72-AA4E-DCA5-0C13AB9DB9B2}"/>
          </ac:picMkLst>
        </pc:picChg>
        <pc:picChg chg="del">
          <ac:chgData name="Mari Powell" userId="S::mari.powell@uwtsd.ac.uk::a1b98dd7-29dc-4131-8e37-1423e6a9ecca" providerId="AD" clId="Web-{F03F6E28-4DA8-FE6D-7EB8-A8108CA9BF85}" dt="2023-03-21T14:44:34.218" v="50"/>
          <ac:picMkLst>
            <pc:docMk/>
            <pc:sldMk cId="632414553" sldId="258"/>
            <ac:picMk id="13" creationId="{585B86EC-FC7F-6C41-8C9E-B7C43E4C6E60}"/>
          </ac:picMkLst>
        </pc:picChg>
      </pc:sldChg>
      <pc:sldChg chg="addSp delSp modSp mod setBg">
        <pc:chgData name="Mari Powell" userId="S::mari.powell@uwtsd.ac.uk::a1b98dd7-29dc-4131-8e37-1423e6a9ecca" providerId="AD" clId="Web-{F03F6E28-4DA8-FE6D-7EB8-A8108CA9BF85}" dt="2023-03-21T14:49:07.977" v="88" actId="1076"/>
        <pc:sldMkLst>
          <pc:docMk/>
          <pc:sldMk cId="1494282821" sldId="259"/>
        </pc:sldMkLst>
        <pc:spChg chg="mod">
          <ac:chgData name="Mari Powell" userId="S::mari.powell@uwtsd.ac.uk::a1b98dd7-29dc-4131-8e37-1423e6a9ecca" providerId="AD" clId="Web-{F03F6E28-4DA8-FE6D-7EB8-A8108CA9BF85}" dt="2023-03-21T14:49:00.227" v="87" actId="1076"/>
          <ac:spMkLst>
            <pc:docMk/>
            <pc:sldMk cId="1494282821" sldId="259"/>
            <ac:spMk id="5" creationId="{CBDF379C-9940-3449-AAE3-4550D9661752}"/>
          </ac:spMkLst>
        </pc:spChg>
        <pc:spChg chg="mod">
          <ac:chgData name="Mari Powell" userId="S::mari.powell@uwtsd.ac.uk::a1b98dd7-29dc-4131-8e37-1423e6a9ecca" providerId="AD" clId="Web-{F03F6E28-4DA8-FE6D-7EB8-A8108CA9BF85}" dt="2023-03-21T14:49:07.977" v="88" actId="1076"/>
          <ac:spMkLst>
            <pc:docMk/>
            <pc:sldMk cId="1494282821" sldId="259"/>
            <ac:spMk id="7" creationId="{7DB6749E-674B-9448-B1F1-CF0C7F431873}"/>
          </ac:spMkLst>
        </pc:spChg>
        <pc:picChg chg="add mod">
          <ac:chgData name="Mari Powell" userId="S::mari.powell@uwtsd.ac.uk::a1b98dd7-29dc-4131-8e37-1423e6a9ecca" providerId="AD" clId="Web-{F03F6E28-4DA8-FE6D-7EB8-A8108CA9BF85}" dt="2023-03-21T14:48:55.539" v="86" actId="1076"/>
          <ac:picMkLst>
            <pc:docMk/>
            <pc:sldMk cId="1494282821" sldId="259"/>
            <ac:picMk id="3" creationId="{B3837C18-5531-F24D-24E2-27AA4FD6E026}"/>
          </ac:picMkLst>
        </pc:picChg>
        <pc:picChg chg="del">
          <ac:chgData name="Mari Powell" userId="S::mari.powell@uwtsd.ac.uk::a1b98dd7-29dc-4131-8e37-1423e6a9ecca" providerId="AD" clId="Web-{F03F6E28-4DA8-FE6D-7EB8-A8108CA9BF85}" dt="2023-03-21T14:47:23.442" v="64"/>
          <ac:picMkLst>
            <pc:docMk/>
            <pc:sldMk cId="1494282821" sldId="259"/>
            <ac:picMk id="8" creationId="{E21A5FC8-281A-724A-97A5-AF78B595EAF2}"/>
          </ac:picMkLst>
        </pc:picChg>
      </pc:sldChg>
      <pc:sldChg chg="addSp delSp modSp mod setBg">
        <pc:chgData name="Mari Powell" userId="S::mari.powell@uwtsd.ac.uk::a1b98dd7-29dc-4131-8e37-1423e6a9ecca" providerId="AD" clId="Web-{F03F6E28-4DA8-FE6D-7EB8-A8108CA9BF85}" dt="2023-03-21T14:52:26.218" v="107" actId="1076"/>
        <pc:sldMkLst>
          <pc:docMk/>
          <pc:sldMk cId="3681211230" sldId="260"/>
        </pc:sldMkLst>
        <pc:spChg chg="mod">
          <ac:chgData name="Mari Powell" userId="S::mari.powell@uwtsd.ac.uk::a1b98dd7-29dc-4131-8e37-1423e6a9ecca" providerId="AD" clId="Web-{F03F6E28-4DA8-FE6D-7EB8-A8108CA9BF85}" dt="2023-03-21T14:49:54.291" v="101" actId="1076"/>
          <ac:spMkLst>
            <pc:docMk/>
            <pc:sldMk cId="3681211230" sldId="260"/>
            <ac:spMk id="10" creationId="{98E6BFBE-1602-D849-AD34-C8CEA1F9B88D}"/>
          </ac:spMkLst>
        </pc:spChg>
        <pc:spChg chg="mod">
          <ac:chgData name="Mari Powell" userId="S::mari.powell@uwtsd.ac.uk::a1b98dd7-29dc-4131-8e37-1423e6a9ecca" providerId="AD" clId="Web-{F03F6E28-4DA8-FE6D-7EB8-A8108CA9BF85}" dt="2023-03-21T14:52:21.702" v="105" actId="14100"/>
          <ac:spMkLst>
            <pc:docMk/>
            <pc:sldMk cId="3681211230" sldId="260"/>
            <ac:spMk id="11" creationId="{E02D1141-BDE4-D645-9964-4EA0B3BE57AC}"/>
          </ac:spMkLst>
        </pc:spChg>
        <pc:picChg chg="add mod">
          <ac:chgData name="Mari Powell" userId="S::mari.powell@uwtsd.ac.uk::a1b98dd7-29dc-4131-8e37-1423e6a9ecca" providerId="AD" clId="Web-{F03F6E28-4DA8-FE6D-7EB8-A8108CA9BF85}" dt="2023-03-21T14:52:26.218" v="107" actId="1076"/>
          <ac:picMkLst>
            <pc:docMk/>
            <pc:sldMk cId="3681211230" sldId="260"/>
            <ac:picMk id="2" creationId="{61425DF7-0C59-544F-07E4-704BBCA2A3B7}"/>
          </ac:picMkLst>
        </pc:picChg>
        <pc:picChg chg="del">
          <ac:chgData name="Mari Powell" userId="S::mari.powell@uwtsd.ac.uk::a1b98dd7-29dc-4131-8e37-1423e6a9ecca" providerId="AD" clId="Web-{F03F6E28-4DA8-FE6D-7EB8-A8108CA9BF85}" dt="2023-03-21T14:49:55.557" v="102"/>
          <ac:picMkLst>
            <pc:docMk/>
            <pc:sldMk cId="3681211230" sldId="260"/>
            <ac:picMk id="3" creationId="{7744E221-FCAF-7D4A-A125-80C8317B6692}"/>
          </ac:picMkLst>
        </pc:picChg>
      </pc:sldChg>
      <pc:sldChg chg="modSp add ord">
        <pc:chgData name="Mari Powell" userId="S::mari.powell@uwtsd.ac.uk::a1b98dd7-29dc-4131-8e37-1423e6a9ecca" providerId="AD" clId="Web-{F03F6E28-4DA8-FE6D-7EB8-A8108CA9BF85}" dt="2023-03-21T14:31:39.552" v="10" actId="20577"/>
        <pc:sldMkLst>
          <pc:docMk/>
          <pc:sldMk cId="2657185313" sldId="261"/>
        </pc:sldMkLst>
        <pc:spChg chg="mod">
          <ac:chgData name="Mari Powell" userId="S::mari.powell@uwtsd.ac.uk::a1b98dd7-29dc-4131-8e37-1423e6a9ecca" providerId="AD" clId="Web-{F03F6E28-4DA8-FE6D-7EB8-A8108CA9BF85}" dt="2023-03-21T14:31:39.552" v="10" actId="20577"/>
          <ac:spMkLst>
            <pc:docMk/>
            <pc:sldMk cId="2657185313" sldId="261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F03F6E28-4DA8-FE6D-7EB8-A8108CA9BF85}" dt="2023-03-21T15:57:20.891" v="668" actId="20577"/>
        <pc:sldMkLst>
          <pc:docMk/>
          <pc:sldMk cId="4215348493" sldId="262"/>
        </pc:sldMkLst>
        <pc:spChg chg="mod">
          <ac:chgData name="Mari Powell" userId="S::mari.powell@uwtsd.ac.uk::a1b98dd7-29dc-4131-8e37-1423e6a9ecca" providerId="AD" clId="Web-{F03F6E28-4DA8-FE6D-7EB8-A8108CA9BF85}" dt="2023-03-21T15:57:20.891" v="668" actId="20577"/>
          <ac:spMkLst>
            <pc:docMk/>
            <pc:sldMk cId="4215348493" sldId="262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F03F6E28-4DA8-FE6D-7EB8-A8108CA9BF85}" dt="2023-03-21T14:31:56.881" v="16"/>
        <pc:sldMkLst>
          <pc:docMk/>
          <pc:sldMk cId="2006596501" sldId="263"/>
        </pc:sldMkLst>
      </pc:sldChg>
      <pc:sldChg chg="add">
        <pc:chgData name="Mari Powell" userId="S::mari.powell@uwtsd.ac.uk::a1b98dd7-29dc-4131-8e37-1423e6a9ecca" providerId="AD" clId="Web-{F03F6E28-4DA8-FE6D-7EB8-A8108CA9BF85}" dt="2023-03-21T14:32:12.007" v="18"/>
        <pc:sldMkLst>
          <pc:docMk/>
          <pc:sldMk cId="1835554831" sldId="264"/>
        </pc:sldMkLst>
      </pc:sldChg>
      <pc:sldChg chg="add">
        <pc:chgData name="Mari Powell" userId="S::mari.powell@uwtsd.ac.uk::a1b98dd7-29dc-4131-8e37-1423e6a9ecca" providerId="AD" clId="Web-{F03F6E28-4DA8-FE6D-7EB8-A8108CA9BF85}" dt="2023-03-21T14:32:34.210" v="19"/>
        <pc:sldMkLst>
          <pc:docMk/>
          <pc:sldMk cId="743178473" sldId="265"/>
        </pc:sldMkLst>
      </pc:sldChg>
      <pc:sldChg chg="modSp add">
        <pc:chgData name="Mari Powell" userId="S::mari.powell@uwtsd.ac.uk::a1b98dd7-29dc-4131-8e37-1423e6a9ecca" providerId="AD" clId="Web-{F03F6E28-4DA8-FE6D-7EB8-A8108CA9BF85}" dt="2023-03-21T14:33:54.510" v="48" actId="1076"/>
        <pc:sldMkLst>
          <pc:docMk/>
          <pc:sldMk cId="1756842425" sldId="266"/>
        </pc:sldMkLst>
        <pc:spChg chg="mod">
          <ac:chgData name="Mari Powell" userId="S::mari.powell@uwtsd.ac.uk::a1b98dd7-29dc-4131-8e37-1423e6a9ecca" providerId="AD" clId="Web-{F03F6E28-4DA8-FE6D-7EB8-A8108CA9BF85}" dt="2023-03-21T14:33:54.510" v="48" actId="1076"/>
          <ac:spMkLst>
            <pc:docMk/>
            <pc:sldMk cId="1756842425" sldId="266"/>
            <ac:spMk id="8" creationId="{BB9738B8-5480-5B4C-8CF6-8C2225BA5B0B}"/>
          </ac:spMkLst>
        </pc:spChg>
      </pc:sldChg>
      <pc:sldChg chg="addSp delSp modSp add">
        <pc:chgData name="Mari Powell" userId="S::mari.powell@uwtsd.ac.uk::a1b98dd7-29dc-4131-8e37-1423e6a9ecca" providerId="AD" clId="Web-{F03F6E28-4DA8-FE6D-7EB8-A8108CA9BF85}" dt="2023-03-21T14:58:14.151" v="241"/>
        <pc:sldMkLst>
          <pc:docMk/>
          <pc:sldMk cId="720483677" sldId="267"/>
        </pc:sldMkLst>
        <pc:spChg chg="add del">
          <ac:chgData name="Mari Powell" userId="S::mari.powell@uwtsd.ac.uk::a1b98dd7-29dc-4131-8e37-1423e6a9ecca" providerId="AD" clId="Web-{F03F6E28-4DA8-FE6D-7EB8-A8108CA9BF85}" dt="2023-03-21T14:58:14.151" v="241"/>
          <ac:spMkLst>
            <pc:docMk/>
            <pc:sldMk cId="720483677" sldId="267"/>
            <ac:spMk id="3" creationId="{B1C3B298-22ED-1A44-B23D-90369C773878}"/>
          </ac:spMkLst>
        </pc:spChg>
        <pc:spChg chg="mod">
          <ac:chgData name="Mari Powell" userId="S::mari.powell@uwtsd.ac.uk::a1b98dd7-29dc-4131-8e37-1423e6a9ecca" providerId="AD" clId="Web-{F03F6E28-4DA8-FE6D-7EB8-A8108CA9BF85}" dt="2023-03-21T14:58:11.041" v="239" actId="1076"/>
          <ac:spMkLst>
            <pc:docMk/>
            <pc:sldMk cId="720483677" sldId="267"/>
            <ac:spMk id="5" creationId="{00E7B54B-7277-4141-A3F3-5874B333CD16}"/>
          </ac:spMkLst>
        </pc:spChg>
        <pc:spChg chg="mod">
          <ac:chgData name="Mari Powell" userId="S::mari.powell@uwtsd.ac.uk::a1b98dd7-29dc-4131-8e37-1423e6a9ecca" providerId="AD" clId="Web-{F03F6E28-4DA8-FE6D-7EB8-A8108CA9BF85}" dt="2023-03-21T14:58:10.151" v="237" actId="1076"/>
          <ac:spMkLst>
            <pc:docMk/>
            <pc:sldMk cId="720483677" sldId="267"/>
            <ac:spMk id="12" creationId="{33E91D2A-AB4B-4346-B60C-C916153D67AC}"/>
          </ac:spMkLst>
        </pc:spChg>
        <pc:picChg chg="mod">
          <ac:chgData name="Mari Powell" userId="S::mari.powell@uwtsd.ac.uk::a1b98dd7-29dc-4131-8e37-1423e6a9ecca" providerId="AD" clId="Web-{F03F6E28-4DA8-FE6D-7EB8-A8108CA9BF85}" dt="2023-03-21T14:58:11.791" v="240" actId="1076"/>
          <ac:picMkLst>
            <pc:docMk/>
            <pc:sldMk cId="720483677" sldId="267"/>
            <ac:picMk id="2" creationId="{72CD1AF9-5794-0892-BE07-9672CA930C2F}"/>
          </ac:picMkLst>
        </pc:picChg>
        <pc:picChg chg="mod">
          <ac:chgData name="Mari Powell" userId="S::mari.powell@uwtsd.ac.uk::a1b98dd7-29dc-4131-8e37-1423e6a9ecca" providerId="AD" clId="Web-{F03F6E28-4DA8-FE6D-7EB8-A8108CA9BF85}" dt="2023-03-21T14:58:10.541" v="238" actId="1076"/>
          <ac:picMkLst>
            <pc:docMk/>
            <pc:sldMk cId="720483677" sldId="267"/>
            <ac:picMk id="6" creationId="{8927BEC2-E0FA-05CA-C9CE-4A65685ECD84}"/>
          </ac:picMkLst>
        </pc:picChg>
      </pc:sldChg>
      <pc:sldChg chg="add">
        <pc:chgData name="Mari Powell" userId="S::mari.powell@uwtsd.ac.uk::a1b98dd7-29dc-4131-8e37-1423e6a9ecca" providerId="AD" clId="Web-{F03F6E28-4DA8-FE6D-7EB8-A8108CA9BF85}" dt="2023-03-21T14:53:31.626" v="109"/>
        <pc:sldMkLst>
          <pc:docMk/>
          <pc:sldMk cId="2822162672" sldId="268"/>
        </pc:sldMkLst>
      </pc:sldChg>
      <pc:sldChg chg="delSp add">
        <pc:chgData name="Mari Powell" userId="S::mari.powell@uwtsd.ac.uk::a1b98dd7-29dc-4131-8e37-1423e6a9ecca" providerId="AD" clId="Web-{F03F6E28-4DA8-FE6D-7EB8-A8108CA9BF85}" dt="2023-03-21T14:53:48.845" v="111"/>
        <pc:sldMkLst>
          <pc:docMk/>
          <pc:sldMk cId="1442453893" sldId="269"/>
        </pc:sldMkLst>
        <pc:spChg chg="del">
          <ac:chgData name="Mari Powell" userId="S::mari.powell@uwtsd.ac.uk::a1b98dd7-29dc-4131-8e37-1423e6a9ecca" providerId="AD" clId="Web-{F03F6E28-4DA8-FE6D-7EB8-A8108CA9BF85}" dt="2023-03-21T14:53:48.845" v="111"/>
          <ac:spMkLst>
            <pc:docMk/>
            <pc:sldMk cId="1442453893" sldId="269"/>
            <ac:spMk id="5" creationId="{C9780529-263B-7442-A7A7-D838CEA4513E}"/>
          </ac:spMkLst>
        </pc:spChg>
      </pc:sldChg>
      <pc:sldChg chg="add">
        <pc:chgData name="Mari Powell" userId="S::mari.powell@uwtsd.ac.uk::a1b98dd7-29dc-4131-8e37-1423e6a9ecca" providerId="AD" clId="Web-{F03F6E28-4DA8-FE6D-7EB8-A8108CA9BF85}" dt="2023-03-21T14:53:58.127" v="112"/>
        <pc:sldMkLst>
          <pc:docMk/>
          <pc:sldMk cId="438297389" sldId="270"/>
        </pc:sldMkLst>
      </pc:sldChg>
      <pc:sldChg chg="add">
        <pc:chgData name="Mari Powell" userId="S::mari.powell@uwtsd.ac.uk::a1b98dd7-29dc-4131-8e37-1423e6a9ecca" providerId="AD" clId="Web-{F03F6E28-4DA8-FE6D-7EB8-A8108CA9BF85}" dt="2023-03-21T14:54:06.096" v="113"/>
        <pc:sldMkLst>
          <pc:docMk/>
          <pc:sldMk cId="2538341932" sldId="271"/>
        </pc:sldMkLst>
      </pc:sldChg>
      <pc:sldChg chg="add">
        <pc:chgData name="Mari Powell" userId="S::mari.powell@uwtsd.ac.uk::a1b98dd7-29dc-4131-8e37-1423e6a9ecca" providerId="AD" clId="Web-{F03F6E28-4DA8-FE6D-7EB8-A8108CA9BF85}" dt="2023-03-21T14:54:13.018" v="114"/>
        <pc:sldMkLst>
          <pc:docMk/>
          <pc:sldMk cId="1302101254" sldId="272"/>
        </pc:sldMkLst>
      </pc:sldChg>
      <pc:sldChg chg="add">
        <pc:chgData name="Mari Powell" userId="S::mari.powell@uwtsd.ac.uk::a1b98dd7-29dc-4131-8e37-1423e6a9ecca" providerId="AD" clId="Web-{F03F6E28-4DA8-FE6D-7EB8-A8108CA9BF85}" dt="2023-03-21T14:54:20.034" v="115"/>
        <pc:sldMkLst>
          <pc:docMk/>
          <pc:sldMk cId="1755163998" sldId="273"/>
        </pc:sldMkLst>
      </pc:sldChg>
      <pc:sldChg chg="add">
        <pc:chgData name="Mari Powell" userId="S::mari.powell@uwtsd.ac.uk::a1b98dd7-29dc-4131-8e37-1423e6a9ecca" providerId="AD" clId="Web-{F03F6E28-4DA8-FE6D-7EB8-A8108CA9BF85}" dt="2023-03-21T14:54:27.034" v="116"/>
        <pc:sldMkLst>
          <pc:docMk/>
          <pc:sldMk cId="3459286650" sldId="274"/>
        </pc:sldMkLst>
      </pc:sldChg>
      <pc:sldChg chg="add">
        <pc:chgData name="Mari Powell" userId="S::mari.powell@uwtsd.ac.uk::a1b98dd7-29dc-4131-8e37-1423e6a9ecca" providerId="AD" clId="Web-{F03F6E28-4DA8-FE6D-7EB8-A8108CA9BF85}" dt="2023-03-21T14:54:34.034" v="117"/>
        <pc:sldMkLst>
          <pc:docMk/>
          <pc:sldMk cId="3933563758" sldId="275"/>
        </pc:sldMkLst>
      </pc:sldChg>
      <pc:sldChg chg="add">
        <pc:chgData name="Mari Powell" userId="S::mari.powell@uwtsd.ac.uk::a1b98dd7-29dc-4131-8e37-1423e6a9ecca" providerId="AD" clId="Web-{F03F6E28-4DA8-FE6D-7EB8-A8108CA9BF85}" dt="2023-03-21T14:54:41.034" v="118"/>
        <pc:sldMkLst>
          <pc:docMk/>
          <pc:sldMk cId="2220198340" sldId="276"/>
        </pc:sldMkLst>
      </pc:sldChg>
      <pc:sldChg chg="add">
        <pc:chgData name="Mari Powell" userId="S::mari.powell@uwtsd.ac.uk::a1b98dd7-29dc-4131-8e37-1423e6a9ecca" providerId="AD" clId="Web-{F03F6E28-4DA8-FE6D-7EB8-A8108CA9BF85}" dt="2023-03-21T14:55:14.192" v="119"/>
        <pc:sldMkLst>
          <pc:docMk/>
          <pc:sldMk cId="3041555759" sldId="277"/>
        </pc:sldMkLst>
      </pc:sldChg>
      <pc:sldChg chg="add">
        <pc:chgData name="Mari Powell" userId="S::mari.powell@uwtsd.ac.uk::a1b98dd7-29dc-4131-8e37-1423e6a9ecca" providerId="AD" clId="Web-{F03F6E28-4DA8-FE6D-7EB8-A8108CA9BF85}" dt="2023-03-21T14:55:21.614" v="120"/>
        <pc:sldMkLst>
          <pc:docMk/>
          <pc:sldMk cId="3875636086" sldId="278"/>
        </pc:sldMkLst>
      </pc:sldChg>
      <pc:sldChg chg="add">
        <pc:chgData name="Mari Powell" userId="S::mari.powell@uwtsd.ac.uk::a1b98dd7-29dc-4131-8e37-1423e6a9ecca" providerId="AD" clId="Web-{F03F6E28-4DA8-FE6D-7EB8-A8108CA9BF85}" dt="2023-03-21T14:55:30.380" v="121"/>
        <pc:sldMkLst>
          <pc:docMk/>
          <pc:sldMk cId="3277793748" sldId="279"/>
        </pc:sldMkLst>
      </pc:sldChg>
      <pc:sldChg chg="add">
        <pc:chgData name="Mari Powell" userId="S::mari.powell@uwtsd.ac.uk::a1b98dd7-29dc-4131-8e37-1423e6a9ecca" providerId="AD" clId="Web-{F03F6E28-4DA8-FE6D-7EB8-A8108CA9BF85}" dt="2023-03-21T14:55:44.068" v="122"/>
        <pc:sldMkLst>
          <pc:docMk/>
          <pc:sldMk cId="1963362483" sldId="280"/>
        </pc:sldMkLst>
      </pc:sldChg>
      <pc:sldChg chg="modSp add del">
        <pc:chgData name="Mari Powell" userId="S::mari.powell@uwtsd.ac.uk::a1b98dd7-29dc-4131-8e37-1423e6a9ecca" providerId="AD" clId="Web-{F03F6E28-4DA8-FE6D-7EB8-A8108CA9BF85}" dt="2023-03-21T14:57:27.399" v="228"/>
        <pc:sldMkLst>
          <pc:docMk/>
          <pc:sldMk cId="2322661188" sldId="281"/>
        </pc:sldMkLst>
        <pc:spChg chg="mod">
          <ac:chgData name="Mari Powell" userId="S::mari.powell@uwtsd.ac.uk::a1b98dd7-29dc-4131-8e37-1423e6a9ecca" providerId="AD" clId="Web-{F03F6E28-4DA8-FE6D-7EB8-A8108CA9BF85}" dt="2023-03-21T14:57:24.430" v="227" actId="20577"/>
          <ac:spMkLst>
            <pc:docMk/>
            <pc:sldMk cId="2322661188" sldId="281"/>
            <ac:spMk id="11" creationId="{DC40BAB6-BA10-F047-91E6-6846C250291C}"/>
          </ac:spMkLst>
        </pc:spChg>
      </pc:sldChg>
      <pc:sldChg chg="modSp add del">
        <pc:chgData name="Mari Powell" userId="S::mari.powell@uwtsd.ac.uk::a1b98dd7-29dc-4131-8e37-1423e6a9ecca" providerId="AD" clId="Web-{F03F6E28-4DA8-FE6D-7EB8-A8108CA9BF85}" dt="2023-03-21T14:56:58.211" v="201"/>
        <pc:sldMkLst>
          <pc:docMk/>
          <pc:sldMk cId="2631691438" sldId="281"/>
        </pc:sldMkLst>
        <pc:spChg chg="mod">
          <ac:chgData name="Mari Powell" userId="S::mari.powell@uwtsd.ac.uk::a1b98dd7-29dc-4131-8e37-1423e6a9ecca" providerId="AD" clId="Web-{F03F6E28-4DA8-FE6D-7EB8-A8108CA9BF85}" dt="2023-03-21T14:56:07.115" v="149" actId="20577"/>
          <ac:spMkLst>
            <pc:docMk/>
            <pc:sldMk cId="2631691438" sldId="281"/>
            <ac:spMk id="4" creationId="{96F3BA14-182C-4C45-9D53-8DE9E84E6E96}"/>
          </ac:spMkLst>
        </pc:spChg>
        <pc:spChg chg="mod">
          <ac:chgData name="Mari Powell" userId="S::mari.powell@uwtsd.ac.uk::a1b98dd7-29dc-4131-8e37-1423e6a9ecca" providerId="AD" clId="Web-{F03F6E28-4DA8-FE6D-7EB8-A8108CA9BF85}" dt="2023-03-21T14:56:50.492" v="200" actId="20577"/>
          <ac:spMkLst>
            <pc:docMk/>
            <pc:sldMk cId="2631691438" sldId="281"/>
            <ac:spMk id="11" creationId="{DC40BAB6-BA10-F047-91E6-6846C250291C}"/>
          </ac:spMkLst>
        </pc:spChg>
      </pc:sldChg>
      <pc:sldChg chg="add">
        <pc:chgData name="Mari Powell" userId="S::mari.powell@uwtsd.ac.uk::a1b98dd7-29dc-4131-8e37-1423e6a9ecca" providerId="AD" clId="Web-{F03F6E28-4DA8-FE6D-7EB8-A8108CA9BF85}" dt="2023-03-21T14:57:35.290" v="229"/>
        <pc:sldMkLst>
          <pc:docMk/>
          <pc:sldMk cId="3902675475" sldId="281"/>
        </pc:sldMkLst>
      </pc:sldChg>
      <pc:sldChg chg="modSp add ord replId">
        <pc:chgData name="Mari Powell" userId="S::mari.powell@uwtsd.ac.uk::a1b98dd7-29dc-4131-8e37-1423e6a9ecca" providerId="AD" clId="Web-{F03F6E28-4DA8-FE6D-7EB8-A8108CA9BF85}" dt="2023-03-21T15:31:17.900" v="368" actId="1076"/>
        <pc:sldMkLst>
          <pc:docMk/>
          <pc:sldMk cId="243299109" sldId="282"/>
        </pc:sldMkLst>
        <pc:spChg chg="mod">
          <ac:chgData name="Mari Powell" userId="S::mari.powell@uwtsd.ac.uk::a1b98dd7-29dc-4131-8e37-1423e6a9ecca" providerId="AD" clId="Web-{F03F6E28-4DA8-FE6D-7EB8-A8108CA9BF85}" dt="2023-03-21T15:31:17.900" v="368" actId="1076"/>
          <ac:spMkLst>
            <pc:docMk/>
            <pc:sldMk cId="243299109" sldId="282"/>
            <ac:spMk id="4" creationId="{4F84BFD6-375D-D124-745A-5BEAA1E644CE}"/>
          </ac:spMkLst>
        </pc:spChg>
      </pc:sldChg>
      <pc:sldChg chg="modSp add del mod setBg">
        <pc:chgData name="Mari Powell" userId="S::mari.powell@uwtsd.ac.uk::a1b98dd7-29dc-4131-8e37-1423e6a9ecca" providerId="AD" clId="Web-{F03F6E28-4DA8-FE6D-7EB8-A8108CA9BF85}" dt="2023-03-21T16:07:58.969" v="1465"/>
        <pc:sldMkLst>
          <pc:docMk/>
          <pc:sldMk cId="1059701521" sldId="283"/>
        </pc:sldMkLst>
        <pc:spChg chg="mod">
          <ac:chgData name="Mari Powell" userId="S::mari.powell@uwtsd.ac.uk::a1b98dd7-29dc-4131-8e37-1423e6a9ecca" providerId="AD" clId="Web-{F03F6E28-4DA8-FE6D-7EB8-A8108CA9BF85}" dt="2023-03-21T15:31:53.963" v="375" actId="20577"/>
          <ac:spMkLst>
            <pc:docMk/>
            <pc:sldMk cId="1059701521" sldId="283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1T15:32:50.355" v="379"/>
          <ac:spMkLst>
            <pc:docMk/>
            <pc:sldMk cId="1059701521" sldId="283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1T15:31:59.151" v="376" actId="1076"/>
          <ac:spMkLst>
            <pc:docMk/>
            <pc:sldMk cId="1059701521" sldId="283"/>
            <ac:spMk id="5" creationId="{00000000-0000-0000-0000-000000000000}"/>
          </ac:spMkLst>
        </pc:spChg>
        <pc:picChg chg="mod">
          <ac:chgData name="Mari Powell" userId="S::mari.powell@uwtsd.ac.uk::a1b98dd7-29dc-4131-8e37-1423e6a9ecca" providerId="AD" clId="Web-{F03F6E28-4DA8-FE6D-7EB8-A8108CA9BF85}" dt="2023-03-21T15:32:55.808" v="380" actId="1076"/>
          <ac:picMkLst>
            <pc:docMk/>
            <pc:sldMk cId="1059701521" sldId="283"/>
            <ac:picMk id="4" creationId="{00000000-0000-0000-0000-000000000000}"/>
          </ac:picMkLst>
        </pc:picChg>
      </pc:sldChg>
      <pc:sldChg chg="addSp delSp modSp add">
        <pc:chgData name="Mari Powell" userId="S::mari.powell@uwtsd.ac.uk::a1b98dd7-29dc-4131-8e37-1423e6a9ecca" providerId="AD" clId="Web-{F03F6E28-4DA8-FE6D-7EB8-A8108CA9BF85}" dt="2023-03-21T15:39:06.817" v="395"/>
        <pc:sldMkLst>
          <pc:docMk/>
          <pc:sldMk cId="3540283045" sldId="284"/>
        </pc:sldMkLst>
        <pc:spChg chg="mod">
          <ac:chgData name="Mari Powell" userId="S::mari.powell@uwtsd.ac.uk::a1b98dd7-29dc-4131-8e37-1423e6a9ecca" providerId="AD" clId="Web-{F03F6E28-4DA8-FE6D-7EB8-A8108CA9BF85}" dt="2023-03-21T15:39:06.817" v="395"/>
          <ac:spMkLst>
            <pc:docMk/>
            <pc:sldMk cId="3540283045" sldId="284"/>
            <ac:spMk id="10" creationId="{B38936EF-EDE5-424E-A3AD-0B1FDDDF25A0}"/>
          </ac:spMkLst>
        </pc:spChg>
        <pc:spChg chg="mod">
          <ac:chgData name="Mari Powell" userId="S::mari.powell@uwtsd.ac.uk::a1b98dd7-29dc-4131-8e37-1423e6a9ecca" providerId="AD" clId="Web-{F03F6E28-4DA8-FE6D-7EB8-A8108CA9BF85}" dt="2023-03-21T15:34:58.468" v="382"/>
          <ac:spMkLst>
            <pc:docMk/>
            <pc:sldMk cId="3540283045" sldId="284"/>
            <ac:spMk id="11" creationId="{75E7A328-FD30-7346-B535-8F04BE115D87}"/>
          </ac:spMkLst>
        </pc:spChg>
        <pc:picChg chg="add mod">
          <ac:chgData name="Mari Powell" userId="S::mari.powell@uwtsd.ac.uk::a1b98dd7-29dc-4131-8e37-1423e6a9ecca" providerId="AD" clId="Web-{F03F6E28-4DA8-FE6D-7EB8-A8108CA9BF85}" dt="2023-03-21T15:37:07.408" v="385" actId="1076"/>
          <ac:picMkLst>
            <pc:docMk/>
            <pc:sldMk cId="3540283045" sldId="284"/>
            <ac:picMk id="3" creationId="{2999D8C1-A65F-32DF-27AB-43D9CD97E945}"/>
          </ac:picMkLst>
        </pc:picChg>
        <pc:picChg chg="del">
          <ac:chgData name="Mari Powell" userId="S::mari.powell@uwtsd.ac.uk::a1b98dd7-29dc-4131-8e37-1423e6a9ecca" providerId="AD" clId="Web-{F03F6E28-4DA8-FE6D-7EB8-A8108CA9BF85}" dt="2023-03-21T15:35:03.452" v="383"/>
          <ac:picMkLst>
            <pc:docMk/>
            <pc:sldMk cId="3540283045" sldId="284"/>
            <ac:picMk id="13" creationId="{6CE263B6-6011-7643-AC4F-9CB90ACBB535}"/>
          </ac:picMkLst>
        </pc:picChg>
      </pc:sldChg>
      <pc:sldChg chg="addSp delSp modSp add">
        <pc:chgData name="Mari Powell" userId="S::mari.powell@uwtsd.ac.uk::a1b98dd7-29dc-4131-8e37-1423e6a9ecca" providerId="AD" clId="Web-{F03F6E28-4DA8-FE6D-7EB8-A8108CA9BF85}" dt="2023-03-21T15:39:12.567" v="396"/>
        <pc:sldMkLst>
          <pc:docMk/>
          <pc:sldMk cId="1609034132" sldId="285"/>
        </pc:sldMkLst>
        <pc:spChg chg="mod">
          <ac:chgData name="Mari Powell" userId="S::mari.powell@uwtsd.ac.uk::a1b98dd7-29dc-4131-8e37-1423e6a9ecca" providerId="AD" clId="Web-{F03F6E28-4DA8-FE6D-7EB8-A8108CA9BF85}" dt="2023-03-21T15:39:12.567" v="396"/>
          <ac:spMkLst>
            <pc:docMk/>
            <pc:sldMk cId="1609034132" sldId="285"/>
            <ac:spMk id="10" creationId="{B38936EF-EDE5-424E-A3AD-0B1FDDDF25A0}"/>
          </ac:spMkLst>
        </pc:spChg>
        <pc:spChg chg="mod">
          <ac:chgData name="Mari Powell" userId="S::mari.powell@uwtsd.ac.uk::a1b98dd7-29dc-4131-8e37-1423e6a9ecca" providerId="AD" clId="Web-{F03F6E28-4DA8-FE6D-7EB8-A8108CA9BF85}" dt="2023-03-21T15:37:34.175" v="387"/>
          <ac:spMkLst>
            <pc:docMk/>
            <pc:sldMk cId="1609034132" sldId="285"/>
            <ac:spMk id="11" creationId="{75E7A328-FD30-7346-B535-8F04BE115D87}"/>
          </ac:spMkLst>
        </pc:spChg>
        <pc:picChg chg="add del mod">
          <ac:chgData name="Mari Powell" userId="S::mari.powell@uwtsd.ac.uk::a1b98dd7-29dc-4131-8e37-1423e6a9ecca" providerId="AD" clId="Web-{F03F6E28-4DA8-FE6D-7EB8-A8108CA9BF85}" dt="2023-03-21T15:38:16.707" v="389"/>
          <ac:picMkLst>
            <pc:docMk/>
            <pc:sldMk cId="1609034132" sldId="285"/>
            <ac:picMk id="2" creationId="{E3CC976E-76EE-6967-895A-0DF0FCCF504C}"/>
          </ac:picMkLst>
        </pc:picChg>
      </pc:sldChg>
      <pc:sldChg chg="addSp delSp modSp add ord replId">
        <pc:chgData name="Mari Powell" userId="S::mari.powell@uwtsd.ac.uk::a1b98dd7-29dc-4131-8e37-1423e6a9ecca" providerId="AD" clId="Web-{F03F6E28-4DA8-FE6D-7EB8-A8108CA9BF85}" dt="2023-03-21T15:44:38.529" v="477" actId="1076"/>
        <pc:sldMkLst>
          <pc:docMk/>
          <pc:sldMk cId="1503953590" sldId="286"/>
        </pc:sldMkLst>
        <pc:spChg chg="mod">
          <ac:chgData name="Mari Powell" userId="S::mari.powell@uwtsd.ac.uk::a1b98dd7-29dc-4131-8e37-1423e6a9ecca" providerId="AD" clId="Web-{F03F6E28-4DA8-FE6D-7EB8-A8108CA9BF85}" dt="2023-03-21T15:41:06.914" v="428" actId="1076"/>
          <ac:spMkLst>
            <pc:docMk/>
            <pc:sldMk cId="1503953590" sldId="286"/>
            <ac:spMk id="10" creationId="{B38936EF-EDE5-424E-A3AD-0B1FDDDF25A0}"/>
          </ac:spMkLst>
        </pc:spChg>
        <pc:spChg chg="mod ord">
          <ac:chgData name="Mari Powell" userId="S::mari.powell@uwtsd.ac.uk::a1b98dd7-29dc-4131-8e37-1423e6a9ecca" providerId="AD" clId="Web-{F03F6E28-4DA8-FE6D-7EB8-A8108CA9BF85}" dt="2023-03-21T15:42:25.948" v="447" actId="14100"/>
          <ac:spMkLst>
            <pc:docMk/>
            <pc:sldMk cId="1503953590" sldId="286"/>
            <ac:spMk id="11" creationId="{75E7A328-FD30-7346-B535-8F04BE115D87}"/>
          </ac:spMkLst>
        </pc:spChg>
        <pc:spChg chg="add mod">
          <ac:chgData name="Mari Powell" userId="S::mari.powell@uwtsd.ac.uk::a1b98dd7-29dc-4131-8e37-1423e6a9ecca" providerId="AD" clId="Web-{F03F6E28-4DA8-FE6D-7EB8-A8108CA9BF85}" dt="2023-03-21T15:41:53.087" v="439" actId="1076"/>
          <ac:spMkLst>
            <pc:docMk/>
            <pc:sldMk cId="1503953590" sldId="286"/>
            <ac:spMk id="14" creationId="{A4E5F8A2-156A-512F-514B-67B2F4993357}"/>
          </ac:spMkLst>
        </pc:spChg>
        <pc:spChg chg="add mod">
          <ac:chgData name="Mari Powell" userId="S::mari.powell@uwtsd.ac.uk::a1b98dd7-29dc-4131-8e37-1423e6a9ecca" providerId="AD" clId="Web-{F03F6E28-4DA8-FE6D-7EB8-A8108CA9BF85}" dt="2023-03-21T15:44:38.529" v="477" actId="1076"/>
          <ac:spMkLst>
            <pc:docMk/>
            <pc:sldMk cId="1503953590" sldId="286"/>
            <ac:spMk id="18" creationId="{917E29E2-6070-9008-4E57-E30E53E8116A}"/>
          </ac:spMkLst>
        </pc:spChg>
        <pc:picChg chg="del">
          <ac:chgData name="Mari Powell" userId="S::mari.powell@uwtsd.ac.uk::a1b98dd7-29dc-4131-8e37-1423e6a9ecca" providerId="AD" clId="Web-{F03F6E28-4DA8-FE6D-7EB8-A8108CA9BF85}" dt="2023-03-21T15:39:28.287" v="399"/>
          <ac:picMkLst>
            <pc:docMk/>
            <pc:sldMk cId="1503953590" sldId="286"/>
            <ac:picMk id="3" creationId="{2999D8C1-A65F-32DF-27AB-43D9CD97E945}"/>
          </ac:picMkLst>
        </pc:picChg>
        <pc:picChg chg="del">
          <ac:chgData name="Mari Powell" userId="S::mari.powell@uwtsd.ac.uk::a1b98dd7-29dc-4131-8e37-1423e6a9ecca" providerId="AD" clId="Web-{F03F6E28-4DA8-FE6D-7EB8-A8108CA9BF85}" dt="2023-03-21T15:39:01.473" v="394"/>
          <ac:picMkLst>
            <pc:docMk/>
            <pc:sldMk cId="1503953590" sldId="286"/>
            <ac:picMk id="4" creationId="{5E92CBFB-48B4-E74A-BFBD-9CB8AA13E7D0}"/>
          </ac:picMkLst>
        </pc:picChg>
        <pc:picChg chg="add mod">
          <ac:chgData name="Mari Powell" userId="S::mari.powell@uwtsd.ac.uk::a1b98dd7-29dc-4131-8e37-1423e6a9ecca" providerId="AD" clId="Web-{F03F6E28-4DA8-FE6D-7EB8-A8108CA9BF85}" dt="2023-03-21T15:41:10.086" v="430" actId="1076"/>
          <ac:picMkLst>
            <pc:docMk/>
            <pc:sldMk cId="1503953590" sldId="286"/>
            <ac:picMk id="5" creationId="{31B42915-4D52-6B39-FD35-3E9AF475E571}"/>
          </ac:picMkLst>
        </pc:picChg>
        <pc:picChg chg="del">
          <ac:chgData name="Mari Powell" userId="S::mari.powell@uwtsd.ac.uk::a1b98dd7-29dc-4131-8e37-1423e6a9ecca" providerId="AD" clId="Web-{F03F6E28-4DA8-FE6D-7EB8-A8108CA9BF85}" dt="2023-03-21T15:38:56.348" v="392"/>
          <ac:picMkLst>
            <pc:docMk/>
            <pc:sldMk cId="1503953590" sldId="286"/>
            <ac:picMk id="6" creationId="{22BAAC07-F89F-4D48-BF78-855A290EC54A}"/>
          </ac:picMkLst>
        </pc:picChg>
        <pc:picChg chg="add mod">
          <ac:chgData name="Mari Powell" userId="S::mari.powell@uwtsd.ac.uk::a1b98dd7-29dc-4131-8e37-1423e6a9ecca" providerId="AD" clId="Web-{F03F6E28-4DA8-FE6D-7EB8-A8108CA9BF85}" dt="2023-03-21T15:41:12.320" v="431" actId="1076"/>
          <ac:picMkLst>
            <pc:docMk/>
            <pc:sldMk cId="1503953590" sldId="286"/>
            <ac:picMk id="7" creationId="{13EA2AD4-1C07-B519-73D6-1ED87413D270}"/>
          </ac:picMkLst>
        </pc:picChg>
        <pc:picChg chg="del">
          <ac:chgData name="Mari Powell" userId="S::mari.powell@uwtsd.ac.uk::a1b98dd7-29dc-4131-8e37-1423e6a9ecca" providerId="AD" clId="Web-{F03F6E28-4DA8-FE6D-7EB8-A8108CA9BF85}" dt="2023-03-21T15:38:59.708" v="393"/>
          <ac:picMkLst>
            <pc:docMk/>
            <pc:sldMk cId="1503953590" sldId="286"/>
            <ac:picMk id="8" creationId="{7BA592AB-2ABA-DC46-AE79-45DDC77D6245}"/>
          </ac:picMkLst>
        </pc:picChg>
        <pc:picChg chg="del">
          <ac:chgData name="Mari Powell" userId="S::mari.powell@uwtsd.ac.uk::a1b98dd7-29dc-4131-8e37-1423e6a9ecca" providerId="AD" clId="Web-{F03F6E28-4DA8-FE6D-7EB8-A8108CA9BF85}" dt="2023-03-21T15:39:26.302" v="398"/>
          <ac:picMkLst>
            <pc:docMk/>
            <pc:sldMk cId="1503953590" sldId="286"/>
            <ac:picMk id="9" creationId="{274324B4-95AD-C049-A499-BD3EB0D466F4}"/>
          </ac:picMkLst>
        </pc:picChg>
        <pc:picChg chg="add mod">
          <ac:chgData name="Mari Powell" userId="S::mari.powell@uwtsd.ac.uk::a1b98dd7-29dc-4131-8e37-1423e6a9ecca" providerId="AD" clId="Web-{F03F6E28-4DA8-FE6D-7EB8-A8108CA9BF85}" dt="2023-03-21T15:41:08.523" v="429" actId="1076"/>
          <ac:picMkLst>
            <pc:docMk/>
            <pc:sldMk cId="1503953590" sldId="286"/>
            <ac:picMk id="12" creationId="{B8B7E249-2BD2-91D6-15DF-192C153C4B53}"/>
          </ac:picMkLst>
        </pc:picChg>
        <pc:picChg chg="add mod">
          <ac:chgData name="Mari Powell" userId="S::mari.powell@uwtsd.ac.uk::a1b98dd7-29dc-4131-8e37-1423e6a9ecca" providerId="AD" clId="Web-{F03F6E28-4DA8-FE6D-7EB8-A8108CA9BF85}" dt="2023-03-21T15:41:33.524" v="436"/>
          <ac:picMkLst>
            <pc:docMk/>
            <pc:sldMk cId="1503953590" sldId="286"/>
            <ac:picMk id="13" creationId="{9146338E-A826-EDD1-E5D2-E19B2696011A}"/>
          </ac:picMkLst>
        </pc:picChg>
        <pc:picChg chg="add mod">
          <ac:chgData name="Mari Powell" userId="S::mari.powell@uwtsd.ac.uk::a1b98dd7-29dc-4131-8e37-1423e6a9ecca" providerId="AD" clId="Web-{F03F6E28-4DA8-FE6D-7EB8-A8108CA9BF85}" dt="2023-03-21T15:43:35.496" v="465" actId="1076"/>
          <ac:picMkLst>
            <pc:docMk/>
            <pc:sldMk cId="1503953590" sldId="286"/>
            <ac:picMk id="15" creationId="{67A0C5D1-C7D4-EF16-B5FC-F5CFC32C0C4C}"/>
          </ac:picMkLst>
        </pc:picChg>
        <pc:picChg chg="add mod">
          <ac:chgData name="Mari Powell" userId="S::mari.powell@uwtsd.ac.uk::a1b98dd7-29dc-4131-8e37-1423e6a9ecca" providerId="AD" clId="Web-{F03F6E28-4DA8-FE6D-7EB8-A8108CA9BF85}" dt="2023-03-21T15:43:33.449" v="464" actId="1076"/>
          <ac:picMkLst>
            <pc:docMk/>
            <pc:sldMk cId="1503953590" sldId="286"/>
            <ac:picMk id="16" creationId="{547AF8F8-61D5-E1F5-76AE-6B6E0CF06588}"/>
          </ac:picMkLst>
        </pc:picChg>
        <pc:picChg chg="add mod">
          <ac:chgData name="Mari Powell" userId="S::mari.powell@uwtsd.ac.uk::a1b98dd7-29dc-4131-8e37-1423e6a9ecca" providerId="AD" clId="Web-{F03F6E28-4DA8-FE6D-7EB8-A8108CA9BF85}" dt="2023-03-21T15:43:31.449" v="463" actId="1076"/>
          <ac:picMkLst>
            <pc:docMk/>
            <pc:sldMk cId="1503953590" sldId="286"/>
            <ac:picMk id="17" creationId="{EB2AD283-56C8-4036-F733-722F551544AA}"/>
          </ac:picMkLst>
        </pc:picChg>
      </pc:sldChg>
      <pc:sldChg chg="add mod ord setBg">
        <pc:chgData name="Mari Powell" userId="S::mari.powell@uwtsd.ac.uk::a1b98dd7-29dc-4131-8e37-1423e6a9ecca" providerId="AD" clId="Web-{F03F6E28-4DA8-FE6D-7EB8-A8108CA9BF85}" dt="2023-03-22T16:26:26.718" v="2734"/>
        <pc:sldMkLst>
          <pc:docMk/>
          <pc:sldMk cId="1740074229" sldId="287"/>
        </pc:sldMkLst>
      </pc:sldChg>
      <pc:sldChg chg="add mod ord setBg">
        <pc:chgData name="Mari Powell" userId="S::mari.powell@uwtsd.ac.uk::a1b98dd7-29dc-4131-8e37-1423e6a9ecca" providerId="AD" clId="Web-{F03F6E28-4DA8-FE6D-7EB8-A8108CA9BF85}" dt="2023-03-22T16:26:30.874" v="2735"/>
        <pc:sldMkLst>
          <pc:docMk/>
          <pc:sldMk cId="3741718947" sldId="288"/>
        </pc:sldMkLst>
      </pc:sldChg>
      <pc:sldChg chg="modSp add mod setBg">
        <pc:chgData name="Mari Powell" userId="S::mari.powell@uwtsd.ac.uk::a1b98dd7-29dc-4131-8e37-1423e6a9ecca" providerId="AD" clId="Web-{F03F6E28-4DA8-FE6D-7EB8-A8108CA9BF85}" dt="2023-03-22T16:24:46.039" v="2717"/>
        <pc:sldMkLst>
          <pc:docMk/>
          <pc:sldMk cId="2181794034" sldId="289"/>
        </pc:sldMkLst>
        <pc:spChg chg="mod">
          <ac:chgData name="Mari Powell" userId="S::mari.powell@uwtsd.ac.uk::a1b98dd7-29dc-4131-8e37-1423e6a9ecca" providerId="AD" clId="Web-{F03F6E28-4DA8-FE6D-7EB8-A8108CA9BF85}" dt="2023-03-21T15:52:51.307" v="606" actId="1076"/>
          <ac:spMkLst>
            <pc:docMk/>
            <pc:sldMk cId="2181794034" sldId="289"/>
            <ac:spMk id="4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1T15:51:38.774" v="580" actId="1076"/>
          <ac:spMkLst>
            <pc:docMk/>
            <pc:sldMk cId="2181794034" sldId="289"/>
            <ac:spMk id="7" creationId="{00000000-0000-0000-0000-000000000000}"/>
          </ac:spMkLst>
        </pc:spChg>
        <pc:grpChg chg="mod">
          <ac:chgData name="Mari Powell" userId="S::mari.powell@uwtsd.ac.uk::a1b98dd7-29dc-4131-8e37-1423e6a9ecca" providerId="AD" clId="Web-{F03F6E28-4DA8-FE6D-7EB8-A8108CA9BF85}" dt="2023-03-21T15:52:32.322" v="602" actId="1076"/>
          <ac:grpSpMkLst>
            <pc:docMk/>
            <pc:sldMk cId="2181794034" sldId="289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F03F6E28-4DA8-FE6D-7EB8-A8108CA9BF85}" dt="2023-03-21T15:47:38.643" v="493" actId="1076"/>
          <ac:picMkLst>
            <pc:docMk/>
            <pc:sldMk cId="2181794034" sldId="289"/>
            <ac:picMk id="5" creationId="{00000000-0000-0000-0000-000000000000}"/>
          </ac:picMkLst>
        </pc:picChg>
      </pc:sldChg>
      <pc:sldChg chg="delSp modSp add mod setBg">
        <pc:chgData name="Mari Powell" userId="S::mari.powell@uwtsd.ac.uk::a1b98dd7-29dc-4131-8e37-1423e6a9ecca" providerId="AD" clId="Web-{F03F6E28-4DA8-FE6D-7EB8-A8108CA9BF85}" dt="2023-03-22T16:25:05.149" v="2719"/>
        <pc:sldMkLst>
          <pc:docMk/>
          <pc:sldMk cId="538259674" sldId="290"/>
        </pc:sldMkLst>
        <pc:spChg chg="mod">
          <ac:chgData name="Mari Powell" userId="S::mari.powell@uwtsd.ac.uk::a1b98dd7-29dc-4131-8e37-1423e6a9ecca" providerId="AD" clId="Web-{F03F6E28-4DA8-FE6D-7EB8-A8108CA9BF85}" dt="2023-03-21T15:54:32.090" v="642" actId="1076"/>
          <ac:spMkLst>
            <pc:docMk/>
            <pc:sldMk cId="538259674" sldId="290"/>
            <ac:spMk id="8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1T15:54:29.997" v="641" actId="1076"/>
          <ac:spMkLst>
            <pc:docMk/>
            <pc:sldMk cId="538259674" sldId="290"/>
            <ac:spMk id="9" creationId="{00000000-0000-0000-0000-000000000000}"/>
          </ac:spMkLst>
        </pc:spChg>
        <pc:spChg chg="del mod">
          <ac:chgData name="Mari Powell" userId="S::mari.powell@uwtsd.ac.uk::a1b98dd7-29dc-4131-8e37-1423e6a9ecca" providerId="AD" clId="Web-{F03F6E28-4DA8-FE6D-7EB8-A8108CA9BF85}" dt="2023-03-21T15:54:26.309" v="640"/>
          <ac:spMkLst>
            <pc:docMk/>
            <pc:sldMk cId="538259674" sldId="290"/>
            <ac:spMk id="10" creationId="{00000000-0000-0000-0000-000000000000}"/>
          </ac:spMkLst>
        </pc:spChg>
        <pc:grpChg chg="mod">
          <ac:chgData name="Mari Powell" userId="S::mari.powell@uwtsd.ac.uk::a1b98dd7-29dc-4131-8e37-1423e6a9ecca" providerId="AD" clId="Web-{F03F6E28-4DA8-FE6D-7EB8-A8108CA9BF85}" dt="2023-03-21T15:54:38.731" v="643" actId="1076"/>
          <ac:grpSpMkLst>
            <pc:docMk/>
            <pc:sldMk cId="538259674" sldId="290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F03F6E28-4DA8-FE6D-7EB8-A8108CA9BF85}" dt="2023-03-21T15:48:42.285" v="513" actId="1076"/>
          <ac:picMkLst>
            <pc:docMk/>
            <pc:sldMk cId="538259674" sldId="290"/>
            <ac:picMk id="4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1T15:48:45.176" v="514" actId="1076"/>
          <ac:picMkLst>
            <pc:docMk/>
            <pc:sldMk cId="538259674" sldId="290"/>
            <ac:picMk id="5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1T15:48:36.238" v="510" actId="1076"/>
          <ac:picMkLst>
            <pc:docMk/>
            <pc:sldMk cId="538259674" sldId="290"/>
            <ac:picMk id="6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1T15:48:37.801" v="511" actId="1076"/>
          <ac:picMkLst>
            <pc:docMk/>
            <pc:sldMk cId="538259674" sldId="290"/>
            <ac:picMk id="7" creationId="{00000000-0000-0000-0000-000000000000}"/>
          </ac:picMkLst>
        </pc:picChg>
      </pc:sldChg>
      <pc:sldChg chg="modSp add mod replId setBg">
        <pc:chgData name="Mari Powell" userId="S::mari.powell@uwtsd.ac.uk::a1b98dd7-29dc-4131-8e37-1423e6a9ecca" providerId="AD" clId="Web-{F03F6E28-4DA8-FE6D-7EB8-A8108CA9BF85}" dt="2023-03-22T16:25:00.712" v="2718"/>
        <pc:sldMkLst>
          <pc:docMk/>
          <pc:sldMk cId="3056750419" sldId="291"/>
        </pc:sldMkLst>
        <pc:spChg chg="mod">
          <ac:chgData name="Mari Powell" userId="S::mari.powell@uwtsd.ac.uk::a1b98dd7-29dc-4131-8e37-1423e6a9ecca" providerId="AD" clId="Web-{F03F6E28-4DA8-FE6D-7EB8-A8108CA9BF85}" dt="2023-03-21T15:53:32.995" v="625" actId="1076"/>
          <ac:spMkLst>
            <pc:docMk/>
            <pc:sldMk cId="3056750419" sldId="291"/>
            <ac:spMk id="7" creationId="{00000000-0000-0000-0000-000000000000}"/>
          </ac:spMkLst>
        </pc:spChg>
      </pc:sldChg>
      <pc:sldChg chg="modSp add mod replId setBg">
        <pc:chgData name="Mari Powell" userId="S::mari.powell@uwtsd.ac.uk::a1b98dd7-29dc-4131-8e37-1423e6a9ecca" providerId="AD" clId="Web-{F03F6E28-4DA8-FE6D-7EB8-A8108CA9BF85}" dt="2023-03-22T16:25:22.213" v="2722"/>
        <pc:sldMkLst>
          <pc:docMk/>
          <pc:sldMk cId="2785503936" sldId="292"/>
        </pc:sldMkLst>
        <pc:spChg chg="mod">
          <ac:chgData name="Mari Powell" userId="S::mari.powell@uwtsd.ac.uk::a1b98dd7-29dc-4131-8e37-1423e6a9ecca" providerId="AD" clId="Web-{F03F6E28-4DA8-FE6D-7EB8-A8108CA9BF85}" dt="2023-03-22T14:16:10.762" v="1836" actId="1076"/>
          <ac:spMkLst>
            <pc:docMk/>
            <pc:sldMk cId="2785503936" sldId="292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25:22.213" v="2722"/>
          <ac:spMkLst>
            <pc:docMk/>
            <pc:sldMk cId="2785503936" sldId="292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16:15.028" v="1837" actId="1076"/>
          <ac:spMkLst>
            <pc:docMk/>
            <pc:sldMk cId="2785503936" sldId="292"/>
            <ac:spMk id="5" creationId="{00000000-0000-0000-0000-000000000000}"/>
          </ac:spMkLst>
        </pc:spChg>
      </pc:sldChg>
      <pc:sldChg chg="addSp delSp modSp add ord">
        <pc:chgData name="Mari Powell" userId="S::mari.powell@uwtsd.ac.uk::a1b98dd7-29dc-4131-8e37-1423e6a9ecca" providerId="AD" clId="Web-{F03F6E28-4DA8-FE6D-7EB8-A8108CA9BF85}" dt="2023-03-22T14:16:26.903" v="1838"/>
        <pc:sldMkLst>
          <pc:docMk/>
          <pc:sldMk cId="299099326" sldId="293"/>
        </pc:sldMkLst>
        <pc:spChg chg="mod">
          <ac:chgData name="Mari Powell" userId="S::mari.powell@uwtsd.ac.uk::a1b98dd7-29dc-4131-8e37-1423e6a9ecca" providerId="AD" clId="Web-{F03F6E28-4DA8-FE6D-7EB8-A8108CA9BF85}" dt="2023-03-21T15:59:09.800" v="689" actId="1076"/>
          <ac:spMkLst>
            <pc:docMk/>
            <pc:sldMk cId="299099326" sldId="293"/>
            <ac:spMk id="2" creationId="{00000000-0000-0000-0000-000000000000}"/>
          </ac:spMkLst>
        </pc:spChg>
        <pc:graphicFrameChg chg="del mod modGraphic">
          <ac:chgData name="Mari Powell" userId="S::mari.powell@uwtsd.ac.uk::a1b98dd7-29dc-4131-8e37-1423e6a9ecca" providerId="AD" clId="Web-{F03F6E28-4DA8-FE6D-7EB8-A8108CA9BF85}" dt="2023-03-21T16:00:46.896" v="763"/>
          <ac:graphicFrameMkLst>
            <pc:docMk/>
            <pc:sldMk cId="299099326" sldId="293"/>
            <ac:graphicFrameMk id="3" creationId="{E9E71005-8E0A-03F0-45B2-B5CEB6383B16}"/>
          </ac:graphicFrameMkLst>
        </pc:graphicFrameChg>
        <pc:graphicFrameChg chg="add mod modGraphic">
          <ac:chgData name="Mari Powell" userId="S::mari.powell@uwtsd.ac.uk::a1b98dd7-29dc-4131-8e37-1423e6a9ecca" providerId="AD" clId="Web-{F03F6E28-4DA8-FE6D-7EB8-A8108CA9BF85}" dt="2023-03-21T16:07:28.500" v="1464"/>
          <ac:graphicFrameMkLst>
            <pc:docMk/>
            <pc:sldMk cId="299099326" sldId="293"/>
            <ac:graphicFrameMk id="4" creationId="{4FB1A807-F4E4-6106-621D-93561D635EC1}"/>
          </ac:graphicFrameMkLst>
        </pc:graphicFrameChg>
        <pc:graphicFrameChg chg="mod modGraphic">
          <ac:chgData name="Mari Powell" userId="S::mari.powell@uwtsd.ac.uk::a1b98dd7-29dc-4131-8e37-1423e6a9ecca" providerId="AD" clId="Web-{F03F6E28-4DA8-FE6D-7EB8-A8108CA9BF85}" dt="2023-03-21T16:04:53.621" v="1067"/>
          <ac:graphicFrameMkLst>
            <pc:docMk/>
            <pc:sldMk cId="299099326" sldId="293"/>
            <ac:graphicFrameMk id="11" creationId="{783AE653-07A1-4422-85A2-1BAF20A8993F}"/>
          </ac:graphicFrameMkLst>
        </pc:graphicFrameChg>
      </pc:sldChg>
      <pc:sldChg chg="addSp delSp modSp add replId delAnim">
        <pc:chgData name="Mari Powell" userId="S::mari.powell@uwtsd.ac.uk::a1b98dd7-29dc-4131-8e37-1423e6a9ecca" providerId="AD" clId="Web-{F03F6E28-4DA8-FE6D-7EB8-A8108CA9BF85}" dt="2023-03-22T16:25:29.807" v="2723"/>
        <pc:sldMkLst>
          <pc:docMk/>
          <pc:sldMk cId="1516083470" sldId="294"/>
        </pc:sldMkLst>
        <pc:spChg chg="del">
          <ac:chgData name="Mari Powell" userId="S::mari.powell@uwtsd.ac.uk::a1b98dd7-29dc-4131-8e37-1423e6a9ecca" providerId="AD" clId="Web-{F03F6E28-4DA8-FE6D-7EB8-A8108CA9BF85}" dt="2023-03-21T16:08:26.798" v="1468"/>
          <ac:spMkLst>
            <pc:docMk/>
            <pc:sldMk cId="1516083470" sldId="294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25:29.807" v="2723"/>
          <ac:spMkLst>
            <pc:docMk/>
            <pc:sldMk cId="1516083470" sldId="294"/>
            <ac:spMk id="3" creationId="{00000000-0000-0000-0000-000000000000}"/>
          </ac:spMkLst>
        </pc:spChg>
        <pc:spChg chg="del">
          <ac:chgData name="Mari Powell" userId="S::mari.powell@uwtsd.ac.uk::a1b98dd7-29dc-4131-8e37-1423e6a9ecca" providerId="AD" clId="Web-{F03F6E28-4DA8-FE6D-7EB8-A8108CA9BF85}" dt="2023-03-21T16:08:24.126" v="1467"/>
          <ac:spMkLst>
            <pc:docMk/>
            <pc:sldMk cId="1516083470" sldId="294"/>
            <ac:spMk id="5" creationId="{00000000-0000-0000-0000-000000000000}"/>
          </ac:spMkLst>
        </pc:spChg>
        <pc:spChg chg="add mod">
          <ac:chgData name="Mari Powell" userId="S::mari.powell@uwtsd.ac.uk::a1b98dd7-29dc-4131-8e37-1423e6a9ecca" providerId="AD" clId="Web-{F03F6E28-4DA8-FE6D-7EB8-A8108CA9BF85}" dt="2023-03-22T13:59:40.934" v="1592" actId="20577"/>
          <ac:spMkLst>
            <pc:docMk/>
            <pc:sldMk cId="1516083470" sldId="294"/>
            <ac:spMk id="6" creationId="{F6D264F9-6B03-E121-80E2-4B667F6CB413}"/>
          </ac:spMkLst>
        </pc:spChg>
        <pc:picChg chg="mod">
          <ac:chgData name="Mari Powell" userId="S::mari.powell@uwtsd.ac.uk::a1b98dd7-29dc-4131-8e37-1423e6a9ecca" providerId="AD" clId="Web-{F03F6E28-4DA8-FE6D-7EB8-A8108CA9BF85}" dt="2023-03-22T14:36:34.307" v="2379" actId="1076"/>
          <ac:picMkLst>
            <pc:docMk/>
            <pc:sldMk cId="1516083470" sldId="294"/>
            <ac:picMk id="4" creationId="{00000000-0000-0000-0000-000000000000}"/>
          </ac:picMkLst>
        </pc:picChg>
      </pc:sldChg>
      <pc:sldChg chg="delSp modSp add ord replId delAnim">
        <pc:chgData name="Mari Powell" userId="S::mari.powell@uwtsd.ac.uk::a1b98dd7-29dc-4131-8e37-1423e6a9ecca" providerId="AD" clId="Web-{F03F6E28-4DA8-FE6D-7EB8-A8108CA9BF85}" dt="2023-03-22T16:27:24.737" v="2742"/>
        <pc:sldMkLst>
          <pc:docMk/>
          <pc:sldMk cId="2925316315" sldId="295"/>
        </pc:sldMkLst>
        <pc:spChg chg="del">
          <ac:chgData name="Mari Powell" userId="S::mari.powell@uwtsd.ac.uk::a1b98dd7-29dc-4131-8e37-1423e6a9ecca" providerId="AD" clId="Web-{F03F6E28-4DA8-FE6D-7EB8-A8108CA9BF85}" dt="2023-03-21T16:11:33.006" v="1536"/>
          <ac:spMkLst>
            <pc:docMk/>
            <pc:sldMk cId="2925316315" sldId="295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27:24.737" v="2742"/>
          <ac:spMkLst>
            <pc:docMk/>
            <pc:sldMk cId="2925316315" sldId="295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1T16:11:49.069" v="1544" actId="1076"/>
          <ac:spMkLst>
            <pc:docMk/>
            <pc:sldMk cId="2925316315" sldId="295"/>
            <ac:spMk id="5" creationId="{00000000-0000-0000-0000-000000000000}"/>
          </ac:spMkLst>
        </pc:spChg>
      </pc:sldChg>
      <pc:sldChg chg="addSp modSp new mod ord setBg">
        <pc:chgData name="Mari Powell" userId="S::mari.powell@uwtsd.ac.uk::a1b98dd7-29dc-4131-8e37-1423e6a9ecca" providerId="AD" clId="Web-{F03F6E28-4DA8-FE6D-7EB8-A8108CA9BF85}" dt="2023-03-22T14:44:57.869" v="2471"/>
        <pc:sldMkLst>
          <pc:docMk/>
          <pc:sldMk cId="381676719" sldId="296"/>
        </pc:sldMkLst>
        <pc:picChg chg="add mod">
          <ac:chgData name="Mari Powell" userId="S::mari.powell@uwtsd.ac.uk::a1b98dd7-29dc-4131-8e37-1423e6a9ecca" providerId="AD" clId="Web-{F03F6E28-4DA8-FE6D-7EB8-A8108CA9BF85}" dt="2023-03-22T14:38:16.248" v="2395"/>
          <ac:picMkLst>
            <pc:docMk/>
            <pc:sldMk cId="381676719" sldId="296"/>
            <ac:picMk id="2" creationId="{59F42045-6B75-BE8D-B26E-38316AB6DD68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38:28.764" v="2397" actId="1076"/>
          <ac:picMkLst>
            <pc:docMk/>
            <pc:sldMk cId="381676719" sldId="296"/>
            <ac:picMk id="3" creationId="{345D7394-EB5D-4A33-65D1-09E70F900124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38:58.671" v="2405" actId="1076"/>
          <ac:picMkLst>
            <pc:docMk/>
            <pc:sldMk cId="381676719" sldId="296"/>
            <ac:picMk id="4" creationId="{F30AA34A-86E4-A359-77B2-C32D3E02AC7B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39:14.468" v="2407" actId="1076"/>
          <ac:picMkLst>
            <pc:docMk/>
            <pc:sldMk cId="381676719" sldId="296"/>
            <ac:picMk id="5" creationId="{75A7DD65-6E53-CC95-44B0-24E7DC04BA3C}"/>
          </ac:picMkLst>
        </pc:picChg>
      </pc:sldChg>
      <pc:sldChg chg="addSp modSp add mod setBg addAnim">
        <pc:chgData name="Mari Powell" userId="S::mari.powell@uwtsd.ac.uk::a1b98dd7-29dc-4131-8e37-1423e6a9ecca" providerId="AD" clId="Web-{F03F6E28-4DA8-FE6D-7EB8-A8108CA9BF85}" dt="2023-03-22T16:25:49.481" v="2726" actId="20577"/>
        <pc:sldMkLst>
          <pc:docMk/>
          <pc:sldMk cId="2932460891" sldId="297"/>
        </pc:sldMkLst>
        <pc:spChg chg="mod">
          <ac:chgData name="Mari Powell" userId="S::mari.powell@uwtsd.ac.uk::a1b98dd7-29dc-4131-8e37-1423e6a9ecca" providerId="AD" clId="Web-{F03F6E28-4DA8-FE6D-7EB8-A8108CA9BF85}" dt="2023-03-22T16:25:40.933" v="2724"/>
          <ac:spMkLst>
            <pc:docMk/>
            <pc:sldMk cId="2932460891" sldId="297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3:59:45.403" v="1593" actId="20577"/>
          <ac:spMkLst>
            <pc:docMk/>
            <pc:sldMk cId="2932460891" sldId="297"/>
            <ac:spMk id="5" creationId="{00000000-0000-0000-0000-000000000000}"/>
          </ac:spMkLst>
        </pc:spChg>
        <pc:spChg chg="add mod">
          <ac:chgData name="Mari Powell" userId="S::mari.powell@uwtsd.ac.uk::a1b98dd7-29dc-4131-8e37-1423e6a9ecca" providerId="AD" clId="Web-{F03F6E28-4DA8-FE6D-7EB8-A8108CA9BF85}" dt="2023-03-22T16:25:49.481" v="2726" actId="20577"/>
          <ac:spMkLst>
            <pc:docMk/>
            <pc:sldMk cId="2932460891" sldId="297"/>
            <ac:spMk id="7" creationId="{E00E0FAC-C68A-DD00-1BFF-C9ABDA71CEC7}"/>
          </ac:spMkLst>
        </pc:spChg>
        <pc:picChg chg="mod">
          <ac:chgData name="Mari Powell" userId="S::mari.powell@uwtsd.ac.uk::a1b98dd7-29dc-4131-8e37-1423e6a9ecca" providerId="AD" clId="Web-{F03F6E28-4DA8-FE6D-7EB8-A8108CA9BF85}" dt="2023-03-22T13:57:45.790" v="1576" actId="1076"/>
          <ac:picMkLst>
            <pc:docMk/>
            <pc:sldMk cId="2932460891" sldId="297"/>
            <ac:picMk id="3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2T13:57:47.400" v="1577" actId="1076"/>
          <ac:picMkLst>
            <pc:docMk/>
            <pc:sldMk cId="2932460891" sldId="297"/>
            <ac:picMk id="4" creationId="{00000000-0000-0000-0000-000000000000}"/>
          </ac:picMkLst>
        </pc:picChg>
      </pc:sldChg>
      <pc:sldChg chg="delSp modSp add mod setBg">
        <pc:chgData name="Mari Powell" userId="S::mari.powell@uwtsd.ac.uk::a1b98dd7-29dc-4131-8e37-1423e6a9ecca" providerId="AD" clId="Web-{F03F6E28-4DA8-FE6D-7EB8-A8108CA9BF85}" dt="2023-03-22T16:26:00.810" v="2729" actId="20577"/>
        <pc:sldMkLst>
          <pc:docMk/>
          <pc:sldMk cId="1948973757" sldId="298"/>
        </pc:sldMkLst>
        <pc:spChg chg="mod">
          <ac:chgData name="Mari Powell" userId="S::mari.powell@uwtsd.ac.uk::a1b98dd7-29dc-4131-8e37-1423e6a9ecca" providerId="AD" clId="Web-{F03F6E28-4DA8-FE6D-7EB8-A8108CA9BF85}" dt="2023-03-22T16:25:57.622" v="2728"/>
          <ac:spMkLst>
            <pc:docMk/>
            <pc:sldMk cId="1948973757" sldId="298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3:59:56.122" v="1595" actId="20577"/>
          <ac:spMkLst>
            <pc:docMk/>
            <pc:sldMk cId="1948973757" sldId="298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26:00.810" v="2729" actId="20577"/>
          <ac:spMkLst>
            <pc:docMk/>
            <pc:sldMk cId="1948973757" sldId="298"/>
            <ac:spMk id="8" creationId="{00000000-0000-0000-0000-000000000000}"/>
          </ac:spMkLst>
        </pc:spChg>
        <pc:grpChg chg="del">
          <ac:chgData name="Mari Powell" userId="S::mari.powell@uwtsd.ac.uk::a1b98dd7-29dc-4131-8e37-1423e6a9ecca" providerId="AD" clId="Web-{F03F6E28-4DA8-FE6D-7EB8-A8108CA9BF85}" dt="2023-03-22T14:02:36.659" v="1630"/>
          <ac:grpSpMkLst>
            <pc:docMk/>
            <pc:sldMk cId="1948973757" sldId="298"/>
            <ac:grpSpMk id="3" creationId="{00000000-0000-0000-0000-000000000000}"/>
          </ac:grpSpMkLst>
        </pc:grpChg>
      </pc:sldChg>
      <pc:sldChg chg="delSp modSp add mod setBg">
        <pc:chgData name="Mari Powell" userId="S::mari.powell@uwtsd.ac.uk::a1b98dd7-29dc-4131-8e37-1423e6a9ecca" providerId="AD" clId="Web-{F03F6E28-4DA8-FE6D-7EB8-A8108CA9BF85}" dt="2023-03-22T16:26:07.748" v="2731" actId="20577"/>
        <pc:sldMkLst>
          <pc:docMk/>
          <pc:sldMk cId="1604417204" sldId="299"/>
        </pc:sldMkLst>
        <pc:spChg chg="mod">
          <ac:chgData name="Mari Powell" userId="S::mari.powell@uwtsd.ac.uk::a1b98dd7-29dc-4131-8e37-1423e6a9ecca" providerId="AD" clId="Web-{F03F6E28-4DA8-FE6D-7EB8-A8108CA9BF85}" dt="2023-03-22T16:26:04.169" v="2730"/>
          <ac:spMkLst>
            <pc:docMk/>
            <pc:sldMk cId="1604417204" sldId="299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00:07.201" v="1597" actId="20577"/>
          <ac:spMkLst>
            <pc:docMk/>
            <pc:sldMk cId="1604417204" sldId="299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26:07.748" v="2731" actId="20577"/>
          <ac:spMkLst>
            <pc:docMk/>
            <pc:sldMk cId="1604417204" sldId="299"/>
            <ac:spMk id="8" creationId="{00000000-0000-0000-0000-000000000000}"/>
          </ac:spMkLst>
        </pc:spChg>
        <pc:grpChg chg="del">
          <ac:chgData name="Mari Powell" userId="S::mari.powell@uwtsd.ac.uk::a1b98dd7-29dc-4131-8e37-1423e6a9ecca" providerId="AD" clId="Web-{F03F6E28-4DA8-FE6D-7EB8-A8108CA9BF85}" dt="2023-03-22T14:02:34.893" v="1629"/>
          <ac:grpSpMkLst>
            <pc:docMk/>
            <pc:sldMk cId="1604417204" sldId="299"/>
            <ac:grpSpMk id="3" creationId="{00000000-0000-0000-0000-000000000000}"/>
          </ac:grpSpMkLst>
        </pc:grpChg>
      </pc:sldChg>
      <pc:sldChg chg="delSp modSp add mod setBg">
        <pc:chgData name="Mari Powell" userId="S::mari.powell@uwtsd.ac.uk::a1b98dd7-29dc-4131-8e37-1423e6a9ecca" providerId="AD" clId="Web-{F03F6E28-4DA8-FE6D-7EB8-A8108CA9BF85}" dt="2023-03-22T16:26:15.717" v="2733" actId="20577"/>
        <pc:sldMkLst>
          <pc:docMk/>
          <pc:sldMk cId="2617995660" sldId="300"/>
        </pc:sldMkLst>
        <pc:spChg chg="mod">
          <ac:chgData name="Mari Powell" userId="S::mari.powell@uwtsd.ac.uk::a1b98dd7-29dc-4131-8e37-1423e6a9ecca" providerId="AD" clId="Web-{F03F6E28-4DA8-FE6D-7EB8-A8108CA9BF85}" dt="2023-03-22T16:26:12.576" v="2732"/>
          <ac:spMkLst>
            <pc:docMk/>
            <pc:sldMk cId="2617995660" sldId="300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00:19.467" v="1599" actId="20577"/>
          <ac:spMkLst>
            <pc:docMk/>
            <pc:sldMk cId="2617995660" sldId="300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26:15.717" v="2733" actId="20577"/>
          <ac:spMkLst>
            <pc:docMk/>
            <pc:sldMk cId="2617995660" sldId="300"/>
            <ac:spMk id="8" creationId="{00000000-0000-0000-0000-000000000000}"/>
          </ac:spMkLst>
        </pc:spChg>
        <pc:grpChg chg="del">
          <ac:chgData name="Mari Powell" userId="S::mari.powell@uwtsd.ac.uk::a1b98dd7-29dc-4131-8e37-1423e6a9ecca" providerId="AD" clId="Web-{F03F6E28-4DA8-FE6D-7EB8-A8108CA9BF85}" dt="2023-03-22T14:02:33.206" v="1628"/>
          <ac:grpSpMkLst>
            <pc:docMk/>
            <pc:sldMk cId="2617995660" sldId="300"/>
            <ac:grpSpMk id="3" creationId="{00000000-0000-0000-0000-000000000000}"/>
          </ac:grpSpMkLst>
        </pc:grpChg>
      </pc:sldChg>
      <pc:sldChg chg="delSp modSp add mod ord setBg">
        <pc:chgData name="Mari Powell" userId="S::mari.powell@uwtsd.ac.uk::a1b98dd7-29dc-4131-8e37-1423e6a9ecca" providerId="AD" clId="Web-{F03F6E28-4DA8-FE6D-7EB8-A8108CA9BF85}" dt="2023-03-22T16:40:00.307" v="2819"/>
        <pc:sldMkLst>
          <pc:docMk/>
          <pc:sldMk cId="814920464" sldId="301"/>
        </pc:sldMkLst>
        <pc:spChg chg="mod">
          <ac:chgData name="Mari Powell" userId="S::mari.powell@uwtsd.ac.uk::a1b98dd7-29dc-4131-8e37-1423e6a9ecca" providerId="AD" clId="Web-{F03F6E28-4DA8-FE6D-7EB8-A8108CA9BF85}" dt="2023-03-22T16:27:03.470" v="2740"/>
          <ac:spMkLst>
            <pc:docMk/>
            <pc:sldMk cId="814920464" sldId="301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03:13.051" v="1633" actId="1076"/>
          <ac:spMkLst>
            <pc:docMk/>
            <pc:sldMk cId="814920464" sldId="301"/>
            <ac:spMk id="5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03:15.848" v="1634" actId="1076"/>
          <ac:spMkLst>
            <pc:docMk/>
            <pc:sldMk cId="814920464" sldId="301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01:54.657" v="1620" actId="20577"/>
          <ac:spMkLst>
            <pc:docMk/>
            <pc:sldMk cId="814920464" sldId="301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01:51.204" v="1619" actId="1076"/>
          <ac:spMkLst>
            <pc:docMk/>
            <pc:sldMk cId="814920464" sldId="301"/>
            <ac:spMk id="14" creationId="{00000000-0000-0000-0000-000000000000}"/>
          </ac:spMkLst>
        </pc:spChg>
        <pc:grpChg chg="del">
          <ac:chgData name="Mari Powell" userId="S::mari.powell@uwtsd.ac.uk::a1b98dd7-29dc-4131-8e37-1423e6a9ecca" providerId="AD" clId="Web-{F03F6E28-4DA8-FE6D-7EB8-A8108CA9BF85}" dt="2023-03-22T14:01:29.344" v="1610"/>
          <ac:grpSpMkLst>
            <pc:docMk/>
            <pc:sldMk cId="814920464" sldId="301"/>
            <ac:grpSpMk id="7" creationId="{00000000-0000-0000-0000-000000000000}"/>
          </ac:grpSpMkLst>
        </pc:grpChg>
        <pc:grpChg chg="del">
          <ac:chgData name="Mari Powell" userId="S::mari.powell@uwtsd.ac.uk::a1b98dd7-29dc-4131-8e37-1423e6a9ecca" providerId="AD" clId="Web-{F03F6E28-4DA8-FE6D-7EB8-A8108CA9BF85}" dt="2023-03-22T14:02:03.580" v="1624"/>
          <ac:grpSpMkLst>
            <pc:docMk/>
            <pc:sldMk cId="814920464" sldId="301"/>
            <ac:grpSpMk id="11" creationId="{00000000-0000-0000-0000-000000000000}"/>
          </ac:grpSpMkLst>
        </pc:grpChg>
      </pc:sldChg>
      <pc:sldChg chg="addSp delSp modSp add replId addAnim">
        <pc:chgData name="Mari Powell" userId="S::mari.powell@uwtsd.ac.uk::a1b98dd7-29dc-4131-8e37-1423e6a9ecca" providerId="AD" clId="Web-{F03F6E28-4DA8-FE6D-7EB8-A8108CA9BF85}" dt="2023-03-22T14:10:41.017" v="1713"/>
        <pc:sldMkLst>
          <pc:docMk/>
          <pc:sldMk cId="3799272173" sldId="302"/>
        </pc:sldMkLst>
        <pc:spChg chg="mod">
          <ac:chgData name="Mari Powell" userId="S::mari.powell@uwtsd.ac.uk::a1b98dd7-29dc-4131-8e37-1423e6a9ecca" providerId="AD" clId="Web-{F03F6E28-4DA8-FE6D-7EB8-A8108CA9BF85}" dt="2023-03-22T14:10:41.017" v="1713"/>
          <ac:spMkLst>
            <pc:docMk/>
            <pc:sldMk cId="3799272173" sldId="302"/>
            <ac:spMk id="3" creationId="{00000000-0000-0000-0000-000000000000}"/>
          </ac:spMkLst>
        </pc:spChg>
        <pc:spChg chg="del">
          <ac:chgData name="Mari Powell" userId="S::mari.powell@uwtsd.ac.uk::a1b98dd7-29dc-4131-8e37-1423e6a9ecca" providerId="AD" clId="Web-{F03F6E28-4DA8-FE6D-7EB8-A8108CA9BF85}" dt="2023-03-22T14:03:48.864" v="1637"/>
          <ac:spMkLst>
            <pc:docMk/>
            <pc:sldMk cId="3799272173" sldId="302"/>
            <ac:spMk id="6" creationId="{F6D264F9-6B03-E121-80E2-4B667F6CB413}"/>
          </ac:spMkLst>
        </pc:spChg>
        <pc:spChg chg="add mod">
          <ac:chgData name="Mari Powell" userId="S::mari.powell@uwtsd.ac.uk::a1b98dd7-29dc-4131-8e37-1423e6a9ecca" providerId="AD" clId="Web-{F03F6E28-4DA8-FE6D-7EB8-A8108CA9BF85}" dt="2023-03-22T14:04:40.069" v="1654" actId="20577"/>
          <ac:spMkLst>
            <pc:docMk/>
            <pc:sldMk cId="3799272173" sldId="302"/>
            <ac:spMk id="7" creationId="{F5149186-E0E0-74AA-C1FB-239A2CE1A5F5}"/>
          </ac:spMkLst>
        </pc:spChg>
        <pc:spChg chg="add del mod">
          <ac:chgData name="Mari Powell" userId="S::mari.powell@uwtsd.ac.uk::a1b98dd7-29dc-4131-8e37-1423e6a9ecca" providerId="AD" clId="Web-{F03F6E28-4DA8-FE6D-7EB8-A8108CA9BF85}" dt="2023-03-22T14:06:25.369" v="1669"/>
          <ac:spMkLst>
            <pc:docMk/>
            <pc:sldMk cId="3799272173" sldId="302"/>
            <ac:spMk id="9" creationId="{D05B15D7-E61C-D90B-FAAC-88409B27F716}"/>
          </ac:spMkLst>
        </pc:spChg>
        <pc:spChg chg="add del">
          <ac:chgData name="Mari Powell" userId="S::mari.powell@uwtsd.ac.uk::a1b98dd7-29dc-4131-8e37-1423e6a9ecca" providerId="AD" clId="Web-{F03F6E28-4DA8-FE6D-7EB8-A8108CA9BF85}" dt="2023-03-22T14:06:48.854" v="1671"/>
          <ac:spMkLst>
            <pc:docMk/>
            <pc:sldMk cId="3799272173" sldId="302"/>
            <ac:spMk id="10" creationId="{4C007747-AE26-B3FA-2582-F38D7F67ADAC}"/>
          </ac:spMkLst>
        </pc:spChg>
        <pc:spChg chg="add del">
          <ac:chgData name="Mari Powell" userId="S::mari.powell@uwtsd.ac.uk::a1b98dd7-29dc-4131-8e37-1423e6a9ecca" providerId="AD" clId="Web-{F03F6E28-4DA8-FE6D-7EB8-A8108CA9BF85}" dt="2023-03-22T14:07:02.870" v="1673"/>
          <ac:spMkLst>
            <pc:docMk/>
            <pc:sldMk cId="3799272173" sldId="302"/>
            <ac:spMk id="11" creationId="{0BDB36DE-6EB4-6C88-16D1-D5BAD1D6DB25}"/>
          </ac:spMkLst>
        </pc:spChg>
        <pc:picChg chg="add mod">
          <ac:chgData name="Mari Powell" userId="S::mari.powell@uwtsd.ac.uk::a1b98dd7-29dc-4131-8e37-1423e6a9ecca" providerId="AD" clId="Web-{F03F6E28-4DA8-FE6D-7EB8-A8108CA9BF85}" dt="2023-03-22T14:04:07.302" v="1642"/>
          <ac:picMkLst>
            <pc:docMk/>
            <pc:sldMk cId="3799272173" sldId="302"/>
            <ac:picMk id="2" creationId="{C555586D-6F02-2B2D-9DEB-C8E9C6DD5BB5}"/>
          </ac:picMkLst>
        </pc:picChg>
        <pc:picChg chg="del">
          <ac:chgData name="Mari Powell" userId="S::mari.powell@uwtsd.ac.uk::a1b98dd7-29dc-4131-8e37-1423e6a9ecca" providerId="AD" clId="Web-{F03F6E28-4DA8-FE6D-7EB8-A8108CA9BF85}" dt="2023-03-22T14:03:45.442" v="1636"/>
          <ac:picMkLst>
            <pc:docMk/>
            <pc:sldMk cId="3799272173" sldId="302"/>
            <ac:picMk id="4" creationId="{00000000-0000-0000-0000-000000000000}"/>
          </ac:picMkLst>
        </pc:picChg>
        <pc:picChg chg="add del mod">
          <ac:chgData name="Mari Powell" userId="S::mari.powell@uwtsd.ac.uk::a1b98dd7-29dc-4131-8e37-1423e6a9ecca" providerId="AD" clId="Web-{F03F6E28-4DA8-FE6D-7EB8-A8108CA9BF85}" dt="2023-03-22T14:05:53.305" v="1662"/>
          <ac:picMkLst>
            <pc:docMk/>
            <pc:sldMk cId="3799272173" sldId="302"/>
            <ac:picMk id="8" creationId="{4E3A3204-C20B-E8B1-ACD3-A8F0762ACBF7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07:31.965" v="1676" actId="1076"/>
          <ac:picMkLst>
            <pc:docMk/>
            <pc:sldMk cId="3799272173" sldId="302"/>
            <ac:picMk id="12" creationId="{1CE36D3F-A323-E900-74AA-3230FEC756E5}"/>
          </ac:picMkLst>
        </pc:picChg>
      </pc:sldChg>
      <pc:sldChg chg="addSp delSp modSp add replId addAnim delAnim">
        <pc:chgData name="Mari Powell" userId="S::mari.powell@uwtsd.ac.uk::a1b98dd7-29dc-4131-8e37-1423e6a9ecca" providerId="AD" clId="Web-{F03F6E28-4DA8-FE6D-7EB8-A8108CA9BF85}" dt="2023-03-22T14:11:20.534" v="1720" actId="1076"/>
        <pc:sldMkLst>
          <pc:docMk/>
          <pc:sldMk cId="4217888487" sldId="303"/>
        </pc:sldMkLst>
        <pc:spChg chg="mod">
          <ac:chgData name="Mari Powell" userId="S::mari.powell@uwtsd.ac.uk::a1b98dd7-29dc-4131-8e37-1423e6a9ecca" providerId="AD" clId="Web-{F03F6E28-4DA8-FE6D-7EB8-A8108CA9BF85}" dt="2023-03-22T14:10:31.579" v="1712"/>
          <ac:spMkLst>
            <pc:docMk/>
            <pc:sldMk cId="4217888487" sldId="303"/>
            <ac:spMk id="3" creationId="{00000000-0000-0000-0000-000000000000}"/>
          </ac:spMkLst>
        </pc:spChg>
        <pc:spChg chg="add del mod">
          <ac:chgData name="Mari Powell" userId="S::mari.powell@uwtsd.ac.uk::a1b98dd7-29dc-4131-8e37-1423e6a9ecca" providerId="AD" clId="Web-{F03F6E28-4DA8-FE6D-7EB8-A8108CA9BF85}" dt="2023-03-22T14:10:15.876" v="1710" actId="20577"/>
          <ac:spMkLst>
            <pc:docMk/>
            <pc:sldMk cId="4217888487" sldId="303"/>
            <ac:spMk id="7" creationId="{F5149186-E0E0-74AA-C1FB-239A2CE1A5F5}"/>
          </ac:spMkLst>
        </pc:spChg>
        <pc:picChg chg="del">
          <ac:chgData name="Mari Powell" userId="S::mari.powell@uwtsd.ac.uk::a1b98dd7-29dc-4131-8e37-1423e6a9ecca" providerId="AD" clId="Web-{F03F6E28-4DA8-FE6D-7EB8-A8108CA9BF85}" dt="2023-03-22T14:07:51.512" v="1678"/>
          <ac:picMkLst>
            <pc:docMk/>
            <pc:sldMk cId="4217888487" sldId="303"/>
            <ac:picMk id="2" creationId="{C555586D-6F02-2B2D-9DEB-C8E9C6DD5BB5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10:03.047" v="1704" actId="1076"/>
          <ac:picMkLst>
            <pc:docMk/>
            <pc:sldMk cId="4217888487" sldId="303"/>
            <ac:picMk id="4" creationId="{B636ECF3-D105-43EC-181D-8953B5ED826E}"/>
          </ac:picMkLst>
        </pc:picChg>
        <pc:picChg chg="add del mod">
          <ac:chgData name="Mari Powell" userId="S::mari.powell@uwtsd.ac.uk::a1b98dd7-29dc-4131-8e37-1423e6a9ecca" providerId="AD" clId="Web-{F03F6E28-4DA8-FE6D-7EB8-A8108CA9BF85}" dt="2023-03-22T14:08:45.857" v="1690"/>
          <ac:picMkLst>
            <pc:docMk/>
            <pc:sldMk cId="4217888487" sldId="303"/>
            <ac:picMk id="5" creationId="{FB2475BE-5C0B-CBAA-1B65-55B60E4A6BC1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09:45.375" v="1700" actId="1076"/>
          <ac:picMkLst>
            <pc:docMk/>
            <pc:sldMk cId="4217888487" sldId="303"/>
            <ac:picMk id="6" creationId="{28D063AF-00DF-5E80-DCAF-159E4A2C892B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10:21.642" v="1711" actId="1076"/>
          <ac:picMkLst>
            <pc:docMk/>
            <pc:sldMk cId="4217888487" sldId="303"/>
            <ac:picMk id="8" creationId="{F2C1B00A-8CD3-7391-BE3E-C7A85B52F71C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11:03.143" v="1717" actId="1076"/>
          <ac:picMkLst>
            <pc:docMk/>
            <pc:sldMk cId="4217888487" sldId="303"/>
            <ac:picMk id="9" creationId="{2B542488-7A55-82CE-434D-BB8A4715AFAF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11:20.534" v="1720" actId="1076"/>
          <ac:picMkLst>
            <pc:docMk/>
            <pc:sldMk cId="4217888487" sldId="303"/>
            <ac:picMk id="10" creationId="{A386EB0A-0E48-107C-57A8-1E600EB23224}"/>
          </ac:picMkLst>
        </pc:picChg>
        <pc:picChg chg="del">
          <ac:chgData name="Mari Powell" userId="S::mari.powell@uwtsd.ac.uk::a1b98dd7-29dc-4131-8e37-1423e6a9ecca" providerId="AD" clId="Web-{F03F6E28-4DA8-FE6D-7EB8-A8108CA9BF85}" dt="2023-03-22T14:07:53.153" v="1679"/>
          <ac:picMkLst>
            <pc:docMk/>
            <pc:sldMk cId="4217888487" sldId="303"/>
            <ac:picMk id="12" creationId="{1CE36D3F-A323-E900-74AA-3230FEC756E5}"/>
          </ac:picMkLst>
        </pc:picChg>
      </pc:sldChg>
      <pc:sldChg chg="modSp add replId">
        <pc:chgData name="Mari Powell" userId="S::mari.powell@uwtsd.ac.uk::a1b98dd7-29dc-4131-8e37-1423e6a9ecca" providerId="AD" clId="Web-{F03F6E28-4DA8-FE6D-7EB8-A8108CA9BF85}" dt="2023-03-22T16:25:53.465" v="2727"/>
        <pc:sldMkLst>
          <pc:docMk/>
          <pc:sldMk cId="2569030975" sldId="304"/>
        </pc:sldMkLst>
        <pc:spChg chg="mod">
          <ac:chgData name="Mari Powell" userId="S::mari.powell@uwtsd.ac.uk::a1b98dd7-29dc-4131-8e37-1423e6a9ecca" providerId="AD" clId="Web-{F03F6E28-4DA8-FE6D-7EB8-A8108CA9BF85}" dt="2023-03-22T16:25:53.465" v="2727"/>
          <ac:spMkLst>
            <pc:docMk/>
            <pc:sldMk cId="2569030975" sldId="304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14:20.165" v="1804" actId="20577"/>
          <ac:spMkLst>
            <pc:docMk/>
            <pc:sldMk cId="2569030975" sldId="304"/>
            <ac:spMk id="6" creationId="{F6D264F9-6B03-E121-80E2-4B667F6CB413}"/>
          </ac:spMkLst>
        </pc:spChg>
        <pc:picChg chg="mod">
          <ac:chgData name="Mari Powell" userId="S::mari.powell@uwtsd.ac.uk::a1b98dd7-29dc-4131-8e37-1423e6a9ecca" providerId="AD" clId="Web-{F03F6E28-4DA8-FE6D-7EB8-A8108CA9BF85}" dt="2023-03-22T14:13:35.710" v="1789" actId="1076"/>
          <ac:picMkLst>
            <pc:docMk/>
            <pc:sldMk cId="2569030975" sldId="304"/>
            <ac:picMk id="4" creationId="{00000000-0000-0000-0000-000000000000}"/>
          </ac:picMkLst>
        </pc:picChg>
      </pc:sldChg>
      <pc:sldChg chg="addSp delSp modSp add mod replId setBg delAnim">
        <pc:chgData name="Mari Powell" userId="S::mari.powell@uwtsd.ac.uk::a1b98dd7-29dc-4131-8e37-1423e6a9ecca" providerId="AD" clId="Web-{F03F6E28-4DA8-FE6D-7EB8-A8108CA9BF85}" dt="2023-03-22T16:27:41.708" v="2745"/>
        <pc:sldMkLst>
          <pc:docMk/>
          <pc:sldMk cId="134662264" sldId="305"/>
        </pc:sldMkLst>
        <pc:spChg chg="add mod ord">
          <ac:chgData name="Mari Powell" userId="S::mari.powell@uwtsd.ac.uk::a1b98dd7-29dc-4131-8e37-1423e6a9ecca" providerId="AD" clId="Web-{F03F6E28-4DA8-FE6D-7EB8-A8108CA9BF85}" dt="2023-03-22T14:25:50.053" v="2070"/>
          <ac:spMkLst>
            <pc:docMk/>
            <pc:sldMk cId="134662264" sldId="305"/>
            <ac:spMk id="2" creationId="{FD2047A3-F416-92F0-2C3B-51ED3FE5899E}"/>
          </ac:spMkLst>
        </pc:spChg>
        <pc:spChg chg="del">
          <ac:chgData name="Mari Powell" userId="S::mari.powell@uwtsd.ac.uk::a1b98dd7-29dc-4131-8e37-1423e6a9ecca" providerId="AD" clId="Web-{F03F6E28-4DA8-FE6D-7EB8-A8108CA9BF85}" dt="2023-03-22T16:27:34.910" v="2744"/>
          <ac:spMkLst>
            <pc:docMk/>
            <pc:sldMk cId="134662264" sldId="305"/>
            <ac:spMk id="3" creationId="{00000000-0000-0000-0000-000000000000}"/>
          </ac:spMkLst>
        </pc:spChg>
        <pc:spChg chg="del mod">
          <ac:chgData name="Mari Powell" userId="S::mari.powell@uwtsd.ac.uk::a1b98dd7-29dc-4131-8e37-1423e6a9ecca" providerId="AD" clId="Web-{F03F6E28-4DA8-FE6D-7EB8-A8108CA9BF85}" dt="2023-03-22T14:17:14.485" v="1841"/>
          <ac:spMkLst>
            <pc:docMk/>
            <pc:sldMk cId="134662264" sldId="305"/>
            <ac:spMk id="5" creationId="{00000000-0000-0000-0000-000000000000}"/>
          </ac:spMkLst>
        </pc:spChg>
        <pc:spChg chg="add del mod">
          <ac:chgData name="Mari Powell" userId="S::mari.powell@uwtsd.ac.uk::a1b98dd7-29dc-4131-8e37-1423e6a9ecca" providerId="AD" clId="Web-{F03F6E28-4DA8-FE6D-7EB8-A8108CA9BF85}" dt="2023-03-22T14:20:45.201" v="1919"/>
          <ac:spMkLst>
            <pc:docMk/>
            <pc:sldMk cId="134662264" sldId="305"/>
            <ac:spMk id="6" creationId="{450C6B5C-55AC-85A3-3001-DD1B6EA9CC38}"/>
          </ac:spMkLst>
        </pc:spChg>
        <pc:picChg chg="mod">
          <ac:chgData name="Mari Powell" userId="S::mari.powell@uwtsd.ac.uk::a1b98dd7-29dc-4131-8e37-1423e6a9ecca" providerId="AD" clId="Web-{F03F6E28-4DA8-FE6D-7EB8-A8108CA9BF85}" dt="2023-03-22T14:25:53.694" v="2071" actId="1076"/>
          <ac:picMkLst>
            <pc:docMk/>
            <pc:sldMk cId="134662264" sldId="305"/>
            <ac:picMk id="4" creationId="{00000000-0000-0000-0000-000000000000}"/>
          </ac:picMkLst>
        </pc:picChg>
      </pc:sldChg>
      <pc:sldChg chg="addSp delSp modSp add mod replId setBg addAnim">
        <pc:chgData name="Mari Powell" userId="S::mari.powell@uwtsd.ac.uk::a1b98dd7-29dc-4131-8e37-1423e6a9ecca" providerId="AD" clId="Web-{F03F6E28-4DA8-FE6D-7EB8-A8108CA9BF85}" dt="2023-03-22T16:27:51.599" v="2746"/>
        <pc:sldMkLst>
          <pc:docMk/>
          <pc:sldMk cId="2840354048" sldId="306"/>
        </pc:sldMkLst>
        <pc:spChg chg="del mod">
          <ac:chgData name="Mari Powell" userId="S::mari.powell@uwtsd.ac.uk::a1b98dd7-29dc-4131-8e37-1423e6a9ecca" providerId="AD" clId="Web-{F03F6E28-4DA8-FE6D-7EB8-A8108CA9BF85}" dt="2023-03-22T14:26:39.055" v="2075"/>
          <ac:spMkLst>
            <pc:docMk/>
            <pc:sldMk cId="2840354048" sldId="306"/>
            <ac:spMk id="2" creationId="{FD2047A3-F416-92F0-2C3B-51ED3FE5899E}"/>
          </ac:spMkLst>
        </pc:spChg>
        <pc:spChg chg="mod">
          <ac:chgData name="Mari Powell" userId="S::mari.powell@uwtsd.ac.uk::a1b98dd7-29dc-4131-8e37-1423e6a9ecca" providerId="AD" clId="Web-{F03F6E28-4DA8-FE6D-7EB8-A8108CA9BF85}" dt="2023-03-22T16:27:51.599" v="2746"/>
          <ac:spMkLst>
            <pc:docMk/>
            <pc:sldMk cId="2840354048" sldId="306"/>
            <ac:spMk id="3" creationId="{00000000-0000-0000-0000-000000000000}"/>
          </ac:spMkLst>
        </pc:spChg>
        <pc:spChg chg="add mod">
          <ac:chgData name="Mari Powell" userId="S::mari.powell@uwtsd.ac.uk::a1b98dd7-29dc-4131-8e37-1423e6a9ecca" providerId="AD" clId="Web-{F03F6E28-4DA8-FE6D-7EB8-A8108CA9BF85}" dt="2023-03-22T14:29:53.030" v="2106" actId="1076"/>
          <ac:spMkLst>
            <pc:docMk/>
            <pc:sldMk cId="2840354048" sldId="306"/>
            <ac:spMk id="7" creationId="{17139FBB-2B19-5806-9D32-5E802DE79913}"/>
          </ac:spMkLst>
        </pc:spChg>
        <pc:picChg chg="del">
          <ac:chgData name="Mari Powell" userId="S::mari.powell@uwtsd.ac.uk::a1b98dd7-29dc-4131-8e37-1423e6a9ecca" providerId="AD" clId="Web-{F03F6E28-4DA8-FE6D-7EB8-A8108CA9BF85}" dt="2023-03-22T14:26:40.930" v="2076"/>
          <ac:picMkLst>
            <pc:docMk/>
            <pc:sldMk cId="2840354048" sldId="306"/>
            <ac:picMk id="4" creationId="{00000000-0000-0000-0000-000000000000}"/>
          </ac:picMkLst>
        </pc:picChg>
        <pc:picChg chg="add del mod">
          <ac:chgData name="Mari Powell" userId="S::mari.powell@uwtsd.ac.uk::a1b98dd7-29dc-4131-8e37-1423e6a9ecca" providerId="AD" clId="Web-{F03F6E28-4DA8-FE6D-7EB8-A8108CA9BF85}" dt="2023-03-22T14:27:33.994" v="2085"/>
          <ac:picMkLst>
            <pc:docMk/>
            <pc:sldMk cId="2840354048" sldId="306"/>
            <ac:picMk id="5" creationId="{65702E89-8D6F-B572-F99B-4C9BF23D0517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30:58.453" v="2111" actId="1076"/>
          <ac:picMkLst>
            <pc:docMk/>
            <pc:sldMk cId="2840354048" sldId="306"/>
            <ac:picMk id="8" creationId="{A843AF44-F678-F382-C62E-87E6C960D84C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31:08.329" v="2112" actId="1076"/>
          <ac:picMkLst>
            <pc:docMk/>
            <pc:sldMk cId="2840354048" sldId="306"/>
            <ac:picMk id="9" creationId="{5418D730-721A-1448-0AE1-658F0E0E60F5}"/>
          </ac:picMkLst>
        </pc:picChg>
      </pc:sldChg>
      <pc:sldChg chg="addSp delSp modSp add replId">
        <pc:chgData name="Mari Powell" userId="S::mari.powell@uwtsd.ac.uk::a1b98dd7-29dc-4131-8e37-1423e6a9ecca" providerId="AD" clId="Web-{F03F6E28-4DA8-FE6D-7EB8-A8108CA9BF85}" dt="2023-03-22T16:28:01.600" v="2747"/>
        <pc:sldMkLst>
          <pc:docMk/>
          <pc:sldMk cId="2490744156" sldId="307"/>
        </pc:sldMkLst>
        <pc:spChg chg="del">
          <ac:chgData name="Mari Powell" userId="S::mari.powell@uwtsd.ac.uk::a1b98dd7-29dc-4131-8e37-1423e6a9ecca" providerId="AD" clId="Web-{F03F6E28-4DA8-FE6D-7EB8-A8108CA9BF85}" dt="2023-03-22T16:28:01.600" v="2747"/>
          <ac:spMkLst>
            <pc:docMk/>
            <pc:sldMk cId="2490744156" sldId="307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35:54.837" v="2377" actId="20577"/>
          <ac:spMkLst>
            <pc:docMk/>
            <pc:sldMk cId="2490744156" sldId="307"/>
            <ac:spMk id="7" creationId="{17139FBB-2B19-5806-9D32-5E802DE79913}"/>
          </ac:spMkLst>
        </pc:spChg>
        <pc:graphicFrameChg chg="add mod modGraphic">
          <ac:chgData name="Mari Powell" userId="S::mari.powell@uwtsd.ac.uk::a1b98dd7-29dc-4131-8e37-1423e6a9ecca" providerId="AD" clId="Web-{F03F6E28-4DA8-FE6D-7EB8-A8108CA9BF85}" dt="2023-03-22T14:36:58.855" v="2381"/>
          <ac:graphicFrameMkLst>
            <pc:docMk/>
            <pc:sldMk cId="2490744156" sldId="307"/>
            <ac:graphicFrameMk id="2" creationId="{C81DFFF3-0CA3-F608-FACD-737F8096FAB9}"/>
          </ac:graphicFrameMkLst>
        </pc:graphicFrameChg>
        <pc:picChg chg="add mod">
          <ac:chgData name="Mari Powell" userId="S::mari.powell@uwtsd.ac.uk::a1b98dd7-29dc-4131-8e37-1423e6a9ecca" providerId="AD" clId="Web-{F03F6E28-4DA8-FE6D-7EB8-A8108CA9BF85}" dt="2023-03-22T14:37:35.590" v="2387" actId="1076"/>
          <ac:picMkLst>
            <pc:docMk/>
            <pc:sldMk cId="2490744156" sldId="307"/>
            <ac:picMk id="5" creationId="{6E14C201-9073-8591-29C3-92BCB8AE6E94}"/>
          </ac:picMkLst>
        </pc:picChg>
        <pc:picChg chg="del">
          <ac:chgData name="Mari Powell" userId="S::mari.powell@uwtsd.ac.uk::a1b98dd7-29dc-4131-8e37-1423e6a9ecca" providerId="AD" clId="Web-{F03F6E28-4DA8-FE6D-7EB8-A8108CA9BF85}" dt="2023-03-22T14:31:20.110" v="2114"/>
          <ac:picMkLst>
            <pc:docMk/>
            <pc:sldMk cId="2490744156" sldId="307"/>
            <ac:picMk id="8" creationId="{A843AF44-F678-F382-C62E-87E6C960D84C}"/>
          </ac:picMkLst>
        </pc:picChg>
        <pc:picChg chg="del">
          <ac:chgData name="Mari Powell" userId="S::mari.powell@uwtsd.ac.uk::a1b98dd7-29dc-4131-8e37-1423e6a9ecca" providerId="AD" clId="Web-{F03F6E28-4DA8-FE6D-7EB8-A8108CA9BF85}" dt="2023-03-22T14:31:21.845" v="2115"/>
          <ac:picMkLst>
            <pc:docMk/>
            <pc:sldMk cId="2490744156" sldId="307"/>
            <ac:picMk id="9" creationId="{5418D730-721A-1448-0AE1-658F0E0E60F5}"/>
          </ac:picMkLst>
        </pc:picChg>
      </pc:sldChg>
      <pc:sldChg chg="addSp delSp modSp new mod ord setBg">
        <pc:chgData name="Mari Powell" userId="S::mari.powell@uwtsd.ac.uk::a1b98dd7-29dc-4131-8e37-1423e6a9ecca" providerId="AD" clId="Web-{F03F6E28-4DA8-FE6D-7EB8-A8108CA9BF85}" dt="2023-03-22T14:45:01.276" v="2472"/>
        <pc:sldMkLst>
          <pc:docMk/>
          <pc:sldMk cId="1061809444" sldId="308"/>
        </pc:sldMkLst>
        <pc:picChg chg="add del mod">
          <ac:chgData name="Mari Powell" userId="S::mari.powell@uwtsd.ac.uk::a1b98dd7-29dc-4131-8e37-1423e6a9ecca" providerId="AD" clId="Web-{F03F6E28-4DA8-FE6D-7EB8-A8108CA9BF85}" dt="2023-03-22T14:39:42.125" v="2417"/>
          <ac:picMkLst>
            <pc:docMk/>
            <pc:sldMk cId="1061809444" sldId="308"/>
            <ac:picMk id="2" creationId="{FDA67F5C-8149-CB17-1A2F-57AFDA187D08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40:02.189" v="2423" actId="1076"/>
          <ac:picMkLst>
            <pc:docMk/>
            <pc:sldMk cId="1061809444" sldId="308"/>
            <ac:picMk id="3" creationId="{295F07BD-525D-2A79-8EC7-F9BB158E4FCB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40:20.173" v="2426" actId="14100"/>
          <ac:picMkLst>
            <pc:docMk/>
            <pc:sldMk cId="1061809444" sldId="308"/>
            <ac:picMk id="4" creationId="{1772A2C3-BE18-DCE2-A9C6-8B548C2BF2FC}"/>
          </ac:picMkLst>
        </pc:picChg>
      </pc:sldChg>
      <pc:sldChg chg="addSp modSp new mod ord setBg">
        <pc:chgData name="Mari Powell" userId="S::mari.powell@uwtsd.ac.uk::a1b98dd7-29dc-4131-8e37-1423e6a9ecca" providerId="AD" clId="Web-{F03F6E28-4DA8-FE6D-7EB8-A8108CA9BF85}" dt="2023-03-22T14:45:03.869" v="2473"/>
        <pc:sldMkLst>
          <pc:docMk/>
          <pc:sldMk cId="2681723198" sldId="309"/>
        </pc:sldMkLst>
        <pc:picChg chg="add mod">
          <ac:chgData name="Mari Powell" userId="S::mari.powell@uwtsd.ac.uk::a1b98dd7-29dc-4131-8e37-1423e6a9ecca" providerId="AD" clId="Web-{F03F6E28-4DA8-FE6D-7EB8-A8108CA9BF85}" dt="2023-03-22T14:41:04.769" v="2434" actId="1076"/>
          <ac:picMkLst>
            <pc:docMk/>
            <pc:sldMk cId="2681723198" sldId="309"/>
            <ac:picMk id="2" creationId="{CA43B658-797A-327D-E2AB-C3A83FF3D214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41:31.176" v="2441" actId="14100"/>
          <ac:picMkLst>
            <pc:docMk/>
            <pc:sldMk cId="2681723198" sldId="309"/>
            <ac:picMk id="3" creationId="{821A801C-D28D-E34D-B417-EBC2C22600A5}"/>
          </ac:picMkLst>
        </pc:picChg>
      </pc:sldChg>
      <pc:sldChg chg="addSp delSp modSp new mod ord setBg">
        <pc:chgData name="Mari Powell" userId="S::mari.powell@uwtsd.ac.uk::a1b98dd7-29dc-4131-8e37-1423e6a9ecca" providerId="AD" clId="Web-{F03F6E28-4DA8-FE6D-7EB8-A8108CA9BF85}" dt="2023-03-22T14:45:06.229" v="2474"/>
        <pc:sldMkLst>
          <pc:docMk/>
          <pc:sldMk cId="48421343" sldId="310"/>
        </pc:sldMkLst>
        <pc:picChg chg="add mod">
          <ac:chgData name="Mari Powell" userId="S::mari.powell@uwtsd.ac.uk::a1b98dd7-29dc-4131-8e37-1423e6a9ecca" providerId="AD" clId="Web-{F03F6E28-4DA8-FE6D-7EB8-A8108CA9BF85}" dt="2023-03-22T14:42:26.818" v="2447" actId="1076"/>
          <ac:picMkLst>
            <pc:docMk/>
            <pc:sldMk cId="48421343" sldId="310"/>
            <ac:picMk id="2" creationId="{3E4407FF-7DE5-9653-9A1B-00C8116C3491}"/>
          </ac:picMkLst>
        </pc:picChg>
        <pc:picChg chg="add del mod">
          <ac:chgData name="Mari Powell" userId="S::mari.powell@uwtsd.ac.uk::a1b98dd7-29dc-4131-8e37-1423e6a9ecca" providerId="AD" clId="Web-{F03F6E28-4DA8-FE6D-7EB8-A8108CA9BF85}" dt="2023-03-22T14:42:37.006" v="2449"/>
          <ac:picMkLst>
            <pc:docMk/>
            <pc:sldMk cId="48421343" sldId="310"/>
            <ac:picMk id="3" creationId="{601DB2A9-23D4-5ED5-7044-5D3E334A51D9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43:00.366" v="2455" actId="1076"/>
          <ac:picMkLst>
            <pc:docMk/>
            <pc:sldMk cId="48421343" sldId="310"/>
            <ac:picMk id="4" creationId="{32D07E02-862D-CD3F-2A46-3C2732E81F84}"/>
          </ac:picMkLst>
        </pc:picChg>
      </pc:sldChg>
      <pc:sldChg chg="addSp modSp new mod ord setBg">
        <pc:chgData name="Mari Powell" userId="S::mari.powell@uwtsd.ac.uk::a1b98dd7-29dc-4131-8e37-1423e6a9ecca" providerId="AD" clId="Web-{F03F6E28-4DA8-FE6D-7EB8-A8108CA9BF85}" dt="2023-03-22T14:45:08.932" v="2475"/>
        <pc:sldMkLst>
          <pc:docMk/>
          <pc:sldMk cId="2159501516" sldId="311"/>
        </pc:sldMkLst>
        <pc:picChg chg="add mod">
          <ac:chgData name="Mari Powell" userId="S::mari.powell@uwtsd.ac.uk::a1b98dd7-29dc-4131-8e37-1423e6a9ecca" providerId="AD" clId="Web-{F03F6E28-4DA8-FE6D-7EB8-A8108CA9BF85}" dt="2023-03-22T14:43:51.383" v="2465"/>
          <ac:picMkLst>
            <pc:docMk/>
            <pc:sldMk cId="2159501516" sldId="311"/>
            <ac:picMk id="2" creationId="{94411D9A-E115-4683-397E-9E1BCCD6A46C}"/>
          </ac:picMkLst>
        </pc:picChg>
        <pc:picChg chg="add mod">
          <ac:chgData name="Mari Powell" userId="S::mari.powell@uwtsd.ac.uk::a1b98dd7-29dc-4131-8e37-1423e6a9ecca" providerId="AD" clId="Web-{F03F6E28-4DA8-FE6D-7EB8-A8108CA9BF85}" dt="2023-03-22T14:44:18.868" v="2470" actId="1076"/>
          <ac:picMkLst>
            <pc:docMk/>
            <pc:sldMk cId="2159501516" sldId="311"/>
            <ac:picMk id="3" creationId="{67CB362F-9960-CF62-4D77-AC88BC1830DF}"/>
          </ac:picMkLst>
        </pc:picChg>
      </pc:sldChg>
      <pc:sldChg chg="delSp modSp add mod setBg">
        <pc:chgData name="Mari Powell" userId="S::mari.powell@uwtsd.ac.uk::a1b98dd7-29dc-4131-8e37-1423e6a9ecca" providerId="AD" clId="Web-{F03F6E28-4DA8-FE6D-7EB8-A8108CA9BF85}" dt="2023-03-22T16:28:28.414" v="2752" actId="1076"/>
        <pc:sldMkLst>
          <pc:docMk/>
          <pc:sldMk cId="695346470" sldId="312"/>
        </pc:sldMkLst>
        <pc:spChg chg="mod">
          <ac:chgData name="Mari Powell" userId="S::mari.powell@uwtsd.ac.uk::a1b98dd7-29dc-4131-8e37-1423e6a9ecca" providerId="AD" clId="Web-{F03F6E28-4DA8-FE6D-7EB8-A8108CA9BF85}" dt="2023-03-22T16:28:14.898" v="2748"/>
          <ac:spMkLst>
            <pc:docMk/>
            <pc:sldMk cId="695346470" sldId="312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51:51.100" v="2509" actId="1076"/>
          <ac:spMkLst>
            <pc:docMk/>
            <pc:sldMk cId="695346470" sldId="312"/>
            <ac:spMk id="8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28:17.242" v="2749"/>
          <ac:spMkLst>
            <pc:docMk/>
            <pc:sldMk cId="695346470" sldId="312"/>
            <ac:spMk id="10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51:57.991" v="2511" actId="1076"/>
          <ac:spMkLst>
            <pc:docMk/>
            <pc:sldMk cId="695346470" sldId="312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28:20.164" v="2750"/>
          <ac:spMkLst>
            <pc:docMk/>
            <pc:sldMk cId="695346470" sldId="312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53:08.072" v="2533" actId="1076"/>
          <ac:spMkLst>
            <pc:docMk/>
            <pc:sldMk cId="695346470" sldId="312"/>
            <ac:spMk id="14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50:33.036" v="2480"/>
          <ac:spMkLst>
            <pc:docMk/>
            <pc:sldMk cId="695346470" sldId="312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52:40.336" v="2524" actId="20577"/>
          <ac:spMkLst>
            <pc:docMk/>
            <pc:sldMk cId="695346470" sldId="312"/>
            <ac:spMk id="17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52:48.165" v="2528" actId="20577"/>
          <ac:spMkLst>
            <pc:docMk/>
            <pc:sldMk cId="695346470" sldId="312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52:57.759" v="2532" actId="1076"/>
          <ac:spMkLst>
            <pc:docMk/>
            <pc:sldMk cId="695346470" sldId="312"/>
            <ac:spMk id="19" creationId="{00000000-0000-0000-0000-000000000000}"/>
          </ac:spMkLst>
        </pc:spChg>
        <pc:grpChg chg="del">
          <ac:chgData name="Mari Powell" userId="S::mari.powell@uwtsd.ac.uk::a1b98dd7-29dc-4131-8e37-1423e6a9ecca" providerId="AD" clId="Web-{F03F6E28-4DA8-FE6D-7EB8-A8108CA9BF85}" dt="2023-03-22T14:50:35.489" v="2481"/>
          <ac:grpSpMkLst>
            <pc:docMk/>
            <pc:sldMk cId="695346470" sldId="312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F03F6E28-4DA8-FE6D-7EB8-A8108CA9BF85}" dt="2023-03-22T16:28:28.414" v="2752" actId="1076"/>
          <ac:picMkLst>
            <pc:docMk/>
            <pc:sldMk cId="695346470" sldId="312"/>
            <ac:picMk id="16" creationId="{00000000-0000-0000-0000-000000000000}"/>
          </ac:picMkLst>
        </pc:picChg>
      </pc:sldChg>
      <pc:sldChg chg="add del">
        <pc:chgData name="Mari Powell" userId="S::mari.powell@uwtsd.ac.uk::a1b98dd7-29dc-4131-8e37-1423e6a9ecca" providerId="AD" clId="Web-{F03F6E28-4DA8-FE6D-7EB8-A8108CA9BF85}" dt="2023-03-22T14:56:03.296" v="2621"/>
        <pc:sldMkLst>
          <pc:docMk/>
          <pc:sldMk cId="1314134425" sldId="313"/>
        </pc:sldMkLst>
      </pc:sldChg>
      <pc:sldChg chg="addSp modSp add replId">
        <pc:chgData name="Mari Powell" userId="S::mari.powell@uwtsd.ac.uk::a1b98dd7-29dc-4131-8e37-1423e6a9ecca" providerId="AD" clId="Web-{F03F6E28-4DA8-FE6D-7EB8-A8108CA9BF85}" dt="2023-03-22T16:27:29.051" v="2743"/>
        <pc:sldMkLst>
          <pc:docMk/>
          <pc:sldMk cId="3762735781" sldId="314"/>
        </pc:sldMkLst>
        <pc:spChg chg="add mod">
          <ac:chgData name="Mari Powell" userId="S::mari.powell@uwtsd.ac.uk::a1b98dd7-29dc-4131-8e37-1423e6a9ecca" providerId="AD" clId="Web-{F03F6E28-4DA8-FE6D-7EB8-A8108CA9BF85}" dt="2023-03-22T14:55:56.311" v="2620" actId="1076"/>
          <ac:spMkLst>
            <pc:docMk/>
            <pc:sldMk cId="3762735781" sldId="314"/>
            <ac:spMk id="2" creationId="{6BFCE526-5DAB-DBDA-A28A-910ED2C5DA6F}"/>
          </ac:spMkLst>
        </pc:spChg>
        <pc:spChg chg="mod">
          <ac:chgData name="Mari Powell" userId="S::mari.powell@uwtsd.ac.uk::a1b98dd7-29dc-4131-8e37-1423e6a9ecca" providerId="AD" clId="Web-{F03F6E28-4DA8-FE6D-7EB8-A8108CA9BF85}" dt="2023-03-22T16:27:29.051" v="2743"/>
          <ac:spMkLst>
            <pc:docMk/>
            <pc:sldMk cId="3762735781" sldId="314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4:53:51.135" v="2538" actId="20577"/>
          <ac:spMkLst>
            <pc:docMk/>
            <pc:sldMk cId="3762735781" sldId="314"/>
            <ac:spMk id="6" creationId="{F6D264F9-6B03-E121-80E2-4B667F6CB413}"/>
          </ac:spMkLst>
        </pc:spChg>
      </pc:sldChg>
      <pc:sldChg chg="delSp modSp add mod setBg">
        <pc:chgData name="Mari Powell" userId="S::mari.powell@uwtsd.ac.uk::a1b98dd7-29dc-4131-8e37-1423e6a9ecca" providerId="AD" clId="Web-{F03F6E28-4DA8-FE6D-7EB8-A8108CA9BF85}" dt="2023-03-22T16:14:47.963" v="2643" actId="1076"/>
        <pc:sldMkLst>
          <pc:docMk/>
          <pc:sldMk cId="2660791728" sldId="315"/>
        </pc:sldMkLst>
        <pc:spChg chg="mod">
          <ac:chgData name="Mari Powell" userId="S::mari.powell@uwtsd.ac.uk::a1b98dd7-29dc-4131-8e37-1423e6a9ecca" providerId="AD" clId="Web-{F03F6E28-4DA8-FE6D-7EB8-A8108CA9BF85}" dt="2023-03-22T16:13:38.521" v="2632" actId="20577"/>
          <ac:spMkLst>
            <pc:docMk/>
            <pc:sldMk cId="2660791728" sldId="315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3:51.584" v="2636" actId="20577"/>
          <ac:spMkLst>
            <pc:docMk/>
            <pc:sldMk cId="2660791728" sldId="315"/>
            <ac:spMk id="14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4:02.116" v="2638"/>
          <ac:spMkLst>
            <pc:docMk/>
            <pc:sldMk cId="2660791728" sldId="315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4:08.148" v="2640"/>
          <ac:spMkLst>
            <pc:docMk/>
            <pc:sldMk cId="2660791728" sldId="315"/>
            <ac:spMk id="16" creationId="{00000000-0000-0000-0000-000000000000}"/>
          </ac:spMkLst>
        </pc:spChg>
        <pc:grpChg chg="del">
          <ac:chgData name="Mari Powell" userId="S::mari.powell@uwtsd.ac.uk::a1b98dd7-29dc-4131-8e37-1423e6a9ecca" providerId="AD" clId="Web-{F03F6E28-4DA8-FE6D-7EB8-A8108CA9BF85}" dt="2023-03-22T16:12:44.236" v="2623"/>
          <ac:grpSpMkLst>
            <pc:docMk/>
            <pc:sldMk cId="2660791728" sldId="315"/>
            <ac:grpSpMk id="2" creationId="{00000000-0000-0000-0000-000000000000}"/>
          </ac:grpSpMkLst>
        </pc:grpChg>
        <pc:grpChg chg="del">
          <ac:chgData name="Mari Powell" userId="S::mari.powell@uwtsd.ac.uk::a1b98dd7-29dc-4131-8e37-1423e6a9ecca" providerId="AD" clId="Web-{F03F6E28-4DA8-FE6D-7EB8-A8108CA9BF85}" dt="2023-03-22T16:12:46.361" v="2624"/>
          <ac:grpSpMkLst>
            <pc:docMk/>
            <pc:sldMk cId="2660791728" sldId="315"/>
            <ac:grpSpMk id="9" creationId="{00000000-0000-0000-0000-000000000000}"/>
          </ac:grpSpMkLst>
        </pc:grpChg>
        <pc:picChg chg="mod">
          <ac:chgData name="Mari Powell" userId="S::mari.powell@uwtsd.ac.uk::a1b98dd7-29dc-4131-8e37-1423e6a9ecca" providerId="AD" clId="Web-{F03F6E28-4DA8-FE6D-7EB8-A8108CA9BF85}" dt="2023-03-22T16:14:46.369" v="2642" actId="1076"/>
          <ac:picMkLst>
            <pc:docMk/>
            <pc:sldMk cId="2660791728" sldId="315"/>
            <ac:picMk id="11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2T16:14:47.963" v="2643" actId="1076"/>
          <ac:picMkLst>
            <pc:docMk/>
            <pc:sldMk cId="2660791728" sldId="315"/>
            <ac:picMk id="12" creationId="{00000000-0000-0000-0000-000000000000}"/>
          </ac:picMkLst>
        </pc:picChg>
      </pc:sldChg>
      <pc:sldChg chg="delSp modSp add mod setBg">
        <pc:chgData name="Mari Powell" userId="S::mari.powell@uwtsd.ac.uk::a1b98dd7-29dc-4131-8e37-1423e6a9ecca" providerId="AD" clId="Web-{F03F6E28-4DA8-FE6D-7EB8-A8108CA9BF85}" dt="2023-03-22T16:15:27.997" v="2658" actId="1076"/>
        <pc:sldMkLst>
          <pc:docMk/>
          <pc:sldMk cId="3167496622" sldId="316"/>
        </pc:sldMkLst>
        <pc:spChg chg="mod">
          <ac:chgData name="Mari Powell" userId="S::mari.powell@uwtsd.ac.uk::a1b98dd7-29dc-4131-8e37-1423e6a9ecca" providerId="AD" clId="Web-{F03F6E28-4DA8-FE6D-7EB8-A8108CA9BF85}" dt="2023-03-22T16:15:08.527" v="2650"/>
          <ac:spMkLst>
            <pc:docMk/>
            <pc:sldMk cId="3167496622" sldId="316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5:13.855" v="2652"/>
          <ac:spMkLst>
            <pc:docMk/>
            <pc:sldMk cId="3167496622" sldId="316"/>
            <ac:spMk id="14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5:18.168" v="2654"/>
          <ac:spMkLst>
            <pc:docMk/>
            <pc:sldMk cId="3167496622" sldId="316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5:22.965" v="2656"/>
          <ac:spMkLst>
            <pc:docMk/>
            <pc:sldMk cId="3167496622" sldId="316"/>
            <ac:spMk id="16" creationId="{00000000-0000-0000-0000-000000000000}"/>
          </ac:spMkLst>
        </pc:spChg>
        <pc:grpChg chg="del">
          <ac:chgData name="Mari Powell" userId="S::mari.powell@uwtsd.ac.uk::a1b98dd7-29dc-4131-8e37-1423e6a9ecca" providerId="AD" clId="Web-{F03F6E28-4DA8-FE6D-7EB8-A8108CA9BF85}" dt="2023-03-22T16:14:51.666" v="2644"/>
          <ac:grpSpMkLst>
            <pc:docMk/>
            <pc:sldMk cId="3167496622" sldId="316"/>
            <ac:grpSpMk id="2" creationId="{00000000-0000-0000-0000-000000000000}"/>
          </ac:grpSpMkLst>
        </pc:grpChg>
        <pc:grpChg chg="del">
          <ac:chgData name="Mari Powell" userId="S::mari.powell@uwtsd.ac.uk::a1b98dd7-29dc-4131-8e37-1423e6a9ecca" providerId="AD" clId="Web-{F03F6E28-4DA8-FE6D-7EB8-A8108CA9BF85}" dt="2023-03-22T16:14:53.776" v="2645"/>
          <ac:grpSpMkLst>
            <pc:docMk/>
            <pc:sldMk cId="3167496622" sldId="316"/>
            <ac:grpSpMk id="9" creationId="{00000000-0000-0000-0000-000000000000}"/>
          </ac:grpSpMkLst>
        </pc:grpChg>
        <pc:picChg chg="mod">
          <ac:chgData name="Mari Powell" userId="S::mari.powell@uwtsd.ac.uk::a1b98dd7-29dc-4131-8e37-1423e6a9ecca" providerId="AD" clId="Web-{F03F6E28-4DA8-FE6D-7EB8-A8108CA9BF85}" dt="2023-03-22T16:15:26.388" v="2657" actId="1076"/>
          <ac:picMkLst>
            <pc:docMk/>
            <pc:sldMk cId="3167496622" sldId="316"/>
            <ac:picMk id="11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2T16:15:27.997" v="2658" actId="1076"/>
          <ac:picMkLst>
            <pc:docMk/>
            <pc:sldMk cId="3167496622" sldId="316"/>
            <ac:picMk id="12" creationId="{00000000-0000-0000-0000-000000000000}"/>
          </ac:picMkLst>
        </pc:picChg>
      </pc:sldChg>
      <pc:sldChg chg="delSp modSp add mod setBg">
        <pc:chgData name="Mari Powell" userId="S::mari.powell@uwtsd.ac.uk::a1b98dd7-29dc-4131-8e37-1423e6a9ecca" providerId="AD" clId="Web-{F03F6E28-4DA8-FE6D-7EB8-A8108CA9BF85}" dt="2023-03-22T16:16:35.395" v="2676" actId="1076"/>
        <pc:sldMkLst>
          <pc:docMk/>
          <pc:sldMk cId="1451442564" sldId="317"/>
        </pc:sldMkLst>
        <pc:spChg chg="mod">
          <ac:chgData name="Mari Powell" userId="S::mari.powell@uwtsd.ac.uk::a1b98dd7-29dc-4131-8e37-1423e6a9ecca" providerId="AD" clId="Web-{F03F6E28-4DA8-FE6D-7EB8-A8108CA9BF85}" dt="2023-03-22T16:16:11.831" v="2666"/>
          <ac:spMkLst>
            <pc:docMk/>
            <pc:sldMk cId="1451442564" sldId="317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6:15.972" v="2668"/>
          <ac:spMkLst>
            <pc:docMk/>
            <pc:sldMk cId="1451442564" sldId="317"/>
            <ac:spMk id="14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6:29.410" v="2674" actId="1076"/>
          <ac:spMkLst>
            <pc:docMk/>
            <pc:sldMk cId="1451442564" sldId="317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6:25.207" v="2672"/>
          <ac:spMkLst>
            <pc:docMk/>
            <pc:sldMk cId="1451442564" sldId="317"/>
            <ac:spMk id="16" creationId="{00000000-0000-0000-0000-000000000000}"/>
          </ac:spMkLst>
        </pc:spChg>
        <pc:grpChg chg="del">
          <ac:chgData name="Mari Powell" userId="S::mari.powell@uwtsd.ac.uk::a1b98dd7-29dc-4131-8e37-1423e6a9ecca" providerId="AD" clId="Web-{F03F6E28-4DA8-FE6D-7EB8-A8108CA9BF85}" dt="2023-03-22T16:15:58.986" v="2660"/>
          <ac:grpSpMkLst>
            <pc:docMk/>
            <pc:sldMk cId="1451442564" sldId="317"/>
            <ac:grpSpMk id="2" creationId="{00000000-0000-0000-0000-000000000000}"/>
          </ac:grpSpMkLst>
        </pc:grpChg>
        <pc:grpChg chg="del">
          <ac:chgData name="Mari Powell" userId="S::mari.powell@uwtsd.ac.uk::a1b98dd7-29dc-4131-8e37-1423e6a9ecca" providerId="AD" clId="Web-{F03F6E28-4DA8-FE6D-7EB8-A8108CA9BF85}" dt="2023-03-22T16:16:00.127" v="2661"/>
          <ac:grpSpMkLst>
            <pc:docMk/>
            <pc:sldMk cId="1451442564" sldId="317"/>
            <ac:grpSpMk id="9" creationId="{00000000-0000-0000-0000-000000000000}"/>
          </ac:grpSpMkLst>
        </pc:grpChg>
        <pc:picChg chg="mod">
          <ac:chgData name="Mari Powell" userId="S::mari.powell@uwtsd.ac.uk::a1b98dd7-29dc-4131-8e37-1423e6a9ecca" providerId="AD" clId="Web-{F03F6E28-4DA8-FE6D-7EB8-A8108CA9BF85}" dt="2023-03-22T16:16:33.660" v="2675" actId="1076"/>
          <ac:picMkLst>
            <pc:docMk/>
            <pc:sldMk cId="1451442564" sldId="317"/>
            <ac:picMk id="11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2T16:16:35.395" v="2676" actId="1076"/>
          <ac:picMkLst>
            <pc:docMk/>
            <pc:sldMk cId="1451442564" sldId="317"/>
            <ac:picMk id="12" creationId="{00000000-0000-0000-0000-000000000000}"/>
          </ac:picMkLst>
        </pc:picChg>
      </pc:sldChg>
      <pc:sldChg chg="delSp modSp add mod setBg">
        <pc:chgData name="Mari Powell" userId="S::mari.powell@uwtsd.ac.uk::a1b98dd7-29dc-4131-8e37-1423e6a9ecca" providerId="AD" clId="Web-{F03F6E28-4DA8-FE6D-7EB8-A8108CA9BF85}" dt="2023-03-22T16:26:42.422" v="2736"/>
        <pc:sldMkLst>
          <pc:docMk/>
          <pc:sldMk cId="1705074270" sldId="318"/>
        </pc:sldMkLst>
        <pc:spChg chg="mod">
          <ac:chgData name="Mari Powell" userId="S::mari.powell@uwtsd.ac.uk::a1b98dd7-29dc-4131-8e37-1423e6a9ecca" providerId="AD" clId="Web-{F03F6E28-4DA8-FE6D-7EB8-A8108CA9BF85}" dt="2023-03-22T16:17:48.916" v="2691" actId="1076"/>
          <ac:spMkLst>
            <pc:docMk/>
            <pc:sldMk cId="1705074270" sldId="318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7:28.664" v="2684"/>
          <ac:spMkLst>
            <pc:docMk/>
            <pc:sldMk cId="1705074270" sldId="318"/>
            <ac:spMk id="12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7:32.305" v="2685" actId="20577"/>
          <ac:spMkLst>
            <pc:docMk/>
            <pc:sldMk cId="1705074270" sldId="318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7:37.774" v="2687"/>
          <ac:spMkLst>
            <pc:docMk/>
            <pc:sldMk cId="1705074270" sldId="318"/>
            <ac:spMk id="14" creationId="{F28E4B4D-3CD0-4FEF-BDD8-4830D6DE22BD}"/>
          </ac:spMkLst>
        </pc:spChg>
        <pc:spChg chg="mod">
          <ac:chgData name="Mari Powell" userId="S::mari.powell@uwtsd.ac.uk::a1b98dd7-29dc-4131-8e37-1423e6a9ecca" providerId="AD" clId="Web-{F03F6E28-4DA8-FE6D-7EB8-A8108CA9BF85}" dt="2023-03-22T16:17:42.009" v="2688" actId="20577"/>
          <ac:spMkLst>
            <pc:docMk/>
            <pc:sldMk cId="1705074270" sldId="318"/>
            <ac:spMk id="15" creationId="{73A40D30-F30A-48AB-B7AF-DC7BEE295DE1}"/>
          </ac:spMkLst>
        </pc:spChg>
        <pc:grpChg chg="del">
          <ac:chgData name="Mari Powell" userId="S::mari.powell@uwtsd.ac.uk::a1b98dd7-29dc-4131-8e37-1423e6a9ecca" providerId="AD" clId="Web-{F03F6E28-4DA8-FE6D-7EB8-A8108CA9BF85}" dt="2023-03-22T16:17:43.306" v="2689"/>
          <ac:grpSpMkLst>
            <pc:docMk/>
            <pc:sldMk cId="1705074270" sldId="318"/>
            <ac:grpSpMk id="2" creationId="{00000000-0000-0000-0000-000000000000}"/>
          </ac:grpSpMkLst>
        </pc:grpChg>
        <pc:grpChg chg="del">
          <ac:chgData name="Mari Powell" userId="S::mari.powell@uwtsd.ac.uk::a1b98dd7-29dc-4131-8e37-1423e6a9ecca" providerId="AD" clId="Web-{F03F6E28-4DA8-FE6D-7EB8-A8108CA9BF85}" dt="2023-03-22T16:17:45.009" v="2690"/>
          <ac:grpSpMkLst>
            <pc:docMk/>
            <pc:sldMk cId="1705074270" sldId="318"/>
            <ac:grpSpMk id="8" creationId="{00000000-0000-0000-0000-000000000000}"/>
          </ac:grpSpMkLst>
        </pc:grpChg>
      </pc:sldChg>
      <pc:sldChg chg="delSp modSp add mod setBg">
        <pc:chgData name="Mari Powell" userId="S::mari.powell@uwtsd.ac.uk::a1b98dd7-29dc-4131-8e37-1423e6a9ecca" providerId="AD" clId="Web-{F03F6E28-4DA8-FE6D-7EB8-A8108CA9BF85}" dt="2023-03-22T16:26:46.532" v="2737"/>
        <pc:sldMkLst>
          <pc:docMk/>
          <pc:sldMk cId="3304909038" sldId="319"/>
        </pc:sldMkLst>
        <pc:spChg chg="mod">
          <ac:chgData name="Mari Powell" userId="S::mari.powell@uwtsd.ac.uk::a1b98dd7-29dc-4131-8e37-1423e6a9ecca" providerId="AD" clId="Web-{F03F6E28-4DA8-FE6D-7EB8-A8108CA9BF85}" dt="2023-03-22T16:18:53.983" v="2699" actId="20577"/>
          <ac:spMkLst>
            <pc:docMk/>
            <pc:sldMk cId="3304909038" sldId="319"/>
            <ac:spMk id="14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22:29.248" v="2713" actId="1076"/>
          <ac:spMkLst>
            <pc:docMk/>
            <pc:sldMk cId="3304909038" sldId="319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19:08.093" v="2702" actId="20577"/>
          <ac:spMkLst>
            <pc:docMk/>
            <pc:sldMk cId="3304909038" sldId="319"/>
            <ac:spMk id="16" creationId="{00000000-0000-0000-0000-000000000000}"/>
          </ac:spMkLst>
        </pc:spChg>
        <pc:grpChg chg="del">
          <ac:chgData name="Mari Powell" userId="S::mari.powell@uwtsd.ac.uk::a1b98dd7-29dc-4131-8e37-1423e6a9ecca" providerId="AD" clId="Web-{F03F6E28-4DA8-FE6D-7EB8-A8108CA9BF85}" dt="2023-03-22T16:18:26.575" v="2693"/>
          <ac:grpSpMkLst>
            <pc:docMk/>
            <pc:sldMk cId="3304909038" sldId="319"/>
            <ac:grpSpMk id="2" creationId="{00000000-0000-0000-0000-000000000000}"/>
          </ac:grpSpMkLst>
        </pc:grpChg>
        <pc:grpChg chg="del">
          <ac:chgData name="Mari Powell" userId="S::mari.powell@uwtsd.ac.uk::a1b98dd7-29dc-4131-8e37-1423e6a9ecca" providerId="AD" clId="Web-{F03F6E28-4DA8-FE6D-7EB8-A8108CA9BF85}" dt="2023-03-22T16:18:28.872" v="2694"/>
          <ac:grpSpMkLst>
            <pc:docMk/>
            <pc:sldMk cId="3304909038" sldId="319"/>
            <ac:grpSpMk id="8" creationId="{00000000-0000-0000-0000-000000000000}"/>
          </ac:grpSpMkLst>
        </pc:grpChg>
        <pc:picChg chg="mod">
          <ac:chgData name="Mari Powell" userId="S::mari.powell@uwtsd.ac.uk::a1b98dd7-29dc-4131-8e37-1423e6a9ecca" providerId="AD" clId="Web-{F03F6E28-4DA8-FE6D-7EB8-A8108CA9BF85}" dt="2023-03-22T16:22:07.637" v="2703" actId="1076"/>
          <ac:picMkLst>
            <pc:docMk/>
            <pc:sldMk cId="3304909038" sldId="319"/>
            <ac:picMk id="10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2T16:22:10.622" v="2704" actId="1076"/>
          <ac:picMkLst>
            <pc:docMk/>
            <pc:sldMk cId="3304909038" sldId="319"/>
            <ac:picMk id="11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2T16:22:33.170" v="2714" actId="1076"/>
          <ac:picMkLst>
            <pc:docMk/>
            <pc:sldMk cId="3304909038" sldId="319"/>
            <ac:picMk id="12" creationId="{00000000-0000-0000-0000-000000000000}"/>
          </ac:picMkLst>
        </pc:picChg>
        <pc:picChg chg="mod">
          <ac:chgData name="Mari Powell" userId="S::mari.powell@uwtsd.ac.uk::a1b98dd7-29dc-4131-8e37-1423e6a9ecca" providerId="AD" clId="Web-{F03F6E28-4DA8-FE6D-7EB8-A8108CA9BF85}" dt="2023-03-22T16:22:24.654" v="2711" actId="1076"/>
          <ac:picMkLst>
            <pc:docMk/>
            <pc:sldMk cId="3304909038" sldId="319"/>
            <ac:picMk id="13" creationId="{00000000-0000-0000-0000-000000000000}"/>
          </ac:picMkLst>
        </pc:picChg>
      </pc:sldChg>
      <pc:sldChg chg="modSp add mod setBg">
        <pc:chgData name="Mari Powell" userId="S::mari.powell@uwtsd.ac.uk::a1b98dd7-29dc-4131-8e37-1423e6a9ecca" providerId="AD" clId="Web-{F03F6E28-4DA8-FE6D-7EB8-A8108CA9BF85}" dt="2023-03-22T16:37:12.420" v="2818" actId="14100"/>
        <pc:sldMkLst>
          <pc:docMk/>
          <pc:sldMk cId="3588687617" sldId="320"/>
        </pc:sldMkLst>
        <pc:spChg chg="mod">
          <ac:chgData name="Mari Powell" userId="S::mari.powell@uwtsd.ac.uk::a1b98dd7-29dc-4131-8e37-1423e6a9ecca" providerId="AD" clId="Web-{F03F6E28-4DA8-FE6D-7EB8-A8108CA9BF85}" dt="2023-03-22T16:35:15.849" v="2757" actId="20577"/>
          <ac:spMkLst>
            <pc:docMk/>
            <pc:sldMk cId="3588687617" sldId="320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F03F6E28-4DA8-FE6D-7EB8-A8108CA9BF85}" dt="2023-03-22T16:37:12.420" v="2818" actId="14100"/>
          <ac:spMkLst>
            <pc:docMk/>
            <pc:sldMk cId="3588687617" sldId="320"/>
            <ac:spMk id="7" creationId="{00000000-0000-0000-0000-000000000000}"/>
          </ac:spMkLst>
        </pc:spChg>
      </pc:sldChg>
      <pc:sldMasterChg chg="add addSldLayout">
        <pc:chgData name="Mari Powell" userId="S::mari.powell@uwtsd.ac.uk::a1b98dd7-29dc-4131-8e37-1423e6a9ecca" providerId="AD" clId="Web-{F03F6E28-4DA8-FE6D-7EB8-A8108CA9BF85}" dt="2023-03-21T15:31:23.462" v="369"/>
        <pc:sldMasterMkLst>
          <pc:docMk/>
          <pc:sldMasterMk cId="0" sldId="2147483648"/>
        </pc:sldMasterMkLst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49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0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1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2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3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4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5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6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7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8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0" sldId="2147483648"/>
            <pc:sldLayoutMk cId="0" sldId="2147483659"/>
          </pc:sldLayoutMkLst>
        </pc:sldLayoutChg>
      </pc:sldMasterChg>
      <pc:sldMasterChg chg="add addSldLayout">
        <pc:chgData name="Mari Powell" userId="S::mari.powell@uwtsd.ac.uk::a1b98dd7-29dc-4131-8e37-1423e6a9ecca" providerId="AD" clId="Web-{F03F6E28-4DA8-FE6D-7EB8-A8108CA9BF85}" dt="2023-03-21T14:31:10.051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modSldLayout">
        <pc:chgData name="Mari Powell" userId="S::mari.powell@uwtsd.ac.uk::a1b98dd7-29dc-4131-8e37-1423e6a9ecca" providerId="AD" clId="Web-{F03F6E28-4DA8-FE6D-7EB8-A8108CA9BF85}" dt="2023-03-21T14:33:16.790" v="20"/>
        <pc:sldMasterMkLst>
          <pc:docMk/>
          <pc:sldMasterMk cId="2460954070" sldId="2147483690"/>
        </pc:sldMasterMkLst>
        <pc:sldLayoutChg chg="replI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2460954070" sldId="2147483690"/>
            <pc:sldLayoutMk cId="1203092039" sldId="2147483692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2460954070" sldId="2147483690"/>
            <pc:sldLayoutMk cId="3733172339" sldId="2147483693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2460954070" sldId="2147483690"/>
            <pc:sldLayoutMk cId="3210312558" sldId="2147483694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2460954070" sldId="2147483690"/>
            <pc:sldLayoutMk cId="3146388984" sldId="2147483695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2460954070" sldId="2147483690"/>
            <pc:sldLayoutMk cId="3171841454" sldId="2147483696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2460954070" sldId="2147483690"/>
            <pc:sldLayoutMk cId="1718958274" sldId="2147483697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4:31:10.051" v="0"/>
          <pc:sldLayoutMkLst>
            <pc:docMk/>
            <pc:sldMasterMk cId="2460954070" sldId="2147483690"/>
            <pc:sldLayoutMk cId="2202905451" sldId="2147483698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2460954070" sldId="2147483690"/>
            <pc:sldLayoutMk cId="3479445657" sldId="2147483713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2460954070" sldId="2147483690"/>
            <pc:sldLayoutMk cId="2591524520" sldId="2147483714"/>
          </pc:sldLayoutMkLst>
        </pc:sldLayoutChg>
      </pc:sldMasterChg>
      <pc:sldMasterChg chg="add addSldLayout">
        <pc:chgData name="Mari Powell" userId="S::mari.powell@uwtsd.ac.uk::a1b98dd7-29dc-4131-8e37-1423e6a9ecca" providerId="AD" clId="Web-{F03F6E28-4DA8-FE6D-7EB8-A8108CA9BF85}" dt="2023-03-21T14:33:16.790" v="20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33:16.790" v="20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add addSldLayout">
        <pc:chgData name="Mari Powell" userId="S::mari.powell@uwtsd.ac.uk::a1b98dd7-29dc-4131-8e37-1423e6a9ecca" providerId="AD" clId="Web-{F03F6E28-4DA8-FE6D-7EB8-A8108CA9BF85}" dt="2023-03-21T15:34:51.717" v="381"/>
        <pc:sldMasterMkLst>
          <pc:docMk/>
          <pc:sldMasterMk cId="57870305" sldId="2147483715"/>
        </pc:sldMasterMkLst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3706256916" sldId="2147483716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2891842087" sldId="2147483717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3675070693" sldId="2147483718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1254408823" sldId="2147483719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1360434855" sldId="2147483720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4038777639" sldId="2147483721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3458391642" sldId="2147483722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3462444126" sldId="2147483723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4258657047" sldId="2147483724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1657036093" sldId="2147483725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2283876327" sldId="2147483726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4147506821" sldId="2147483727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34:51.717" v="381"/>
          <pc:sldLayoutMkLst>
            <pc:docMk/>
            <pc:sldMasterMk cId="57870305" sldId="2147483715"/>
            <pc:sldLayoutMk cId="1902727576" sldId="2147483728"/>
          </pc:sldLayoutMkLst>
        </pc:sldLayoutChg>
      </pc:sldMasterChg>
      <pc:sldMasterChg chg="add addSldLayout">
        <pc:chgData name="Mari Powell" userId="S::mari.powell@uwtsd.ac.uk::a1b98dd7-29dc-4131-8e37-1423e6a9ecca" providerId="AD" clId="Web-{F03F6E28-4DA8-FE6D-7EB8-A8108CA9BF85}" dt="2023-03-21T14:55:14.192" v="119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4:55:14.192" v="119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replId modSldLayout">
        <pc:chgData name="Mari Powell" userId="S::mari.powell@uwtsd.ac.uk::a1b98dd7-29dc-4131-8e37-1423e6a9ecca" providerId="AD" clId="Web-{F03F6E28-4DA8-FE6D-7EB8-A8108CA9BF85}" dt="2023-03-21T15:31:23.462" v="369"/>
        <pc:sldMasterMkLst>
          <pc:docMk/>
          <pc:sldMasterMk cId="2052654608" sldId="2147483774"/>
        </pc:sldMasterMkLst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346938335" sldId="2147483775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3230057848" sldId="2147483776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1130214170" sldId="2147483777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2931595311" sldId="2147483778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2354718209" sldId="2147483779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3465553257" sldId="2147483780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2606325779" sldId="2147483781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979054194" sldId="2147483782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1521319876" sldId="2147483783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4251809987" sldId="2147483784"/>
          </pc:sldLayoutMkLst>
        </pc:sldLayoutChg>
        <pc:sldLayoutChg chg="replId">
          <pc:chgData name="Mari Powell" userId="S::mari.powell@uwtsd.ac.uk::a1b98dd7-29dc-4131-8e37-1423e6a9ecca" providerId="AD" clId="Web-{F03F6E28-4DA8-FE6D-7EB8-A8108CA9BF85}" dt="2023-03-21T15:31:23.462" v="369"/>
          <pc:sldLayoutMkLst>
            <pc:docMk/>
            <pc:sldMasterMk cId="2052654608" sldId="2147483774"/>
            <pc:sldLayoutMk cId="1521195670" sldId="2147483785"/>
          </pc:sldLayoutMkLst>
        </pc:sldLayoutChg>
      </pc:sldMasterChg>
      <pc:sldMasterChg chg="add addSldLayout">
        <pc:chgData name="Mari Powell" userId="S::mari.powell@uwtsd.ac.uk::a1b98dd7-29dc-4131-8e37-1423e6a9ecca" providerId="AD" clId="Web-{F03F6E28-4DA8-FE6D-7EB8-A8108CA9BF85}" dt="2023-03-21T15:57:50.314" v="669"/>
        <pc:sldMasterMkLst>
          <pc:docMk/>
          <pc:sldMasterMk cId="530004721" sldId="2147483837"/>
        </pc:sldMasterMkLst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4026379860" sldId="2147483788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2130707843" sldId="2147483800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1348967986" sldId="2147483838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394446900" sldId="2147483839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3457563452" sldId="2147483840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1737894923" sldId="2147483841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145944742" sldId="2147483842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4076883817" sldId="2147483843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3744035615" sldId="2147483844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3243729860" sldId="2147483845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112646614" sldId="2147483846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1024807799" sldId="2147483847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2791156460" sldId="2147483848"/>
          </pc:sldLayoutMkLst>
        </pc:sldLayoutChg>
        <pc:sldLayoutChg chg="add">
          <pc:chgData name="Mari Powell" userId="S::mari.powell@uwtsd.ac.uk::a1b98dd7-29dc-4131-8e37-1423e6a9ecca" providerId="AD" clId="Web-{F03F6E28-4DA8-FE6D-7EB8-A8108CA9BF85}" dt="2023-03-21T15:57:50.314" v="669"/>
          <pc:sldLayoutMkLst>
            <pc:docMk/>
            <pc:sldMasterMk cId="530004721" sldId="2147483837"/>
            <pc:sldLayoutMk cId="2293706140" sldId="2147483849"/>
          </pc:sldLayoutMkLst>
        </pc:sldLayoutChg>
      </pc:sldMasterChg>
    </pc:docChg>
  </pc:docChgLst>
  <pc:docChgLst>
    <pc:chgData name="Mari Powell" userId="S::mari.powell@uwtsd.ac.uk::a1b98dd7-29dc-4131-8e37-1423e6a9ecca" providerId="AD" clId="Web-{B40DD983-5567-DED3-207D-FD1F7CE57F06}"/>
    <pc:docChg chg="addSld delSld modSld addMainMaster modMainMaster">
      <pc:chgData name="Mari Powell" userId="S::mari.powell@uwtsd.ac.uk::a1b98dd7-29dc-4131-8e37-1423e6a9ecca" providerId="AD" clId="Web-{B40DD983-5567-DED3-207D-FD1F7CE57F06}" dt="2023-03-13T18:31:25.751" v="7"/>
      <pc:docMkLst>
        <pc:docMk/>
      </pc:docMkLst>
      <pc:sldChg chg="del">
        <pc:chgData name="Mari Powell" userId="S::mari.powell@uwtsd.ac.uk::a1b98dd7-29dc-4131-8e37-1423e6a9ecca" providerId="AD" clId="Web-{B40DD983-5567-DED3-207D-FD1F7CE57F06}" dt="2023-03-13T18:30:42.094" v="1"/>
        <pc:sldMkLst>
          <pc:docMk/>
          <pc:sldMk cId="109857222" sldId="256"/>
        </pc:sldMkLst>
      </pc:sldChg>
      <pc:sldChg chg="addSp delSp modSp add">
        <pc:chgData name="Mari Powell" userId="S::mari.powell@uwtsd.ac.uk::a1b98dd7-29dc-4131-8e37-1423e6a9ecca" providerId="AD" clId="Web-{B40DD983-5567-DED3-207D-FD1F7CE57F06}" dt="2023-03-13T18:31:00.469" v="4" actId="1076"/>
        <pc:sldMkLst>
          <pc:docMk/>
          <pc:sldMk cId="3561169028" sldId="257"/>
        </pc:sldMkLst>
        <pc:spChg chg="del">
          <ac:chgData name="Mari Powell" userId="S::mari.powell@uwtsd.ac.uk::a1b98dd7-29dc-4131-8e37-1423e6a9ecca" providerId="AD" clId="Web-{B40DD983-5567-DED3-207D-FD1F7CE57F06}" dt="2023-03-13T18:30:44.844" v="2"/>
          <ac:spMkLst>
            <pc:docMk/>
            <pc:sldMk cId="3561169028" sldId="257"/>
            <ac:spMk id="3" creationId="{5FF65A36-5415-D260-F789-F27C6E0F61FD}"/>
          </ac:spMkLst>
        </pc:spChg>
        <pc:spChg chg="add mod">
          <ac:chgData name="Mari Powell" userId="S::mari.powell@uwtsd.ac.uk::a1b98dd7-29dc-4131-8e37-1423e6a9ecca" providerId="AD" clId="Web-{B40DD983-5567-DED3-207D-FD1F7CE57F06}" dt="2023-03-13T18:31:00.469" v="4" actId="1076"/>
          <ac:spMkLst>
            <pc:docMk/>
            <pc:sldMk cId="3561169028" sldId="257"/>
            <ac:spMk id="4" creationId="{4F84BFD6-375D-D124-745A-5BEAA1E644CE}"/>
          </ac:spMkLst>
        </pc:spChg>
      </pc:sldChg>
      <pc:sldChg chg="add">
        <pc:chgData name="Mari Powell" userId="S::mari.powell@uwtsd.ac.uk::a1b98dd7-29dc-4131-8e37-1423e6a9ecca" providerId="AD" clId="Web-{B40DD983-5567-DED3-207D-FD1F7CE57F06}" dt="2023-03-13T18:31:09.266" v="5"/>
        <pc:sldMkLst>
          <pc:docMk/>
          <pc:sldMk cId="632414553" sldId="258"/>
        </pc:sldMkLst>
      </pc:sldChg>
      <pc:sldChg chg="add">
        <pc:chgData name="Mari Powell" userId="S::mari.powell@uwtsd.ac.uk::a1b98dd7-29dc-4131-8e37-1423e6a9ecca" providerId="AD" clId="Web-{B40DD983-5567-DED3-207D-FD1F7CE57F06}" dt="2023-03-13T18:31:16.845" v="6"/>
        <pc:sldMkLst>
          <pc:docMk/>
          <pc:sldMk cId="1494282821" sldId="259"/>
        </pc:sldMkLst>
      </pc:sldChg>
      <pc:sldChg chg="add">
        <pc:chgData name="Mari Powell" userId="S::mari.powell@uwtsd.ac.uk::a1b98dd7-29dc-4131-8e37-1423e6a9ecca" providerId="AD" clId="Web-{B40DD983-5567-DED3-207D-FD1F7CE57F06}" dt="2023-03-13T18:31:25.751" v="7"/>
        <pc:sldMkLst>
          <pc:docMk/>
          <pc:sldMk cId="3681211230" sldId="260"/>
        </pc:sldMkLst>
      </pc:sldChg>
      <pc:sldMasterChg chg="add addSldLayout">
        <pc:chgData name="Mari Powell" userId="S::mari.powell@uwtsd.ac.uk::a1b98dd7-29dc-4131-8e37-1423e6a9ecca" providerId="AD" clId="Web-{B40DD983-5567-DED3-207D-FD1F7CE57F06}" dt="2023-03-13T18:30:39.203" v="0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0:39.203" v="0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replId modSldLayout">
        <pc:chgData name="Mari Powell" userId="S::mari.powell@uwtsd.ac.uk::a1b98dd7-29dc-4131-8e37-1423e6a9ecca" providerId="AD" clId="Web-{B40DD983-5567-DED3-207D-FD1F7CE57F06}" dt="2023-03-13T18:31:09.266" v="5"/>
        <pc:sldMasterMkLst>
          <pc:docMk/>
          <pc:sldMasterMk cId="2460954070" sldId="2147483690"/>
        </pc:sldMasterMkLst>
        <pc:sldLayoutChg chg="replI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460954070" sldId="2147483690"/>
            <pc:sldLayoutMk cId="2385387890" sldId="2147483691"/>
          </pc:sldLayoutMkLst>
        </pc:sldLayoutChg>
      </pc:sldMasterChg>
      <pc:sldMasterChg chg="add addSldLayout">
        <pc:chgData name="Mari Powell" userId="S::mari.powell@uwtsd.ac.uk::a1b98dd7-29dc-4131-8e37-1423e6a9ecca" providerId="AD" clId="Web-{B40DD983-5567-DED3-207D-FD1F7CE57F06}" dt="2023-03-13T18:31:09.266" v="5"/>
        <pc:sldMasterMkLst>
          <pc:docMk/>
          <pc:sldMasterMk cId="2052654608" sldId="2147483774"/>
        </pc:sldMasterMkLst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2574011897" sldId="2147483660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1856498019" sldId="2147483661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346938335" sldId="2147483775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3230057848" sldId="2147483776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1130214170" sldId="2147483777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2931595311" sldId="2147483778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2354718209" sldId="2147483779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3465553257" sldId="2147483780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2606325779" sldId="2147483781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979054194" sldId="2147483782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1521319876" sldId="2147483783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4251809987" sldId="2147483784"/>
          </pc:sldLayoutMkLst>
        </pc:sldLayoutChg>
        <pc:sldLayoutChg chg="add">
          <pc:chgData name="Mari Powell" userId="S::mari.powell@uwtsd.ac.uk::a1b98dd7-29dc-4131-8e37-1423e6a9ecca" providerId="AD" clId="Web-{B40DD983-5567-DED3-207D-FD1F7CE57F06}" dt="2023-03-13T18:31:09.266" v="5"/>
          <pc:sldLayoutMkLst>
            <pc:docMk/>
            <pc:sldMasterMk cId="2052654608" sldId="2147483774"/>
            <pc:sldLayoutMk cId="1521195670" sldId="214748378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37332-71EA-C74B-A799-9533E0FBD3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DB777E-6DF8-734D-98A1-DBAFF456F6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44B2F-5A66-8B4B-AD99-8E5470018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B67E7-D98D-4B4B-B9AE-61B6BE66E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E2FF6-0B28-4340-BFA4-98BBFBF46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25691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89E98-A96C-E341-A3ED-8250D2F41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CEFA9-C688-B948-A33D-B7572E1D5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A5482-248B-B642-A6C0-3AC567954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60FA5C-1FD7-7D49-8440-C0949ED40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56A6E-7693-764E-BA3E-C22F872A9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84208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D829-73EE-6247-95DB-22A2FCEB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2ECB5-9B95-4B42-BF3E-43CB2FF9D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7A2D6-FCFD-3747-80F6-8F19E8FAC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BE442-A1F3-AD47-B690-B654464C6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161AF-B587-D34E-987A-895CC40D7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07069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7DE31-8B99-FA45-AF27-4A04E056A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4EF41-7135-E648-BB29-42442510F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891DA-7295-7E4A-8EB1-38B9C79CB1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6CF966-A911-484F-84FE-FD7C0DAAB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2B750-8039-E049-B2EB-E9F2971E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369065-1F57-B34F-9E23-6E803C8E3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0882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D6FD8-2B0A-634C-A8A1-FCF166637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740EFA-3C87-C743-920F-FC3F3F32E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060101-AF13-2842-8567-C0C67D8DA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E152B8-5F3C-C246-BBF9-D244405711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FB9166-B0B7-E143-8D7A-B63745A4BA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323C92-AF2F-FD4F-8FF2-3C321B71C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931131-D994-9A48-A058-D1A72C547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A8DD0D-99B5-D540-A135-C48D874E5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434855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1F72-A5C0-AF47-AAFF-BBD8863E7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A9321C-426E-CD40-BC24-A9AA74484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A98CF3-5C88-D749-9DD9-402998BE1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4EECA-7FF8-1B46-8BAE-C626CDB4A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7763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CEFFD-5BFC-1F45-8C13-9B3A181BB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24358A-A9AC-B34E-85EC-13B75423D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BA377-283F-D14B-906C-2880924FE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9164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7C223-B8B8-EC4C-BB8F-C38AA887A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8BB79-6364-1245-BF4C-BB307A58D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1B4637-ADC8-2142-AE4F-8A7BBD0015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20943-8955-2942-8C89-F02DE2126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13A0F-C311-934E-81EA-93AC29CB0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AC8599-A147-5542-8FC2-3170F748B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44412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68060-294D-044A-B090-A93E92436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D16975-2394-5E4D-A018-10FD9FF1A6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809D6D-7C07-8449-8A22-3C1BDDE7E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2885C-712A-B641-B5C3-427C2C29D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8C5F4D-D061-354F-B725-09EB9322A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B0526-9298-E948-8D63-74DAB9FB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65704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CB1AA-0538-7B48-9EF7-21342C64B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09A94-8EC7-3441-A38C-609430FFA2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F8F7B-A115-664C-B7DC-DE3ED1790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8BB01-F5D7-C542-8860-D5AF61960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A3512-05A3-DF42-AB96-F5B84AD2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036093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D4A131-770F-2041-9289-7BB237FC6E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5CEC93-AA24-D84F-86BE-1BA3D8BFC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AE0A4-6C7C-8645-ACD2-37977E234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98F16-6BBE-9B44-B838-EA2A6D19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CA339-D30F-294D-A6C3-CB19728D4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876327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7506821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90272757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slideLayout" Target="../slideLayouts/slideLayout98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2" Type="http://schemas.openxmlformats.org/officeDocument/2006/relationships/slideLayout" Target="../slideLayouts/slideLayout87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0" Type="http://schemas.openxmlformats.org/officeDocument/2006/relationships/slideLayout" Target="../slideLayouts/slideLayout95.xml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6.xml"/><Relationship Id="rId13" Type="http://schemas.openxmlformats.org/officeDocument/2006/relationships/slideLayout" Target="../slideLayouts/slideLayout111.xml"/><Relationship Id="rId3" Type="http://schemas.openxmlformats.org/officeDocument/2006/relationships/slideLayout" Target="../slideLayouts/slideLayout101.xml"/><Relationship Id="rId7" Type="http://schemas.openxmlformats.org/officeDocument/2006/relationships/slideLayout" Target="../slideLayouts/slideLayout105.xml"/><Relationship Id="rId12" Type="http://schemas.openxmlformats.org/officeDocument/2006/relationships/slideLayout" Target="../slideLayouts/slideLayout110.xml"/><Relationship Id="rId2" Type="http://schemas.openxmlformats.org/officeDocument/2006/relationships/slideLayout" Target="../slideLayouts/slideLayout100.xml"/><Relationship Id="rId1" Type="http://schemas.openxmlformats.org/officeDocument/2006/relationships/slideLayout" Target="../slideLayouts/slideLayout99.xml"/><Relationship Id="rId6" Type="http://schemas.openxmlformats.org/officeDocument/2006/relationships/slideLayout" Target="../slideLayouts/slideLayout104.xml"/><Relationship Id="rId11" Type="http://schemas.openxmlformats.org/officeDocument/2006/relationships/slideLayout" Target="../slideLayouts/slideLayout109.xml"/><Relationship Id="rId5" Type="http://schemas.openxmlformats.org/officeDocument/2006/relationships/slideLayout" Target="../slideLayouts/slideLayout103.xml"/><Relationship Id="rId15" Type="http://schemas.openxmlformats.org/officeDocument/2006/relationships/theme" Target="../theme/theme9.xml"/><Relationship Id="rId10" Type="http://schemas.openxmlformats.org/officeDocument/2006/relationships/slideLayout" Target="../slideLayouts/slideLayout108.xml"/><Relationship Id="rId4" Type="http://schemas.openxmlformats.org/officeDocument/2006/relationships/slideLayout" Target="../slideLayouts/slideLayout102.xml"/><Relationship Id="rId9" Type="http://schemas.openxmlformats.org/officeDocument/2006/relationships/slideLayout" Target="../slideLayouts/slideLayout107.xml"/><Relationship Id="rId14" Type="http://schemas.openxmlformats.org/officeDocument/2006/relationships/slideLayout" Target="../slideLayouts/slideLayout1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62" r:id="rId2"/>
    <p:sldLayoutId id="2147483714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D4040-9B4B-8F4C-B200-75A51BABB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20AB5-439D-B24F-865B-9549F65FC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BB356-8674-EF40-BE76-8837B12BE6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17F6F8-D29D-944F-9ADB-8B7323906491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BDC38-2013-7F44-BB92-59F63FBA88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18572-1937-3744-9786-45486877C1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7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3/22/2023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7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8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8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40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8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8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8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81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81.xml"/><Relationship Id="rId5" Type="http://schemas.openxmlformats.org/officeDocument/2006/relationships/image" Target="../media/image53.svg"/><Relationship Id="rId4" Type="http://schemas.openxmlformats.org/officeDocument/2006/relationships/image" Target="../media/image5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8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8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8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8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6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6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62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8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81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8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8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8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8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8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8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73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8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8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8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8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8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8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35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hyperlink" Target="http://www.ngfl-cymru.org.uk/" TargetMode="External"/><Relationship Id="rId1" Type="http://schemas.openxmlformats.org/officeDocument/2006/relationships/slideLayout" Target="../slideLayouts/slideLayout35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35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7.sv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287945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015457" y="2404398"/>
            <a:ext cx="3865225" cy="2492990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Mawrth 23ain 2023</a:t>
            </a:r>
            <a:endParaRPr lang="en-US" sz="2800" b="1" dirty="0">
              <a:solidFill>
                <a:srgbClr val="000000"/>
              </a:solidFill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 C – Mari Powell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12 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12)</a:t>
            </a:r>
            <a:endParaRPr lang="en-US" sz="2800" i="1" dirty="0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94B8957B-128D-01A9-89CD-CA15936898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185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5152238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204879" y="2010382"/>
            <a:ext cx="2986545" cy="56769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Revision</a:t>
            </a:r>
            <a:endParaRPr lang="en-US" sz="2000" dirty="0">
              <a:ea typeface="+mn-lt"/>
              <a:cs typeface="+mn-lt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Darllen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stori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Gymraeg</a:t>
            </a:r>
            <a:endParaRPr lang="en-US" sz="200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  </a:t>
            </a:r>
            <a:r>
              <a:rPr lang="en-US" sz="3200" i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Read a story in Welsh</a:t>
            </a:r>
            <a:endParaRPr lang="en-US" sz="3200" i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Methodoleg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3200" b="1" i="1" dirty="0">
                <a:solidFill>
                  <a:srgbClr val="002060"/>
                </a:solidFill>
                <a:ea typeface="+mn-lt"/>
                <a:cs typeface="+mn-lt"/>
              </a:rPr>
              <a:t>    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Methodology</a:t>
            </a:r>
            <a:endParaRPr lang="en-US" sz="2000" b="1" i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15348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6596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1835554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1C3B298-22ED-1A44-B23D-90369C773878}"/>
              </a:ext>
            </a:extLst>
          </p:cNvPr>
          <p:cNvSpPr txBox="1"/>
          <p:nvPr/>
        </p:nvSpPr>
        <p:spPr>
          <a:xfrm>
            <a:off x="3824090" y="228195"/>
            <a:ext cx="4272602" cy="138499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cy-GB" b="0" i="0" u="none" strike="noStrike" dirty="0">
                <a:solidFill>
                  <a:srgbClr val="002060"/>
                </a:solidFill>
                <a:effectLst/>
              </a:rPr>
              <a:t>​</a:t>
            </a:r>
            <a:r>
              <a:rPr lang="cy-GB" dirty="0">
                <a:solidFill>
                  <a:srgbClr val="002060"/>
                </a:solidFill>
              </a:rPr>
              <a:t>                </a:t>
            </a:r>
            <a:r>
              <a:rPr lang="cy-GB" sz="6000" b="1" i="0" u="none" strike="noStrike" dirty="0">
                <a:solidFill>
                  <a:srgbClr val="002060"/>
                </a:solidFill>
                <a:effectLst/>
              </a:rPr>
              <a:t>Dyma... </a:t>
            </a:r>
            <a:r>
              <a:rPr lang="cy-GB" sz="6000" b="1" dirty="0">
                <a:solidFill>
                  <a:srgbClr val="002060"/>
                </a:solidFill>
              </a:rPr>
              <a:t>   </a:t>
            </a:r>
          </a:p>
          <a:p>
            <a:pPr algn="ctr"/>
            <a:r>
              <a:rPr lang="cy-GB" sz="2400" i="1" dirty="0">
                <a:solidFill>
                  <a:srgbClr val="002060"/>
                </a:solidFill>
                <a:cs typeface="Calibri"/>
              </a:rPr>
              <a:t>(</a:t>
            </a:r>
            <a:r>
              <a:rPr lang="cy-GB" sz="2400" i="1" dirty="0" err="1">
                <a:solidFill>
                  <a:srgbClr val="002060"/>
                </a:solidFill>
                <a:cs typeface="Calibri"/>
              </a:rPr>
              <a:t>Here</a:t>
            </a:r>
            <a:r>
              <a:rPr lang="cy-GB" sz="2400" i="1" dirty="0">
                <a:solidFill>
                  <a:srgbClr val="002060"/>
                </a:solidFill>
                <a:cs typeface="Calibri"/>
              </a:rPr>
              <a:t> is...  or   </a:t>
            </a:r>
            <a:r>
              <a:rPr lang="cy-GB" sz="2400" i="1" dirty="0" err="1">
                <a:solidFill>
                  <a:srgbClr val="002060"/>
                </a:solidFill>
                <a:cs typeface="Calibri"/>
              </a:rPr>
              <a:t>This</a:t>
            </a:r>
            <a:r>
              <a:rPr lang="cy-GB" sz="2400" i="1" dirty="0">
                <a:solidFill>
                  <a:srgbClr val="002060"/>
                </a:solidFill>
                <a:cs typeface="Calibri"/>
              </a:rPr>
              <a:t> is...) 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E7B54B-7277-4141-A3F3-5874B333CD16}"/>
              </a:ext>
            </a:extLst>
          </p:cNvPr>
          <p:cNvSpPr txBox="1"/>
          <p:nvPr/>
        </p:nvSpPr>
        <p:spPr>
          <a:xfrm>
            <a:off x="1624315" y="5755014"/>
            <a:ext cx="2541658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>
                <a:solidFill>
                  <a:srgbClr val="002060"/>
                </a:solidFill>
              </a:rPr>
              <a:t>Dyma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4000" b="1">
                <a:solidFill>
                  <a:srgbClr val="002060"/>
                </a:solidFill>
              </a:rPr>
              <a:t>Tom.</a:t>
            </a:r>
            <a:endParaRPr lang="en-US" sz="4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E91D2A-AB4B-4346-B60C-C916153D67AC}"/>
              </a:ext>
            </a:extLst>
          </p:cNvPr>
          <p:cNvSpPr txBox="1"/>
          <p:nvPr/>
        </p:nvSpPr>
        <p:spPr>
          <a:xfrm>
            <a:off x="7379274" y="5755014"/>
            <a:ext cx="3804375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>
                <a:solidFill>
                  <a:srgbClr val="002060"/>
                </a:solidFill>
              </a:rPr>
              <a:t>Dyma </a:t>
            </a:r>
            <a:r>
              <a:rPr lang="en-US" sz="4000" b="1" err="1">
                <a:solidFill>
                  <a:srgbClr val="002060"/>
                </a:solidFill>
              </a:rPr>
              <a:t>Mrs</a:t>
            </a:r>
            <a:r>
              <a:rPr lang="en-US" sz="4000" b="1">
                <a:solidFill>
                  <a:srgbClr val="002060"/>
                </a:solidFill>
              </a:rPr>
              <a:t> Jones.</a:t>
            </a:r>
            <a:endParaRPr lang="en-US" sz="40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5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72CD1AF9-5794-0892-BE07-9672CA930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1904" y="2091787"/>
            <a:ext cx="2562225" cy="3371850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8927BEC2-E0FA-05CA-C9CE-4A65685ECD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1348" y="1741704"/>
            <a:ext cx="3028626" cy="3826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483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22D951A-6B82-D5CC-041F-0D214CAC99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53" r="164" b="-91"/>
          <a:stretch/>
        </p:blipFill>
        <p:spPr>
          <a:xfrm>
            <a:off x="4272367" y="-6275"/>
            <a:ext cx="7922228" cy="686383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rgbClr val="002060"/>
                </a:solidFill>
              </a:rPr>
              <a:t>p     &gt;     </a:t>
            </a:r>
            <a:r>
              <a:rPr lang="en-US" sz="2400" b="1">
                <a:solidFill>
                  <a:srgbClr val="FF0000"/>
                </a:solidFill>
              </a:rPr>
              <a:t>b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t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d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c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g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b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f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d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dd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g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-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m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f</a:t>
            </a:r>
          </a:p>
          <a:p>
            <a:endParaRPr lang="en-US" sz="2400" b="1"/>
          </a:p>
          <a:p>
            <a:r>
              <a:rPr lang="en-US" sz="2400" b="1" err="1">
                <a:solidFill>
                  <a:srgbClr val="002060"/>
                </a:solidFill>
              </a:rPr>
              <a:t>ll</a:t>
            </a:r>
            <a:r>
              <a:rPr lang="en-US" sz="2400" b="1">
                <a:solidFill>
                  <a:srgbClr val="002060"/>
                </a:solidFill>
              </a:rPr>
              <a:t>      &gt;     </a:t>
            </a:r>
            <a:r>
              <a:rPr lang="en-US" sz="2400" b="1">
                <a:solidFill>
                  <a:srgbClr val="FF0000"/>
                </a:solidFill>
              </a:rPr>
              <a:t>l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rh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>
              <a:latin typeface="SASSOON PRIMARY" pitchFamily="2" charset="0"/>
            </a:endParaRPr>
          </a:p>
          <a:p>
            <a:endParaRPr lang="en-US" sz="2400">
              <a:latin typeface="SASSOON PRIMARY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7BB9B7-1991-AF42-B984-912D57C34545}"/>
              </a:ext>
            </a:extLst>
          </p:cNvPr>
          <p:cNvSpPr txBox="1"/>
          <p:nvPr/>
        </p:nvSpPr>
        <p:spPr>
          <a:xfrm>
            <a:off x="952958" y="370478"/>
            <a:ext cx="5055800" cy="10772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>
                <a:solidFill>
                  <a:srgbClr val="002060"/>
                </a:solidFill>
                <a:cs typeface="Cavolini" panose="03000502040302020204" pitchFamily="66" charset="0"/>
              </a:rPr>
              <a:t>There is a soft mutation after ‘</a:t>
            </a:r>
            <a:r>
              <a:rPr lang="en-US" sz="3200" b="1" err="1">
                <a:solidFill>
                  <a:srgbClr val="002060"/>
                </a:solidFill>
                <a:cs typeface="Cavolini" panose="03000502040302020204" pitchFamily="66" charset="0"/>
              </a:rPr>
              <a:t>Dyma</a:t>
            </a:r>
            <a:r>
              <a:rPr lang="en-US" sz="3200">
                <a:solidFill>
                  <a:srgbClr val="002060"/>
                </a:solidFill>
                <a:cs typeface="Cavolini" panose="03000502040302020204" pitchFamily="66" charset="0"/>
              </a:rPr>
              <a:t>’.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DBC301-1008-4143-9614-055C8CDFF958}"/>
              </a:ext>
            </a:extLst>
          </p:cNvPr>
          <p:cNvSpPr txBox="1"/>
          <p:nvPr/>
        </p:nvSpPr>
        <p:spPr>
          <a:xfrm>
            <a:off x="304817" y="2711752"/>
            <a:ext cx="5882126" cy="24314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cs typeface="Cavolini"/>
              </a:rPr>
              <a:t>Dyma </a:t>
            </a:r>
            <a:r>
              <a:rPr lang="en-US" sz="3200" b="1" err="1">
                <a:solidFill>
                  <a:srgbClr val="FF0000"/>
                </a:solidFill>
                <a:cs typeface="Cavolini"/>
              </a:rPr>
              <a:t>Dd</a:t>
            </a:r>
            <a:r>
              <a:rPr lang="en-US" sz="3200" b="1" err="1">
                <a:solidFill>
                  <a:srgbClr val="002060"/>
                </a:solidFill>
                <a:cs typeface="Cavolini"/>
              </a:rPr>
              <a:t>osbarth</a:t>
            </a:r>
            <a:r>
              <a:rPr lang="en-US" sz="3200" b="1">
                <a:solidFill>
                  <a:srgbClr val="002060"/>
                </a:solidFill>
                <a:cs typeface="Cavolini"/>
              </a:rPr>
              <a:t> Miss Morgan.</a:t>
            </a:r>
          </a:p>
          <a:p>
            <a:r>
              <a:rPr lang="en-US" sz="2400" i="1">
                <a:solidFill>
                  <a:srgbClr val="002060"/>
                </a:solidFill>
                <a:cs typeface="Cavolini" panose="03000502040302020204" pitchFamily="66" charset="0"/>
              </a:rPr>
              <a:t>     </a:t>
            </a:r>
            <a:r>
              <a:rPr lang="en-US" sz="2000" i="1">
                <a:solidFill>
                  <a:srgbClr val="002060"/>
                </a:solidFill>
                <a:cs typeface="Cavolini" panose="03000502040302020204" pitchFamily="66" charset="0"/>
              </a:rPr>
              <a:t>Here is Miss Morgan’s Class.</a:t>
            </a:r>
            <a:r>
              <a:rPr lang="en-US" sz="2000" b="1" i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</a:p>
          <a:p>
            <a:endParaRPr lang="en-US" sz="2000" b="1" i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endParaRPr lang="en-US" sz="2000" b="1" i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cs typeface="Cavolini"/>
              </a:rPr>
              <a:t>Dyma </a:t>
            </a:r>
            <a:r>
              <a:rPr lang="en-US" sz="3200" b="1" err="1">
                <a:solidFill>
                  <a:srgbClr val="FF0000"/>
                </a:solidFill>
                <a:cs typeface="Cavolini"/>
              </a:rPr>
              <a:t>F</a:t>
            </a:r>
            <a:r>
              <a:rPr lang="en-US" sz="3200" b="1" err="1">
                <a:solidFill>
                  <a:srgbClr val="002060"/>
                </a:solidFill>
                <a:cs typeface="Cavolini"/>
              </a:rPr>
              <a:t>lwyddyn</a:t>
            </a:r>
            <a:r>
              <a:rPr lang="en-US" sz="3200" b="1">
                <a:solidFill>
                  <a:srgbClr val="002060"/>
                </a:solidFill>
                <a:cs typeface="Cavolini"/>
              </a:rPr>
              <a:t> 3.</a:t>
            </a:r>
          </a:p>
          <a:p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     </a:t>
            </a:r>
            <a:r>
              <a:rPr lang="en-US" sz="2000" i="1">
                <a:solidFill>
                  <a:srgbClr val="002060"/>
                </a:solidFill>
                <a:cs typeface="Cavolini" panose="03000502040302020204" pitchFamily="66" charset="0"/>
              </a:rPr>
              <a:t>Here is Year 3.</a:t>
            </a:r>
            <a:endParaRPr lang="en-US" sz="200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162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890290" y="5269235"/>
            <a:ext cx="53836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 i="0" u="none" strike="noStrike">
                <a:solidFill>
                  <a:srgbClr val="FF0000"/>
                </a:solidFill>
                <a:effectLst/>
              </a:rPr>
              <a:t>b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ensil.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220955" y="551124"/>
            <a:ext cx="17500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</a:rPr>
              <a:t>p</a:t>
            </a:r>
            <a:r>
              <a:rPr lang="cy-GB" sz="4800" i="0" u="none" strike="noStrike">
                <a:solidFill>
                  <a:srgbClr val="002060"/>
                </a:solidFill>
                <a:effectLst/>
              </a:rPr>
              <a:t>ensil</a:t>
            </a:r>
          </a:p>
        </p:txBody>
      </p:sp>
      <p:pic>
        <p:nvPicPr>
          <p:cNvPr id="2" name="Picture 2" descr="A picture containing writing implement, pencil, stationary, pen&#10;&#10;Description automatically generated">
            <a:extLst>
              <a:ext uri="{FF2B5EF4-FFF2-40B4-BE49-F238E27FC236}">
                <a16:creationId xmlns:a16="http://schemas.microsoft.com/office/drawing/2014/main" id="{6B4E3A93-C39A-8A75-D042-51C3616E3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2400" y="1443266"/>
            <a:ext cx="4280115" cy="3700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45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373680" y="5178829"/>
            <a:ext cx="7424237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g</a:t>
            </a:r>
            <a:r>
              <a:rPr lang="cy-GB" sz="7200" b="1">
                <a:solidFill>
                  <a:srgbClr val="002060"/>
                </a:solidFill>
              </a:rPr>
              <a:t>reonau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962649" y="473632"/>
            <a:ext cx="32095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</a:rPr>
              <a:t>creonau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33C3FCBF-C6D2-021E-6453-1065CFB22C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2467" y="1677006"/>
            <a:ext cx="5519978" cy="3349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297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663341" y="5165914"/>
            <a:ext cx="7424237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b</a:t>
            </a:r>
            <a:r>
              <a:rPr lang="cy-GB" sz="7200" b="1">
                <a:solidFill>
                  <a:srgbClr val="002060"/>
                </a:solidFill>
              </a:rPr>
              <a:t>ren mesur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484785" y="447801"/>
            <a:ext cx="32095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pren mesur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634448FC-10BA-86E9-AE36-5E3DC1F0C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654" y="2512470"/>
            <a:ext cx="7470183" cy="1742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34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766663" y="5475880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g</a:t>
            </a:r>
            <a:r>
              <a:rPr lang="cy-GB" sz="7200" b="1">
                <a:solidFill>
                  <a:srgbClr val="002060"/>
                </a:solidFill>
              </a:rPr>
              <a:t>yfrifiadur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768920" y="279903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cyfrifiadur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46DF5BC-972F-9F0D-68C1-771E0A716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1994" y="1174500"/>
            <a:ext cx="4577165" cy="4341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10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464087" y="5191745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f</a:t>
            </a:r>
            <a:r>
              <a:rPr lang="cy-GB" sz="7200" b="1">
                <a:solidFill>
                  <a:srgbClr val="002060"/>
                </a:solidFill>
              </a:rPr>
              <a:t>achgen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027225" y="421971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bachgen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F184802-EE4C-6233-560F-050DB4ADAB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4434" y="1457050"/>
            <a:ext cx="3363132" cy="3595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163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954866" y="5359643"/>
            <a:ext cx="5060747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f</a:t>
            </a:r>
            <a:r>
              <a:rPr lang="cy-GB" sz="7200" b="1">
                <a:solidFill>
                  <a:srgbClr val="002060"/>
                </a:solidFill>
              </a:rPr>
              <a:t>erch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182209" y="305735"/>
            <a:ext cx="182758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merch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21B4E03-560D-EA4E-E6FA-8DD38D83F0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9485" y="1519363"/>
            <a:ext cx="4305945" cy="3560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286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657815" y="5359643"/>
            <a:ext cx="5809831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g</a:t>
            </a:r>
            <a:r>
              <a:rPr lang="cy-GB" sz="7200" b="1">
                <a:solidFill>
                  <a:srgbClr val="002060"/>
                </a:solidFill>
              </a:rPr>
              <a:t>adair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182209" y="305735"/>
            <a:ext cx="182758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cadair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3" name="Picture 3" descr="A picture containing furniture, seat, chair&#10;&#10;Description automatically generated">
            <a:extLst>
              <a:ext uri="{FF2B5EF4-FFF2-40B4-BE49-F238E27FC236}">
                <a16:creationId xmlns:a16="http://schemas.microsoft.com/office/drawing/2014/main" id="{AAB3DDF7-2C00-216C-7E0D-71985278C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294" y="1359734"/>
            <a:ext cx="3179412" cy="412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56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929036" y="5385473"/>
            <a:ext cx="5357798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f</a:t>
            </a:r>
            <a:r>
              <a:rPr lang="cy-GB" sz="7200" b="1">
                <a:solidFill>
                  <a:srgbClr val="002060"/>
                </a:solidFill>
              </a:rPr>
              <a:t>wrdd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543836" y="538209"/>
            <a:ext cx="18534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bwrdd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3" name="Picture 3" descr="A picture containing text, furniture, table, worktable&#10;&#10;Description automatically generated">
            <a:extLst>
              <a:ext uri="{FF2B5EF4-FFF2-40B4-BE49-F238E27FC236}">
                <a16:creationId xmlns:a16="http://schemas.microsoft.com/office/drawing/2014/main" id="{B6BBE1AD-5DFD-E9E0-7635-1D139A261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569" y="1607733"/>
            <a:ext cx="6114080" cy="3539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198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B324AF-BAC6-B3DA-0763-C9CEAABD23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2" r="3142" b="-147"/>
          <a:stretch/>
        </p:blipFill>
        <p:spPr>
          <a:xfrm>
            <a:off x="4536240" y="0"/>
            <a:ext cx="7657962" cy="68651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2027F2-401F-7203-3BCB-1476500C1EA6}"/>
              </a:ext>
            </a:extLst>
          </p:cNvPr>
          <p:cNvSpPr txBox="1"/>
          <p:nvPr/>
        </p:nvSpPr>
        <p:spPr>
          <a:xfrm>
            <a:off x="10033761" y="370600"/>
            <a:ext cx="1661032" cy="63709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>
                <a:solidFill>
                  <a:srgbClr val="002060"/>
                </a:solidFill>
              </a:rPr>
              <a:t>p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b</a:t>
            </a:r>
            <a:endParaRPr lang="en-US" sz="2400"/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t        &gt;     </a:t>
            </a:r>
            <a:r>
              <a:rPr lang="en-US" sz="2400" b="1">
                <a:solidFill>
                  <a:srgbClr val="FF0000"/>
                </a:solidFill>
              </a:rPr>
              <a:t>d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c 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g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b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f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d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dd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g        &gt;</a:t>
            </a:r>
            <a:r>
              <a:rPr lang="en-US" sz="2400" b="1"/>
              <a:t>      </a:t>
            </a:r>
            <a:r>
              <a:rPr lang="en-US" sz="2400" b="1">
                <a:solidFill>
                  <a:srgbClr val="FF0000"/>
                </a:solidFill>
              </a:rPr>
              <a:t>-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m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f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 err="1">
                <a:solidFill>
                  <a:srgbClr val="002060"/>
                </a:solidFill>
              </a:rPr>
              <a:t>ll</a:t>
            </a:r>
            <a:r>
              <a:rPr lang="en-US" sz="2400" b="1">
                <a:solidFill>
                  <a:srgbClr val="002060"/>
                </a:solidFill>
              </a:rPr>
              <a:t>        &gt;      </a:t>
            </a:r>
            <a:r>
              <a:rPr lang="en-US" sz="2400" b="1">
                <a:solidFill>
                  <a:srgbClr val="FF0000"/>
                </a:solidFill>
              </a:rPr>
              <a:t>l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rh      &gt;      </a:t>
            </a:r>
            <a:r>
              <a:rPr lang="en-US" sz="2400" b="1">
                <a:solidFill>
                  <a:srgbClr val="FF0000"/>
                </a:solidFill>
              </a:rPr>
              <a:t>r</a:t>
            </a:r>
            <a:endParaRPr lang="en-US" sz="24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A297FC2F-45EB-8B76-28C0-249790DBCD31}"/>
              </a:ext>
            </a:extLst>
          </p:cNvPr>
          <p:cNvSpPr txBox="1"/>
          <p:nvPr/>
        </p:nvSpPr>
        <p:spPr>
          <a:xfrm>
            <a:off x="304800" y="221787"/>
            <a:ext cx="4806462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>
                <a:solidFill>
                  <a:srgbClr val="002060"/>
                </a:solidFill>
              </a:rPr>
              <a:t>Pa + </a:t>
            </a:r>
            <a:r>
              <a:rPr lang="en-US" sz="3600" b="1" err="1">
                <a:solidFill>
                  <a:srgbClr val="002060"/>
                </a:solidFill>
              </a:rPr>
              <a:t>Treiglad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Meddal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There is a soft mutation after ‘Pa’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DCE96532-048B-A8A5-38B8-2049784EE280}"/>
              </a:ext>
            </a:extLst>
          </p:cNvPr>
          <p:cNvSpPr txBox="1"/>
          <p:nvPr/>
        </p:nvSpPr>
        <p:spPr>
          <a:xfrm>
            <a:off x="304800" y="2007666"/>
            <a:ext cx="563198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</a:rPr>
              <a:t>Pa </a:t>
            </a:r>
            <a:r>
              <a:rPr lang="en-GB" sz="2800" b="1" err="1">
                <a:solidFill>
                  <a:srgbClr val="FF0000"/>
                </a:solidFill>
              </a:rPr>
              <a:t>l</a:t>
            </a:r>
            <a:r>
              <a:rPr lang="en-GB" sz="2800" b="1" err="1">
                <a:solidFill>
                  <a:srgbClr val="002060"/>
                </a:solidFill>
              </a:rPr>
              <a:t>iw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wyt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hoffi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</a:rPr>
              <a:t>Pa </a:t>
            </a:r>
            <a:r>
              <a:rPr lang="en-GB" sz="2800" b="1" err="1">
                <a:solidFill>
                  <a:srgbClr val="FF0000"/>
                </a:solidFill>
              </a:rPr>
              <a:t>f</a:t>
            </a:r>
            <a:r>
              <a:rPr lang="en-GB" sz="2800" b="1" err="1">
                <a:solidFill>
                  <a:srgbClr val="002060"/>
                </a:solidFill>
              </a:rPr>
              <a:t>wyd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wyt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hoffi</a:t>
            </a:r>
            <a:r>
              <a:rPr lang="en-GB" sz="2800" b="1">
                <a:solidFill>
                  <a:srgbClr val="002060"/>
                </a:solidFill>
              </a:rPr>
              <a:t>?</a:t>
            </a:r>
            <a:r>
              <a:rPr lang="en-GB" sz="2800" b="1">
                <a:solidFill>
                  <a:srgbClr val="002060"/>
                </a:solidFill>
                <a:effectLst/>
              </a:rPr>
              <a:t>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  <a:effectLst/>
              </a:rPr>
              <a:t>Pa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l</a:t>
            </a:r>
            <a:r>
              <a:rPr lang="en-GB" sz="2800" b="1" err="1">
                <a:solidFill>
                  <a:srgbClr val="002060"/>
                </a:solidFill>
              </a:rPr>
              <a:t>yfr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wyt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hoffi</a:t>
            </a:r>
            <a:r>
              <a:rPr lang="en-GB" sz="2800" b="1">
                <a:solidFill>
                  <a:srgbClr val="002060"/>
                </a:solidFill>
                <a:effectLst/>
              </a:rPr>
              <a:t>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  <a:effectLst/>
              </a:rPr>
              <a:t>Pa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dd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illad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wyt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hoffi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  <a:effectLst/>
              </a:rPr>
              <a:t>Pa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chwaraeon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wyt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hoffi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</a:rPr>
              <a:t>Pa </a:t>
            </a:r>
            <a:r>
              <a:rPr lang="en-GB" sz="2800" b="1" err="1">
                <a:solidFill>
                  <a:srgbClr val="002060"/>
                </a:solidFill>
              </a:rPr>
              <a:t>ffilmiau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wyt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hoffi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>
              <a:solidFill>
                <a:srgbClr val="002060"/>
              </a:solidFill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>
              <a:solidFill>
                <a:srgbClr val="002060"/>
              </a:solidFill>
            </a:endParaRPr>
          </a:p>
          <a:p>
            <a:r>
              <a:rPr lang="en-GB" sz="2800" b="1" i="1">
                <a:solidFill>
                  <a:srgbClr val="002060"/>
                </a:solidFill>
              </a:rPr>
              <a:t>      </a:t>
            </a:r>
            <a:r>
              <a:rPr lang="en-GB" sz="2800" b="1" i="1" err="1">
                <a:solidFill>
                  <a:srgbClr val="002060"/>
                </a:solidFill>
                <a:effectLst/>
              </a:rPr>
              <a:t>Dw</a:t>
            </a:r>
            <a:r>
              <a:rPr lang="en-GB" sz="2800" b="1" i="1">
                <a:solidFill>
                  <a:srgbClr val="002060"/>
                </a:solidFill>
                <a:effectLst/>
              </a:rPr>
              <a:t> </a:t>
            </a:r>
            <a:r>
              <a:rPr lang="en-GB" sz="2800" b="1" i="1" err="1">
                <a:solidFill>
                  <a:srgbClr val="002060"/>
                </a:solidFill>
              </a:rPr>
              <a:t>i</a:t>
            </a:r>
            <a:r>
              <a:rPr lang="en-GB" sz="2800" b="1" i="1" err="1">
                <a:solidFill>
                  <a:srgbClr val="002060"/>
                </a:solidFill>
                <a:effectLst/>
              </a:rPr>
              <a:t>’n</a:t>
            </a:r>
            <a:r>
              <a:rPr lang="en-GB" sz="2800" b="1" i="1">
                <a:solidFill>
                  <a:srgbClr val="002060"/>
                </a:solidFill>
                <a:effectLst/>
              </a:rPr>
              <a:t> </a:t>
            </a:r>
            <a:r>
              <a:rPr lang="en-GB" sz="2800" b="1" i="1" err="1">
                <a:solidFill>
                  <a:srgbClr val="002060"/>
                </a:solidFill>
                <a:effectLst/>
              </a:rPr>
              <a:t>hoffi</a:t>
            </a:r>
            <a:r>
              <a:rPr lang="en-GB" sz="2800" b="1" i="1">
                <a:solidFill>
                  <a:srgbClr val="002060"/>
                </a:solidFill>
                <a:effectLst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0415557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3093" y="238118"/>
            <a:ext cx="954127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002060"/>
                </a:solidFill>
              </a:rPr>
              <a:t>liw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ydy’r</a:t>
            </a:r>
            <a:r>
              <a:rPr lang="en-US" sz="4400" b="1">
                <a:solidFill>
                  <a:srgbClr val="002060"/>
                </a:solidFill>
              </a:rPr>
              <a:t> car?</a:t>
            </a:r>
            <a:r>
              <a:rPr lang="en-US" sz="2000" i="1">
                <a:solidFill>
                  <a:srgbClr val="002060"/>
                </a:solidFill>
              </a:rPr>
              <a:t>                                                            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4064303" y="5539246"/>
            <a:ext cx="10481939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Mae’r</a:t>
            </a:r>
            <a:r>
              <a:rPr lang="en-US" sz="3600" b="1">
                <a:solidFill>
                  <a:srgbClr val="002060"/>
                </a:solidFill>
              </a:rPr>
              <a:t> car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FF0000"/>
                </a:solidFill>
              </a:rPr>
              <a:t>g</a:t>
            </a:r>
            <a:r>
              <a:rPr lang="en-US" sz="3600" b="1" err="1">
                <a:solidFill>
                  <a:srgbClr val="002060"/>
                </a:solidFill>
              </a:rPr>
              <a:t>och</a:t>
            </a:r>
            <a:r>
              <a:rPr lang="en-US" sz="3600" b="1">
                <a:solidFill>
                  <a:srgbClr val="002060"/>
                </a:solidFill>
              </a:rPr>
              <a:t>.                                   </a:t>
            </a:r>
            <a:r>
              <a:rPr lang="en-US" sz="2000" i="1">
                <a:solidFill>
                  <a:srgbClr val="002060"/>
                </a:solidFill>
              </a:rPr>
              <a:t>                                                 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4AA1DB67-E262-980B-B09C-00A607ABE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9078" y="1946647"/>
            <a:ext cx="4796724" cy="296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6360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4103003" y="5612614"/>
            <a:ext cx="8093039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Mae’r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afal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w</a:t>
            </a:r>
            <a:r>
              <a:rPr lang="en-US" sz="3600" b="1" err="1">
                <a:solidFill>
                  <a:srgbClr val="002060"/>
                </a:solidFill>
              </a:rPr>
              <a:t>yrdd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r>
              <a:rPr lang="en-US" sz="2000" i="1">
                <a:solidFill>
                  <a:srgbClr val="002060"/>
                </a:solidFill>
              </a:rPr>
              <a:t>                                                                 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46EA2F-95A9-DB47-93CF-20DAD7D972BF}"/>
              </a:ext>
            </a:extLst>
          </p:cNvPr>
          <p:cNvSpPr txBox="1"/>
          <p:nvPr/>
        </p:nvSpPr>
        <p:spPr>
          <a:xfrm>
            <a:off x="2228298" y="280551"/>
            <a:ext cx="774605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002060"/>
                </a:solidFill>
              </a:rPr>
              <a:t>liw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ydy’r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afal</a:t>
            </a:r>
            <a:r>
              <a:rPr lang="en-US" sz="4400" b="1">
                <a:solidFill>
                  <a:srgbClr val="002060"/>
                </a:solidFill>
              </a:rPr>
              <a:t>?  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DA7F224-DFC9-97AB-3A99-DD636DDBEC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4841" y="1496245"/>
            <a:ext cx="3195233" cy="3633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7937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002060"/>
                </a:solidFill>
              </a:rPr>
              <a:t>liw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wyt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?                                   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000" i="1">
                <a:solidFill>
                  <a:srgbClr val="002060"/>
                </a:solidFill>
              </a:rPr>
              <a:t>What </a:t>
            </a:r>
            <a:r>
              <a:rPr lang="en-US" sz="2000" i="1" err="1">
                <a:solidFill>
                  <a:srgbClr val="002060"/>
                </a:solidFill>
              </a:rPr>
              <a:t>colour</a:t>
            </a:r>
            <a:r>
              <a:rPr lang="en-US" sz="2000" i="1">
                <a:solidFill>
                  <a:srgbClr val="002060"/>
                </a:solidFill>
              </a:rPr>
              <a:t> do you like?  (singular)  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6889395" y="1553147"/>
            <a:ext cx="5054633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…                                   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000" i="1">
                <a:solidFill>
                  <a:srgbClr val="002060"/>
                </a:solidFill>
              </a:rPr>
              <a:t>I like…                                                                       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3FC757D-143E-ADC7-F3F5-6B77B268CE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38" y="2100452"/>
            <a:ext cx="4021810" cy="4762284"/>
          </a:xfrm>
          <a:prstGeom prst="rect">
            <a:avLst/>
          </a:prstGeom>
        </p:spPr>
      </p:pic>
      <p:pic>
        <p:nvPicPr>
          <p:cNvPr id="3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6E75BAAA-C7D8-35AF-13FB-6D8268FBE0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078" y="3136360"/>
            <a:ext cx="7341030" cy="3723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3624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002060"/>
                </a:solidFill>
              </a:rPr>
              <a:t>liw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dwyt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? 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</a:rPr>
              <a:t>                                 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000" i="1">
                <a:solidFill>
                  <a:srgbClr val="002060"/>
                </a:solidFill>
              </a:rPr>
              <a:t>What </a:t>
            </a:r>
            <a:r>
              <a:rPr lang="en-US" sz="2000" i="1" err="1">
                <a:solidFill>
                  <a:srgbClr val="002060"/>
                </a:solidFill>
              </a:rPr>
              <a:t>colour</a:t>
            </a:r>
            <a:r>
              <a:rPr lang="en-US" sz="2000" i="1">
                <a:solidFill>
                  <a:srgbClr val="002060"/>
                </a:solidFill>
              </a:rPr>
              <a:t> don’t you like?  (singular)  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6952898" y="1306299"/>
            <a:ext cx="5069393" cy="187743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Dydw</a:t>
            </a:r>
            <a:r>
              <a:rPr lang="en-US" sz="3600" b="1">
                <a:solidFill>
                  <a:srgbClr val="002060"/>
                </a:solidFill>
              </a:rPr>
              <a:t> i </a:t>
            </a:r>
            <a:r>
              <a:rPr lang="en-US" sz="3600" b="1" err="1">
                <a:solidFill>
                  <a:srgbClr val="FF000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…</a:t>
            </a:r>
          </a:p>
          <a:p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 i </a:t>
            </a:r>
            <a:r>
              <a:rPr lang="en-US" sz="3600" b="1" err="1">
                <a:solidFill>
                  <a:srgbClr val="FF000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…                                   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000" i="1">
                <a:solidFill>
                  <a:srgbClr val="002060"/>
                </a:solidFill>
              </a:rPr>
              <a:t>I don’t like…                                                                       </a:t>
            </a:r>
          </a:p>
        </p:txBody>
      </p:sp>
      <p:pic>
        <p:nvPicPr>
          <p:cNvPr id="3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1FD09E1F-C693-46BF-A348-C357EA3AAF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1078" y="3136360"/>
            <a:ext cx="7341030" cy="3723687"/>
          </a:xfrm>
          <a:prstGeom prst="rect">
            <a:avLst/>
          </a:prstGeom>
        </p:spPr>
      </p:pic>
      <p:pic>
        <p:nvPicPr>
          <p:cNvPr id="6" name="Picture 6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982D0CFF-EF7B-AD9C-4DAD-8797BA95DF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536" y="1793930"/>
            <a:ext cx="3802250" cy="506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6754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4F84BFD6-375D-D124-745A-5BEAA1E644CE}"/>
              </a:ext>
            </a:extLst>
          </p:cNvPr>
          <p:cNvSpPr txBox="1"/>
          <p:nvPr/>
        </p:nvSpPr>
        <p:spPr>
          <a:xfrm>
            <a:off x="3965711" y="5115203"/>
            <a:ext cx="4564316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Darllen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stori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Reading a story!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99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305548" y="172905"/>
            <a:ext cx="12026153" cy="14405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Cyfresi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darllen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ac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adnoddau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defnyddiol</a:t>
            </a:r>
            <a:endParaRPr lang="en-US" sz="4500" b="1" cap="none" dirty="0">
              <a:solidFill>
                <a:srgbClr val="002060"/>
              </a:solidFill>
              <a:latin typeface="+mn-lt"/>
            </a:endParaRP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305548" y="1586943"/>
            <a:ext cx="7250838" cy="5103800"/>
          </a:xfrm>
          <a:prstGeom prst="round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549" y="1805498"/>
            <a:ext cx="2666137" cy="21005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3" y="4083843"/>
            <a:ext cx="6548228" cy="237442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3864" y="2016305"/>
            <a:ext cx="3495487" cy="188978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8022834" y="1791205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System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ffoneg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i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ddysgu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ynganu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,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sillafu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a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strwythuro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brawddegau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6856" y="299829"/>
            <a:ext cx="1279576" cy="100815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" name="Picture 4" descr="Text&#10;&#10;Description automatically generated">
            <a:extLst>
              <a:ext uri="{FF2B5EF4-FFF2-40B4-BE49-F238E27FC236}">
                <a16:creationId xmlns:a16="http://schemas.microsoft.com/office/drawing/2014/main" id="{2999D8C1-A65F-32DF-27AB-43D9CD97E9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146" y="4784499"/>
            <a:ext cx="2743200" cy="1241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2830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268636" y="1381659"/>
            <a:ext cx="7250838" cy="5103800"/>
          </a:xfrm>
          <a:prstGeom prst="round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8347919" y="1158897"/>
            <a:ext cx="3457972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Cyfresi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llyfrau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a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rhaglenni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bedair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haen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 reading book and television programme series – four different levels. 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7337" y="3530765"/>
            <a:ext cx="4953436" cy="285292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0678" y="153267"/>
            <a:ext cx="2090644" cy="105073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142" y="1606524"/>
            <a:ext cx="2945305" cy="172071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4261070" y="1606524"/>
            <a:ext cx="2642780" cy="174658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08008" y="4074595"/>
            <a:ext cx="1937794" cy="1937794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090341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305548" y="172905"/>
            <a:ext cx="12026153" cy="14405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Cyfresi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darllen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ac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adnoddau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defnyddiol</a:t>
            </a:r>
            <a:endParaRPr lang="en-US" sz="4500" b="1" cap="none" dirty="0">
              <a:solidFill>
                <a:srgbClr val="002060"/>
              </a:solidFill>
              <a:latin typeface="+mn-lt"/>
            </a:endParaRP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305548" y="1716095"/>
            <a:ext cx="5520194" cy="4871327"/>
          </a:xfrm>
          <a:prstGeom prst="round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31B42915-4D52-6B39-FD35-3E9AF475E5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277" y="2002914"/>
            <a:ext cx="1458293" cy="209017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13EA2AD4-1C07-B519-73D6-1ED87413D2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7413" y="1998151"/>
            <a:ext cx="1454903" cy="209969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B8B7E249-2BD2-91D6-15DF-192C153C4B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667" y="4284152"/>
            <a:ext cx="1451513" cy="20222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 descr="A picture containing text, several&#10;&#10;Description automatically generated">
            <a:extLst>
              <a:ext uri="{FF2B5EF4-FFF2-40B4-BE49-F238E27FC236}">
                <a16:creationId xmlns:a16="http://schemas.microsoft.com/office/drawing/2014/main" id="{9146338E-A826-EDD1-E5D2-E19B269601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1924" y="4280680"/>
            <a:ext cx="1465881" cy="200331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Rounded Rectangle 9">
            <a:extLst>
              <a:ext uri="{FF2B5EF4-FFF2-40B4-BE49-F238E27FC236}">
                <a16:creationId xmlns:a16="http://schemas.microsoft.com/office/drawing/2014/main" id="{A4E5F8A2-156A-512F-514B-67B2F4993357}"/>
              </a:ext>
            </a:extLst>
          </p:cNvPr>
          <p:cNvSpPr/>
          <p:nvPr/>
        </p:nvSpPr>
        <p:spPr>
          <a:xfrm>
            <a:off x="6375717" y="1716094"/>
            <a:ext cx="5520194" cy="4871327"/>
          </a:xfrm>
          <a:prstGeom prst="round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174088" y="1997849"/>
            <a:ext cx="2964183" cy="1690859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u="sng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Cyfres</a:t>
            </a:r>
            <a:r>
              <a:rPr lang="en-GB" sz="2400" b="1" u="sng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Nici a </a:t>
            </a:r>
            <a:r>
              <a:rPr lang="en-GB" sz="2400" b="1" u="sng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Cris</a:t>
            </a:r>
            <a:endParaRPr lang="en-US" sz="2400" dirty="0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Llyfrau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</a:t>
            </a:r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darllen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</a:t>
            </a:r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i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</a:t>
            </a:r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ddisgyblion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</a:t>
            </a:r>
            <a:endParaRPr lang="en-GB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9 - 11 </a:t>
            </a:r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oed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.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Reading books for 9 - 11 year old pupils. </a:t>
            </a:r>
            <a:endParaRPr lang="en-GB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15" name="Picture 15" descr="A picture containing text, colorful, several&#10;&#10;Description automatically generated">
            <a:extLst>
              <a:ext uri="{FF2B5EF4-FFF2-40B4-BE49-F238E27FC236}">
                <a16:creationId xmlns:a16="http://schemas.microsoft.com/office/drawing/2014/main" id="{67A0C5D1-C7D4-EF16-B5FC-F5CFC32C0C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44719" y="1937611"/>
            <a:ext cx="1579374" cy="222077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6" descr="A picture containing text, several&#10;&#10;Description automatically generated">
            <a:extLst>
              <a:ext uri="{FF2B5EF4-FFF2-40B4-BE49-F238E27FC236}">
                <a16:creationId xmlns:a16="http://schemas.microsoft.com/office/drawing/2014/main" id="{547AF8F8-61D5-E1F5-76AE-6B6E0CF065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57686" y="3038798"/>
            <a:ext cx="1563068" cy="221399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EB2AD283-56C8-4036-F733-722F551544A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49482" y="4275273"/>
            <a:ext cx="1569849" cy="220786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917E29E2-6070-9008-4E57-E30E53E8116A}"/>
              </a:ext>
            </a:extLst>
          </p:cNvPr>
          <p:cNvSpPr/>
          <p:nvPr/>
        </p:nvSpPr>
        <p:spPr>
          <a:xfrm flipH="1">
            <a:off x="5052324" y="4025543"/>
            <a:ext cx="2964183" cy="1690859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400" b="1" u="sng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libri"/>
            </a:endParaRPr>
          </a:p>
          <a:p>
            <a:pPr algn="ctr"/>
            <a:r>
              <a:rPr lang="en-GB" sz="2400" b="1" u="sng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Cyfres</a:t>
            </a:r>
            <a:r>
              <a:rPr lang="en-GB" sz="2400" b="1" u="sng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Babs a Benja</a:t>
            </a:r>
            <a:endParaRPr lang="en-GB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Llyfrau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</a:t>
            </a:r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darllen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</a:t>
            </a:r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i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</a:t>
            </a:r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ddisgyblion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 7 - 9 </a:t>
            </a:r>
            <a:r>
              <a:rPr lang="en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oed</a:t>
            </a:r>
            <a:r>
              <a:rPr lang="en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.</a:t>
            </a:r>
            <a:endParaRPr lang="en-GB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Reading books for 7 - 9 year old pupils.</a:t>
            </a:r>
            <a:r>
              <a:rPr lang="en-GB" i="1" dirty="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ea typeface="+mn-lt"/>
                <a:cs typeface="+mn-lt"/>
              </a:rPr>
              <a:t> </a:t>
            </a:r>
            <a:endParaRPr lang="en-GB" dirty="0"/>
          </a:p>
          <a:p>
            <a:pPr algn="ctr"/>
            <a:endParaRPr lang="en-GB" sz="2400" b="1" u="sng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39535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7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77698" y="1783343"/>
            <a:ext cx="7423689" cy="4414688"/>
            <a:chOff x="0" y="0"/>
            <a:chExt cx="8860077" cy="36148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860077" cy="3614882"/>
            </a:xfrm>
            <a:custGeom>
              <a:avLst/>
              <a:gdLst/>
              <a:ahLst/>
              <a:cxnLst/>
              <a:rect l="l" t="t" r="r" b="b"/>
              <a:pathLst>
                <a:path w="8860077" h="3614882">
                  <a:moveTo>
                    <a:pt x="8735617" y="3614882"/>
                  </a:moveTo>
                  <a:lnTo>
                    <a:pt x="124460" y="3614882"/>
                  </a:lnTo>
                  <a:cubicBezTo>
                    <a:pt x="55880" y="3614882"/>
                    <a:pt x="0" y="3559003"/>
                    <a:pt x="0" y="3490423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735617" y="0"/>
                  </a:lnTo>
                  <a:cubicBezTo>
                    <a:pt x="8804197" y="0"/>
                    <a:pt x="8860077" y="55880"/>
                    <a:pt x="8860077" y="124460"/>
                  </a:cubicBezTo>
                  <a:lnTo>
                    <a:pt x="8860077" y="3490423"/>
                  </a:lnTo>
                  <a:cubicBezTo>
                    <a:pt x="8860077" y="3559003"/>
                    <a:pt x="8804197" y="3614882"/>
                    <a:pt x="8735617" y="3614882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2804923" y="2453354"/>
            <a:ext cx="6569239" cy="34823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73"/>
              </a:lnSpc>
            </a:pP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Dewch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eistedd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 y mat,</a:t>
            </a:r>
          </a:p>
          <a:p>
            <a:pPr algn="ctr">
              <a:lnSpc>
                <a:spcPts val="5473"/>
              </a:lnSpc>
            </a:pP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 y mat,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 y mat,</a:t>
            </a:r>
            <a:endParaRPr lang="en-US" sz="4800">
              <a:latin typeface="Calibri"/>
              <a:cs typeface="Calibri"/>
            </a:endParaRPr>
          </a:p>
          <a:p>
            <a:pPr algn="ctr">
              <a:lnSpc>
                <a:spcPts val="5473"/>
              </a:lnSpc>
            </a:pPr>
            <a:r>
              <a:rPr lang="en-US" sz="4800" dirty="0" err="1">
                <a:solidFill>
                  <a:srgbClr val="002060"/>
                </a:solidFill>
                <a:ea typeface="+mn-lt"/>
                <a:cs typeface="+mn-lt"/>
              </a:rPr>
              <a:t>Dewch</a:t>
            </a:r>
            <a:r>
              <a:rPr lang="en-US" sz="4800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4800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4800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4800" dirty="0" err="1">
                <a:solidFill>
                  <a:srgbClr val="002060"/>
                </a:solidFill>
                <a:ea typeface="+mn-lt"/>
                <a:cs typeface="+mn-lt"/>
              </a:rPr>
              <a:t>eistedd</a:t>
            </a:r>
            <a:r>
              <a:rPr lang="en-US" sz="4800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4800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4800" dirty="0">
                <a:solidFill>
                  <a:srgbClr val="002060"/>
                </a:solidFill>
                <a:ea typeface="+mn-lt"/>
                <a:cs typeface="+mn-lt"/>
              </a:rPr>
              <a:t> y mat,</a:t>
            </a:r>
            <a:endParaRPr lang="en-US" sz="4800">
              <a:ea typeface="+mn-lt"/>
              <a:cs typeface="+mn-lt"/>
            </a:endParaRPr>
          </a:p>
          <a:p>
            <a:pPr algn="ctr">
              <a:lnSpc>
                <a:spcPts val="5473"/>
              </a:lnSpc>
            </a:pPr>
            <a:r>
              <a:rPr lang="en-US" sz="4800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4800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4800" dirty="0" err="1">
                <a:solidFill>
                  <a:srgbClr val="002060"/>
                </a:solidFill>
                <a:ea typeface="+mn-lt"/>
                <a:cs typeface="+mn-lt"/>
              </a:rPr>
              <a:t>ddarllen</a:t>
            </a:r>
            <a:r>
              <a:rPr lang="en-US" sz="48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800" dirty="0" err="1">
                <a:solidFill>
                  <a:srgbClr val="002060"/>
                </a:solidFill>
                <a:ea typeface="+mn-lt"/>
                <a:cs typeface="+mn-lt"/>
              </a:rPr>
              <a:t>stori</a:t>
            </a:r>
            <a:r>
              <a:rPr lang="en-US" sz="4800" dirty="0">
                <a:solidFill>
                  <a:srgbClr val="002060"/>
                </a:solidFill>
                <a:ea typeface="+mn-lt"/>
                <a:cs typeface="+mn-lt"/>
              </a:rPr>
              <a:t>!</a:t>
            </a:r>
          </a:p>
          <a:p>
            <a:pPr algn="ctr">
              <a:lnSpc>
                <a:spcPts val="5473"/>
              </a:lnSpc>
            </a:pPr>
            <a:endParaRPr lang="en-US" sz="3900" dirty="0">
              <a:solidFill>
                <a:srgbClr val="002060"/>
              </a:solidFill>
              <a:latin typeface="Cymraeg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252916" y="3424921"/>
            <a:ext cx="2819402" cy="330392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954649" y="234839"/>
            <a:ext cx="832332" cy="1178523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542373" y="295766"/>
            <a:ext cx="5114659" cy="11830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4800" b="1" dirty="0" err="1">
                <a:solidFill>
                  <a:srgbClr val="002060"/>
                </a:solidFill>
                <a:latin typeface="Cymraeg"/>
              </a:rPr>
              <a:t>Dewch</a:t>
            </a:r>
            <a:r>
              <a:rPr lang="en-US" sz="4800" b="1" dirty="0">
                <a:solidFill>
                  <a:srgbClr val="002060"/>
                </a:solidFill>
                <a:latin typeface="Cymraeg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ymraeg"/>
              </a:rPr>
              <a:t>i</a:t>
            </a:r>
            <a:r>
              <a:rPr lang="en-US" sz="4800" b="1" dirty="0">
                <a:solidFill>
                  <a:srgbClr val="002060"/>
                </a:solidFill>
                <a:latin typeface="Cymraeg"/>
              </a:rPr>
              <a:t> </a:t>
            </a:r>
            <a:r>
              <a:rPr lang="en-US" sz="4800" b="1" dirty="0" err="1">
                <a:solidFill>
                  <a:srgbClr val="002060"/>
                </a:solidFill>
                <a:latin typeface="Cymraeg"/>
              </a:rPr>
              <a:t>eistedd</a:t>
            </a:r>
            <a:r>
              <a:rPr lang="en-US" sz="4800" b="1" dirty="0">
                <a:solidFill>
                  <a:srgbClr val="002060"/>
                </a:solidFill>
                <a:latin typeface="Cymraeg"/>
              </a:rPr>
              <a:t>!</a:t>
            </a:r>
          </a:p>
          <a:p>
            <a:pPr algn="ctr">
              <a:lnSpc>
                <a:spcPts val="4974"/>
              </a:lnSpc>
            </a:pPr>
            <a:r>
              <a:rPr lang="en-US" i="1" dirty="0">
                <a:solidFill>
                  <a:srgbClr val="002060"/>
                </a:solidFill>
                <a:latin typeface="Cymraeg"/>
              </a:rPr>
              <a:t>(London Bridge is falling down)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405019" y="234839"/>
            <a:ext cx="832332" cy="117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7940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7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77698" y="1783343"/>
            <a:ext cx="7423689" cy="4414688"/>
            <a:chOff x="0" y="0"/>
            <a:chExt cx="8860077" cy="36148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860077" cy="3614882"/>
            </a:xfrm>
            <a:custGeom>
              <a:avLst/>
              <a:gdLst/>
              <a:ahLst/>
              <a:cxnLst/>
              <a:rect l="l" t="t" r="r" b="b"/>
              <a:pathLst>
                <a:path w="8860077" h="3614882">
                  <a:moveTo>
                    <a:pt x="8735617" y="3614882"/>
                  </a:moveTo>
                  <a:lnTo>
                    <a:pt x="124460" y="3614882"/>
                  </a:lnTo>
                  <a:cubicBezTo>
                    <a:pt x="55880" y="3614882"/>
                    <a:pt x="0" y="3559003"/>
                    <a:pt x="0" y="3490423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735617" y="0"/>
                  </a:lnTo>
                  <a:cubicBezTo>
                    <a:pt x="8804197" y="0"/>
                    <a:pt x="8860077" y="55880"/>
                    <a:pt x="8860077" y="124460"/>
                  </a:cubicBezTo>
                  <a:lnTo>
                    <a:pt x="8860077" y="3490423"/>
                  </a:lnTo>
                  <a:cubicBezTo>
                    <a:pt x="8860077" y="3559003"/>
                    <a:pt x="8804197" y="3614882"/>
                    <a:pt x="8735617" y="3614882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3321533" y="1897998"/>
            <a:ext cx="5548935" cy="41879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73"/>
              </a:lnSpc>
            </a:pPr>
            <a:r>
              <a:rPr lang="en-US" sz="3900" dirty="0" err="1">
                <a:solidFill>
                  <a:srgbClr val="002060"/>
                </a:solidFill>
                <a:latin typeface="Cymraeg"/>
              </a:rPr>
              <a:t>Dewch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 i </a:t>
            </a:r>
            <a:r>
              <a:rPr lang="en-US" sz="3900" dirty="0" err="1">
                <a:solidFill>
                  <a:srgbClr val="002060"/>
                </a:solidFill>
                <a:latin typeface="Cymraeg"/>
              </a:rPr>
              <a:t>ddarllen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! </a:t>
            </a:r>
          </a:p>
          <a:p>
            <a:pPr algn="ctr">
              <a:lnSpc>
                <a:spcPts val="5473"/>
              </a:lnSpc>
            </a:pPr>
            <a:r>
              <a:rPr lang="en-US" sz="3900" dirty="0" err="1">
                <a:solidFill>
                  <a:srgbClr val="002060"/>
                </a:solidFill>
                <a:latin typeface="Cymraeg"/>
              </a:rPr>
              <a:t>Dewch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 i </a:t>
            </a:r>
            <a:r>
              <a:rPr lang="en-US" sz="3900" dirty="0" err="1">
                <a:solidFill>
                  <a:srgbClr val="002060"/>
                </a:solidFill>
                <a:latin typeface="Cymraeg"/>
              </a:rPr>
              <a:t>ddarllen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! </a:t>
            </a:r>
          </a:p>
          <a:p>
            <a:pPr algn="ctr">
              <a:lnSpc>
                <a:spcPts val="5473"/>
              </a:lnSpc>
            </a:pPr>
            <a:r>
              <a:rPr lang="en-US" sz="3900" dirty="0" err="1">
                <a:solidFill>
                  <a:srgbClr val="002060"/>
                </a:solidFill>
                <a:latin typeface="Cymraeg"/>
              </a:rPr>
              <a:t>Ar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 y carped </a:t>
            </a:r>
            <a:r>
              <a:rPr lang="en-US" sz="3900" dirty="0" err="1">
                <a:solidFill>
                  <a:srgbClr val="002060"/>
                </a:solidFill>
                <a:latin typeface="Cymraeg"/>
              </a:rPr>
              <a:t>gyda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 fi.</a:t>
            </a:r>
          </a:p>
          <a:p>
            <a:pPr algn="ctr">
              <a:lnSpc>
                <a:spcPts val="5473"/>
              </a:lnSpc>
            </a:pPr>
            <a:r>
              <a:rPr lang="en-US" sz="3900" dirty="0" err="1">
                <a:solidFill>
                  <a:srgbClr val="002060"/>
                </a:solidFill>
                <a:latin typeface="Cymraeg"/>
              </a:rPr>
              <a:t>Dewch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 i </a:t>
            </a:r>
            <a:r>
              <a:rPr lang="en-US" sz="3900" dirty="0" err="1">
                <a:solidFill>
                  <a:srgbClr val="002060"/>
                </a:solidFill>
                <a:latin typeface="Cymraeg"/>
              </a:rPr>
              <a:t>ddarllen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!</a:t>
            </a:r>
          </a:p>
          <a:p>
            <a:pPr algn="ctr">
              <a:lnSpc>
                <a:spcPts val="5473"/>
              </a:lnSpc>
            </a:pPr>
            <a:r>
              <a:rPr lang="en-US" sz="3900" dirty="0" err="1">
                <a:solidFill>
                  <a:srgbClr val="002060"/>
                </a:solidFill>
                <a:latin typeface="Cymraeg"/>
              </a:rPr>
              <a:t>Dewch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 i </a:t>
            </a:r>
            <a:r>
              <a:rPr lang="en-US" sz="3900" dirty="0" err="1">
                <a:solidFill>
                  <a:srgbClr val="002060"/>
                </a:solidFill>
                <a:latin typeface="Cymraeg"/>
              </a:rPr>
              <a:t>ddarllen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!</a:t>
            </a:r>
          </a:p>
          <a:p>
            <a:pPr algn="ctr">
              <a:lnSpc>
                <a:spcPts val="5473"/>
              </a:lnSpc>
            </a:pPr>
            <a:r>
              <a:rPr lang="en-US" sz="3900" dirty="0" err="1">
                <a:solidFill>
                  <a:srgbClr val="002060"/>
                </a:solidFill>
                <a:latin typeface="Cymraeg"/>
              </a:rPr>
              <a:t>Ar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 y carped </a:t>
            </a:r>
            <a:r>
              <a:rPr lang="en-US" sz="3900" dirty="0" err="1">
                <a:solidFill>
                  <a:srgbClr val="002060"/>
                </a:solidFill>
                <a:latin typeface="Cymraeg"/>
              </a:rPr>
              <a:t>gyda</a:t>
            </a:r>
            <a:r>
              <a:rPr lang="en-US" sz="3900" dirty="0">
                <a:solidFill>
                  <a:srgbClr val="002060"/>
                </a:solidFill>
                <a:latin typeface="Cymraeg"/>
              </a:rPr>
              <a:t> fi.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252916" y="3424921"/>
            <a:ext cx="2819402" cy="330392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954649" y="234839"/>
            <a:ext cx="832332" cy="1178523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529458" y="412003"/>
            <a:ext cx="5114659" cy="948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4800" b="1" dirty="0" err="1">
                <a:solidFill>
                  <a:srgbClr val="002060"/>
                </a:solidFill>
                <a:latin typeface="Cymraeg"/>
              </a:rPr>
              <a:t>Dewch</a:t>
            </a:r>
            <a:r>
              <a:rPr lang="en-US" sz="4800" b="1" dirty="0">
                <a:solidFill>
                  <a:srgbClr val="002060"/>
                </a:solidFill>
                <a:latin typeface="Cymraeg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ymraeg"/>
              </a:rPr>
              <a:t>i</a:t>
            </a:r>
            <a:r>
              <a:rPr lang="en-US" sz="4800" b="1" dirty="0">
                <a:solidFill>
                  <a:srgbClr val="002060"/>
                </a:solidFill>
                <a:latin typeface="Cymraeg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ymraeg"/>
              </a:rPr>
              <a:t>ddarllen</a:t>
            </a:r>
            <a:r>
              <a:rPr lang="en-US" sz="4800" b="1" dirty="0">
                <a:solidFill>
                  <a:srgbClr val="002060"/>
                </a:solidFill>
                <a:latin typeface="Cymraeg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(Clementine)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405019" y="234839"/>
            <a:ext cx="832332" cy="117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7504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7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899833" y="1679074"/>
            <a:ext cx="8172775" cy="4596449"/>
            <a:chOff x="0" y="0"/>
            <a:chExt cx="8860077" cy="376371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860077" cy="3763714"/>
            </a:xfrm>
            <a:custGeom>
              <a:avLst/>
              <a:gdLst/>
              <a:ahLst/>
              <a:cxnLst/>
              <a:rect l="l" t="t" r="r" b="b"/>
              <a:pathLst>
                <a:path w="8860077" h="3763714">
                  <a:moveTo>
                    <a:pt x="8735617" y="3763714"/>
                  </a:moveTo>
                  <a:lnTo>
                    <a:pt x="124460" y="3763714"/>
                  </a:lnTo>
                  <a:cubicBezTo>
                    <a:pt x="55880" y="3763714"/>
                    <a:pt x="0" y="3707834"/>
                    <a:pt x="0" y="3639254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735617" y="0"/>
                  </a:lnTo>
                  <a:cubicBezTo>
                    <a:pt x="8804197" y="0"/>
                    <a:pt x="8860077" y="55880"/>
                    <a:pt x="8860077" y="124460"/>
                  </a:cubicBezTo>
                  <a:lnTo>
                    <a:pt x="8860077" y="3639254"/>
                  </a:lnTo>
                  <a:cubicBezTo>
                    <a:pt x="8860077" y="3707834"/>
                    <a:pt x="8804197" y="3763714"/>
                    <a:pt x="8735617" y="3763714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33972" y="146054"/>
            <a:ext cx="832332" cy="11785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918065" y="144315"/>
            <a:ext cx="832332" cy="11785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1532648">
            <a:off x="9292748" y="4881565"/>
            <a:ext cx="2564027" cy="20095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492175" y="3092205"/>
            <a:ext cx="1932699" cy="271732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2654252" y="1895470"/>
            <a:ext cx="6666339" cy="4177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73"/>
              </a:lnSpc>
            </a:pPr>
            <a:r>
              <a:rPr lang="en-US" sz="3600" dirty="0" err="1">
                <a:solidFill>
                  <a:srgbClr val="002060"/>
                </a:solidFill>
                <a:latin typeface="Cymraeg"/>
              </a:rPr>
              <a:t>Dewch</a:t>
            </a:r>
            <a:r>
              <a:rPr lang="en-US" sz="3600" dirty="0">
                <a:solidFill>
                  <a:srgbClr val="002060"/>
                </a:solidFill>
                <a:latin typeface="Cymraeg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Cymraeg"/>
              </a:rPr>
              <a:t>i</a:t>
            </a:r>
            <a:r>
              <a:rPr lang="en-US" sz="3600" dirty="0">
                <a:solidFill>
                  <a:srgbClr val="002060"/>
                </a:solidFill>
                <a:latin typeface="Cymraeg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Cymraeg"/>
              </a:rPr>
              <a:t>eistedd</a:t>
            </a:r>
            <a:r>
              <a:rPr lang="en-US" sz="3600" dirty="0">
                <a:solidFill>
                  <a:srgbClr val="002060"/>
                </a:solidFill>
                <a:latin typeface="Cymraeg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Cymraeg"/>
              </a:rPr>
              <a:t>ar</a:t>
            </a:r>
            <a:r>
              <a:rPr lang="en-US" sz="3600" dirty="0">
                <a:solidFill>
                  <a:srgbClr val="002060"/>
                </a:solidFill>
                <a:latin typeface="Cymraeg"/>
              </a:rPr>
              <a:t> y </a:t>
            </a:r>
            <a:r>
              <a:rPr lang="en-US" sz="3600" dirty="0" err="1">
                <a:solidFill>
                  <a:srgbClr val="002060"/>
                </a:solidFill>
                <a:latin typeface="Cymraeg"/>
              </a:rPr>
              <a:t>llawr</a:t>
            </a:r>
            <a:r>
              <a:rPr lang="en-US" sz="3600" dirty="0">
                <a:solidFill>
                  <a:srgbClr val="002060"/>
                </a:solidFill>
                <a:latin typeface="Cymraeg"/>
              </a:rPr>
              <a:t>,</a:t>
            </a:r>
          </a:p>
          <a:p>
            <a:pPr algn="ctr">
              <a:lnSpc>
                <a:spcPts val="5473"/>
              </a:lnSpc>
            </a:pPr>
            <a:r>
              <a:rPr lang="en-US" sz="3600" dirty="0" err="1">
                <a:solidFill>
                  <a:srgbClr val="002060"/>
                </a:solidFill>
                <a:latin typeface="Arimo"/>
              </a:rPr>
              <a:t>Dewch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i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edrych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ar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y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clawr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.</a:t>
            </a:r>
            <a:endParaRPr lang="en-US" sz="3600">
              <a:solidFill>
                <a:srgbClr val="002060"/>
              </a:solidFill>
              <a:latin typeface="Arimo"/>
            </a:endParaRPr>
          </a:p>
          <a:p>
            <a:pPr algn="ctr">
              <a:lnSpc>
                <a:spcPts val="5473"/>
              </a:lnSpc>
            </a:pPr>
            <a:r>
              <a:rPr lang="en-US" sz="3600" dirty="0" err="1">
                <a:solidFill>
                  <a:srgbClr val="002060"/>
                </a:solidFill>
                <a:latin typeface="Arimo"/>
              </a:rPr>
              <a:t>Dewch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i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deithio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dros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y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byd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,</a:t>
            </a:r>
            <a:endParaRPr lang="en-US" sz="3600">
              <a:solidFill>
                <a:srgbClr val="002060"/>
              </a:solidFill>
              <a:latin typeface="Arimo"/>
            </a:endParaRPr>
          </a:p>
          <a:p>
            <a:pPr algn="ctr">
              <a:lnSpc>
                <a:spcPts val="5473"/>
              </a:lnSpc>
            </a:pPr>
            <a:r>
              <a:rPr lang="en-US" sz="3600" dirty="0" err="1">
                <a:solidFill>
                  <a:srgbClr val="002060"/>
                </a:solidFill>
                <a:latin typeface="Arimo"/>
              </a:rPr>
              <a:t>Dewch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i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wlad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drysor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a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hud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.</a:t>
            </a:r>
            <a:endParaRPr lang="en-US" sz="3600">
              <a:solidFill>
                <a:srgbClr val="002060"/>
              </a:solidFill>
              <a:latin typeface="Arimo"/>
            </a:endParaRPr>
          </a:p>
          <a:p>
            <a:pPr algn="ctr">
              <a:lnSpc>
                <a:spcPts val="5473"/>
              </a:lnSpc>
            </a:pPr>
            <a:r>
              <a:rPr lang="en-US" sz="3600" dirty="0" err="1">
                <a:solidFill>
                  <a:srgbClr val="002060"/>
                </a:solidFill>
                <a:latin typeface="Arimo"/>
              </a:rPr>
              <a:t>Dewch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i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eistedd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ar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y </a:t>
            </a:r>
            <a:r>
              <a:rPr lang="en-US" sz="3600" dirty="0" err="1">
                <a:solidFill>
                  <a:srgbClr val="002060"/>
                </a:solidFill>
                <a:latin typeface="Arimo"/>
              </a:rPr>
              <a:t>llawr</a:t>
            </a:r>
            <a:endParaRPr lang="en-US" sz="3600" dirty="0">
              <a:solidFill>
                <a:srgbClr val="002060"/>
              </a:solidFill>
              <a:latin typeface="Arimo"/>
            </a:endParaRPr>
          </a:p>
          <a:p>
            <a:pPr algn="ctr">
              <a:lnSpc>
                <a:spcPts val="5473"/>
              </a:lnSpc>
            </a:pPr>
            <a:r>
              <a:rPr lang="en-US" sz="3600" dirty="0">
                <a:solidFill>
                  <a:srgbClr val="002060"/>
                </a:solidFill>
                <a:latin typeface="Arimo"/>
              </a:rPr>
              <a:t>Mae </a:t>
            </a:r>
            <a:r>
              <a:rPr lang="en-US" sz="3600" err="1">
                <a:solidFill>
                  <a:srgbClr val="002060"/>
                </a:solidFill>
                <a:latin typeface="Arimo"/>
              </a:rPr>
              <a:t>hi’n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err="1">
                <a:solidFill>
                  <a:srgbClr val="002060"/>
                </a:solidFill>
                <a:latin typeface="Arimo"/>
              </a:rPr>
              <a:t>amser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err="1">
                <a:solidFill>
                  <a:srgbClr val="002060"/>
                </a:solidFill>
                <a:latin typeface="Arimo"/>
              </a:rPr>
              <a:t>stori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 </a:t>
            </a:r>
            <a:r>
              <a:rPr lang="en-US" sz="3600" err="1">
                <a:solidFill>
                  <a:srgbClr val="002060"/>
                </a:solidFill>
                <a:latin typeface="Arimo"/>
              </a:rPr>
              <a:t>nawr</a:t>
            </a:r>
            <a:r>
              <a:rPr lang="en-US" sz="3600" dirty="0">
                <a:solidFill>
                  <a:srgbClr val="002060"/>
                </a:solidFill>
                <a:latin typeface="Arimo"/>
              </a:rPr>
              <a:t>.</a:t>
            </a:r>
            <a:endParaRPr lang="en-US" sz="3600">
              <a:solidFill>
                <a:srgbClr val="002060"/>
              </a:solidFill>
              <a:latin typeface="Arimo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811639" y="324740"/>
            <a:ext cx="8574006" cy="1189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5300" b="1" dirty="0">
                <a:solidFill>
                  <a:srgbClr val="002060"/>
                </a:solidFill>
                <a:latin typeface="Cymraeg"/>
              </a:rPr>
              <a:t>Mae </a:t>
            </a:r>
            <a:r>
              <a:rPr lang="en-US" sz="5300" b="1" dirty="0" err="1">
                <a:solidFill>
                  <a:srgbClr val="002060"/>
                </a:solidFill>
                <a:latin typeface="Cymraeg"/>
              </a:rPr>
              <a:t>hi’n</a:t>
            </a:r>
            <a:r>
              <a:rPr lang="en-US" sz="5300" b="1" dirty="0">
                <a:solidFill>
                  <a:srgbClr val="002060"/>
                </a:solidFill>
                <a:latin typeface="Cymraeg"/>
              </a:rPr>
              <a:t> </a:t>
            </a:r>
            <a:r>
              <a:rPr lang="en-US" sz="5300" b="1" dirty="0" err="1">
                <a:solidFill>
                  <a:srgbClr val="002060"/>
                </a:solidFill>
                <a:latin typeface="Cymraeg"/>
              </a:rPr>
              <a:t>amser</a:t>
            </a:r>
            <a:r>
              <a:rPr lang="en-US" sz="5300" b="1" dirty="0">
                <a:solidFill>
                  <a:srgbClr val="002060"/>
                </a:solidFill>
                <a:latin typeface="Cymraeg"/>
              </a:rPr>
              <a:t> </a:t>
            </a:r>
            <a:r>
              <a:rPr lang="en-US" sz="5300" b="1" dirty="0" err="1">
                <a:solidFill>
                  <a:srgbClr val="002060"/>
                </a:solidFill>
                <a:latin typeface="Cymraeg"/>
              </a:rPr>
              <a:t>stori</a:t>
            </a:r>
            <a:r>
              <a:rPr lang="en-US" sz="5300" b="1" dirty="0">
                <a:solidFill>
                  <a:srgbClr val="002060"/>
                </a:solidFill>
                <a:latin typeface="Cymraeg"/>
              </a:rPr>
              <a:t> </a:t>
            </a:r>
            <a:r>
              <a:rPr lang="en-US" sz="5300" b="1" dirty="0" err="1">
                <a:solidFill>
                  <a:srgbClr val="002060"/>
                </a:solidFill>
                <a:latin typeface="Cymraeg"/>
              </a:rPr>
              <a:t>nawr</a:t>
            </a:r>
            <a:r>
              <a:rPr lang="en-US" sz="5300" b="1" dirty="0">
                <a:solidFill>
                  <a:srgbClr val="002060"/>
                </a:solidFill>
                <a:latin typeface="Cymraeg"/>
              </a:rPr>
              <a:t>!</a:t>
            </a:r>
          </a:p>
          <a:p>
            <a:pPr algn="ctr">
              <a:lnSpc>
                <a:spcPts val="4974"/>
              </a:lnSpc>
            </a:pPr>
            <a:r>
              <a:rPr lang="en-US" sz="2000" i="1" dirty="0">
                <a:solidFill>
                  <a:srgbClr val="002060"/>
                </a:solidFill>
                <a:latin typeface="Cymraeg"/>
              </a:rPr>
              <a:t>(Twinkle, twinkle little star)</a:t>
            </a:r>
          </a:p>
        </p:txBody>
      </p:sp>
    </p:spTree>
    <p:extLst>
      <p:ext uri="{BB962C8B-B14F-4D97-AF65-F5344CB8AC3E}">
        <p14:creationId xmlns:p14="http://schemas.microsoft.com/office/powerpoint/2010/main" val="5382596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140" y="277602"/>
            <a:ext cx="6627182" cy="812321"/>
          </a:xfrm>
          <a:solidFill>
            <a:srgbClr val="FBFF88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3200" b="1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  <a:cs typeface="Calibri"/>
              </a:rPr>
              <a:t>Geirfa</a:t>
            </a:r>
            <a:r>
              <a:rPr lang="en-US" sz="3200" b="1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  <a:cs typeface="Calibri"/>
              </a:rPr>
              <a:t> </a:t>
            </a:r>
            <a:r>
              <a:rPr lang="en-US" sz="3200" b="1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  <a:cs typeface="Calibri"/>
              </a:rPr>
              <a:t>Ddefnyddiol</a:t>
            </a:r>
            <a:r>
              <a:rPr lang="en-US" sz="3200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  <a:cs typeface="Calibri"/>
              </a:rPr>
              <a:t>  –  </a:t>
            </a:r>
            <a:r>
              <a:rPr lang="en-US" sz="3200" i="1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  <a:cs typeface="Calibri"/>
              </a:rPr>
              <a:t>Useful</a:t>
            </a:r>
            <a:r>
              <a:rPr lang="en-US" sz="3200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  <a:cs typeface="Calibri"/>
              </a:rPr>
              <a:t> </a:t>
            </a:r>
            <a:r>
              <a:rPr lang="en-US" sz="3200" i="1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  <a:cs typeface="Calibri"/>
              </a:rPr>
              <a:t>Vocabulary</a:t>
            </a: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783AE653-07A1-4422-85A2-1BAF20A899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3229993"/>
              </p:ext>
            </p:extLst>
          </p:nvPr>
        </p:nvGraphicFramePr>
        <p:xfrm>
          <a:off x="718693" y="1449530"/>
          <a:ext cx="5017254" cy="5149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8627">
                  <a:extLst>
                    <a:ext uri="{9D8B030D-6E8A-4147-A177-3AD203B41FA5}">
                      <a16:colId xmlns:a16="http://schemas.microsoft.com/office/drawing/2014/main" val="611143573"/>
                    </a:ext>
                  </a:extLst>
                </a:gridCol>
                <a:gridCol w="2508627">
                  <a:extLst>
                    <a:ext uri="{9D8B030D-6E8A-4147-A177-3AD203B41FA5}">
                      <a16:colId xmlns:a16="http://schemas.microsoft.com/office/drawing/2014/main" val="1060846029"/>
                    </a:ext>
                  </a:extLst>
                </a:gridCol>
              </a:tblGrid>
              <a:tr h="396108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Cymraeg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err="1">
                          <a:solidFill>
                            <a:srgbClr val="002060"/>
                          </a:solidFill>
                        </a:rPr>
                        <a:t>Saesneg</a:t>
                      </a:r>
                      <a:endParaRPr lang="en-GB" b="1" dirty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7071290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llyfr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book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6952911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clawr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cover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9719448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awdur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author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0206120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teitl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title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9097341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tudalen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page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2437951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tudalennau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pages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1213339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llun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picture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2713138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lluniau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pictures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387964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stori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story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683662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arlunydd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illustrator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4205920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cyfres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series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6247510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sz="1800" b="0" i="0" u="none" strike="noStrike" noProof="0" dirty="0" err="1">
                          <a:solidFill>
                            <a:srgbClr val="002060"/>
                          </a:solidFill>
                          <a:latin typeface="Calibri"/>
                        </a:rPr>
                        <a:t>cymeriad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character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4404046"/>
                  </a:ext>
                </a:extLst>
              </a:tr>
            </a:tbl>
          </a:graphicData>
        </a:graphic>
      </p:graphicFrame>
      <p:graphicFrame>
        <p:nvGraphicFramePr>
          <p:cNvPr id="4" name="Table 11">
            <a:extLst>
              <a:ext uri="{FF2B5EF4-FFF2-40B4-BE49-F238E27FC236}">
                <a16:creationId xmlns:a16="http://schemas.microsoft.com/office/drawing/2014/main" id="{4FB1A807-F4E4-6106-621D-93561D635E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663354"/>
              </p:ext>
            </p:extLst>
          </p:nvPr>
        </p:nvGraphicFramePr>
        <p:xfrm>
          <a:off x="6401404" y="1449529"/>
          <a:ext cx="5017254" cy="51494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8627">
                  <a:extLst>
                    <a:ext uri="{9D8B030D-6E8A-4147-A177-3AD203B41FA5}">
                      <a16:colId xmlns:a16="http://schemas.microsoft.com/office/drawing/2014/main" val="611143573"/>
                    </a:ext>
                  </a:extLst>
                </a:gridCol>
                <a:gridCol w="2508627">
                  <a:extLst>
                    <a:ext uri="{9D8B030D-6E8A-4147-A177-3AD203B41FA5}">
                      <a16:colId xmlns:a16="http://schemas.microsoft.com/office/drawing/2014/main" val="1060846029"/>
                    </a:ext>
                  </a:extLst>
                </a:gridCol>
              </a:tblGrid>
              <a:tr h="396108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Cymraeg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err="1">
                          <a:solidFill>
                            <a:srgbClr val="002060"/>
                          </a:solidFill>
                        </a:rPr>
                        <a:t>Saesneg</a:t>
                      </a:r>
                      <a:endParaRPr lang="en-GB" b="1" dirty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7071290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cymeriadau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characters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6952911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prif</a:t>
                      </a:r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gymeriad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main character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9719448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ar</a:t>
                      </a:r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dechrau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at the beginning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0206120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canol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middle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9097341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diwedd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end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2437951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doniol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funny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1213339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lliwgar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colourful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2713138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diddorol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interesting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387964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cyffrous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exciting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683662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2060"/>
                          </a:solidFill>
                        </a:rPr>
                        <a:t>ardderchog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excellent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6247510"/>
                  </a:ext>
                </a:extLst>
              </a:tr>
              <a:tr h="396108">
                <a:tc>
                  <a:txBody>
                    <a:bodyPr/>
                    <a:lstStyle/>
                    <a:p>
                      <a:r>
                        <a:rPr lang="en-GB" sz="1800" b="0" i="0" u="none" strike="noStrike" noProof="0" dirty="0">
                          <a:solidFill>
                            <a:srgbClr val="002060"/>
                          </a:solidFill>
                          <a:latin typeface="Calibri"/>
                        </a:rPr>
                        <a:t>hapus</a:t>
                      </a:r>
                      <a:endParaRPr lang="en-GB" sz="1800" b="0" i="0" u="none" strike="noStrike" noProof="0" dirty="0" err="1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happy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4404046"/>
                  </a:ext>
                </a:extLst>
              </a:tr>
              <a:tr h="39610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 err="1">
                          <a:solidFill>
                            <a:srgbClr val="002060"/>
                          </a:solidFill>
                          <a:latin typeface="Calibri"/>
                        </a:rPr>
                        <a:t>trist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i="1" dirty="0">
                          <a:solidFill>
                            <a:srgbClr val="002060"/>
                          </a:solidFill>
                        </a:rPr>
                        <a:t>sad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0655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099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530256" y="424544"/>
            <a:ext cx="7569200" cy="1189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53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5300" dirty="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53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dirty="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53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53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>
              <a:lnSpc>
                <a:spcPts val="4974"/>
              </a:lnSpc>
            </a:pP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It's story time!</a:t>
            </a:r>
          </a:p>
        </p:txBody>
      </p:sp>
      <p:sp>
        <p:nvSpPr>
          <p:cNvPr id="3" name="AutoShape 3"/>
          <p:cNvSpPr/>
          <p:nvPr/>
        </p:nvSpPr>
        <p:spPr>
          <a:xfrm>
            <a:off x="-1186" y="4834036"/>
            <a:ext cx="12187892" cy="2023964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448893" y="3803385"/>
            <a:ext cx="5277327" cy="278379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670577" y="2232684"/>
            <a:ext cx="9296400" cy="1189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5300" dirty="0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53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3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dirty="0" err="1">
                <a:solidFill>
                  <a:srgbClr val="002060"/>
                </a:solidFill>
                <a:latin typeface="Calibri"/>
                <a:cs typeface="Calibri"/>
              </a:rPr>
              <a:t>eisiau</a:t>
            </a:r>
            <a:r>
              <a:rPr lang="en-US" sz="53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dirty="0" err="1">
                <a:solidFill>
                  <a:srgbClr val="002060"/>
                </a:solidFill>
                <a:latin typeface="Calibri"/>
                <a:cs typeface="Calibri"/>
              </a:rPr>
              <a:t>darllen</a:t>
            </a:r>
            <a:r>
              <a:rPr lang="en-US" sz="53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530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4974"/>
              </a:lnSpc>
            </a:pP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Who wants to read a story?</a:t>
            </a:r>
          </a:p>
        </p:txBody>
      </p:sp>
    </p:spTree>
    <p:extLst>
      <p:ext uri="{BB962C8B-B14F-4D97-AF65-F5344CB8AC3E}">
        <p14:creationId xmlns:p14="http://schemas.microsoft.com/office/powerpoint/2010/main" val="278550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180"/>
                            </p:stCondLst>
                            <p:childTnLst>
                              <p:par>
                                <p:cTn id="19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-1186" y="4834036"/>
            <a:ext cx="12187892" cy="2023964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44393" y="3708135"/>
            <a:ext cx="5277327" cy="27837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D264F9-6B03-E121-80E2-4B667F6CB413}"/>
              </a:ext>
            </a:extLst>
          </p:cNvPr>
          <p:cNvSpPr txBox="1"/>
          <p:nvPr/>
        </p:nvSpPr>
        <p:spPr>
          <a:xfrm>
            <a:off x="1366434" y="204061"/>
            <a:ext cx="963994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eisiau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darllen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?        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			</a:t>
            </a:r>
            <a:endParaRPr lang="en-US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            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Who wants to read a story?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Dewch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eistedd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	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Come to sit!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Dewch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wrando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	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Come to listen to the story.</a:t>
            </a:r>
          </a:p>
          <a:p>
            <a:pPr marL="342900" indent="-342900">
              <a:buFont typeface="Arial"/>
              <a:buChar char="•"/>
            </a:pP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Gwrandewch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!  </a:t>
            </a: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Gwrandewch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arna </a:t>
            </a: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.  </a:t>
            </a: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Gwrandewch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ofalus</a:t>
            </a:r>
            <a:r>
              <a:rPr lang="is-IS" sz="2400" b="1" dirty="0">
                <a:solidFill>
                  <a:srgbClr val="002060"/>
                </a:solidFill>
                <a:latin typeface="Calibri"/>
                <a:cs typeface="Calibri"/>
              </a:rPr>
              <a:t>….</a:t>
            </a:r>
          </a:p>
          <a:p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	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Listen! Listen to me.  Listen carefully ..</a:t>
            </a:r>
          </a:p>
          <a:p>
            <a:pPr marL="342900" indent="-342900">
              <a:buFont typeface="Arial"/>
              <a:buChar char="•"/>
            </a:pP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Pawb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dawel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	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Everybody quiet!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GB" sz="2400" b="1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	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No talking!</a:t>
            </a:r>
            <a:endParaRPr lang="en-GB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60834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-1186" y="4834036"/>
            <a:ext cx="12187892" cy="2023964"/>
          </a:xfrm>
          <a:prstGeom prst="rect">
            <a:avLst/>
          </a:prstGeom>
          <a:solidFill>
            <a:srgbClr val="FBFF88"/>
          </a:solidFill>
        </p:spPr>
      </p:sp>
      <p:pic>
        <p:nvPicPr>
          <p:cNvPr id="2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555586D-6F02-2B2D-9DEB-C8E9C6DD5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2166" y="953861"/>
            <a:ext cx="3384096" cy="495027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2">
            <a:extLst>
              <a:ext uri="{FF2B5EF4-FFF2-40B4-BE49-F238E27FC236}">
                <a16:creationId xmlns:a16="http://schemas.microsoft.com/office/drawing/2014/main" id="{F5149186-E0E0-74AA-C1FB-239A2CE1A5F5}"/>
              </a:ext>
            </a:extLst>
          </p:cNvPr>
          <p:cNvSpPr txBox="1"/>
          <p:nvPr/>
        </p:nvSpPr>
        <p:spPr>
          <a:xfrm>
            <a:off x="4489684" y="342901"/>
            <a:ext cx="7569200" cy="1203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53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5300" b="1" dirty="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53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b="1" dirty="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53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b="1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53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>
              <a:lnSpc>
                <a:spcPts val="4974"/>
              </a:lnSpc>
            </a:pP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It's story time!</a:t>
            </a:r>
          </a:p>
        </p:txBody>
      </p:sp>
      <p:pic>
        <p:nvPicPr>
          <p:cNvPr id="12" name="Picture 12" descr="Diagram&#10;&#10;Description automatically generated">
            <a:extLst>
              <a:ext uri="{FF2B5EF4-FFF2-40B4-BE49-F238E27FC236}">
                <a16:creationId xmlns:a16="http://schemas.microsoft.com/office/drawing/2014/main" id="{1CE36D3F-A323-E900-74AA-3230FEC756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007" y="2274249"/>
            <a:ext cx="6879771" cy="3955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27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180"/>
                            </p:stCondLst>
                            <p:childTnLst>
                              <p:par>
                                <p:cTn id="19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-1186" y="4834036"/>
            <a:ext cx="12187892" cy="2023964"/>
          </a:xfrm>
          <a:prstGeom prst="rect">
            <a:avLst/>
          </a:prstGeom>
          <a:solidFill>
            <a:srgbClr val="FBFF88"/>
          </a:solidFill>
        </p:spPr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F5149186-E0E0-74AA-C1FB-239A2CE1A5F5}"/>
              </a:ext>
            </a:extLst>
          </p:cNvPr>
          <p:cNvSpPr txBox="1"/>
          <p:nvPr/>
        </p:nvSpPr>
        <p:spPr>
          <a:xfrm>
            <a:off x="4489684" y="342901"/>
            <a:ext cx="7569200" cy="6603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53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5300" b="1" dirty="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53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b="1" dirty="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53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300" b="1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53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B636ECF3-D105-43EC-181D-8953B5ED82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5972" y="1455444"/>
            <a:ext cx="3600450" cy="492682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7" descr="Diagram&#10;&#10;Description automatically generated">
            <a:extLst>
              <a:ext uri="{FF2B5EF4-FFF2-40B4-BE49-F238E27FC236}">
                <a16:creationId xmlns:a16="http://schemas.microsoft.com/office/drawing/2014/main" id="{28D063AF-00DF-5E80-DCAF-159E4A2C89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" y="344943"/>
            <a:ext cx="2702378" cy="1881867"/>
          </a:xfrm>
          <a:prstGeom prst="rect">
            <a:avLst/>
          </a:prstGeom>
        </p:spPr>
      </p:pic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F2C1B00A-8CD3-7391-BE3E-C7A85B52F7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722" y="4064454"/>
            <a:ext cx="3083378" cy="1940378"/>
          </a:xfrm>
          <a:prstGeom prst="rect">
            <a:avLst/>
          </a:prstGeom>
        </p:spPr>
      </p:pic>
      <p:pic>
        <p:nvPicPr>
          <p:cNvPr id="9" name="Picture 9" descr="Diagram&#10;&#10;Description automatically generated">
            <a:extLst>
              <a:ext uri="{FF2B5EF4-FFF2-40B4-BE49-F238E27FC236}">
                <a16:creationId xmlns:a16="http://schemas.microsoft.com/office/drawing/2014/main" id="{2B542488-7A55-82CE-434D-BB8A4715AF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8156" y="1455964"/>
            <a:ext cx="3365046" cy="2272393"/>
          </a:xfrm>
          <a:prstGeom prst="rect">
            <a:avLst/>
          </a:prstGeom>
        </p:spPr>
      </p:pic>
      <p:pic>
        <p:nvPicPr>
          <p:cNvPr id="10" name="Picture 10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A386EB0A-0E48-107C-57A8-1E600EB232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92886" y="4252913"/>
            <a:ext cx="3189514" cy="191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88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4404" y="5677563"/>
            <a:ext cx="12194580" cy="1174013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969892" y="2065344"/>
            <a:ext cx="2252217" cy="27432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flipH="1">
            <a:off x="6555186" y="2942046"/>
            <a:ext cx="2288709" cy="1044223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738414" y="-786646"/>
            <a:ext cx="11074400" cy="22312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0500"/>
              </a:lnSpc>
            </a:pPr>
            <a:r>
              <a:rPr lang="en-US" sz="7650" dirty="0" err="1">
                <a:solidFill>
                  <a:srgbClr val="241452"/>
                </a:solidFill>
                <a:latin typeface="Calibri"/>
                <a:cs typeface="Calibri"/>
              </a:rPr>
              <a:t>Edrychwch</a:t>
            </a:r>
            <a:r>
              <a:rPr lang="en-US" sz="7650" dirty="0">
                <a:solidFill>
                  <a:srgbClr val="241452"/>
                </a:solidFill>
                <a:latin typeface="Calibri"/>
                <a:cs typeface="Calibri"/>
              </a:rPr>
              <a:t> </a:t>
            </a:r>
            <a:r>
              <a:rPr lang="en-US" sz="7650" dirty="0" err="1">
                <a:solidFill>
                  <a:srgbClr val="241452"/>
                </a:solidFill>
                <a:latin typeface="Calibri"/>
                <a:cs typeface="Calibri"/>
              </a:rPr>
              <a:t>ar</a:t>
            </a:r>
            <a:r>
              <a:rPr lang="en-US" sz="7650" dirty="0">
                <a:solidFill>
                  <a:srgbClr val="241452"/>
                </a:solidFill>
                <a:latin typeface="Calibri"/>
                <a:cs typeface="Calibri"/>
              </a:rPr>
              <a:t> y </a:t>
            </a:r>
            <a:r>
              <a:rPr lang="en-US" sz="7650" dirty="0" err="1">
                <a:solidFill>
                  <a:srgbClr val="241452"/>
                </a:solidFill>
                <a:latin typeface="Calibri"/>
                <a:cs typeface="Calibri"/>
              </a:rPr>
              <a:t>clawr</a:t>
            </a:r>
            <a:r>
              <a:rPr lang="en-US" sz="7650" dirty="0">
                <a:solidFill>
                  <a:srgbClr val="241452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E00E0FAC-C68A-DD00-1BFF-C9ABDA71CEC7}"/>
              </a:ext>
            </a:extLst>
          </p:cNvPr>
          <p:cNvSpPr txBox="1"/>
          <p:nvPr/>
        </p:nvSpPr>
        <p:spPr>
          <a:xfrm>
            <a:off x="2391487" y="5902209"/>
            <a:ext cx="7409025" cy="626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6"/>
              </a:lnSpc>
            </a:pPr>
            <a:r>
              <a:rPr lang="en-US" sz="3700" i="1" dirty="0">
                <a:solidFill>
                  <a:schemeClr val="bg1"/>
                </a:solidFill>
                <a:latin typeface="Calibri"/>
                <a:cs typeface="Calibri"/>
              </a:rPr>
              <a:t>Look at the cover.</a:t>
            </a:r>
            <a:endParaRPr lang="en-US" i="1">
              <a:solidFill>
                <a:schemeClr val="bg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32460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-1186" y="4834036"/>
            <a:ext cx="12187892" cy="2023964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925393" y="3653707"/>
            <a:ext cx="5277327" cy="27837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D264F9-6B03-E121-80E2-4B667F6CB413}"/>
              </a:ext>
            </a:extLst>
          </p:cNvPr>
          <p:cNvSpPr txBox="1"/>
          <p:nvPr/>
        </p:nvSpPr>
        <p:spPr>
          <a:xfrm>
            <a:off x="1216755" y="217668"/>
            <a:ext cx="9639945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 sz="2400" b="1" err="1">
                <a:solidFill>
                  <a:srgbClr val="002060"/>
                </a:solidFill>
                <a:ea typeface="+mn-lt"/>
                <a:cs typeface="+mn-lt"/>
              </a:rPr>
              <a:t>Pwy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err="1">
                <a:solidFill>
                  <a:srgbClr val="002060"/>
                </a:solidFill>
                <a:ea typeface="+mn-lt"/>
                <a:cs typeface="+mn-lt"/>
              </a:rPr>
              <a:t>ydy’r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err="1">
                <a:solidFill>
                  <a:srgbClr val="002060"/>
                </a:solidFill>
                <a:ea typeface="+mn-lt"/>
                <a:cs typeface="+mn-lt"/>
              </a:rPr>
              <a:t>awdur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GB" sz="24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        </a:t>
            </a:r>
            <a:r>
              <a:rPr lang="en-GB" sz="2400" i="1" dirty="0">
                <a:solidFill>
                  <a:srgbClr val="002060"/>
                </a:solidFill>
                <a:ea typeface="+mn-lt"/>
                <a:cs typeface="+mn-lt"/>
              </a:rPr>
              <a:t>Who is the author?</a:t>
            </a:r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400" b="1" err="1">
                <a:solidFill>
                  <a:srgbClr val="002060"/>
                </a:solidFill>
                <a:ea typeface="+mn-lt"/>
                <a:cs typeface="+mn-lt"/>
              </a:rPr>
              <a:t>Pwy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err="1">
                <a:solidFill>
                  <a:srgbClr val="002060"/>
                </a:solidFill>
                <a:ea typeface="+mn-lt"/>
                <a:cs typeface="+mn-lt"/>
              </a:rPr>
              <a:t>wedi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err="1">
                <a:solidFill>
                  <a:srgbClr val="002060"/>
                </a:solidFill>
                <a:ea typeface="+mn-lt"/>
                <a:cs typeface="+mn-lt"/>
              </a:rPr>
              <a:t>ysgrifennu’r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err="1">
                <a:solidFill>
                  <a:srgbClr val="002060"/>
                </a:solidFill>
                <a:ea typeface="+mn-lt"/>
                <a:cs typeface="+mn-lt"/>
              </a:rPr>
              <a:t>llyfr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 sz="2400" b="1" dirty="0">
                <a:solidFill>
                  <a:srgbClr val="002060"/>
                </a:solidFill>
                <a:cs typeface="Calibri"/>
              </a:rPr>
              <a:t>        </a:t>
            </a:r>
            <a:r>
              <a:rPr lang="en-GB" sz="2400" i="1" dirty="0">
                <a:solidFill>
                  <a:srgbClr val="002060"/>
                </a:solidFill>
                <a:cs typeface="Calibri"/>
              </a:rPr>
              <a:t>Who has written the book?</a:t>
            </a: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ydy’r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teitl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GB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        </a:t>
            </a:r>
            <a:r>
              <a:rPr lang="en-GB" sz="2400" i="1" dirty="0">
                <a:solidFill>
                  <a:srgbClr val="002060"/>
                </a:solidFill>
                <a:ea typeface="+mn-lt"/>
                <a:cs typeface="+mn-lt"/>
              </a:rPr>
              <a:t>What is the title?</a:t>
            </a:r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Pwy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ydy’r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arlunydd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GB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        </a:t>
            </a:r>
            <a:r>
              <a:rPr lang="en-GB" sz="2400" i="1" dirty="0">
                <a:solidFill>
                  <a:srgbClr val="002060"/>
                </a:solidFill>
                <a:ea typeface="+mn-lt"/>
                <a:cs typeface="+mn-lt"/>
              </a:rPr>
              <a:t>Who is the author?</a:t>
            </a:r>
          </a:p>
          <a:p>
            <a:pPr>
              <a:buFont typeface="Arial"/>
              <a:buChar char="•"/>
            </a:pP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Pwy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wedi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tynnu’r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lluniau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GB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        </a:t>
            </a:r>
            <a:r>
              <a:rPr lang="en-GB" sz="2400" i="1" dirty="0">
                <a:solidFill>
                  <a:srgbClr val="002060"/>
                </a:solidFill>
                <a:ea typeface="+mn-lt"/>
                <a:cs typeface="+mn-lt"/>
              </a:rPr>
              <a:t>Who has drawn the pictures?</a:t>
            </a:r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clawr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GB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What is on the cover?</a:t>
            </a:r>
            <a:endParaRPr lang="en-GB" sz="24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GB" sz="2400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90309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823" y="5777981"/>
            <a:ext cx="12188353" cy="1085072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19942718">
            <a:off x="3868603" y="951786"/>
            <a:ext cx="4454795" cy="467082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070166" y="2189262"/>
            <a:ext cx="2399457" cy="1097933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1909147" y="197079"/>
            <a:ext cx="8373706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Beth </a:t>
            </a:r>
            <a:r>
              <a:rPr lang="en-US" sz="5300" dirty="0" err="1">
                <a:solidFill>
                  <a:srgbClr val="241452"/>
                </a:solidFill>
                <a:latin typeface="Calibri"/>
                <a:cs typeface="Calibri"/>
              </a:rPr>
              <a:t>sy</a:t>
            </a: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 </a:t>
            </a:r>
            <a:r>
              <a:rPr lang="en-US" sz="5300" dirty="0" err="1">
                <a:solidFill>
                  <a:srgbClr val="241452"/>
                </a:solidFill>
                <a:latin typeface="Calibri"/>
                <a:cs typeface="Calibri"/>
              </a:rPr>
              <a:t>ar</a:t>
            </a: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 y </a:t>
            </a:r>
            <a:r>
              <a:rPr lang="en-US" sz="5300" dirty="0" err="1">
                <a:solidFill>
                  <a:srgbClr val="241452"/>
                </a:solidFill>
                <a:latin typeface="Calibri"/>
                <a:cs typeface="Calibri"/>
              </a:rPr>
              <a:t>clawr</a:t>
            </a: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568380" y="5997459"/>
            <a:ext cx="7409025" cy="626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6"/>
              </a:lnSpc>
            </a:pP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Car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sy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ar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 y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clawr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016621" y="3919984"/>
            <a:ext cx="4506548" cy="626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6"/>
              </a:lnSpc>
            </a:pPr>
            <a:r>
              <a:rPr lang="en-US" sz="3740">
                <a:solidFill>
                  <a:srgbClr val="F4F4F4"/>
                </a:solidFill>
                <a:latin typeface="Cymraeg 2"/>
              </a:rPr>
              <a:t>car</a:t>
            </a:r>
          </a:p>
        </p:txBody>
      </p:sp>
    </p:spTree>
    <p:extLst>
      <p:ext uri="{BB962C8B-B14F-4D97-AF65-F5344CB8AC3E}">
        <p14:creationId xmlns:p14="http://schemas.microsoft.com/office/powerpoint/2010/main" val="1948973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823" y="5764374"/>
            <a:ext cx="12188353" cy="1098679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19942718">
            <a:off x="3868603" y="951786"/>
            <a:ext cx="4454795" cy="467082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039180" y="1733650"/>
            <a:ext cx="2113640" cy="234848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1909147" y="209271"/>
            <a:ext cx="8373706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Beth </a:t>
            </a:r>
            <a:r>
              <a:rPr lang="en-US" sz="5300" dirty="0" err="1">
                <a:solidFill>
                  <a:srgbClr val="241452"/>
                </a:solidFill>
                <a:latin typeface="Calibri"/>
                <a:cs typeface="Calibri"/>
              </a:rPr>
              <a:t>sy</a:t>
            </a: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 </a:t>
            </a:r>
            <a:r>
              <a:rPr lang="en-US" sz="5300" dirty="0" err="1">
                <a:solidFill>
                  <a:srgbClr val="241452"/>
                </a:solidFill>
                <a:latin typeface="Calibri"/>
                <a:cs typeface="Calibri"/>
              </a:rPr>
              <a:t>ar</a:t>
            </a: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 y </a:t>
            </a:r>
            <a:r>
              <a:rPr lang="en-US" sz="5300" dirty="0" err="1">
                <a:solidFill>
                  <a:srgbClr val="241452"/>
                </a:solidFill>
                <a:latin typeface="Calibri"/>
                <a:cs typeface="Calibri"/>
              </a:rPr>
              <a:t>clawr</a:t>
            </a: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565382" y="5916643"/>
            <a:ext cx="7409025" cy="626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6"/>
              </a:lnSpc>
            </a:pP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Roced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sy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ar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 y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clawr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016621" y="4216828"/>
            <a:ext cx="4506548" cy="626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6"/>
              </a:lnSpc>
            </a:pPr>
            <a:r>
              <a:rPr lang="en-US" sz="3740">
                <a:solidFill>
                  <a:srgbClr val="F4F4F4"/>
                </a:solidFill>
                <a:latin typeface="Cymraeg 2"/>
              </a:rPr>
              <a:t>Roced </a:t>
            </a:r>
          </a:p>
        </p:txBody>
      </p:sp>
    </p:spTree>
    <p:extLst>
      <p:ext uri="{BB962C8B-B14F-4D97-AF65-F5344CB8AC3E}">
        <p14:creationId xmlns:p14="http://schemas.microsoft.com/office/powerpoint/2010/main" val="16044172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823" y="5791589"/>
            <a:ext cx="12188353" cy="1071464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19942718">
            <a:off x="3868603" y="951786"/>
            <a:ext cx="4454795" cy="467082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722374" y="2193608"/>
            <a:ext cx="2741133" cy="1312318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1906088" y="217888"/>
            <a:ext cx="8373706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Beth </a:t>
            </a:r>
            <a:r>
              <a:rPr lang="en-US" sz="5300" dirty="0" err="1">
                <a:solidFill>
                  <a:srgbClr val="241452"/>
                </a:solidFill>
                <a:latin typeface="Calibri"/>
                <a:cs typeface="Calibri"/>
              </a:rPr>
              <a:t>sy</a:t>
            </a: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 </a:t>
            </a:r>
            <a:r>
              <a:rPr lang="en-US" sz="5300" dirty="0" err="1">
                <a:solidFill>
                  <a:srgbClr val="241452"/>
                </a:solidFill>
                <a:latin typeface="Calibri"/>
                <a:cs typeface="Calibri"/>
              </a:rPr>
              <a:t>ar</a:t>
            </a: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 y </a:t>
            </a:r>
            <a:r>
              <a:rPr lang="en-US" sz="5300" dirty="0" err="1">
                <a:solidFill>
                  <a:srgbClr val="241452"/>
                </a:solidFill>
                <a:latin typeface="Calibri"/>
                <a:cs typeface="Calibri"/>
              </a:rPr>
              <a:t>clawr</a:t>
            </a:r>
            <a:r>
              <a:rPr lang="en-US" sz="5300" dirty="0">
                <a:solidFill>
                  <a:srgbClr val="241452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565382" y="5935821"/>
            <a:ext cx="7409025" cy="626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6"/>
              </a:lnSpc>
            </a:pP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Traeth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sy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ar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 y </a:t>
            </a:r>
            <a:r>
              <a:rPr lang="en-US" sz="3700" dirty="0" err="1">
                <a:solidFill>
                  <a:schemeClr val="bg1"/>
                </a:solidFill>
                <a:latin typeface="Calibri"/>
                <a:cs typeface="Calibri"/>
              </a:rPr>
              <a:t>clawr</a:t>
            </a:r>
            <a:r>
              <a:rPr lang="en-US" sz="3700" dirty="0">
                <a:solidFill>
                  <a:schemeClr val="bg1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016621" y="4216828"/>
            <a:ext cx="4506548" cy="626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6"/>
              </a:lnSpc>
            </a:pPr>
            <a:r>
              <a:rPr lang="en-US" sz="3740">
                <a:solidFill>
                  <a:srgbClr val="F4F4F4"/>
                </a:solidFill>
                <a:latin typeface="Cymraeg 2"/>
              </a:rPr>
              <a:t>traeth</a:t>
            </a:r>
          </a:p>
        </p:txBody>
      </p:sp>
    </p:spTree>
    <p:extLst>
      <p:ext uri="{BB962C8B-B14F-4D97-AF65-F5344CB8AC3E}">
        <p14:creationId xmlns:p14="http://schemas.microsoft.com/office/powerpoint/2010/main" val="2617995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CF018C0B-CD32-9DCD-92F6-25CF42C3B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098" y="176801"/>
            <a:ext cx="9471803" cy="650439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7400742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058786F6-5262-55CB-3D7E-E6D87970E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30" y="187544"/>
            <a:ext cx="9385539" cy="646853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417189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685801" y="1565640"/>
            <a:ext cx="10920751" cy="4606560"/>
            <a:chOff x="0" y="0"/>
            <a:chExt cx="8847513" cy="373203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847513" cy="3732033"/>
            </a:xfrm>
            <a:custGeom>
              <a:avLst/>
              <a:gdLst/>
              <a:ahLst/>
              <a:cxnLst/>
              <a:rect l="l" t="t" r="r" b="b"/>
              <a:pathLst>
                <a:path w="8847513" h="3732033">
                  <a:moveTo>
                    <a:pt x="8723053" y="3732033"/>
                  </a:moveTo>
                  <a:lnTo>
                    <a:pt x="124460" y="3732033"/>
                  </a:lnTo>
                  <a:cubicBezTo>
                    <a:pt x="55880" y="3732033"/>
                    <a:pt x="0" y="3676152"/>
                    <a:pt x="0" y="3607572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723054" y="0"/>
                  </a:lnTo>
                  <a:cubicBezTo>
                    <a:pt x="8791633" y="0"/>
                    <a:pt x="8847513" y="55880"/>
                    <a:pt x="8847513" y="124460"/>
                  </a:cubicBezTo>
                  <a:lnTo>
                    <a:pt x="8847513" y="3607573"/>
                  </a:lnTo>
                  <a:cubicBezTo>
                    <a:pt x="8847513" y="3676153"/>
                    <a:pt x="8791633" y="3732033"/>
                    <a:pt x="8723054" y="3732033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259844" y="4407326"/>
            <a:ext cx="1706741" cy="233400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851071" y="3475482"/>
            <a:ext cx="1224652" cy="102105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088998" y="4648563"/>
            <a:ext cx="938253" cy="905415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2012949" y="476124"/>
            <a:ext cx="8166103" cy="6156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Hoffi?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06542" y="2419709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Wyt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llyfr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06542" y="3811260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Ydw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i'n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llyfr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12638" y="4803279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Nac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ydw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i ddim yn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llyfr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6079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685801" y="1565640"/>
            <a:ext cx="10920751" cy="4606560"/>
            <a:chOff x="0" y="0"/>
            <a:chExt cx="8847513" cy="373203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847513" cy="3732033"/>
            </a:xfrm>
            <a:custGeom>
              <a:avLst/>
              <a:gdLst/>
              <a:ahLst/>
              <a:cxnLst/>
              <a:rect l="l" t="t" r="r" b="b"/>
              <a:pathLst>
                <a:path w="8847513" h="3732033">
                  <a:moveTo>
                    <a:pt x="8723053" y="3732033"/>
                  </a:moveTo>
                  <a:lnTo>
                    <a:pt x="124460" y="3732033"/>
                  </a:lnTo>
                  <a:cubicBezTo>
                    <a:pt x="55880" y="3732033"/>
                    <a:pt x="0" y="3676152"/>
                    <a:pt x="0" y="3607572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723054" y="0"/>
                  </a:lnTo>
                  <a:cubicBezTo>
                    <a:pt x="8791633" y="0"/>
                    <a:pt x="8847513" y="55880"/>
                    <a:pt x="8847513" y="124460"/>
                  </a:cubicBezTo>
                  <a:lnTo>
                    <a:pt x="8847513" y="3607573"/>
                  </a:lnTo>
                  <a:cubicBezTo>
                    <a:pt x="8847513" y="3676153"/>
                    <a:pt x="8791633" y="3732033"/>
                    <a:pt x="8723054" y="3732033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259844" y="4407326"/>
            <a:ext cx="1706741" cy="233400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093279" y="3564208"/>
            <a:ext cx="1224652" cy="102105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110709" y="4677486"/>
            <a:ext cx="938253" cy="905415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2063124" y="490739"/>
            <a:ext cx="8166103" cy="6156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Hoffi?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542" y="2378228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Wyt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75350" y="3777386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Ydw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i'n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5350" y="4799958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Nac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ydw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i ddim yn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6749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685801" y="1565640"/>
            <a:ext cx="10920751" cy="4606560"/>
            <a:chOff x="0" y="0"/>
            <a:chExt cx="8847513" cy="373203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847513" cy="3732033"/>
            </a:xfrm>
            <a:custGeom>
              <a:avLst/>
              <a:gdLst/>
              <a:ahLst/>
              <a:cxnLst/>
              <a:rect l="l" t="t" r="r" b="b"/>
              <a:pathLst>
                <a:path w="8847513" h="3732033">
                  <a:moveTo>
                    <a:pt x="8723053" y="3732033"/>
                  </a:moveTo>
                  <a:lnTo>
                    <a:pt x="124460" y="3732033"/>
                  </a:lnTo>
                  <a:cubicBezTo>
                    <a:pt x="55880" y="3732033"/>
                    <a:pt x="0" y="3676152"/>
                    <a:pt x="0" y="3607572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723054" y="0"/>
                  </a:lnTo>
                  <a:cubicBezTo>
                    <a:pt x="8791633" y="0"/>
                    <a:pt x="8847513" y="55880"/>
                    <a:pt x="8847513" y="124460"/>
                  </a:cubicBezTo>
                  <a:lnTo>
                    <a:pt x="8847513" y="3607573"/>
                  </a:lnTo>
                  <a:cubicBezTo>
                    <a:pt x="8847513" y="3676153"/>
                    <a:pt x="8791633" y="3732033"/>
                    <a:pt x="8723054" y="3732033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259844" y="4407326"/>
            <a:ext cx="1706741" cy="233400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151336" y="3512811"/>
            <a:ext cx="1224652" cy="102105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971122" y="4658603"/>
            <a:ext cx="938253" cy="905415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2063124" y="550273"/>
            <a:ext cx="8166103" cy="6156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Hoffi?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5350" y="2314487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Wyt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llun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75349" y="3798222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Ydw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i'n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llun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5348" y="4803279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Nac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ydw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dw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i ddim yn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llun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51442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7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685801" y="1565640"/>
            <a:ext cx="10920751" cy="4606560"/>
            <a:chOff x="0" y="0"/>
            <a:chExt cx="8847513" cy="373203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847513" cy="3732033"/>
            </a:xfrm>
            <a:custGeom>
              <a:avLst/>
              <a:gdLst/>
              <a:ahLst/>
              <a:cxnLst/>
              <a:rect l="l" t="t" r="r" b="b"/>
              <a:pathLst>
                <a:path w="8847513" h="3732033">
                  <a:moveTo>
                    <a:pt x="8723053" y="3732033"/>
                  </a:moveTo>
                  <a:lnTo>
                    <a:pt x="124460" y="3732033"/>
                  </a:lnTo>
                  <a:cubicBezTo>
                    <a:pt x="55880" y="3732033"/>
                    <a:pt x="0" y="3676152"/>
                    <a:pt x="0" y="3607572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723054" y="0"/>
                  </a:lnTo>
                  <a:cubicBezTo>
                    <a:pt x="8791633" y="0"/>
                    <a:pt x="8847513" y="55880"/>
                    <a:pt x="8847513" y="124460"/>
                  </a:cubicBezTo>
                  <a:lnTo>
                    <a:pt x="8847513" y="3607573"/>
                  </a:lnTo>
                  <a:cubicBezTo>
                    <a:pt x="8847513" y="3676153"/>
                    <a:pt x="8791633" y="3732033"/>
                    <a:pt x="8723054" y="3732033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049472" y="2973522"/>
            <a:ext cx="2828517" cy="3070303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2062753" y="481469"/>
            <a:ext cx="8166103" cy="6156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Pam?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9200" y="2375082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Pam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wyt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llun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28800" y="3114787"/>
            <a:ext cx="9084494" cy="601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 err="1">
                <a:solidFill>
                  <a:srgbClr val="9279D4"/>
                </a:solidFill>
                <a:latin typeface="Calibri"/>
                <a:cs typeface="Calibri"/>
              </a:rPr>
              <a:t>Achos</a:t>
            </a:r>
            <a:r>
              <a:rPr lang="en-US" sz="3550" dirty="0">
                <a:solidFill>
                  <a:srgbClr val="9279D4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9279D4"/>
                </a:solidFill>
                <a:latin typeface="Calibri"/>
                <a:cs typeface="Calibri"/>
              </a:rPr>
              <a:t>mae'n</a:t>
            </a:r>
            <a:r>
              <a:rPr lang="en-US" sz="3550" dirty="0">
                <a:solidFill>
                  <a:srgbClr val="9279D4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9279D4"/>
                </a:solidFill>
                <a:latin typeface="Calibri"/>
                <a:cs typeface="Calibri"/>
              </a:rPr>
              <a:t>ddiddorol</a:t>
            </a:r>
            <a:r>
              <a:rPr lang="en-US" sz="3550" dirty="0">
                <a:solidFill>
                  <a:srgbClr val="9279D4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14" name="TextBox 12">
            <a:extLst>
              <a:ext uri="{FF2B5EF4-FFF2-40B4-BE49-F238E27FC236}">
                <a16:creationId xmlns:a16="http://schemas.microsoft.com/office/drawing/2014/main" id="{F28E4B4D-3CD0-4FEF-BDD8-4830D6DE22BD}"/>
              </a:ext>
            </a:extLst>
          </p:cNvPr>
          <p:cNvSpPr txBox="1"/>
          <p:nvPr/>
        </p:nvSpPr>
        <p:spPr>
          <a:xfrm>
            <a:off x="1219200" y="4200476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Pam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dwyt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ddim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llun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73A40D30-F30A-48AB-B7AF-DC7BEE295DE1}"/>
              </a:ext>
            </a:extLst>
          </p:cNvPr>
          <p:cNvSpPr txBox="1"/>
          <p:nvPr/>
        </p:nvSpPr>
        <p:spPr>
          <a:xfrm>
            <a:off x="1828800" y="5095589"/>
            <a:ext cx="8579582" cy="601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 err="1">
                <a:solidFill>
                  <a:srgbClr val="9279D4"/>
                </a:solidFill>
                <a:latin typeface="Calibri"/>
                <a:cs typeface="Calibri"/>
              </a:rPr>
              <a:t>Achos</a:t>
            </a:r>
            <a:r>
              <a:rPr lang="en-US" sz="3550" dirty="0">
                <a:solidFill>
                  <a:srgbClr val="9279D4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9279D4"/>
                </a:solidFill>
                <a:latin typeface="Calibri"/>
                <a:cs typeface="Calibri"/>
              </a:rPr>
              <a:t>mae’n</a:t>
            </a:r>
            <a:r>
              <a:rPr lang="en-US" sz="3550" dirty="0">
                <a:solidFill>
                  <a:srgbClr val="9279D4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9279D4"/>
                </a:solidFill>
                <a:latin typeface="Calibri"/>
                <a:cs typeface="Calibri"/>
              </a:rPr>
              <a:t>drist</a:t>
            </a:r>
            <a:r>
              <a:rPr lang="en-US" sz="3550" dirty="0">
                <a:solidFill>
                  <a:srgbClr val="9279D4"/>
                </a:solidFill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0507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7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685801" y="1565640"/>
            <a:ext cx="10920751" cy="4606560"/>
            <a:chOff x="0" y="0"/>
            <a:chExt cx="8847513" cy="373203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847513" cy="3732033"/>
            </a:xfrm>
            <a:custGeom>
              <a:avLst/>
              <a:gdLst/>
              <a:ahLst/>
              <a:cxnLst/>
              <a:rect l="l" t="t" r="r" b="b"/>
              <a:pathLst>
                <a:path w="8847513" h="3732033">
                  <a:moveTo>
                    <a:pt x="8723053" y="3732033"/>
                  </a:moveTo>
                  <a:lnTo>
                    <a:pt x="124460" y="3732033"/>
                  </a:lnTo>
                  <a:cubicBezTo>
                    <a:pt x="55880" y="3732033"/>
                    <a:pt x="0" y="3676152"/>
                    <a:pt x="0" y="3607572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723054" y="0"/>
                  </a:lnTo>
                  <a:cubicBezTo>
                    <a:pt x="8791633" y="0"/>
                    <a:pt x="8847513" y="55880"/>
                    <a:pt x="8847513" y="124460"/>
                  </a:cubicBezTo>
                  <a:lnTo>
                    <a:pt x="8847513" y="3607573"/>
                  </a:lnTo>
                  <a:cubicBezTo>
                    <a:pt x="8847513" y="3676153"/>
                    <a:pt x="8791633" y="3732033"/>
                    <a:pt x="8723054" y="3732033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657"/>
          <a:stretch>
            <a:fillRect/>
          </a:stretch>
        </p:blipFill>
        <p:spPr>
          <a:xfrm>
            <a:off x="6438143" y="3868217"/>
            <a:ext cx="5170932" cy="413360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795145" y="2287529"/>
            <a:ext cx="1422620" cy="158068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745096" y="1834487"/>
            <a:ext cx="2110462" cy="1764874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8472547" y="1917125"/>
            <a:ext cx="922519" cy="934080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2063123" y="439134"/>
            <a:ext cx="8166103" cy="6156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Pam?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68400" y="2412801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Pam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wyt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hoffi'r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355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603928" y="3375475"/>
            <a:ext cx="9084494" cy="60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74"/>
              </a:lnSpc>
            </a:pPr>
            <a:r>
              <a:rPr lang="en-US" sz="3550" dirty="0" err="1">
                <a:solidFill>
                  <a:srgbClr val="9279D4"/>
                </a:solidFill>
                <a:latin typeface="Calibri"/>
                <a:cs typeface="Calibri"/>
              </a:rPr>
              <a:t>Achos</a:t>
            </a:r>
            <a:r>
              <a:rPr lang="en-US" sz="3550" dirty="0">
                <a:solidFill>
                  <a:srgbClr val="9279D4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9279D4"/>
                </a:solidFill>
                <a:latin typeface="Calibri"/>
                <a:cs typeface="Calibri"/>
              </a:rPr>
              <a:t>mae'n</a:t>
            </a:r>
            <a:r>
              <a:rPr lang="en-US" sz="3550" dirty="0">
                <a:solidFill>
                  <a:srgbClr val="9279D4"/>
                </a:solidFill>
                <a:latin typeface="Calibri"/>
                <a:cs typeface="Calibri"/>
              </a:rPr>
              <a:t> </a:t>
            </a:r>
            <a:r>
              <a:rPr lang="en-US" sz="3550" dirty="0" err="1">
                <a:solidFill>
                  <a:srgbClr val="9279D4"/>
                </a:solidFill>
                <a:latin typeface="Calibri"/>
                <a:cs typeface="Calibri"/>
              </a:rPr>
              <a:t>gyffrous</a:t>
            </a:r>
            <a:r>
              <a:rPr lang="en-US" sz="3550" dirty="0">
                <a:solidFill>
                  <a:srgbClr val="9279D4"/>
                </a:solidFill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0490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806952"/>
            <a:ext cx="10679441" cy="4365249"/>
            <a:chOff x="0" y="0"/>
            <a:chExt cx="8326864" cy="340362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326864" cy="3403627"/>
            </a:xfrm>
            <a:custGeom>
              <a:avLst/>
              <a:gdLst/>
              <a:ahLst/>
              <a:cxnLst/>
              <a:rect l="l" t="t" r="r" b="b"/>
              <a:pathLst>
                <a:path w="8326864" h="3403627">
                  <a:moveTo>
                    <a:pt x="8202404" y="3403627"/>
                  </a:moveTo>
                  <a:lnTo>
                    <a:pt x="124460" y="3403627"/>
                  </a:lnTo>
                  <a:cubicBezTo>
                    <a:pt x="55880" y="3403627"/>
                    <a:pt x="0" y="3347747"/>
                    <a:pt x="0" y="3279167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8202404" y="0"/>
                  </a:lnTo>
                  <a:cubicBezTo>
                    <a:pt x="8270984" y="0"/>
                    <a:pt x="8326864" y="55880"/>
                    <a:pt x="8326864" y="124460"/>
                  </a:cubicBezTo>
                  <a:lnTo>
                    <a:pt x="8326864" y="3279167"/>
                  </a:lnTo>
                  <a:cubicBezTo>
                    <a:pt x="8326864" y="3347747"/>
                    <a:pt x="8270984" y="3403627"/>
                    <a:pt x="8202404" y="3403627"/>
                  </a:cubicBezTo>
                  <a:close/>
                </a:path>
              </a:pathLst>
            </a:custGeom>
            <a:solidFill>
              <a:srgbClr val="F4F4F4"/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119616" y="1131481"/>
            <a:ext cx="2386584" cy="54864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404302" y="525478"/>
            <a:ext cx="9383396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sz="5400" dirty="0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....?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88370" y="2576242"/>
            <a:ext cx="8108194" cy="28281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586"/>
              </a:lnSpc>
            </a:pP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?                   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Who is talking?</a:t>
            </a:r>
          </a:p>
          <a:p>
            <a:pPr>
              <a:lnSpc>
                <a:spcPts val="5586"/>
              </a:lnSpc>
            </a:pP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dysgu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?                   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Who is teaching?</a:t>
            </a:r>
          </a:p>
          <a:p>
            <a:pPr>
              <a:lnSpc>
                <a:spcPts val="5586"/>
              </a:lnSpc>
            </a:pP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canu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?                     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Who is singing?</a:t>
            </a:r>
          </a:p>
          <a:p>
            <a:pPr>
              <a:lnSpc>
                <a:spcPts val="5586"/>
              </a:lnSpc>
            </a:pP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mynd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950" dirty="0" err="1">
                <a:solidFill>
                  <a:srgbClr val="002060"/>
                </a:solidFill>
                <a:latin typeface="Calibri"/>
                <a:cs typeface="Calibri"/>
              </a:rPr>
              <a:t>siopa</a:t>
            </a:r>
            <a:r>
              <a:rPr lang="en-US" sz="3950" dirty="0">
                <a:solidFill>
                  <a:srgbClr val="002060"/>
                </a:solidFill>
                <a:latin typeface="Calibri"/>
                <a:cs typeface="Calibri"/>
              </a:rPr>
              <a:t>?       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Who is going shopping?</a:t>
            </a:r>
          </a:p>
        </p:txBody>
      </p:sp>
    </p:spTree>
    <p:extLst>
      <p:ext uri="{BB962C8B-B14F-4D97-AF65-F5344CB8AC3E}">
        <p14:creationId xmlns:p14="http://schemas.microsoft.com/office/powerpoint/2010/main" val="358868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72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685800" y="3485126"/>
            <a:ext cx="3419765" cy="2687074"/>
            <a:chOff x="0" y="0"/>
            <a:chExt cx="2800209" cy="220025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00209" cy="2200259"/>
            </a:xfrm>
            <a:custGeom>
              <a:avLst/>
              <a:gdLst/>
              <a:ahLst/>
              <a:cxnLst/>
              <a:rect l="l" t="t" r="r" b="b"/>
              <a:pathLst>
                <a:path w="2800209" h="2200259">
                  <a:moveTo>
                    <a:pt x="2675749" y="2200259"/>
                  </a:moveTo>
                  <a:lnTo>
                    <a:pt x="124460" y="2200259"/>
                  </a:lnTo>
                  <a:cubicBezTo>
                    <a:pt x="55880" y="2200259"/>
                    <a:pt x="0" y="2144379"/>
                    <a:pt x="0" y="207579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675749" y="0"/>
                  </a:lnTo>
                  <a:cubicBezTo>
                    <a:pt x="2744329" y="0"/>
                    <a:pt x="2800209" y="55880"/>
                    <a:pt x="2800209" y="124460"/>
                  </a:cubicBezTo>
                  <a:lnTo>
                    <a:pt x="2800209" y="2075799"/>
                  </a:lnTo>
                  <a:cubicBezTo>
                    <a:pt x="2800209" y="2144379"/>
                    <a:pt x="2744329" y="2200259"/>
                    <a:pt x="2675749" y="2200259"/>
                  </a:cubicBezTo>
                  <a:close/>
                </a:path>
              </a:pathLst>
            </a:custGeom>
            <a:solidFill>
              <a:srgbClr val="CCF9FF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1292211" y="2909073"/>
            <a:ext cx="3024381" cy="3776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73"/>
              </a:lnSpc>
            </a:pPr>
            <a:r>
              <a:rPr lang="en-US" sz="3200" b="1" dirty="0">
                <a:solidFill>
                  <a:srgbClr val="241452"/>
                </a:solidFill>
                <a:latin typeface="Calibri"/>
                <a:cs typeface="Calibri"/>
              </a:rPr>
              <a:t>Agor y </a:t>
            </a:r>
            <a:r>
              <a:rPr lang="en-US" sz="3200" b="1" dirty="0" err="1">
                <a:solidFill>
                  <a:srgbClr val="241452"/>
                </a:solidFill>
                <a:latin typeface="Calibri"/>
                <a:cs typeface="Calibri"/>
              </a:rPr>
              <a:t>wers</a:t>
            </a:r>
            <a:endParaRPr lang="en-US" sz="3200" b="1" dirty="0">
              <a:solidFill>
                <a:srgbClr val="241452"/>
              </a:solidFill>
              <a:latin typeface="Calibri"/>
              <a:cs typeface="Calibri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15392" y="3485126"/>
            <a:ext cx="3419765" cy="2687074"/>
            <a:chOff x="0" y="0"/>
            <a:chExt cx="2800209" cy="220025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00209" cy="2200259"/>
            </a:xfrm>
            <a:custGeom>
              <a:avLst/>
              <a:gdLst/>
              <a:ahLst/>
              <a:cxnLst/>
              <a:rect l="l" t="t" r="r" b="b"/>
              <a:pathLst>
                <a:path w="2800209" h="2200259">
                  <a:moveTo>
                    <a:pt x="2675749" y="2200259"/>
                  </a:moveTo>
                  <a:lnTo>
                    <a:pt x="124460" y="2200259"/>
                  </a:lnTo>
                  <a:cubicBezTo>
                    <a:pt x="55880" y="2200259"/>
                    <a:pt x="0" y="2144379"/>
                    <a:pt x="0" y="207579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675749" y="0"/>
                  </a:lnTo>
                  <a:cubicBezTo>
                    <a:pt x="2744329" y="0"/>
                    <a:pt x="2800209" y="55880"/>
                    <a:pt x="2800209" y="124460"/>
                  </a:cubicBezTo>
                  <a:lnTo>
                    <a:pt x="2800209" y="2075799"/>
                  </a:lnTo>
                  <a:cubicBezTo>
                    <a:pt x="2800209" y="2144379"/>
                    <a:pt x="2744329" y="2200259"/>
                    <a:pt x="2675749" y="2200259"/>
                  </a:cubicBezTo>
                  <a:close/>
                </a:path>
              </a:pathLst>
            </a:custGeom>
            <a:solidFill>
              <a:srgbClr val="CCF9FF"/>
            </a:solidFill>
          </p:spPr>
        </p:sp>
      </p:grpSp>
      <p:sp>
        <p:nvSpPr>
          <p:cNvPr id="11" name="TextBox 11"/>
          <p:cNvSpPr txBox="1"/>
          <p:nvPr/>
        </p:nvSpPr>
        <p:spPr>
          <a:xfrm>
            <a:off x="5030662" y="2909073"/>
            <a:ext cx="3024381" cy="3776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73"/>
              </a:lnSpc>
            </a:pPr>
            <a:r>
              <a:rPr lang="en-US" sz="3200" b="1" dirty="0">
                <a:solidFill>
                  <a:srgbClr val="241452"/>
                </a:solidFill>
                <a:latin typeface="Calibri"/>
                <a:cs typeface="Calibri"/>
              </a:rPr>
              <a:t>Yn y </a:t>
            </a:r>
            <a:r>
              <a:rPr lang="en-US" sz="3200" b="1" dirty="0" err="1">
                <a:solidFill>
                  <a:srgbClr val="241452"/>
                </a:solidFill>
                <a:latin typeface="Calibri"/>
                <a:cs typeface="Calibri"/>
              </a:rPr>
              <a:t>canol</a:t>
            </a:r>
            <a:endParaRPr lang="en-US" sz="3200" b="1" dirty="0">
              <a:solidFill>
                <a:srgbClr val="241452"/>
              </a:solidFill>
              <a:latin typeface="Calibri"/>
              <a:cs typeface="Calibri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7944984" y="3485126"/>
            <a:ext cx="3419765" cy="2687074"/>
            <a:chOff x="0" y="0"/>
            <a:chExt cx="2800209" cy="220025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800209" cy="2200259"/>
            </a:xfrm>
            <a:custGeom>
              <a:avLst/>
              <a:gdLst/>
              <a:ahLst/>
              <a:cxnLst/>
              <a:rect l="l" t="t" r="r" b="b"/>
              <a:pathLst>
                <a:path w="2800209" h="2200259">
                  <a:moveTo>
                    <a:pt x="2675749" y="2200259"/>
                  </a:moveTo>
                  <a:lnTo>
                    <a:pt x="124460" y="2200259"/>
                  </a:lnTo>
                  <a:cubicBezTo>
                    <a:pt x="55880" y="2200259"/>
                    <a:pt x="0" y="2144379"/>
                    <a:pt x="0" y="207579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675749" y="0"/>
                  </a:lnTo>
                  <a:cubicBezTo>
                    <a:pt x="2744329" y="0"/>
                    <a:pt x="2800209" y="55880"/>
                    <a:pt x="2800209" y="124460"/>
                  </a:cubicBezTo>
                  <a:lnTo>
                    <a:pt x="2800209" y="2075799"/>
                  </a:lnTo>
                  <a:cubicBezTo>
                    <a:pt x="2800209" y="2144379"/>
                    <a:pt x="2744329" y="2200259"/>
                    <a:pt x="2675749" y="2200259"/>
                  </a:cubicBezTo>
                  <a:close/>
                </a:path>
              </a:pathLst>
            </a:custGeom>
            <a:solidFill>
              <a:srgbClr val="CCF9FF"/>
            </a:solidFill>
          </p:spPr>
        </p:sp>
      </p:grpSp>
      <p:sp>
        <p:nvSpPr>
          <p:cNvPr id="14" name="TextBox 14"/>
          <p:cNvSpPr txBox="1"/>
          <p:nvPr/>
        </p:nvSpPr>
        <p:spPr>
          <a:xfrm>
            <a:off x="8769111" y="2909073"/>
            <a:ext cx="3024381" cy="3776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73"/>
              </a:lnSpc>
            </a:pPr>
            <a:r>
              <a:rPr lang="en-US" sz="3200" b="1" dirty="0" err="1">
                <a:solidFill>
                  <a:srgbClr val="241452"/>
                </a:solidFill>
                <a:latin typeface="Calibri"/>
                <a:cs typeface="Calibri"/>
              </a:rPr>
              <a:t>Cloi'r</a:t>
            </a:r>
            <a:r>
              <a:rPr lang="en-US" sz="2100" b="1" dirty="0">
                <a:solidFill>
                  <a:srgbClr val="241452"/>
                </a:solidFill>
                <a:latin typeface="Calibri"/>
                <a:cs typeface="Calibri"/>
              </a:rPr>
              <a:t> </a:t>
            </a:r>
            <a:r>
              <a:rPr lang="en-US" sz="3200" b="1" dirty="0" err="1">
                <a:solidFill>
                  <a:srgbClr val="241452"/>
                </a:solidFill>
                <a:latin typeface="Calibri"/>
                <a:cs typeface="Calibri"/>
              </a:rPr>
              <a:t>wers</a:t>
            </a:r>
            <a:endParaRPr lang="en-US" sz="3200" b="1">
              <a:solidFill>
                <a:srgbClr val="241452"/>
              </a:solidFill>
              <a:latin typeface="Calibri"/>
              <a:cs typeface="Calibr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81391" y="685800"/>
            <a:ext cx="7257185" cy="780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00"/>
              </a:lnSpc>
            </a:pPr>
            <a:r>
              <a:rPr lang="en-US" sz="6000" dirty="0" err="1">
                <a:solidFill>
                  <a:srgbClr val="002060"/>
                </a:solidFill>
                <a:latin typeface="Calibri"/>
                <a:cs typeface="Calibri"/>
              </a:rPr>
              <a:t>Gorchmynion</a:t>
            </a:r>
            <a:endParaRPr lang="en-US" sz="600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749972" y="276819"/>
            <a:ext cx="1868466" cy="2271572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949358" y="3903618"/>
            <a:ext cx="2780663" cy="17312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Dewiswch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lyfr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dawel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Darllenwch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gyda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fi.</a:t>
            </a:r>
          </a:p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Gwrandewch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arna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Edrychwch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clawr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655138" y="3903617"/>
            <a:ext cx="3216091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Edrychwch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llun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>
              <a:lnSpc>
                <a:spcPts val="2689"/>
              </a:lnSpc>
            </a:pP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Disgrifiwch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llun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>
              <a:lnSpc>
                <a:spcPts val="2689"/>
              </a:lnSpc>
            </a:pP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Meddyliwch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148658" y="3903617"/>
            <a:ext cx="3216091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Disgrifiwch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Ailadroddwch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Ysgrifennwch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am y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>
              <a:lnSpc>
                <a:spcPts val="2689"/>
              </a:lnSpc>
            </a:pP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Tynnwch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lun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o Harri.</a:t>
            </a:r>
          </a:p>
        </p:txBody>
      </p:sp>
    </p:spTree>
    <p:extLst>
      <p:ext uri="{BB962C8B-B14F-4D97-AF65-F5344CB8AC3E}">
        <p14:creationId xmlns:p14="http://schemas.microsoft.com/office/powerpoint/2010/main" val="69534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2966" y="4834036"/>
            <a:ext cx="12188353" cy="2023964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180034" y="1750630"/>
            <a:ext cx="6202635" cy="4884575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2086039" y="249897"/>
            <a:ext cx="8373707" cy="1238664"/>
            <a:chOff x="353785" y="102960"/>
            <a:chExt cx="16747413" cy="2477328"/>
          </a:xfrm>
        </p:grpSpPr>
        <p:sp>
          <p:nvSpPr>
            <p:cNvPr id="5" name="TextBox 5"/>
            <p:cNvSpPr txBox="1"/>
            <p:nvPr/>
          </p:nvSpPr>
          <p:spPr>
            <a:xfrm>
              <a:off x="353785" y="102960"/>
              <a:ext cx="16747411" cy="16414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400"/>
                </a:lnSpc>
              </a:pPr>
              <a:r>
                <a:rPr lang="en-US" sz="5300" dirty="0" err="1">
                  <a:solidFill>
                    <a:srgbClr val="241452"/>
                  </a:solidFill>
                  <a:latin typeface="Calibri"/>
                  <a:cs typeface="Calibri"/>
                </a:rPr>
                <a:t>Geiriau</a:t>
              </a:r>
              <a:r>
                <a:rPr lang="en-US" sz="5300" dirty="0">
                  <a:solidFill>
                    <a:srgbClr val="241452"/>
                  </a:solidFill>
                  <a:latin typeface="Calibri"/>
                  <a:cs typeface="Calibri"/>
                </a:rPr>
                <a:t> Newydd?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353787" y="1698252"/>
              <a:ext cx="16747411" cy="8820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40"/>
                </a:lnSpc>
              </a:pPr>
              <a:r>
                <a:rPr lang="en-US" sz="2800" dirty="0">
                  <a:solidFill>
                    <a:srgbClr val="241452"/>
                  </a:solidFill>
                  <a:latin typeface="Calibri"/>
                  <a:cs typeface="Calibri"/>
                </a:rPr>
                <a:t>Dim problem!</a:t>
              </a: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062951" y="2147115"/>
            <a:ext cx="4436803" cy="374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35"/>
              </a:lnSpc>
            </a:pPr>
            <a:r>
              <a:rPr lang="en-US" sz="2200" dirty="0">
                <a:solidFill>
                  <a:srgbClr val="000000"/>
                </a:solidFill>
                <a:latin typeface="Calibri"/>
                <a:cs typeface="Calibri"/>
              </a:rPr>
              <a:t>Beth </a:t>
            </a:r>
            <a:r>
              <a:rPr lang="en-US" sz="2200" dirty="0" err="1">
                <a:solidFill>
                  <a:srgbClr val="000000"/>
                </a:solidFill>
                <a:latin typeface="Calibri"/>
                <a:cs typeface="Calibri"/>
              </a:rPr>
              <a:t>ydy</a:t>
            </a:r>
            <a:r>
              <a:rPr lang="en-US" sz="220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2200" i="1" dirty="0">
                <a:solidFill>
                  <a:srgbClr val="000000"/>
                </a:solidFill>
                <a:latin typeface="Calibri"/>
                <a:cs typeface="Calibri"/>
              </a:rPr>
              <a:t>"world" </a:t>
            </a:r>
            <a:r>
              <a:rPr lang="en-US" sz="2200" dirty="0" err="1">
                <a:solidFill>
                  <a:srgbClr val="000000"/>
                </a:solidFill>
                <a:latin typeface="Calibri"/>
                <a:cs typeface="Calibri"/>
              </a:rPr>
              <a:t>yn</a:t>
            </a:r>
            <a:r>
              <a:rPr lang="en-US" sz="220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2200" dirty="0" err="1">
                <a:solidFill>
                  <a:srgbClr val="000000"/>
                </a:solidFill>
                <a:latin typeface="Calibri"/>
                <a:cs typeface="Calibri"/>
              </a:rPr>
              <a:t>Gymraeg</a:t>
            </a:r>
            <a:r>
              <a:rPr lang="en-US" sz="2200" dirty="0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464533" y="4195639"/>
            <a:ext cx="3633639" cy="371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67"/>
              </a:lnSpc>
            </a:pPr>
            <a:r>
              <a:rPr lang="en-US" sz="3600" b="1" dirty="0" err="1">
                <a:solidFill>
                  <a:srgbClr val="E44650"/>
                </a:solidFill>
                <a:latin typeface="Calibri"/>
                <a:cs typeface="Calibri"/>
              </a:rPr>
              <a:t>byd</a:t>
            </a:r>
            <a:endParaRPr lang="en-US" sz="3600" b="1">
              <a:solidFill>
                <a:srgbClr val="E44650"/>
              </a:solidFill>
              <a:latin typeface="Calibri"/>
              <a:cs typeface="Calibri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21274437">
            <a:off x="5910429" y="2931118"/>
            <a:ext cx="741845" cy="99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920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-1186" y="4834036"/>
            <a:ext cx="12187892" cy="2023964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448893" y="3803385"/>
            <a:ext cx="5277327" cy="278379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076476" y="951999"/>
            <a:ext cx="10032569" cy="1871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72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7200" dirty="0">
                <a:solidFill>
                  <a:srgbClr val="002060"/>
                </a:solidFill>
                <a:latin typeface="Calibri"/>
                <a:cs typeface="Calibri"/>
              </a:rPr>
              <a:t> chi </a:t>
            </a:r>
            <a:r>
              <a:rPr lang="en-US" sz="7200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72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7200" dirty="0" err="1">
                <a:solidFill>
                  <a:srgbClr val="002060"/>
                </a:solidFill>
                <a:latin typeface="Calibri"/>
                <a:cs typeface="Calibri"/>
              </a:rPr>
              <a:t>mwynhau</a:t>
            </a:r>
            <a:r>
              <a:rPr lang="en-US" sz="720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4974"/>
              </a:lnSpc>
            </a:pPr>
            <a:endParaRPr lang="en-US" sz="32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4974"/>
              </a:lnSpc>
            </a:pPr>
            <a:r>
              <a:rPr lang="en-US" sz="3200" i="1" dirty="0">
                <a:solidFill>
                  <a:srgbClr val="002060"/>
                </a:solidFill>
                <a:latin typeface="Calibri"/>
                <a:cs typeface="Calibri"/>
              </a:rPr>
              <a:t>Have you enjoyed?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31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-1186" y="4834036"/>
            <a:ext cx="12187892" cy="2023964"/>
          </a:xfrm>
          <a:prstGeom prst="rect">
            <a:avLst/>
          </a:prstGeom>
          <a:solidFill>
            <a:srgbClr val="BD72F7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925393" y="3653707"/>
            <a:ext cx="5277327" cy="27837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D264F9-6B03-E121-80E2-4B667F6CB413}"/>
              </a:ext>
            </a:extLst>
          </p:cNvPr>
          <p:cNvSpPr txBox="1"/>
          <p:nvPr/>
        </p:nvSpPr>
        <p:spPr>
          <a:xfrm>
            <a:off x="1216755" y="217668"/>
            <a:ext cx="963994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GB" sz="2400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FCE526-5DAB-DBDA-A28A-910ED2C5DA6F}"/>
              </a:ext>
            </a:extLst>
          </p:cNvPr>
          <p:cNvSpPr txBox="1"/>
          <p:nvPr/>
        </p:nvSpPr>
        <p:spPr>
          <a:xfrm>
            <a:off x="1581150" y="220436"/>
            <a:ext cx="4661807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Segoe UI"/>
              </a:rPr>
              <a:t>Wedi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gorffen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!</a:t>
            </a:r>
            <a:r>
              <a:rPr lang="en-US" sz="2400" b="1" dirty="0">
                <a:solidFill>
                  <a:srgbClr val="002060"/>
                </a:solidFill>
                <a:cs typeface="Segoe UI"/>
              </a:rPr>
              <a:t>​</a:t>
            </a:r>
            <a:endParaRPr lang="en-US"/>
          </a:p>
          <a:p>
            <a:r>
              <a:rPr lang="en-US" sz="2400" b="1" dirty="0">
                <a:solidFill>
                  <a:srgbClr val="002060"/>
                </a:solidFill>
                <a:cs typeface="Segoe UI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Finished!</a:t>
            </a:r>
            <a:endParaRPr lang="en-US" sz="2400" dirty="0">
              <a:solidFill>
                <a:srgbClr val="002060"/>
              </a:solidFill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Rydyn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ni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wedi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gorffen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.</a:t>
            </a:r>
            <a:r>
              <a:rPr lang="en-US" sz="2400" b="1" dirty="0">
                <a:solidFill>
                  <a:srgbClr val="002060"/>
                </a:solidFill>
                <a:cs typeface="Segoe UI"/>
              </a:rPr>
              <a:t>​</a:t>
            </a:r>
          </a:p>
          <a:p>
            <a:r>
              <a:rPr lang="en-US" sz="2400" b="1" dirty="0">
                <a:solidFill>
                  <a:srgbClr val="002060"/>
                </a:solidFill>
                <a:cs typeface="Segoe UI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We have finished.</a:t>
            </a:r>
            <a:endParaRPr lang="en-US" sz="2400" b="1" dirty="0">
              <a:solidFill>
                <a:srgbClr val="002060"/>
              </a:solidFill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Segoe UI"/>
              </a:rPr>
              <a:t>Mae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amser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chwarae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!</a:t>
            </a:r>
            <a:r>
              <a:rPr lang="en-US" sz="2400" b="1" dirty="0">
                <a:solidFill>
                  <a:srgbClr val="002060"/>
                </a:solidFill>
                <a:cs typeface="Segoe UI"/>
              </a:rPr>
              <a:t>​</a:t>
            </a:r>
          </a:p>
          <a:p>
            <a:r>
              <a:rPr lang="en-US" sz="2400" b="1" dirty="0">
                <a:solidFill>
                  <a:srgbClr val="002060"/>
                </a:solidFill>
                <a:cs typeface="Segoe UI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It's playtime!</a:t>
            </a:r>
            <a:endParaRPr lang="en-US" sz="2400" b="1" dirty="0">
              <a:solidFill>
                <a:srgbClr val="002060"/>
              </a:solidFill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Segoe UI"/>
              </a:rPr>
              <a:t>Bant a chi!</a:t>
            </a:r>
            <a:r>
              <a:rPr lang="en-US" sz="2400" b="1" dirty="0">
                <a:solidFill>
                  <a:srgbClr val="002060"/>
                </a:solidFill>
                <a:cs typeface="Segoe UI"/>
              </a:rPr>
              <a:t>​</a:t>
            </a:r>
          </a:p>
          <a:p>
            <a:r>
              <a:rPr lang="en-US" sz="2400" b="1" dirty="0">
                <a:solidFill>
                  <a:srgbClr val="002060"/>
                </a:solidFill>
                <a:cs typeface="Segoe UI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Off you go!</a:t>
            </a:r>
            <a:endParaRPr lang="en-US" sz="2400" b="1" dirty="0">
              <a:solidFill>
                <a:srgbClr val="002060"/>
              </a:solidFill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Ewch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i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chwarae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.</a:t>
            </a:r>
            <a:r>
              <a:rPr lang="en-US" sz="2400" b="1" dirty="0">
                <a:solidFill>
                  <a:srgbClr val="002060"/>
                </a:solidFill>
                <a:cs typeface="Segoe UI"/>
              </a:rPr>
              <a:t>​</a:t>
            </a:r>
          </a:p>
          <a:p>
            <a:r>
              <a:rPr lang="en-US" sz="2400" b="1" dirty="0">
                <a:solidFill>
                  <a:srgbClr val="002060"/>
                </a:solidFill>
                <a:cs typeface="Segoe UI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Go to play.</a:t>
            </a:r>
            <a:endParaRPr lang="en-US" sz="2400" b="1" dirty="0">
              <a:solidFill>
                <a:srgbClr val="002060"/>
              </a:solidFill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Ewch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Segoe UI"/>
              </a:rPr>
              <a:t>allan</a:t>
            </a:r>
            <a:r>
              <a:rPr lang="en-GB" sz="2400" b="1" dirty="0">
                <a:solidFill>
                  <a:srgbClr val="002060"/>
                </a:solidFill>
                <a:cs typeface="Segoe UI"/>
              </a:rPr>
              <a:t>!</a:t>
            </a:r>
            <a:r>
              <a:rPr lang="en-US" sz="2400" b="1" dirty="0">
                <a:solidFill>
                  <a:srgbClr val="002060"/>
                </a:solidFill>
                <a:cs typeface="Segoe UI"/>
              </a:rPr>
              <a:t>​</a:t>
            </a:r>
          </a:p>
          <a:p>
            <a:r>
              <a:rPr lang="en-US" sz="2400" b="1" dirty="0">
                <a:solidFill>
                  <a:srgbClr val="002060"/>
                </a:solidFill>
                <a:cs typeface="Segoe UI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Go outside.</a:t>
            </a:r>
            <a:endParaRPr lang="en-US" sz="2400" b="1" dirty="0">
              <a:solidFill>
                <a:srgbClr val="002060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76273578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2047A3-F416-92F0-2C3B-51ED3FE5899E}"/>
              </a:ext>
            </a:extLst>
          </p:cNvPr>
          <p:cNvSpPr txBox="1"/>
          <p:nvPr/>
        </p:nvSpPr>
        <p:spPr>
          <a:xfrm>
            <a:off x="380999" y="217714"/>
            <a:ext cx="8177890" cy="627864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rtl="0"/>
            <a:r>
              <a:rPr lang="en-US" sz="4000" b="1" u="sng" kern="120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Gweithgaredd</a:t>
            </a:r>
            <a:r>
              <a:rPr lang="en-US" sz="4000" b="1" u="sng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: </a:t>
            </a:r>
            <a:r>
              <a:rPr lang="en-US" sz="4000" b="1" u="sng" kern="120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Darllen</a:t>
            </a:r>
            <a:r>
              <a:rPr lang="en-US" sz="4000" b="1" u="sng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4000" b="1" u="sng" kern="120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Llyfr</a:t>
            </a:r>
            <a:endParaRPr lang="en-US" sz="4000" b="1" u="sng" kern="1200" dirty="0">
              <a:solidFill>
                <a:srgbClr val="002060"/>
              </a:solidFill>
              <a:latin typeface="Calibri"/>
              <a:ea typeface="ＭＳ 明朝"/>
              <a:cs typeface="Arial"/>
            </a:endParaRPr>
          </a:p>
          <a:p>
            <a:pPr algn="l" rtl="0"/>
            <a:r>
              <a:rPr lang="en-US" sz="2400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  </a:t>
            </a:r>
          </a:p>
          <a:p>
            <a:pPr algn="l" rtl="0"/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1.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Dewiswch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lyfr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addas (Tedi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Twt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/ Dewi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Deinosôr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).</a:t>
            </a:r>
            <a:endParaRPr lang="en-US" sz="2400" b="1" kern="1200" dirty="0">
              <a:solidFill>
                <a:srgbClr val="002060"/>
              </a:solidFill>
              <a:latin typeface="Calibri"/>
              <a:ea typeface="ＭＳ 明朝"/>
              <a:cs typeface="Arial"/>
            </a:endParaRPr>
          </a:p>
          <a:p>
            <a:r>
              <a:rPr lang="en-US" sz="24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   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Choose a suitable book.</a:t>
            </a:r>
            <a:endParaRPr lang="en-US" sz="2400" dirty="0">
              <a:solidFill>
                <a:srgbClr val="002060"/>
              </a:solidFill>
              <a:latin typeface="Calibri"/>
              <a:ea typeface="ＭＳ 明朝"/>
              <a:cs typeface="Arial"/>
            </a:endParaRPr>
          </a:p>
          <a:p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2. </a:t>
            </a:r>
            <a:r>
              <a:rPr lang="en-US" sz="2400" b="1" kern="1200" err="1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Dewiswch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 </a:t>
            </a:r>
            <a:r>
              <a:rPr lang="en-US" sz="2400" b="1" kern="1200" err="1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ymadroddion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 addas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 </a:t>
            </a:r>
            <a:r>
              <a:rPr lang="en-US" sz="2400" b="1" kern="1200" err="1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ddechrau’r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 </a:t>
            </a:r>
            <a:r>
              <a:rPr lang="en-US" sz="2400" b="1" kern="1200" err="1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gweithgaredd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.</a:t>
            </a: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   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Choose suitable phrases to use at the beginning of the activity.</a:t>
            </a:r>
            <a:endParaRPr lang="en-US" sz="2400" b="1" dirty="0">
              <a:solidFill>
                <a:srgbClr val="002060"/>
              </a:solidFill>
              <a:latin typeface="Calibri"/>
              <a:ea typeface="ＭＳ 明朝"/>
              <a:cs typeface="Times New Roman"/>
            </a:endParaRPr>
          </a:p>
          <a:p>
            <a:pPr algn="l" rtl="0"/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Times New Roman"/>
              </a:rPr>
              <a:t>3.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Defnyddiwch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orchmynion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.</a:t>
            </a:r>
            <a:endParaRPr lang="en-US" sz="2400" b="1" kern="1200" dirty="0">
              <a:solidFill>
                <a:srgbClr val="002060"/>
              </a:solidFill>
              <a:latin typeface="Calibri"/>
              <a:ea typeface="ＭＳ 明朝"/>
              <a:cs typeface="Arial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   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Use suitable commands.</a:t>
            </a:r>
          </a:p>
          <a:p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4.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Darllenwch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yn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uchel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ac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ynganu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 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bob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gair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yn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ofalus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.</a:t>
            </a:r>
            <a:endParaRPr lang="en-US" sz="2400" b="1" kern="1200" dirty="0">
              <a:solidFill>
                <a:srgbClr val="002060"/>
              </a:solidFill>
              <a:latin typeface="Calibri"/>
              <a:ea typeface="ＭＳ 明朝"/>
              <a:cs typeface="Arial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   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Read aloud to </a:t>
            </a:r>
            <a:r>
              <a:rPr lang="en-US" sz="2400" i="1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practise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your pronunciation.</a:t>
            </a:r>
            <a:endParaRPr lang="en-US" sz="2400" b="1" dirty="0">
              <a:solidFill>
                <a:srgbClr val="002060"/>
              </a:solidFill>
              <a:latin typeface="Calibri"/>
              <a:ea typeface="ＭＳ 明朝"/>
              <a:cs typeface="Arial"/>
            </a:endParaRPr>
          </a:p>
          <a:p>
            <a:pPr algn="l" rtl="0"/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5.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Gofynnwch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o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leiaf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5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cwestiwn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u="sng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gwahanol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am y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llyfr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kern="1200" dirty="0" err="1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i’r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ＭＳ 明朝"/>
                <a:cs typeface="Arial"/>
              </a:rPr>
              <a:t> </a:t>
            </a:r>
            <a:r>
              <a:rPr lang="en-US" sz="2400" b="1" kern="1200" dirty="0">
                <a:solidFill>
                  <a:srgbClr val="002060"/>
                </a:solidFill>
                <a:latin typeface="Calibri"/>
                <a:ea typeface="Times New Roman"/>
                <a:cs typeface="Arial"/>
              </a:rPr>
              <a:t>plant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Times New Roman"/>
                <a:cs typeface="Arial"/>
              </a:rPr>
              <a:t>.</a:t>
            </a:r>
            <a:endParaRPr lang="en-US" sz="2400" b="1" kern="1200" dirty="0">
              <a:solidFill>
                <a:srgbClr val="002060"/>
              </a:solidFill>
              <a:latin typeface="Calibri"/>
              <a:ea typeface="Times New Roman"/>
              <a:cs typeface="Arial"/>
            </a:endParaRPr>
          </a:p>
          <a:p>
            <a:r>
              <a:rPr lang="en-US" sz="2400" b="1" dirty="0">
                <a:solidFill>
                  <a:srgbClr val="002060"/>
                </a:solidFill>
                <a:cs typeface="Arial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cs typeface="Arial"/>
              </a:rPr>
              <a:t>Think of at least 5 </a:t>
            </a:r>
            <a:r>
              <a:rPr lang="en-US" sz="2400" i="1" u="sng" dirty="0">
                <a:solidFill>
                  <a:srgbClr val="002060"/>
                </a:solidFill>
                <a:cs typeface="Arial"/>
              </a:rPr>
              <a:t>different</a:t>
            </a:r>
            <a:r>
              <a:rPr lang="en-US" sz="2400" i="1" dirty="0">
                <a:solidFill>
                  <a:srgbClr val="002060"/>
                </a:solidFill>
                <a:cs typeface="Arial"/>
              </a:rPr>
              <a:t> questions to ask the children.</a:t>
            </a:r>
            <a:endParaRPr lang="en-US" sz="2400" b="1" dirty="0">
              <a:solidFill>
                <a:srgbClr val="002060"/>
              </a:solidFill>
              <a:cs typeface="Arial"/>
            </a:endParaRPr>
          </a:p>
          <a:p>
            <a:endParaRPr lang="en-GB" dirty="0">
              <a:solidFill>
                <a:srgbClr val="002060"/>
              </a:solidFill>
              <a:latin typeface="Calibri"/>
              <a:ea typeface="Times New Roman"/>
              <a:cs typeface="Calibri"/>
            </a:endParaRPr>
          </a:p>
          <a:p>
            <a:pPr algn="ctr" rtl="0"/>
            <a:r>
              <a:rPr lang="en-US" sz="4000" b="1" kern="1200" dirty="0" err="1">
                <a:solidFill>
                  <a:srgbClr val="002060"/>
                </a:solidFill>
                <a:latin typeface="Calibri"/>
                <a:ea typeface="Times New Roman"/>
                <a:cs typeface="Arial"/>
              </a:rPr>
              <a:t>Mwynhewch</a:t>
            </a:r>
            <a:r>
              <a:rPr lang="en-US" sz="4000" b="1" kern="1200" dirty="0">
                <a:solidFill>
                  <a:srgbClr val="002060"/>
                </a:solidFill>
                <a:latin typeface="Calibri"/>
                <a:ea typeface="Times New Roman"/>
                <a:cs typeface="Arial"/>
              </a:rPr>
              <a:t>!</a:t>
            </a:r>
          </a:p>
          <a:p>
            <a:pPr algn="ctr"/>
            <a:r>
              <a:rPr lang="en-US" sz="4000" i="1" dirty="0">
                <a:solidFill>
                  <a:srgbClr val="002060"/>
                </a:solidFill>
                <a:latin typeface="Calibri"/>
                <a:cs typeface="Arial"/>
              </a:rPr>
              <a:t>Enjoy!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299714" y="4197991"/>
            <a:ext cx="4637792" cy="2443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6226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able&#10;&#10;Description automatically generated">
            <a:extLst>
              <a:ext uri="{FF2B5EF4-FFF2-40B4-BE49-F238E27FC236}">
                <a16:creationId xmlns:a16="http://schemas.microsoft.com/office/drawing/2014/main" id="{59F42045-6B75-BE8D-B26E-38316AB6D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972" y="408849"/>
            <a:ext cx="8948056" cy="602669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345D7394-EB5D-4A33-65D1-09E70F9001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8056" y="4386263"/>
            <a:ext cx="638175" cy="561975"/>
          </a:xfrm>
          <a:prstGeom prst="rect">
            <a:avLst/>
          </a:prstGeom>
        </p:spPr>
      </p:pic>
      <p:pic>
        <p:nvPicPr>
          <p:cNvPr id="4" name="Picture 4" descr="Shape, circle&#10;&#10;Description automatically generated">
            <a:extLst>
              <a:ext uri="{FF2B5EF4-FFF2-40B4-BE49-F238E27FC236}">
                <a16:creationId xmlns:a16="http://schemas.microsoft.com/office/drawing/2014/main" id="{F30AA34A-86E4-A359-77B2-C32D3E02AC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5944" y="4329113"/>
            <a:ext cx="1472292" cy="1247775"/>
          </a:xfrm>
          <a:prstGeom prst="rect">
            <a:avLst/>
          </a:prstGeom>
        </p:spPr>
      </p:pic>
      <p:pic>
        <p:nvPicPr>
          <p:cNvPr id="5" name="Picture 4" descr="Shape, circle&#10;&#10;Description automatically generated">
            <a:extLst>
              <a:ext uri="{FF2B5EF4-FFF2-40B4-BE49-F238E27FC236}">
                <a16:creationId xmlns:a16="http://schemas.microsoft.com/office/drawing/2014/main" id="{75A7DD65-6E53-CC95-44B0-24E7DC04BA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3372" y="4329112"/>
            <a:ext cx="1472292" cy="124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7671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295F07BD-525D-2A79-8EC7-F9BB158E4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395963"/>
            <a:ext cx="10349592" cy="6052466"/>
          </a:xfrm>
          <a:prstGeom prst="rect">
            <a:avLst/>
          </a:prstGeom>
        </p:spPr>
      </p:pic>
      <p:pic>
        <p:nvPicPr>
          <p:cNvPr id="4" name="Picture 4" descr="A picture containing text, device, meter&#10;&#10;Description automatically generated">
            <a:extLst>
              <a:ext uri="{FF2B5EF4-FFF2-40B4-BE49-F238E27FC236}">
                <a16:creationId xmlns:a16="http://schemas.microsoft.com/office/drawing/2014/main" id="{1772A2C3-BE18-DCE2-A9C6-8B548C2BF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6900" y="4528591"/>
            <a:ext cx="4920342" cy="603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80944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CA43B658-797A-327D-E2AB-C3A83FF3D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936" y="1137305"/>
            <a:ext cx="11370127" cy="4746677"/>
          </a:xfrm>
          <a:prstGeom prst="rect">
            <a:avLst/>
          </a:prstGeom>
        </p:spPr>
      </p:pic>
      <p:pic>
        <p:nvPicPr>
          <p:cNvPr id="3" name="Picture 3" descr="Shape, rectangle&#10;&#10;Description automatically generated">
            <a:extLst>
              <a:ext uri="{FF2B5EF4-FFF2-40B4-BE49-F238E27FC236}">
                <a16:creationId xmlns:a16="http://schemas.microsoft.com/office/drawing/2014/main" id="{821A801C-D28D-E34D-B417-EBC2C2260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1650" y="3681114"/>
            <a:ext cx="6199414" cy="72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72319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able&#10;&#10;Description automatically generated">
            <a:extLst>
              <a:ext uri="{FF2B5EF4-FFF2-40B4-BE49-F238E27FC236}">
                <a16:creationId xmlns:a16="http://schemas.microsoft.com/office/drawing/2014/main" id="{3E4407FF-7DE5-9653-9A1B-00C8116C3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0650" y="396848"/>
            <a:ext cx="9410700" cy="6050698"/>
          </a:xfrm>
          <a:prstGeom prst="rect">
            <a:avLst/>
          </a:prstGeom>
        </p:spPr>
      </p:pic>
      <p:pic>
        <p:nvPicPr>
          <p:cNvPr id="4" name="Picture 4" descr="Shape, rectangle&#10;&#10;Description automatically generated">
            <a:extLst>
              <a:ext uri="{FF2B5EF4-FFF2-40B4-BE49-F238E27FC236}">
                <a16:creationId xmlns:a16="http://schemas.microsoft.com/office/drawing/2014/main" id="{32D07E02-862D-CD3F-2A46-3C2732E81F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9436" y="5144861"/>
            <a:ext cx="312420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2134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able&#10;&#10;Description automatically generated">
            <a:extLst>
              <a:ext uri="{FF2B5EF4-FFF2-40B4-BE49-F238E27FC236}">
                <a16:creationId xmlns:a16="http://schemas.microsoft.com/office/drawing/2014/main" id="{94411D9A-E115-4683-397E-9E1BCCD6A4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5078" y="401138"/>
            <a:ext cx="9288235" cy="605572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3" name="Picture 3" descr="Shape, circle, rectangle&#10;&#10;Description automatically generated">
            <a:extLst>
              <a:ext uri="{FF2B5EF4-FFF2-40B4-BE49-F238E27FC236}">
                <a16:creationId xmlns:a16="http://schemas.microsoft.com/office/drawing/2014/main" id="{67CB362F-9960-CF62-4D77-AC88BC1830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245" y="2330224"/>
            <a:ext cx="3188153" cy="121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50151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-1186" y="4834036"/>
            <a:ext cx="12187892" cy="2023964"/>
          </a:xfrm>
          <a:prstGeom prst="rect">
            <a:avLst/>
          </a:prstGeom>
          <a:solidFill>
            <a:srgbClr val="BD72F7"/>
          </a:solidFill>
        </p:spPr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17139FBB-2B19-5806-9D32-5E802DE79913}"/>
              </a:ext>
            </a:extLst>
          </p:cNvPr>
          <p:cNvSpPr txBox="1"/>
          <p:nvPr/>
        </p:nvSpPr>
        <p:spPr>
          <a:xfrm>
            <a:off x="4178905" y="421320"/>
            <a:ext cx="3977391" cy="7246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7200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7200" dirty="0" err="1">
                <a:solidFill>
                  <a:srgbClr val="002060"/>
                </a:solidFill>
                <a:latin typeface="Calibri"/>
                <a:cs typeface="Calibri"/>
              </a:rPr>
              <a:t>stori</a:t>
            </a:r>
            <a:r>
              <a:rPr lang="en-US" sz="720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lang="en-US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843AF44-F678-F382-C62E-87E6C960D8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007" y="1295137"/>
            <a:ext cx="3804557" cy="5274655"/>
          </a:xfrm>
          <a:prstGeom prst="rect">
            <a:avLst/>
          </a:prstGeom>
        </p:spPr>
      </p:pic>
      <p:pic>
        <p:nvPicPr>
          <p:cNvPr id="9" name="Picture 9" descr="Application&#10;&#10;Description automatically generated">
            <a:extLst>
              <a:ext uri="{FF2B5EF4-FFF2-40B4-BE49-F238E27FC236}">
                <a16:creationId xmlns:a16="http://schemas.microsoft.com/office/drawing/2014/main" id="{5418D730-721A-1448-0AE1-658F0E0E60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3685" y="1298408"/>
            <a:ext cx="3722914" cy="526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35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5">
            <a:extLst>
              <a:ext uri="{FF2B5EF4-FFF2-40B4-BE49-F238E27FC236}">
                <a16:creationId xmlns:a16="http://schemas.microsoft.com/office/drawing/2014/main" id="{17139FBB-2B19-5806-9D32-5E802DE79913}"/>
              </a:ext>
            </a:extLst>
          </p:cNvPr>
          <p:cNvSpPr txBox="1"/>
          <p:nvPr/>
        </p:nvSpPr>
        <p:spPr>
          <a:xfrm>
            <a:off x="3525762" y="339677"/>
            <a:ext cx="5133998" cy="6840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74"/>
              </a:lnSpc>
            </a:pPr>
            <a:r>
              <a:rPr lang="en-US" sz="6000" dirty="0" err="1">
                <a:solidFill>
                  <a:srgbClr val="002060"/>
                </a:solidFill>
                <a:cs typeface="Calibri"/>
              </a:rPr>
              <a:t>Darllen</a:t>
            </a:r>
            <a:r>
              <a:rPr lang="en-US" sz="60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6000" dirty="0" err="1">
                <a:solidFill>
                  <a:srgbClr val="002060"/>
                </a:solidFill>
                <a:cs typeface="Calibri"/>
              </a:rPr>
              <a:t>stori</a:t>
            </a:r>
            <a:endParaRPr lang="en-US" sz="6000" dirty="0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C81DFFF3-0CA3-F608-FACD-737F8096FA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802604"/>
              </p:ext>
            </p:extLst>
          </p:nvPr>
        </p:nvGraphicFramePr>
        <p:xfrm>
          <a:off x="381000" y="1224643"/>
          <a:ext cx="11447992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1998">
                  <a:extLst>
                    <a:ext uri="{9D8B030D-6E8A-4147-A177-3AD203B41FA5}">
                      <a16:colId xmlns:a16="http://schemas.microsoft.com/office/drawing/2014/main" val="1458820837"/>
                    </a:ext>
                  </a:extLst>
                </a:gridCol>
                <a:gridCol w="2861998">
                  <a:extLst>
                    <a:ext uri="{9D8B030D-6E8A-4147-A177-3AD203B41FA5}">
                      <a16:colId xmlns:a16="http://schemas.microsoft.com/office/drawing/2014/main" val="3681391158"/>
                    </a:ext>
                  </a:extLst>
                </a:gridCol>
                <a:gridCol w="2861998">
                  <a:extLst>
                    <a:ext uri="{9D8B030D-6E8A-4147-A177-3AD203B41FA5}">
                      <a16:colId xmlns:a16="http://schemas.microsoft.com/office/drawing/2014/main" val="1685459317"/>
                    </a:ext>
                  </a:extLst>
                </a:gridCol>
                <a:gridCol w="2861998">
                  <a:extLst>
                    <a:ext uri="{9D8B030D-6E8A-4147-A177-3AD203B41FA5}">
                      <a16:colId xmlns:a16="http://schemas.microsoft.com/office/drawing/2014/main" val="14174588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Dechrau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arni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Getting started</a:t>
                      </a:r>
                      <a:endParaRPr lang="en-GB" sz="20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Gorchmynion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defnyddiol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Useful commands</a:t>
                      </a:r>
                      <a:endParaRPr lang="en-GB" sz="20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Trafod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clawr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Discussing the cover</a:t>
                      </a:r>
                      <a:endParaRPr lang="en-GB" sz="20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Cwestiynau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wrth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ddarllen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Questions while reading</a:t>
                      </a:r>
                      <a:endParaRPr lang="en-GB" sz="20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7144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400" dirty="0"/>
                    </a:p>
                    <a:p>
                      <a:pPr lvl="0">
                        <a:buNone/>
                      </a:pPr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22257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400" dirty="0"/>
                    </a:p>
                    <a:p>
                      <a:pPr lvl="0">
                        <a:buNone/>
                      </a:pPr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1746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400" dirty="0"/>
                    </a:p>
                    <a:p>
                      <a:pPr lvl="0">
                        <a:buNone/>
                      </a:pPr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1061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400" dirty="0"/>
                    </a:p>
                    <a:p>
                      <a:pPr lvl="0">
                        <a:buNone/>
                      </a:pPr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85372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400" dirty="0"/>
                    </a:p>
                    <a:p>
                      <a:pPr lvl="0">
                        <a:buNone/>
                      </a:pPr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6875689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E14C201-9073-8591-29C3-92BCB8AE6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490465" y="5395420"/>
            <a:ext cx="2623935" cy="1382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74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437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4F84BFD6-375D-D124-745A-5BEAA1E644CE}"/>
              </a:ext>
            </a:extLst>
          </p:cNvPr>
          <p:cNvSpPr txBox="1"/>
          <p:nvPr/>
        </p:nvSpPr>
        <p:spPr>
          <a:xfrm>
            <a:off x="3926965" y="5179779"/>
            <a:ext cx="4564316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Methodoleg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Methodology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16902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4354E80-E79A-3A4A-805A-49B36B76EFC1}"/>
              </a:ext>
            </a:extLst>
          </p:cNvPr>
          <p:cNvSpPr txBox="1">
            <a:spLocks/>
          </p:cNvSpPr>
          <p:nvPr/>
        </p:nvSpPr>
        <p:spPr>
          <a:xfrm>
            <a:off x="2111302" y="0"/>
            <a:ext cx="7815072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600" b="1" dirty="0" err="1">
                <a:solidFill>
                  <a:srgbClr val="002060"/>
                </a:solidFill>
                <a:latin typeface="+mn-lt"/>
              </a:rPr>
              <a:t>Syniadau</a:t>
            </a:r>
            <a:r>
              <a:rPr lang="en-US" sz="36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+mn-lt"/>
              </a:rPr>
              <a:t>Methodoleg</a:t>
            </a:r>
            <a:r>
              <a:rPr lang="en-US" sz="36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+mn-lt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latin typeface="+mn-lt"/>
              </a:rPr>
              <a:t> Iaith  </a:t>
            </a:r>
          </a:p>
          <a:p>
            <a:pPr algn="ctr">
              <a:spcAft>
                <a:spcPts val="600"/>
              </a:spcAft>
            </a:pPr>
            <a:r>
              <a:rPr lang="en-US" sz="2400" i="1" dirty="0">
                <a:solidFill>
                  <a:srgbClr val="002060"/>
                </a:solidFill>
                <a:latin typeface="+mn-lt"/>
              </a:rPr>
              <a:t>Language Teaching Methodology Ideas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26A8336-99C3-A443-8C86-3033255BC02E}"/>
              </a:ext>
            </a:extLst>
          </p:cNvPr>
          <p:cNvSpPr txBox="1">
            <a:spLocks/>
          </p:cNvSpPr>
          <p:nvPr/>
        </p:nvSpPr>
        <p:spPr>
          <a:xfrm>
            <a:off x="117991" y="1224031"/>
            <a:ext cx="4517076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600" b="1" u="sng" dirty="0">
                <a:solidFill>
                  <a:srgbClr val="002060"/>
                </a:solidFill>
                <a:latin typeface="+mn-lt"/>
              </a:rPr>
              <a:t>Foundation Phase</a:t>
            </a:r>
            <a:endParaRPr lang="en-US" sz="3600" b="1" u="sng" dirty="0"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2BD434-A922-B44C-86E6-524FA9DB04CB}"/>
              </a:ext>
            </a:extLst>
          </p:cNvPr>
          <p:cNvSpPr txBox="1"/>
          <p:nvPr/>
        </p:nvSpPr>
        <p:spPr>
          <a:xfrm>
            <a:off x="942569" y="2481701"/>
            <a:ext cx="1030686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‘Hearing and understanding are the first important building blocks towards acquisition of any language. </a:t>
            </a:r>
          </a:p>
          <a:p>
            <a:r>
              <a:rPr lang="en-US" b="1" dirty="0">
                <a:solidFill>
                  <a:srgbClr val="002060"/>
                </a:solidFill>
              </a:rPr>
              <a:t>As a first step, children should hear Welsh through incidental Welsh and Welsh rhymes, songs, commands,</a:t>
            </a:r>
          </a:p>
          <a:p>
            <a:r>
              <a:rPr lang="en-US" b="1" dirty="0">
                <a:solidFill>
                  <a:srgbClr val="002060"/>
                </a:solidFill>
              </a:rPr>
              <a:t>greetings, and simple stories in informal play situations.’</a:t>
            </a:r>
          </a:p>
          <a:p>
            <a:endParaRPr lang="en-US" dirty="0">
              <a:solidFill>
                <a:srgbClr val="002060"/>
              </a:solidFill>
            </a:endParaRPr>
          </a:p>
          <a:p>
            <a:pPr algn="r"/>
            <a:r>
              <a:rPr lang="en-US" i="1" dirty="0">
                <a:solidFill>
                  <a:srgbClr val="002060"/>
                </a:solidFill>
              </a:rPr>
              <a:t>(Welsh Language Development within the Foundation Phase p.6)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F27E18-B82B-9949-8F5D-8DE9ABE75DB1}"/>
              </a:ext>
            </a:extLst>
          </p:cNvPr>
          <p:cNvSpPr txBox="1"/>
          <p:nvPr/>
        </p:nvSpPr>
        <p:spPr>
          <a:xfrm>
            <a:off x="2600874" y="4408271"/>
            <a:ext cx="6835927" cy="203132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When planning a unit of work the following need consideration:</a:t>
            </a:r>
          </a:p>
          <a:p>
            <a:endParaRPr lang="en-US" dirty="0">
              <a:solidFill>
                <a:srgbClr val="002060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the vocabulary and the patterns to be introduced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the strategies for drilling them and practicing them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language modelling by adults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the opportunities and the activities to practice and consolidate vocabulary and patterns across the learning areas</a:t>
            </a:r>
            <a:endParaRPr lang="en-US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5" descr="A picture containing shape&#10;&#10;Description automatically generated">
            <a:extLst>
              <a:ext uri="{FF2B5EF4-FFF2-40B4-BE49-F238E27FC236}">
                <a16:creationId xmlns:a16="http://schemas.microsoft.com/office/drawing/2014/main" id="{8AEA1DF2-4B72-AA4E-DCA5-0C13AB9DB9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3152" y="114703"/>
            <a:ext cx="1836712" cy="2121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41455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DB6749E-674B-9448-B1F1-CF0C7F431873}"/>
              </a:ext>
            </a:extLst>
          </p:cNvPr>
          <p:cNvSpPr txBox="1">
            <a:spLocks/>
          </p:cNvSpPr>
          <p:nvPr/>
        </p:nvSpPr>
        <p:spPr>
          <a:xfrm>
            <a:off x="420001" y="-250936"/>
            <a:ext cx="4517076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600" b="1" dirty="0">
                <a:solidFill>
                  <a:srgbClr val="002060"/>
                </a:solidFill>
                <a:latin typeface="+mn-lt"/>
              </a:rPr>
              <a:t>Foundation Phase</a:t>
            </a:r>
            <a:endParaRPr lang="en-US" sz="3600" b="1"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DF379C-9940-3449-AAE3-4550D9661752}"/>
              </a:ext>
            </a:extLst>
          </p:cNvPr>
          <p:cNvSpPr txBox="1"/>
          <p:nvPr/>
        </p:nvSpPr>
        <p:spPr>
          <a:xfrm>
            <a:off x="682991" y="967459"/>
            <a:ext cx="9633921" cy="540147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Recall of previous learning at the start of the lesson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Variety in the methods of revising vocabulary and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Use of familiar vocabulary to introduce and practice a pattern / use of familiar patterns to practice new vocabulary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Clearly stating the lesson’s aim / objectives and sharing success criteria when introducing a task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Articulating the vocabulary and the patterns clearly and modelling the use of the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Preparation and </a:t>
            </a:r>
            <a:r>
              <a:rPr lang="en-US" sz="1500" dirty="0" err="1">
                <a:solidFill>
                  <a:srgbClr val="002060"/>
                </a:solidFill>
              </a:rPr>
              <a:t>organisation</a:t>
            </a:r>
            <a:r>
              <a:rPr lang="en-US" sz="1500" dirty="0">
                <a:solidFill>
                  <a:srgbClr val="002060"/>
                </a:solidFill>
              </a:rPr>
              <a:t> of </a:t>
            </a:r>
            <a:r>
              <a:rPr lang="en-US" sz="1500" dirty="0" err="1">
                <a:solidFill>
                  <a:srgbClr val="002060"/>
                </a:solidFill>
              </a:rPr>
              <a:t>colourful</a:t>
            </a:r>
            <a:r>
              <a:rPr lang="en-US" sz="1500" dirty="0">
                <a:solidFill>
                  <a:srgbClr val="002060"/>
                </a:solidFill>
              </a:rPr>
              <a:t> and attractive resources to introduce language such as: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flash cards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pictures</a:t>
            </a:r>
          </a:p>
          <a:p>
            <a:pPr marL="742950" lvl="1" indent="-285750">
              <a:buFontTx/>
              <a:buChar char="-"/>
            </a:pPr>
            <a:r>
              <a:rPr lang="en-US" sz="1500" dirty="0" err="1">
                <a:solidFill>
                  <a:srgbClr val="002060"/>
                </a:solidFill>
              </a:rPr>
              <a:t>Powerpoint</a:t>
            </a:r>
            <a:endParaRPr lang="en-US" sz="1500" dirty="0">
              <a:solidFill>
                <a:srgbClr val="002060"/>
              </a:solidFill>
            </a:endParaRP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Interactive Whiteboard activities – e.g. resources on the </a:t>
            </a:r>
            <a:r>
              <a:rPr lang="en-US" sz="1500" dirty="0" err="1">
                <a:solidFill>
                  <a:srgbClr val="002060"/>
                </a:solidFill>
              </a:rPr>
              <a:t>NGfL</a:t>
            </a:r>
            <a:r>
              <a:rPr lang="en-US" sz="1500" dirty="0">
                <a:solidFill>
                  <a:srgbClr val="002060"/>
                </a:solidFill>
              </a:rPr>
              <a:t> Cymru website (</a:t>
            </a:r>
            <a:r>
              <a:rPr lang="en-US" sz="1500" dirty="0">
                <a:solidFill>
                  <a:srgbClr val="002060"/>
                </a:solidFill>
                <a:hlinkClick r:id="rId2"/>
              </a:rPr>
              <a:t>www.ngfl-cymru.org.uk</a:t>
            </a:r>
            <a:r>
              <a:rPr lang="en-US" sz="1500" dirty="0">
                <a:solidFill>
                  <a:srgbClr val="002060"/>
                </a:solidFill>
              </a:rPr>
              <a:t>)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video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big book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story sack / box of objects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board / card games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puppets / masks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Ensuring that the language is visible on the classroom walls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Encouraging the pupils to use language learned previously in situations with different themes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Ensuring understanding – using English if necessary – but maintaining the </a:t>
            </a:r>
            <a:r>
              <a:rPr lang="en-US" sz="1500" b="1" dirty="0">
                <a:solidFill>
                  <a:srgbClr val="002060"/>
                </a:solidFill>
              </a:rPr>
              <a:t>target language </a:t>
            </a:r>
            <a:r>
              <a:rPr lang="en-US" sz="1500" dirty="0">
                <a:solidFill>
                  <a:srgbClr val="002060"/>
                </a:solidFill>
              </a:rPr>
              <a:t>as much as possible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2060"/>
                </a:solidFill>
              </a:rPr>
              <a:t>Ensuring repetition – as a whole class / groups / individuals to consolidate correct pronunciation and appropriate intonation through: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Talking partners</a:t>
            </a:r>
          </a:p>
          <a:p>
            <a:pPr marL="742950" lvl="1" indent="-285750">
              <a:buFontTx/>
              <a:buChar char="-"/>
            </a:pPr>
            <a:r>
              <a:rPr lang="en-US" sz="1500" dirty="0">
                <a:solidFill>
                  <a:srgbClr val="002060"/>
                </a:solidFill>
              </a:rPr>
              <a:t>Drilling using songs / a story which repeats a pattern / question and answer, substitution, i.e. changing or adding one element at a time , language games (and doing all this in a lively manner!)</a:t>
            </a:r>
            <a:endParaRPr lang="en-US" sz="1500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5" descr="A picture containing shape&#10;&#10;Description automatically generated">
            <a:extLst>
              <a:ext uri="{FF2B5EF4-FFF2-40B4-BE49-F238E27FC236}">
                <a16:creationId xmlns:a16="http://schemas.microsoft.com/office/drawing/2014/main" id="{B3837C18-5531-F24D-24E2-27AA4FD6E0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5593" y="114703"/>
            <a:ext cx="1488000" cy="1720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28282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E6BFBE-1602-D849-AD34-C8CEA1F9B88D}"/>
              </a:ext>
            </a:extLst>
          </p:cNvPr>
          <p:cNvSpPr txBox="1">
            <a:spLocks/>
          </p:cNvSpPr>
          <p:nvPr/>
        </p:nvSpPr>
        <p:spPr>
          <a:xfrm>
            <a:off x="-153126" y="-223131"/>
            <a:ext cx="4517076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600" b="1" dirty="0">
                <a:solidFill>
                  <a:srgbClr val="002060"/>
                </a:solidFill>
                <a:latin typeface="+mn-lt"/>
              </a:rPr>
              <a:t>Key Stage 2</a:t>
            </a:r>
            <a:endParaRPr lang="en-US" sz="3600" b="1"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2D1141-BDE4-D645-9964-4EA0B3BE57AC}"/>
              </a:ext>
            </a:extLst>
          </p:cNvPr>
          <p:cNvSpPr txBox="1"/>
          <p:nvPr/>
        </p:nvSpPr>
        <p:spPr>
          <a:xfrm>
            <a:off x="623374" y="1036525"/>
            <a:ext cx="8993738" cy="563231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Ensuring a safe learning environment to promote pupils’ confidence in contributing by encouraging risk taking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Planning short introductions before moving to pair /group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Developing from using closed questions to open questions which would expand answers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Preparation of guidelines or frameworks for oral and written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Clear direction to ensure that the pupils know exactly what they should 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Creating a meaningful / communicational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Timing a task – use a timer / music / clock on the interactive whiteboard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Rotating around the classroom offering support / suggestions / encouraging expansion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Sharing good examples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Earmarking a focus group to provide additional support or to challenge groups to expand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Providing opportunities to record pair work / group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Ensuring sufficient variety within a lesson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Interweaving the language skills including elements of listening, reading, oral work – including drilling, performance and discussion – and writing in each session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Using ICT e.g. </a:t>
            </a:r>
            <a:r>
              <a:rPr lang="en-US" dirty="0" err="1">
                <a:solidFill>
                  <a:srgbClr val="002060"/>
                </a:solidFill>
              </a:rPr>
              <a:t>Beebot</a:t>
            </a:r>
            <a:r>
              <a:rPr lang="en-US" dirty="0">
                <a:solidFill>
                  <a:srgbClr val="002060"/>
                </a:solidFill>
              </a:rPr>
              <a:t>, Roamer, listening stations, </a:t>
            </a:r>
            <a:r>
              <a:rPr lang="en-US" dirty="0" err="1">
                <a:solidFill>
                  <a:srgbClr val="002060"/>
                </a:solidFill>
              </a:rPr>
              <a:t>digiblue</a:t>
            </a:r>
            <a:r>
              <a:rPr lang="en-US" dirty="0">
                <a:solidFill>
                  <a:srgbClr val="002060"/>
                </a:solidFill>
              </a:rPr>
              <a:t> cameras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Including opportunities for assessment / self assessment / peer assessment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Concluding the lesson by revising / summarizing / consolidating understanding / celebrating the learning and noting any general 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Ensuring much fun and plenty of </a:t>
            </a:r>
            <a:r>
              <a:rPr lang="en-US" dirty="0" err="1">
                <a:solidFill>
                  <a:srgbClr val="002060"/>
                </a:solidFill>
              </a:rPr>
              <a:t>humour</a:t>
            </a:r>
            <a:r>
              <a:rPr lang="en-US" dirty="0">
                <a:solidFill>
                  <a:srgbClr val="002060"/>
                </a:solidFill>
              </a:rPr>
              <a:t>! </a:t>
            </a:r>
            <a:endParaRPr lang="en-US" dirty="0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61425DF7-0C59-544F-07E4-704BBCA2A3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4158" y="169108"/>
            <a:ext cx="2248869" cy="229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21123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17847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290" y="-45581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4612575" y="1512922"/>
            <a:ext cx="8127138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 a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phob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lwc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E23A3A0-02EB-6E1B-AD30-66629F7B11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83" y="5527424"/>
            <a:ext cx="12197166" cy="133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842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9</vt:i4>
      </vt:variant>
      <vt:variant>
        <vt:lpstr>Slide Titles</vt:lpstr>
      </vt:variant>
      <vt:variant>
        <vt:i4>62</vt:i4>
      </vt:variant>
    </vt:vector>
  </HeadingPairs>
  <TitlesOfParts>
    <vt:vector size="71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Geirfa Ddefnyddiol  –  Useful Vocabulary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796</cp:revision>
  <dcterms:created xsi:type="dcterms:W3CDTF">2023-03-13T18:30:23Z</dcterms:created>
  <dcterms:modified xsi:type="dcterms:W3CDTF">2023-03-22T16:40:00Z</dcterms:modified>
</cp:coreProperties>
</file>