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268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037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914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495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11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540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906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861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440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992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5010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7476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999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0989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01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2745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341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19B887F-B347-4EEB-9CC4-83E1B348FAF2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80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3E51A-BC09-4099-99A3-E18AFA39DA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Session 2 – Health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E2DBC1-C973-42F0-9529-D8E93B81FED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</a:t>
            </a:r>
            <a:r>
              <a:rPr lang="en-GB"/>
              <a:t>Stuart Jones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7314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46338-51A1-4944-868A-4D09E4326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Communication and the Internet.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5D45B-D6FD-4ABC-92E8-87D5EC1EA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the Article on Health Communication and the internet (Article on Moodle) – I want a group discussion synthesising the article. </a:t>
            </a:r>
          </a:p>
          <a:p>
            <a:endParaRPr lang="en-GB" dirty="0"/>
          </a:p>
          <a:p>
            <a:r>
              <a:rPr lang="en-GB" dirty="0"/>
              <a:t>Part 2 – This article was published in 1998. Using evidence to support your group answer – how has the role of the internet in health communication changed since this publication. </a:t>
            </a:r>
          </a:p>
        </p:txBody>
      </p:sp>
    </p:spTree>
    <p:extLst>
      <p:ext uri="{BB962C8B-B14F-4D97-AF65-F5344CB8AC3E}">
        <p14:creationId xmlns:p14="http://schemas.microsoft.com/office/powerpoint/2010/main" val="27147910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27</TotalTime>
  <Words>71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 Boardroom</vt:lpstr>
      <vt:lpstr>Session 2 – Health Communication</vt:lpstr>
      <vt:lpstr>Health Communication and the Internet.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2 – Health Communication</dc:title>
  <dc:creator>Stuart Jones</dc:creator>
  <cp:lastModifiedBy>Stuart Jones</cp:lastModifiedBy>
  <cp:revision>1</cp:revision>
  <dcterms:created xsi:type="dcterms:W3CDTF">2022-03-30T19:54:09Z</dcterms:created>
  <dcterms:modified xsi:type="dcterms:W3CDTF">2022-03-30T20:21:55Z</dcterms:modified>
</cp:coreProperties>
</file>