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6"/>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 id="2578" r:id="rId22"/>
    <p:sldId id="2579" r:id="rId23"/>
    <p:sldId id="2580" r:id="rId24"/>
    <p:sldId id="258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Musical Theatre Music Sourcing Workshop" id="{435A3F46-24F3-4E36-8DFD-03CC0DD5060F}">
          <p14:sldIdLst>
            <p14:sldId id="2561"/>
          </p14:sldIdLst>
        </p14:section>
        <p14:section name="Introduction" id="{55A35089-C45C-4083-A308-6389024F08CA}">
          <p14:sldIdLst>
            <p14:sldId id="2562"/>
            <p14:sldId id="2563"/>
          </p14:sldIdLst>
        </p14:section>
        <p14:section name="Sourcing Criteria" id="{899C6F8B-0EE3-41C6-92CD-C33B15AF6EEE}">
          <p14:sldIdLst>
            <p14:sldId id="2564"/>
            <p14:sldId id="2565"/>
          </p14:sldIdLst>
        </p14:section>
        <p14:section name="Online Resources" id="{8118BE0F-27EF-470E-AF66-C43CF2022813}">
          <p14:sldIdLst>
            <p14:sldId id="2566"/>
            <p14:sldId id="2567"/>
          </p14:sldIdLst>
        </p14:section>
        <p14:section name="Library and Archive Access" id="{3F256E56-94A1-4371-A994-D999BCCC85BC}">
          <p14:sldIdLst>
            <p14:sldId id="2568"/>
            <p14:sldId id="2569"/>
          </p14:sldIdLst>
        </p14:section>
        <p14:section name="Community and Composer Resources" id="{5F9691FC-FF7F-4D74-B3FB-5A8A341F5CB2}">
          <p14:sldIdLst>
            <p14:sldId id="2570"/>
            <p14:sldId id="2571"/>
            <p14:sldId id="2572"/>
          </p14:sldIdLst>
        </p14:section>
        <p14:section name="Legal and Organisational Considerations" id="{D8595CC7-6781-4420-888B-AF8A5D966037}">
          <p14:sldIdLst>
            <p14:sldId id="2573"/>
            <p14:sldId id="2574"/>
            <p14:sldId id="2575"/>
          </p14:sldIdLst>
        </p14:section>
        <p14:section name="Staying Current" id="{B835E67E-04C6-4B69-80AE-13AE1180F0FB}">
          <p14:sldIdLst>
            <p14:sldId id="2576"/>
            <p14:sldId id="2577"/>
          </p14:sldIdLst>
        </p14:section>
        <p14:section name="Interactive Components" id="{7160B220-4C4B-4C66-844F-533024DE0BFA}">
          <p14:sldIdLst>
            <p14:sldId id="2578"/>
            <p14:sldId id="2579"/>
            <p14:sldId id="2580"/>
            <p14:sldId id="258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A6DBDE-202C-4877-BE73-277B7044FEC9}" v="81" dt="2025-10-01T08:57:18.724"/>
    <p1510:client id="{ECC119CD-7616-4957-8B3E-783DEABD67FF}" v="24" dt="2025-09-30T10:59:06.2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p:cViewPr varScale="1">
        <p:scale>
          <a:sx n="118" d="100"/>
          <a:sy n="118" d="100"/>
        </p:scale>
        <p:origin x="19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Johns" userId="ce5826ff-5543-4a3a-b771-cfc1aeeb9a7b" providerId="ADAL" clId="{E3A6DBDE-202C-4877-BE73-277B7044FEC9}"/>
    <pc:docChg chg="modSld">
      <pc:chgData name="Victoria Johns" userId="ce5826ff-5543-4a3a-b771-cfc1aeeb9a7b" providerId="ADAL" clId="{E3A6DBDE-202C-4877-BE73-277B7044FEC9}" dt="2025-10-01T08:57:18.724" v="82"/>
      <pc:docMkLst>
        <pc:docMk/>
      </pc:docMkLst>
      <pc:sldChg chg="modSp">
        <pc:chgData name="Victoria Johns" userId="ce5826ff-5543-4a3a-b771-cfc1aeeb9a7b" providerId="ADAL" clId="{E3A6DBDE-202C-4877-BE73-277B7044FEC9}" dt="2025-10-01T08:44:45.835" v="14" actId="20577"/>
        <pc:sldMkLst>
          <pc:docMk/>
          <pc:sldMk cId="3500840899" sldId="2561"/>
        </pc:sldMkLst>
        <pc:spChg chg="mod">
          <ac:chgData name="Victoria Johns" userId="ce5826ff-5543-4a3a-b771-cfc1aeeb9a7b" providerId="ADAL" clId="{E3A6DBDE-202C-4877-BE73-277B7044FEC9}" dt="2025-10-01T08:44:45.835" v="14" actId="20577"/>
          <ac:spMkLst>
            <pc:docMk/>
            <pc:sldMk cId="3500840899" sldId="2561"/>
            <ac:spMk id="2" creationId="{C6C21490-CDB3-E9E0-33DC-428389BC59AA}"/>
          </ac:spMkLst>
        </pc:spChg>
      </pc:sldChg>
      <pc:sldChg chg="modSp">
        <pc:chgData name="Victoria Johns" userId="ce5826ff-5543-4a3a-b771-cfc1aeeb9a7b" providerId="ADAL" clId="{E3A6DBDE-202C-4877-BE73-277B7044FEC9}" dt="2025-10-01T08:45:04.937" v="29" actId="20577"/>
        <pc:sldMkLst>
          <pc:docMk/>
          <pc:sldMk cId="1126689641" sldId="2563"/>
        </pc:sldMkLst>
        <pc:spChg chg="mod">
          <ac:chgData name="Victoria Johns" userId="ce5826ff-5543-4a3a-b771-cfc1aeeb9a7b" providerId="ADAL" clId="{E3A6DBDE-202C-4877-BE73-277B7044FEC9}" dt="2025-10-01T08:45:04.937" v="29" actId="20577"/>
          <ac:spMkLst>
            <pc:docMk/>
            <pc:sldMk cId="1126689641" sldId="2563"/>
            <ac:spMk id="4" creationId="{AC133494-D30F-9C39-82C6-C541EA07805B}"/>
          </ac:spMkLst>
        </pc:spChg>
      </pc:sldChg>
      <pc:sldChg chg="modSp">
        <pc:chgData name="Victoria Johns" userId="ce5826ff-5543-4a3a-b771-cfc1aeeb9a7b" providerId="ADAL" clId="{E3A6DBDE-202C-4877-BE73-277B7044FEC9}" dt="2025-10-01T08:45:50.635" v="46" actId="20577"/>
        <pc:sldMkLst>
          <pc:docMk/>
          <pc:sldMk cId="3287329133" sldId="2565"/>
        </pc:sldMkLst>
        <pc:spChg chg="mod">
          <ac:chgData name="Victoria Johns" userId="ce5826ff-5543-4a3a-b771-cfc1aeeb9a7b" providerId="ADAL" clId="{E3A6DBDE-202C-4877-BE73-277B7044FEC9}" dt="2025-10-01T08:45:50.635" v="46" actId="20577"/>
          <ac:spMkLst>
            <pc:docMk/>
            <pc:sldMk cId="3287329133" sldId="2565"/>
            <ac:spMk id="4" creationId="{8F2D19C1-4333-372A-390D-4E68E163B239}"/>
          </ac:spMkLst>
        </pc:spChg>
      </pc:sldChg>
      <pc:sldChg chg="modSp">
        <pc:chgData name="Victoria Johns" userId="ce5826ff-5543-4a3a-b771-cfc1aeeb9a7b" providerId="ADAL" clId="{E3A6DBDE-202C-4877-BE73-277B7044FEC9}" dt="2025-10-01T08:47:39.530" v="58" actId="20577"/>
        <pc:sldMkLst>
          <pc:docMk/>
          <pc:sldMk cId="1826439342" sldId="2567"/>
        </pc:sldMkLst>
        <pc:spChg chg="mod">
          <ac:chgData name="Victoria Johns" userId="ce5826ff-5543-4a3a-b771-cfc1aeeb9a7b" providerId="ADAL" clId="{E3A6DBDE-202C-4877-BE73-277B7044FEC9}" dt="2025-10-01T08:47:39.530" v="58" actId="20577"/>
          <ac:spMkLst>
            <pc:docMk/>
            <pc:sldMk cId="1826439342" sldId="2567"/>
            <ac:spMk id="4" creationId="{1E574446-06AD-4170-79FD-74A489079D61}"/>
          </ac:spMkLst>
        </pc:spChg>
      </pc:sldChg>
      <pc:sldChg chg="modSp">
        <pc:chgData name="Victoria Johns" userId="ce5826ff-5543-4a3a-b771-cfc1aeeb9a7b" providerId="ADAL" clId="{E3A6DBDE-202C-4877-BE73-277B7044FEC9}" dt="2025-10-01T08:48:21.439" v="62" actId="20577"/>
        <pc:sldMkLst>
          <pc:docMk/>
          <pc:sldMk cId="2573742057" sldId="2569"/>
        </pc:sldMkLst>
        <pc:spChg chg="mod">
          <ac:chgData name="Victoria Johns" userId="ce5826ff-5543-4a3a-b771-cfc1aeeb9a7b" providerId="ADAL" clId="{E3A6DBDE-202C-4877-BE73-277B7044FEC9}" dt="2025-10-01T08:48:21.439" v="62" actId="20577"/>
          <ac:spMkLst>
            <pc:docMk/>
            <pc:sldMk cId="2573742057" sldId="2569"/>
            <ac:spMk id="4" creationId="{BB70871A-EB3B-F6B4-5799-64A91E2D80A5}"/>
          </ac:spMkLst>
        </pc:spChg>
      </pc:sldChg>
      <pc:sldChg chg="modSp">
        <pc:chgData name="Victoria Johns" userId="ce5826ff-5543-4a3a-b771-cfc1aeeb9a7b" providerId="ADAL" clId="{E3A6DBDE-202C-4877-BE73-277B7044FEC9}" dt="2025-10-01T08:49:43.392" v="68" actId="20577"/>
        <pc:sldMkLst>
          <pc:docMk/>
          <pc:sldMk cId="153666037" sldId="2571"/>
        </pc:sldMkLst>
        <pc:spChg chg="mod">
          <ac:chgData name="Victoria Johns" userId="ce5826ff-5543-4a3a-b771-cfc1aeeb9a7b" providerId="ADAL" clId="{E3A6DBDE-202C-4877-BE73-277B7044FEC9}" dt="2025-10-01T08:49:43.392" v="68" actId="20577"/>
          <ac:spMkLst>
            <pc:docMk/>
            <pc:sldMk cId="153666037" sldId="2571"/>
            <ac:spMk id="4" creationId="{9BEF9029-4AD7-4975-F4E5-A8C700EBD3EF}"/>
          </ac:spMkLst>
        </pc:spChg>
      </pc:sldChg>
      <pc:sldChg chg="modSp mod">
        <pc:chgData name="Victoria Johns" userId="ce5826ff-5543-4a3a-b771-cfc1aeeb9a7b" providerId="ADAL" clId="{E3A6DBDE-202C-4877-BE73-277B7044FEC9}" dt="2025-10-01T08:54:44.116" v="74" actId="20577"/>
        <pc:sldMkLst>
          <pc:docMk/>
          <pc:sldMk cId="3271666924" sldId="2575"/>
        </pc:sldMkLst>
        <pc:spChg chg="mod">
          <ac:chgData name="Victoria Johns" userId="ce5826ff-5543-4a3a-b771-cfc1aeeb9a7b" providerId="ADAL" clId="{E3A6DBDE-202C-4877-BE73-277B7044FEC9}" dt="2025-10-01T08:54:00.690" v="70" actId="20577"/>
          <ac:spMkLst>
            <pc:docMk/>
            <pc:sldMk cId="3271666924" sldId="2575"/>
            <ac:spMk id="2" creationId="{1E60821C-6C78-6661-3D84-1C41D3FE03F0}"/>
          </ac:spMkLst>
        </pc:spChg>
        <pc:spChg chg="mod">
          <ac:chgData name="Victoria Johns" userId="ce5826ff-5543-4a3a-b771-cfc1aeeb9a7b" providerId="ADAL" clId="{E3A6DBDE-202C-4877-BE73-277B7044FEC9}" dt="2025-10-01T08:54:44.116" v="74" actId="20577"/>
          <ac:spMkLst>
            <pc:docMk/>
            <pc:sldMk cId="3271666924" sldId="2575"/>
            <ac:spMk id="4" creationId="{6A3E87B7-CA82-74AB-F0BC-226FC41C26AD}"/>
          </ac:spMkLst>
        </pc:spChg>
      </pc:sldChg>
      <pc:sldChg chg="modSp">
        <pc:chgData name="Victoria Johns" userId="ce5826ff-5543-4a3a-b771-cfc1aeeb9a7b" providerId="ADAL" clId="{E3A6DBDE-202C-4877-BE73-277B7044FEC9}" dt="2025-10-01T08:57:18.724" v="82"/>
        <pc:sldMkLst>
          <pc:docMk/>
          <pc:sldMk cId="2604278510" sldId="2581"/>
        </pc:sldMkLst>
        <pc:spChg chg="mod">
          <ac:chgData name="Victoria Johns" userId="ce5826ff-5543-4a3a-b771-cfc1aeeb9a7b" providerId="ADAL" clId="{E3A6DBDE-202C-4877-BE73-277B7044FEC9}" dt="2025-10-01T08:57:18.724" v="82"/>
          <ac:spMkLst>
            <pc:docMk/>
            <pc:sldMk cId="2604278510" sldId="2581"/>
            <ac:spMk id="4" creationId="{262736BA-4FF5-83E8-B70E-8116AF4D94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2EAD9C-99BF-4BF2-86F0-77D059752934}" type="datetimeFigureOut">
              <a:t>10/1/2025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EE8EC8-22FD-4A74-A0BD-9385FB2E1CD6}" type="slidenum">
              <a:t>‹#›</a:t>
            </a:fld>
            <a:endParaRPr lang="en-US"/>
          </a:p>
        </p:txBody>
      </p:sp>
    </p:spTree>
    <p:extLst>
      <p:ext uri="{BB962C8B-B14F-4D97-AF65-F5344CB8AC3E}">
        <p14:creationId xmlns:p14="http://schemas.microsoft.com/office/powerpoint/2010/main" val="35612860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06185C71-222F-478F-8E7F-249A1EDD8C67}" type="slidenum">
              <a:t>1</a:t>
            </a:fld>
            <a:endParaRPr lang="en-US"/>
          </a:p>
        </p:txBody>
      </p:sp>
    </p:spTree>
    <p:extLst>
      <p:ext uri="{BB962C8B-B14F-4D97-AF65-F5344CB8AC3E}">
        <p14:creationId xmlns:p14="http://schemas.microsoft.com/office/powerpoint/2010/main" val="2133811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and Workshop Overview</a:t>
            </a:r>
          </a:p>
        </p:txBody>
      </p:sp>
      <p:sp>
        <p:nvSpPr>
          <p:cNvPr id="4" name="Slide Number Placeholder 3"/>
          <p:cNvSpPr>
            <a:spLocks noGrp="1"/>
          </p:cNvSpPr>
          <p:nvPr>
            <p:ph type="sldNum" sz="quarter" idx="5"/>
          </p:nvPr>
        </p:nvSpPr>
        <p:spPr/>
        <p:txBody>
          <a:bodyPr/>
          <a:lstStyle/>
          <a:p>
            <a:fld id="{06185C71-222F-478F-8E7F-249A1EDD8C67}" type="slidenum">
              <a:t>2</a:t>
            </a:fld>
            <a:endParaRPr lang="en-US"/>
          </a:p>
        </p:txBody>
      </p:sp>
    </p:spTree>
    <p:extLst>
      <p:ext uri="{BB962C8B-B14F-4D97-AF65-F5344CB8AC3E}">
        <p14:creationId xmlns:p14="http://schemas.microsoft.com/office/powerpoint/2010/main" val="2538756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workshop introduces Level 4 students to the process of sourcing musical theatre songs and sheet music. It is designed to be interactive and practical, helping students understand the tools, resources, and considerations involved in building a repertoire. The session will cover criteria for selecting material, where to find reliable sheet music, how to navigate licensing, and how to stay current with industry trends. Students will engage in group discussions and activities to apply their learning in real-world contexts.</a:t>
            </a:r>
          </a:p>
        </p:txBody>
      </p:sp>
      <p:sp>
        <p:nvSpPr>
          <p:cNvPr id="4" name="Slide Number Placeholder 3"/>
          <p:cNvSpPr>
            <a:spLocks noGrp="1"/>
          </p:cNvSpPr>
          <p:nvPr>
            <p:ph type="sldNum" sz="quarter" idx="5"/>
          </p:nvPr>
        </p:nvSpPr>
        <p:spPr/>
        <p:txBody>
          <a:bodyPr/>
          <a:lstStyle/>
          <a:p>
            <a:fld id="{06185C71-222F-478F-8E7F-249A1EDD8C67}" type="slidenum">
              <a:t>3</a:t>
            </a:fld>
            <a:endParaRPr lang="en-US"/>
          </a:p>
        </p:txBody>
      </p:sp>
    </p:spTree>
    <p:extLst>
      <p:ext uri="{BB962C8B-B14F-4D97-AF65-F5344CB8AC3E}">
        <p14:creationId xmlns:p14="http://schemas.microsoft.com/office/powerpoint/2010/main" val="4293633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Define Your Criteria</a:t>
            </a:r>
          </a:p>
        </p:txBody>
      </p:sp>
      <p:sp>
        <p:nvSpPr>
          <p:cNvPr id="4" name="Slide Number Placeholder 3"/>
          <p:cNvSpPr>
            <a:spLocks noGrp="1"/>
          </p:cNvSpPr>
          <p:nvPr>
            <p:ph type="sldNum" sz="quarter" idx="5"/>
          </p:nvPr>
        </p:nvSpPr>
        <p:spPr/>
        <p:txBody>
          <a:bodyPr/>
          <a:lstStyle/>
          <a:p>
            <a:fld id="{06185C71-222F-478F-8E7F-249A1EDD8C67}" type="slidenum">
              <a:t>4</a:t>
            </a:fld>
            <a:endParaRPr lang="en-US"/>
          </a:p>
        </p:txBody>
      </p:sp>
    </p:spTree>
    <p:extLst>
      <p:ext uri="{BB962C8B-B14F-4D97-AF65-F5344CB8AC3E}">
        <p14:creationId xmlns:p14="http://schemas.microsoft.com/office/powerpoint/2010/main" val="3186486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Before sourcing music, it's essential to define your criteria. Consider the vocal type (soprano, alto, tenor, baritone), character age and gender, style or era (Golden Age, contemporary, pop/rock), and the purpose of the piece (audition, performance, classwork). Also, determine whether licensing is required for public performance or if the material is for classroom use. These factors will guide your search and ensure the material is appropriate and effective for your needs.</a:t>
            </a:r>
          </a:p>
        </p:txBody>
      </p:sp>
      <p:sp>
        <p:nvSpPr>
          <p:cNvPr id="4" name="Slide Number Placeholder 3"/>
          <p:cNvSpPr>
            <a:spLocks noGrp="1"/>
          </p:cNvSpPr>
          <p:nvPr>
            <p:ph type="sldNum" sz="quarter" idx="5"/>
          </p:nvPr>
        </p:nvSpPr>
        <p:spPr/>
        <p:txBody>
          <a:bodyPr/>
          <a:lstStyle/>
          <a:p>
            <a:fld id="{06185C71-222F-478F-8E7F-249A1EDD8C67}" type="slidenum">
              <a:t>5</a:t>
            </a:fld>
            <a:endParaRPr lang="en-US"/>
          </a:p>
        </p:txBody>
      </p:sp>
    </p:spTree>
    <p:extLst>
      <p:ext uri="{BB962C8B-B14F-4D97-AF65-F5344CB8AC3E}">
        <p14:creationId xmlns:p14="http://schemas.microsoft.com/office/powerpoint/2010/main" val="4053500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Use Reputable Online Databases</a:t>
            </a:r>
          </a:p>
        </p:txBody>
      </p:sp>
      <p:sp>
        <p:nvSpPr>
          <p:cNvPr id="4" name="Slide Number Placeholder 3"/>
          <p:cNvSpPr>
            <a:spLocks noGrp="1"/>
          </p:cNvSpPr>
          <p:nvPr>
            <p:ph type="sldNum" sz="quarter" idx="5"/>
          </p:nvPr>
        </p:nvSpPr>
        <p:spPr/>
        <p:txBody>
          <a:bodyPr/>
          <a:lstStyle/>
          <a:p>
            <a:fld id="{06185C71-222F-478F-8E7F-249A1EDD8C67}" type="slidenum">
              <a:t>6</a:t>
            </a:fld>
            <a:endParaRPr lang="en-US"/>
          </a:p>
        </p:txBody>
      </p:sp>
    </p:spTree>
    <p:extLst>
      <p:ext uri="{BB962C8B-B14F-4D97-AF65-F5344CB8AC3E}">
        <p14:creationId xmlns:p14="http://schemas.microsoft.com/office/powerpoint/2010/main" val="378384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There are several reputable online platforms for sourcing musical theatre sheet music. MusicNotes and Sheet Music Direct offer digital scores from major publishers like Hal Leonard. JW Pepper is ideal for ensemble and choral arrangements. NewMusicalTheatre.com features contemporary writers such as Pasek &amp; Paul and Kerrigan-Lowdermilk. Additionally, resources like The Singers Musical Theatre Anthology and licensing companies like MTI, Concord Theatricals, and Tams-Witmark provide curated song lists and sample scores.</a:t>
            </a:r>
          </a:p>
        </p:txBody>
      </p:sp>
      <p:sp>
        <p:nvSpPr>
          <p:cNvPr id="4" name="Slide Number Placeholder 3"/>
          <p:cNvSpPr>
            <a:spLocks noGrp="1"/>
          </p:cNvSpPr>
          <p:nvPr>
            <p:ph type="sldNum" sz="quarter" idx="5"/>
          </p:nvPr>
        </p:nvSpPr>
        <p:spPr/>
        <p:txBody>
          <a:bodyPr/>
          <a:lstStyle/>
          <a:p>
            <a:fld id="{06185C71-222F-478F-8E7F-249A1EDD8C67}" type="slidenum">
              <a:t>7</a:t>
            </a:fld>
            <a:endParaRPr lang="en-US"/>
          </a:p>
        </p:txBody>
      </p:sp>
    </p:spTree>
    <p:extLst>
      <p:ext uri="{BB962C8B-B14F-4D97-AF65-F5344CB8AC3E}">
        <p14:creationId xmlns:p14="http://schemas.microsoft.com/office/powerpoint/2010/main" val="3730542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Explore Libraries and Archives</a:t>
            </a:r>
          </a:p>
        </p:txBody>
      </p:sp>
      <p:sp>
        <p:nvSpPr>
          <p:cNvPr id="4" name="Slide Number Placeholder 3"/>
          <p:cNvSpPr>
            <a:spLocks noGrp="1"/>
          </p:cNvSpPr>
          <p:nvPr>
            <p:ph type="sldNum" sz="quarter" idx="5"/>
          </p:nvPr>
        </p:nvSpPr>
        <p:spPr/>
        <p:txBody>
          <a:bodyPr/>
          <a:lstStyle/>
          <a:p>
            <a:fld id="{06185C71-222F-478F-8E7F-249A1EDD8C67}" type="slidenum">
              <a:t>8</a:t>
            </a:fld>
            <a:endParaRPr lang="en-US"/>
          </a:p>
        </p:txBody>
      </p:sp>
    </p:spTree>
    <p:extLst>
      <p:ext uri="{BB962C8B-B14F-4D97-AF65-F5344CB8AC3E}">
        <p14:creationId xmlns:p14="http://schemas.microsoft.com/office/powerpoint/2010/main" val="1656659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Libraries and archives are valuable resources for sourcing rare or out-of-print scores. Institutions like the British Library and the Library of Congress house extensive collections. University libraries, such as those at UWTSD, often include musical theatre materials. Online archives like Digital Theatre+ and Drama Online may also provide access to scripts and scores. These resources are especially useful for academic and historical research into musical theatre repertoire.</a:t>
            </a:r>
          </a:p>
        </p:txBody>
      </p:sp>
      <p:sp>
        <p:nvSpPr>
          <p:cNvPr id="4" name="Slide Number Placeholder 3"/>
          <p:cNvSpPr>
            <a:spLocks noGrp="1"/>
          </p:cNvSpPr>
          <p:nvPr>
            <p:ph type="sldNum" sz="quarter" idx="5"/>
          </p:nvPr>
        </p:nvSpPr>
        <p:spPr/>
        <p:txBody>
          <a:bodyPr/>
          <a:lstStyle/>
          <a:p>
            <a:fld id="{06185C71-222F-478F-8E7F-249A1EDD8C67}" type="slidenum">
              <a:t>9</a:t>
            </a:fld>
            <a:endParaRPr lang="en-US"/>
          </a:p>
        </p:txBody>
      </p:sp>
    </p:spTree>
    <p:extLst>
      <p:ext uri="{BB962C8B-B14F-4D97-AF65-F5344CB8AC3E}">
        <p14:creationId xmlns:p14="http://schemas.microsoft.com/office/powerpoint/2010/main" val="1532302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Tap Into Community Knowledge, Check Composer &amp; Publisher Websites</a:t>
            </a:r>
          </a:p>
        </p:txBody>
      </p:sp>
      <p:sp>
        <p:nvSpPr>
          <p:cNvPr id="4" name="Slide Number Placeholder 3"/>
          <p:cNvSpPr>
            <a:spLocks noGrp="1"/>
          </p:cNvSpPr>
          <p:nvPr>
            <p:ph type="sldNum" sz="quarter" idx="5"/>
          </p:nvPr>
        </p:nvSpPr>
        <p:spPr/>
        <p:txBody>
          <a:bodyPr/>
          <a:lstStyle/>
          <a:p>
            <a:fld id="{06185C71-222F-478F-8E7F-249A1EDD8C67}" type="slidenum">
              <a:t>10</a:t>
            </a:fld>
            <a:endParaRPr lang="en-US"/>
          </a:p>
        </p:txBody>
      </p:sp>
    </p:spTree>
    <p:extLst>
      <p:ext uri="{BB962C8B-B14F-4D97-AF65-F5344CB8AC3E}">
        <p14:creationId xmlns:p14="http://schemas.microsoft.com/office/powerpoint/2010/main" val="36130529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Engaging with the musical theatre community can provide valuable insights and recommendations. Facebook groups like 'Musical Theatre Educators’ Alliance' and 'Audition Rep Help' are great for peer support. Reddit communities such as r/musicals and r/musicaltheatre offer user-generated advice. Platforms like YouTube and TikTok can help discover lesser-known songs and performances. These informal networks complement formal resources and keep you connected to current trends.</a:t>
            </a:r>
          </a:p>
        </p:txBody>
      </p:sp>
      <p:sp>
        <p:nvSpPr>
          <p:cNvPr id="4" name="Slide Number Placeholder 3"/>
          <p:cNvSpPr>
            <a:spLocks noGrp="1"/>
          </p:cNvSpPr>
          <p:nvPr>
            <p:ph type="sldNum" sz="quarter" idx="5"/>
          </p:nvPr>
        </p:nvSpPr>
        <p:spPr/>
        <p:txBody>
          <a:bodyPr/>
          <a:lstStyle/>
          <a:p>
            <a:fld id="{06185C71-222F-478F-8E7F-249A1EDD8C67}" type="slidenum">
              <a:t>11</a:t>
            </a:fld>
            <a:endParaRPr lang="en-US"/>
          </a:p>
        </p:txBody>
      </p:sp>
    </p:spTree>
    <p:extLst>
      <p:ext uri="{BB962C8B-B14F-4D97-AF65-F5344CB8AC3E}">
        <p14:creationId xmlns:p14="http://schemas.microsoft.com/office/powerpoint/2010/main" val="705325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Many contemporary composers sell sheet music directly through their websites. Notable examples include Jason Robert Brown, Jeanine Tesori, and Joe Iconis. Publishers such as Samuel French, Nick Hern Books, and Faber Music also offer vocal selections and licensing information. These sources often provide the most accurate and up-to-date versions of songs, making them ideal for professional and educational use.</a:t>
            </a:r>
          </a:p>
        </p:txBody>
      </p:sp>
      <p:sp>
        <p:nvSpPr>
          <p:cNvPr id="4" name="Slide Number Placeholder 3"/>
          <p:cNvSpPr>
            <a:spLocks noGrp="1"/>
          </p:cNvSpPr>
          <p:nvPr>
            <p:ph type="sldNum" sz="quarter" idx="5"/>
          </p:nvPr>
        </p:nvSpPr>
        <p:spPr/>
        <p:txBody>
          <a:bodyPr/>
          <a:lstStyle/>
          <a:p>
            <a:fld id="{06185C71-222F-478F-8E7F-249A1EDD8C67}" type="slidenum">
              <a:t>12</a:t>
            </a:fld>
            <a:endParaRPr lang="en-US"/>
          </a:p>
        </p:txBody>
      </p:sp>
    </p:spTree>
    <p:extLst>
      <p:ext uri="{BB962C8B-B14F-4D97-AF65-F5344CB8AC3E}">
        <p14:creationId xmlns:p14="http://schemas.microsoft.com/office/powerpoint/2010/main" val="29655951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Understand Licensing &amp; Copyright, Organize Your Repertoire</a:t>
            </a:r>
          </a:p>
        </p:txBody>
      </p:sp>
      <p:sp>
        <p:nvSpPr>
          <p:cNvPr id="4" name="Slide Number Placeholder 3"/>
          <p:cNvSpPr>
            <a:spLocks noGrp="1"/>
          </p:cNvSpPr>
          <p:nvPr>
            <p:ph type="sldNum" sz="quarter" idx="5"/>
          </p:nvPr>
        </p:nvSpPr>
        <p:spPr/>
        <p:txBody>
          <a:bodyPr/>
          <a:lstStyle/>
          <a:p>
            <a:fld id="{06185C71-222F-478F-8E7F-249A1EDD8C67}" type="slidenum">
              <a:t>13</a:t>
            </a:fld>
            <a:endParaRPr lang="en-US"/>
          </a:p>
        </p:txBody>
      </p:sp>
    </p:spTree>
    <p:extLst>
      <p:ext uri="{BB962C8B-B14F-4D97-AF65-F5344CB8AC3E}">
        <p14:creationId xmlns:p14="http://schemas.microsoft.com/office/powerpoint/2010/main" val="29351148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Understanding licensing and copyright is crucial when sourcing music. For public performances, rights must be obtained from licensing houses like MTI and Concord. For classroom use, fair use may apply, but institutional guidelines should always be followed. Avoid using unofficial transcriptions for public performances, as they may violate copyright laws. Being informed about legal requirements ensures ethical and professional practice.</a:t>
            </a:r>
          </a:p>
        </p:txBody>
      </p:sp>
      <p:sp>
        <p:nvSpPr>
          <p:cNvPr id="4" name="Slide Number Placeholder 3"/>
          <p:cNvSpPr>
            <a:spLocks noGrp="1"/>
          </p:cNvSpPr>
          <p:nvPr>
            <p:ph type="sldNum" sz="quarter" idx="5"/>
          </p:nvPr>
        </p:nvSpPr>
        <p:spPr/>
        <p:txBody>
          <a:bodyPr/>
          <a:lstStyle/>
          <a:p>
            <a:fld id="{06185C71-222F-478F-8E7F-249A1EDD8C67}" type="slidenum">
              <a:t>14</a:t>
            </a:fld>
            <a:endParaRPr lang="en-US"/>
          </a:p>
        </p:txBody>
      </p:sp>
    </p:spTree>
    <p:extLst>
      <p:ext uri="{BB962C8B-B14F-4D97-AF65-F5344CB8AC3E}">
        <p14:creationId xmlns:p14="http://schemas.microsoft.com/office/powerpoint/2010/main" val="24940847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Maintaining an organized repertoire catalogue helps streamline your sourcing process. Use digital tools like Google Sheets, Notion, or Excel to tag pieces by voice type, theme, difficulty, and usage rights. This system allows for quick retrieval and ensures that your selections are well-documented and accessible. Organization is key to managing a diverse and functional repertoire.</a:t>
            </a:r>
          </a:p>
        </p:txBody>
      </p:sp>
      <p:sp>
        <p:nvSpPr>
          <p:cNvPr id="4" name="Slide Number Placeholder 3"/>
          <p:cNvSpPr>
            <a:spLocks noGrp="1"/>
          </p:cNvSpPr>
          <p:nvPr>
            <p:ph type="sldNum" sz="quarter" idx="5"/>
          </p:nvPr>
        </p:nvSpPr>
        <p:spPr/>
        <p:txBody>
          <a:bodyPr/>
          <a:lstStyle/>
          <a:p>
            <a:fld id="{06185C71-222F-478F-8E7F-249A1EDD8C67}" type="slidenum">
              <a:t>15</a:t>
            </a:fld>
            <a:endParaRPr lang="en-US"/>
          </a:p>
        </p:txBody>
      </p:sp>
    </p:spTree>
    <p:extLst>
      <p:ext uri="{BB962C8B-B14F-4D97-AF65-F5344CB8AC3E}">
        <p14:creationId xmlns:p14="http://schemas.microsoft.com/office/powerpoint/2010/main" val="38147398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Stay Updated</a:t>
            </a:r>
          </a:p>
        </p:txBody>
      </p:sp>
      <p:sp>
        <p:nvSpPr>
          <p:cNvPr id="4" name="Slide Number Placeholder 3"/>
          <p:cNvSpPr>
            <a:spLocks noGrp="1"/>
          </p:cNvSpPr>
          <p:nvPr>
            <p:ph type="sldNum" sz="quarter" idx="5"/>
          </p:nvPr>
        </p:nvSpPr>
        <p:spPr/>
        <p:txBody>
          <a:bodyPr/>
          <a:lstStyle/>
          <a:p>
            <a:fld id="{06185C71-222F-478F-8E7F-249A1EDD8C67}" type="slidenum">
              <a:t>16</a:t>
            </a:fld>
            <a:endParaRPr lang="en-US"/>
          </a:p>
        </p:txBody>
      </p:sp>
    </p:spTree>
    <p:extLst>
      <p:ext uri="{BB962C8B-B14F-4D97-AF65-F5344CB8AC3E}">
        <p14:creationId xmlns:p14="http://schemas.microsoft.com/office/powerpoint/2010/main" val="3067014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remain current in the field of musical theatre, subscribe to newsletters from Playbill, BroadwayWorld, and licensing houses. Attend showcases, festivals, and new writing events to discover emerging works. Staying informed about new releases and industry trends ensures that your repertoire remains relevant and engaging for both performers and audiences.</a:t>
            </a:r>
          </a:p>
        </p:txBody>
      </p:sp>
      <p:sp>
        <p:nvSpPr>
          <p:cNvPr id="4" name="Slide Number Placeholder 3"/>
          <p:cNvSpPr>
            <a:spLocks noGrp="1"/>
          </p:cNvSpPr>
          <p:nvPr>
            <p:ph type="sldNum" sz="quarter" idx="5"/>
          </p:nvPr>
        </p:nvSpPr>
        <p:spPr/>
        <p:txBody>
          <a:bodyPr/>
          <a:lstStyle/>
          <a:p>
            <a:fld id="{06185C71-222F-478F-8E7F-249A1EDD8C67}" type="slidenum">
              <a:t>17</a:t>
            </a:fld>
            <a:endParaRPr lang="en-US"/>
          </a:p>
        </p:txBody>
      </p:sp>
    </p:spTree>
    <p:extLst>
      <p:ext uri="{BB962C8B-B14F-4D97-AF65-F5344CB8AC3E}">
        <p14:creationId xmlns:p14="http://schemas.microsoft.com/office/powerpoint/2010/main" val="38792546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Discussion, Workshop Activity, Useful Links</a:t>
            </a:r>
          </a:p>
        </p:txBody>
      </p:sp>
      <p:sp>
        <p:nvSpPr>
          <p:cNvPr id="4" name="Slide Number Placeholder 3"/>
          <p:cNvSpPr>
            <a:spLocks noGrp="1"/>
          </p:cNvSpPr>
          <p:nvPr>
            <p:ph type="sldNum" sz="quarter" idx="5"/>
          </p:nvPr>
        </p:nvSpPr>
        <p:spPr/>
        <p:txBody>
          <a:bodyPr/>
          <a:lstStyle/>
          <a:p>
            <a:fld id="{06185C71-222F-478F-8E7F-249A1EDD8C67}" type="slidenum">
              <a:t>18</a:t>
            </a:fld>
            <a:endParaRPr lang="en-US"/>
          </a:p>
        </p:txBody>
      </p:sp>
    </p:spTree>
    <p:extLst>
      <p:ext uri="{BB962C8B-B14F-4D97-AF65-F5344CB8AC3E}">
        <p14:creationId xmlns:p14="http://schemas.microsoft.com/office/powerpoint/2010/main" val="26227363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Students will engage in a group discussion exploring their experiences with sourcing sheet music. Prompts include: Which online resources have you used before? What challenges have you faced when sourcing sheet music? How do you ensure licensing compliance in your practice? This activity encourages peer learning and reflection on practical challenges.</a:t>
            </a:r>
          </a:p>
        </p:txBody>
      </p:sp>
      <p:sp>
        <p:nvSpPr>
          <p:cNvPr id="4" name="Slide Number Placeholder 3"/>
          <p:cNvSpPr>
            <a:spLocks noGrp="1"/>
          </p:cNvSpPr>
          <p:nvPr>
            <p:ph type="sldNum" sz="quarter" idx="5"/>
          </p:nvPr>
        </p:nvSpPr>
        <p:spPr/>
        <p:txBody>
          <a:bodyPr/>
          <a:lstStyle/>
          <a:p>
            <a:fld id="{06185C71-222F-478F-8E7F-249A1EDD8C67}" type="slidenum">
              <a:t>19</a:t>
            </a:fld>
            <a:endParaRPr lang="en-US"/>
          </a:p>
        </p:txBody>
      </p:sp>
    </p:spTree>
    <p:extLst>
      <p:ext uri="{BB962C8B-B14F-4D97-AF65-F5344CB8AC3E}">
        <p14:creationId xmlns:p14="http://schemas.microsoft.com/office/powerpoint/2010/main" val="32777782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pairs or small groups, students will choose a musical theatre song, identify where to source the sheet music, discuss licensing requirements, and present their findings to the class. This hands-on activity reinforces the sourcing process and promotes collaborative learning.</a:t>
            </a:r>
          </a:p>
        </p:txBody>
      </p:sp>
      <p:sp>
        <p:nvSpPr>
          <p:cNvPr id="4" name="Slide Number Placeholder 3"/>
          <p:cNvSpPr>
            <a:spLocks noGrp="1"/>
          </p:cNvSpPr>
          <p:nvPr>
            <p:ph type="sldNum" sz="quarter" idx="5"/>
          </p:nvPr>
        </p:nvSpPr>
        <p:spPr/>
        <p:txBody>
          <a:bodyPr/>
          <a:lstStyle/>
          <a:p>
            <a:fld id="{06185C71-222F-478F-8E7F-249A1EDD8C67}" type="slidenum">
              <a:t>20</a:t>
            </a:fld>
            <a:endParaRPr lang="en-US"/>
          </a:p>
        </p:txBody>
      </p:sp>
    </p:spTree>
    <p:extLst>
      <p:ext uri="{BB962C8B-B14F-4D97-AF65-F5344CB8AC3E}">
        <p14:creationId xmlns:p14="http://schemas.microsoft.com/office/powerpoint/2010/main" val="33408205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provides embedded links to key resources: MusicNotes (https://www.musicnotes.com), Sheet Music Direct (https://www.sheetmusicdirect.com), JW Pepper (https://www.jwpepper.com), NewMusicalTheatre (https://newmusicaltheatre.com), MTI (https://www.mtishows.com), and Concord Theatricals (https://www.concordtheatricals.com). These links offer direct access to reputable platforms for sourcing sheet music and licensing information.</a:t>
            </a:r>
          </a:p>
        </p:txBody>
      </p:sp>
      <p:sp>
        <p:nvSpPr>
          <p:cNvPr id="4" name="Slide Number Placeholder 3"/>
          <p:cNvSpPr>
            <a:spLocks noGrp="1"/>
          </p:cNvSpPr>
          <p:nvPr>
            <p:ph type="sldNum" sz="quarter" idx="5"/>
          </p:nvPr>
        </p:nvSpPr>
        <p:spPr/>
        <p:txBody>
          <a:bodyPr/>
          <a:lstStyle/>
          <a:p>
            <a:fld id="{06185C71-222F-478F-8E7F-249A1EDD8C67}" type="slidenum">
              <a:t>21</a:t>
            </a:fld>
            <a:endParaRPr lang="en-US"/>
          </a:p>
        </p:txBody>
      </p:sp>
    </p:spTree>
    <p:extLst>
      <p:ext uri="{BB962C8B-B14F-4D97-AF65-F5344CB8AC3E}">
        <p14:creationId xmlns:p14="http://schemas.microsoft.com/office/powerpoint/2010/main" val="12052785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1CBB8E81-5147-5506-5F4B-DBC0E7AF26E1}"/>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96332" y="768924"/>
            <a:ext cx="0" cy="48006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 uri="{C183D7F6-B498-43B3-948B-1728B52AA6E4}">
                <adec:decorative xmlns:adec="http://schemas.microsoft.com/office/drawing/2017/decorative" val="0"/>
              </a:ext>
            </a:extLst>
          </p:cNvPr>
          <p:cNvSpPr>
            <a:spLocks noGrp="1"/>
          </p:cNvSpPr>
          <p:nvPr>
            <p:ph type="pic" sz="quarter" idx="14" hasCustomPrompt="1"/>
          </p:nvPr>
        </p:nvSpPr>
        <p:spPr>
          <a:xfrm>
            <a:off x="5503863" y="1354138"/>
            <a:ext cx="5322887" cy="448151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914400" y="831992"/>
            <a:ext cx="5897880" cy="4258956"/>
          </a:xfrm>
          <a:solidFill>
            <a:schemeClr val="bg2"/>
          </a:solidFill>
        </p:spPr>
        <p:txBody>
          <a:bodyPr lIns="182880" rIns="228600" bIns="91440" anchor="b">
            <a:normAutofit/>
          </a:bodyPr>
          <a:lstStyle>
            <a:lvl1pPr algn="r">
              <a:lnSpc>
                <a:spcPct val="80000"/>
              </a:lnSpc>
              <a:defRPr sz="7200">
                <a:solidFill>
                  <a:schemeClr val="accent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05431" y="5372809"/>
            <a:ext cx="2364946" cy="909119"/>
          </a:xfrm>
          <a:solidFill>
            <a:schemeClr val="bg2"/>
          </a:solidFill>
        </p:spPr>
        <p:txBody>
          <a:bodyPr vert="horz" lIns="91440" tIns="45720" rIns="91440" bIns="45720" rtlCol="0" anchor="b">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547529" y="612251"/>
            <a:ext cx="2070397" cy="518965"/>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7326" y="5229935"/>
            <a:ext cx="1223795" cy="365125"/>
          </a:xfrm>
          <a:solidFill>
            <a:schemeClr val="bg2"/>
          </a:solidFill>
        </p:spPr>
        <p:txBody>
          <a:bodyPr rIns="182880"/>
          <a:lstStyle/>
          <a:p>
            <a:fld id="{F695BADC-4FD4-44DC-8CD5-A8F9C57A8D9D}"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01400" y="6029866"/>
            <a:ext cx="461438"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76228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2986" y="265728"/>
            <a:ext cx="10981137" cy="1325563"/>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2986" y="1736176"/>
            <a:ext cx="10981137" cy="4198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D849E410-BE9E-427B-BCB5-604E33C4348E}"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31231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 name="Straight Connector 11">
            <a:extLst>
              <a:ext uri="{FF2B5EF4-FFF2-40B4-BE49-F238E27FC236}">
                <a16:creationId xmlns:a16="http://schemas.microsoft.com/office/drawing/2014/main" id="{703AEE2D-28E0-27BB-C888-0E680A8672DD}"/>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9" name="Picture Placeholder 18">
            <a:extLst>
              <a:ext uri="{FF2B5EF4-FFF2-40B4-BE49-F238E27FC236}">
                <a16:creationId xmlns:a16="http://schemas.microsoft.com/office/drawing/2014/main" id="{A4559E1C-1A97-34BF-0042-9A52A91DA7B8}"/>
              </a:ext>
            </a:extLst>
          </p:cNvPr>
          <p:cNvSpPr>
            <a:spLocks noGrp="1"/>
          </p:cNvSpPr>
          <p:nvPr>
            <p:ph type="pic" sz="quarter" idx="13" hasCustomPrompt="1"/>
          </p:nvPr>
        </p:nvSpPr>
        <p:spPr>
          <a:xfrm>
            <a:off x="0" y="0"/>
            <a:ext cx="8077200" cy="5486400"/>
          </a:xfrm>
          <a:custGeom>
            <a:avLst/>
            <a:gdLst>
              <a:gd name="connsiteX0" fmla="*/ 0 w 8077200"/>
              <a:gd name="connsiteY0" fmla="*/ 0 h 5486400"/>
              <a:gd name="connsiteX1" fmla="*/ 8077200 w 8077200"/>
              <a:gd name="connsiteY1" fmla="*/ 0 h 5486400"/>
              <a:gd name="connsiteX2" fmla="*/ 8077200 w 8077200"/>
              <a:gd name="connsiteY2" fmla="*/ 3429000 h 5486400"/>
              <a:gd name="connsiteX3" fmla="*/ 4003452 w 8077200"/>
              <a:gd name="connsiteY3" fmla="*/ 3429000 h 5486400"/>
              <a:gd name="connsiteX4" fmla="*/ 4003452 w 8077200"/>
              <a:gd name="connsiteY4" fmla="*/ 5486400 h 5486400"/>
              <a:gd name="connsiteX5" fmla="*/ 0 w 8077200"/>
              <a:gd name="connsiteY5" fmla="*/ 5486400 h 5486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77200" h="5486400">
                <a:moveTo>
                  <a:pt x="0" y="0"/>
                </a:moveTo>
                <a:lnTo>
                  <a:pt x="8077200" y="0"/>
                </a:lnTo>
                <a:lnTo>
                  <a:pt x="8077200" y="3429000"/>
                </a:lnTo>
                <a:lnTo>
                  <a:pt x="4003452" y="3429000"/>
                </a:lnTo>
                <a:lnTo>
                  <a:pt x="4003452" y="5486400"/>
                </a:lnTo>
                <a:lnTo>
                  <a:pt x="0" y="54864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004737" y="3339967"/>
            <a:ext cx="6838935" cy="2657530"/>
          </a:xfrm>
          <a:solidFill>
            <a:schemeClr val="bg2"/>
          </a:solidFill>
        </p:spPr>
        <p:txBody>
          <a:bodyPr vert="horz" lIns="137160" tIns="228600" rIns="91440" bIns="137160" rtlCol="0" anchor="t">
            <a:normAutofit/>
          </a:bodyPr>
          <a:lstStyle>
            <a:lvl1pPr>
              <a:lnSpc>
                <a:spcPct val="80000"/>
              </a:lnSpc>
              <a:defRPr lang="en-US" sz="68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4004737" y="5997496"/>
            <a:ext cx="6881278" cy="582705"/>
          </a:xfrm>
        </p:spPr>
        <p:txBody>
          <a:bodyPr vert="horz" lIns="164592" tIns="45720" rIns="91440" bIns="45720" rtlCol="0">
            <a:normAutofit/>
          </a:bodyPr>
          <a:lstStyle>
            <a:lvl1pPr marL="0" indent="0">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465270" y="446266"/>
            <a:ext cx="3156629" cy="582705"/>
          </a:xfrm>
          <a:solidFill>
            <a:schemeClr val="bg2"/>
          </a:solidFill>
        </p:spPr>
        <p:txBody>
          <a:bodyPr anchor="ct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90996" y="5229935"/>
            <a:ext cx="1223793" cy="365125"/>
          </a:xfrm>
          <a:solidFill>
            <a:schemeClr val="bg2"/>
          </a:solidFill>
        </p:spPr>
        <p:txBody>
          <a:bodyPr rIns="182880"/>
          <a:lstStyle/>
          <a:p>
            <a:fld id="{FA9F19E7-5A41-482B-8FA2-1C0353416DB6}"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19688" y="6029868"/>
            <a:ext cx="429372"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452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396003"/>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12">
            <a:extLst>
              <a:ext uri="{FF2B5EF4-FFF2-40B4-BE49-F238E27FC236}">
                <a16:creationId xmlns:a16="http://schemas.microsoft.com/office/drawing/2014/main" id="{FD120947-D69A-84F3-7617-0239E8E5C7F8}"/>
              </a:ext>
              <a:ext uri="{C183D7F6-B498-43B3-948B-1728B52AA6E4}">
                <adec:decorative xmlns:adec="http://schemas.microsoft.com/office/drawing/2017/decorative" val="0"/>
              </a:ext>
            </a:extLst>
          </p:cNvPr>
          <p:cNvSpPr>
            <a:spLocks noGrp="1"/>
          </p:cNvSpPr>
          <p:nvPr>
            <p:ph type="pic" sz="quarter" idx="13" hasCustomPrompt="1"/>
          </p:nvPr>
        </p:nvSpPr>
        <p:spPr>
          <a:xfrm>
            <a:off x="-791" y="1371600"/>
            <a:ext cx="6706392" cy="54864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4133850" y="685799"/>
            <a:ext cx="6373670" cy="2743201"/>
          </a:xfrm>
          <a:solidFill>
            <a:schemeClr val="bg2"/>
          </a:solidFill>
        </p:spPr>
        <p:txBody>
          <a:bodyPr vert="horz" lIns="182880" tIns="45720" rIns="91440" bIns="91440" rtlCol="0" anchor="b">
            <a:normAutofit/>
          </a:bodyPr>
          <a:lstStyle>
            <a:lvl1pPr>
              <a:lnSpc>
                <a:spcPct val="80000"/>
              </a:lnSpc>
              <a:defRPr lang="en-US" sz="6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7500457" y="5570290"/>
            <a:ext cx="4114799" cy="699518"/>
          </a:xfrm>
        </p:spPr>
        <p:txBody>
          <a:bodyPr vert="horz" lIns="91440" tIns="45720" rIns="91440" bIns="45720" rtlCol="0" anchor="b">
            <a:normAutofit/>
          </a:bodyPr>
          <a:lstStyle>
            <a:lvl1pPr marL="0" indent="0" algn="r">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6" name="Slide Number Placeholder 5">
            <a:extLst>
              <a:ext uri="{FF2B5EF4-FFF2-40B4-BE49-F238E27FC236}">
                <a16:creationId xmlns:a16="http://schemas.microsoft.com/office/drawing/2014/main" id="{B945FE83-3A40-27CC-D68D-E889297B8CA2}"/>
              </a:ext>
            </a:extLst>
          </p:cNvPr>
          <p:cNvSpPr>
            <a:spLocks noGrp="1"/>
          </p:cNvSpPr>
          <p:nvPr>
            <p:ph type="sldNum" sz="quarter" idx="14"/>
          </p:nvPr>
        </p:nvSpPr>
        <p:spPr>
          <a:xfrm>
            <a:off x="145716" y="508084"/>
            <a:ext cx="429372" cy="365125"/>
          </a:xfrm>
          <a:noFill/>
        </p:spPr>
        <p:txBody>
          <a:bodyPr/>
          <a:lstStyle/>
          <a:p>
            <a:fld id="{27F8DDA4-3B80-4E8A-A8F5-521F73BF9127}" type="slidenum">
              <a:rPr lang="en-US" smtClean="0"/>
              <a:t>‹#›</a:t>
            </a:fld>
            <a:endParaRPr lang="en-US"/>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603663" y="508084"/>
            <a:ext cx="1203320" cy="365125"/>
          </a:xfrm>
          <a:solidFill>
            <a:schemeClr val="bg2"/>
          </a:solidFill>
        </p:spPr>
        <p:txBody>
          <a:bodyPr/>
          <a:lstStyle>
            <a:lvl1pPr algn="l">
              <a:defRPr/>
            </a:lvl1pPr>
          </a:lstStyle>
          <a:p>
            <a:fld id="{D666FC17-48E9-4EB3-BB0E-C81F4FBF1D65}" type="datetime1">
              <a:rPr lang="en-US" smtClean="0"/>
              <a:t>10/1/2025</a:t>
            </a:fld>
            <a:endParaRPr lang="en-US"/>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10134603" y="612063"/>
            <a:ext cx="1487296" cy="478334"/>
          </a:xfrm>
          <a:solidFill>
            <a:schemeClr val="bg2"/>
          </a:solidFill>
        </p:spPr>
        <p:txBody>
          <a:bodyPr anchor="t"/>
          <a:lstStyle>
            <a:lvl1pPr algn="r">
              <a:defRPr sz="1050"/>
            </a:lvl1pPr>
          </a:lstStyle>
          <a:p>
            <a:r>
              <a:rPr lang="en-US"/>
              <a:t>Sample Footer Text</a:t>
            </a:r>
          </a:p>
        </p:txBody>
      </p:sp>
    </p:spTree>
    <p:extLst>
      <p:ext uri="{BB962C8B-B14F-4D97-AF65-F5344CB8AC3E}">
        <p14:creationId xmlns:p14="http://schemas.microsoft.com/office/powerpoint/2010/main" val="2963274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7" name="Straight Connector 6">
            <a:extLst>
              <a:ext uri="{FF2B5EF4-FFF2-40B4-BE49-F238E27FC236}">
                <a16:creationId xmlns:a16="http://schemas.microsoft.com/office/drawing/2014/main" id="{34852B95-CFB8-EEBE-3973-7363B361118A}"/>
              </a:ext>
              <a:ext uri="{C183D7F6-B498-43B3-948B-1728B52AA6E4}">
                <adec:decorative xmlns:adec="http://schemas.microsoft.com/office/drawing/2017/decorative" val="1"/>
              </a:ext>
            </a:extLst>
          </p:cNvPr>
          <p:cNvCxnSpPr>
            <a:cxnSpLocks/>
          </p:cNvCxnSpPr>
          <p:nvPr/>
        </p:nvCxnSpPr>
        <p:spPr>
          <a:xfrm>
            <a:off x="687188" y="1339110"/>
            <a:ext cx="0" cy="33528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923544" y="6212428"/>
            <a:ext cx="10326625"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10" name="Picture Placeholder 9">
            <a:extLst>
              <a:ext uri="{FF2B5EF4-FFF2-40B4-BE49-F238E27FC236}">
                <a16:creationId xmlns:a16="http://schemas.microsoft.com/office/drawing/2014/main" id="{F1A205B3-F30A-B2B0-2AFF-593443D32773}"/>
              </a:ext>
            </a:extLst>
          </p:cNvPr>
          <p:cNvSpPr>
            <a:spLocks noGrp="1"/>
          </p:cNvSpPr>
          <p:nvPr>
            <p:ph type="pic" sz="quarter" idx="14" hasCustomPrompt="1"/>
          </p:nvPr>
        </p:nvSpPr>
        <p:spPr>
          <a:xfrm>
            <a:off x="4800600" y="1371600"/>
            <a:ext cx="6705599" cy="4191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500213" y="3447288"/>
            <a:ext cx="5852160" cy="3072792"/>
          </a:xfrm>
          <a:solidFill>
            <a:schemeClr val="bg2"/>
          </a:solidFill>
        </p:spPr>
        <p:txBody>
          <a:bodyPr vert="horz" lIns="182880" tIns="45720" rIns="228600" bIns="91440" rtlCol="0" anchor="b">
            <a:normAutofit/>
          </a:bodyPr>
          <a:lstStyle>
            <a:lvl1pPr>
              <a:lnSpc>
                <a:spcPct val="80000"/>
              </a:lnSpc>
              <a:defRPr lang="en-US" sz="72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92362" y="612648"/>
            <a:ext cx="3248116" cy="758952"/>
          </a:xfrm>
          <a:solidFill>
            <a:schemeClr val="bg2"/>
          </a:solidFill>
        </p:spPr>
        <p:txBody>
          <a:bodyPr vert="horz" lIns="91440" tIns="45720" rIns="91440" bIns="45720" rtlCol="0">
            <a:normAutofit/>
          </a:bodyPr>
          <a:lstStyle>
            <a:lvl1pPr marL="0" indent="0">
              <a:lnSpc>
                <a:spcPct val="100000"/>
              </a:lnSpc>
              <a:buNone/>
              <a:defRPr lang="en-US" sz="1600" cap="all" baseline="0" dirty="0">
                <a:solidFill>
                  <a:schemeClr val="accent3">
                    <a:lumMod val="75000"/>
                  </a:schemeClr>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8763000" y="620267"/>
            <a:ext cx="2854926" cy="443682"/>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a:off x="9973610" y="6055170"/>
            <a:ext cx="1256738" cy="365125"/>
          </a:xfrm>
          <a:solidFill>
            <a:schemeClr val="bg2"/>
          </a:solidFill>
        </p:spPr>
        <p:txBody>
          <a:bodyPr/>
          <a:lstStyle/>
          <a:p>
            <a:fld id="{4C6CA39F-8041-4925-BD95-F0F6BD0D2137}"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30348" y="6055170"/>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6693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with Pictur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0489" y="1054208"/>
            <a:ext cx="0" cy="47819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73753" y="355601"/>
            <a:ext cx="8275505" cy="1693334"/>
          </a:xfrm>
          <a:noFill/>
        </p:spPr>
        <p:txBody>
          <a:bodyPr vert="horz" lIns="91440" tIns="45720" rIns="91440" bIns="137160" rtlCol="0" anchor="b">
            <a:normAutofit/>
          </a:bodyPr>
          <a:lstStyle>
            <a:lvl1pPr>
              <a:lnSpc>
                <a:spcPct val="80000"/>
              </a:lnSpc>
              <a:defRPr lang="en-US" sz="58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73752" y="1902527"/>
            <a:ext cx="8275504" cy="49802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1" y="2441123"/>
            <a:ext cx="10495289" cy="4416877"/>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753600" y="613218"/>
            <a:ext cx="1865242" cy="535746"/>
          </a:xfrm>
          <a:solidFill>
            <a:schemeClr val="bg2"/>
          </a:solid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880856" y="5137717"/>
            <a:ext cx="1256738" cy="365125"/>
          </a:xfrm>
          <a:solidFill>
            <a:schemeClr val="bg2"/>
          </a:solidFill>
        </p:spPr>
        <p:txBody>
          <a:bodyPr/>
          <a:lstStyle/>
          <a:p>
            <a:fld id="{A198F7BC-ABFF-4CAB-9ECC-8B1B0BCD965C}"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186803" y="6029867"/>
            <a:ext cx="461440"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26916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6">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2A180A8E-4668-486A-95D0-DBD6BDD7C43F}"/>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84A713A6-3149-A53D-DA59-E54D39D6841D}"/>
              </a:ext>
              <a:ext uri="{C183D7F6-B498-43B3-948B-1728B52AA6E4}">
                <adec:decorative xmlns:adec="http://schemas.microsoft.com/office/drawing/2017/decorative" val="1"/>
              </a:ext>
            </a:extLst>
          </p:cNvPr>
          <p:cNvCxnSpPr>
            <a:cxnSpLocks/>
          </p:cNvCxnSpPr>
          <p:nvPr/>
        </p:nvCxnSpPr>
        <p:spPr>
          <a:xfrm>
            <a:off x="11502284" y="760367"/>
            <a:ext cx="0" cy="538734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634070" y="4370832"/>
            <a:ext cx="9546250" cy="1668980"/>
          </a:xfrm>
          <a:solidFill>
            <a:schemeClr val="bg2"/>
          </a:solidFill>
        </p:spPr>
        <p:txBody>
          <a:bodyPr vert="horz" lIns="91440" tIns="45720" rIns="91440" bIns="0" rtlCol="0" anchor="b">
            <a:normAutofit/>
          </a:bodyPr>
          <a:lstStyle>
            <a:lvl1pPr>
              <a:lnSpc>
                <a:spcPct val="80000"/>
              </a:lnSpc>
              <a:defRPr lang="en-US" sz="660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634070" y="6055054"/>
            <a:ext cx="9546250" cy="473761"/>
          </a:xfrm>
        </p:spPr>
        <p:txBody>
          <a:bodyPr vert="horz" lIns="91440" tIns="45720" rIns="91440" bIns="45720" rtlCol="0">
            <a:normAutofit/>
          </a:bodyPr>
          <a:lstStyle>
            <a:lvl1pPr marL="0" indent="0">
              <a:lnSpc>
                <a:spcPct val="100000"/>
              </a:lnSpc>
              <a:buNone/>
              <a:defRPr lang="en-US" sz="1400" cap="all" baseline="0" dirty="0">
                <a:solidFill>
                  <a:schemeClr val="accent5"/>
                </a:solidFill>
                <a:latin typeface="+mj-lt"/>
              </a:defRPr>
            </a:lvl1pPr>
          </a:lstStyle>
          <a:p>
            <a:pPr lvl="0"/>
            <a:r>
              <a:rPr lang="en-US"/>
              <a:t>Click to edit Master subtitle style</a:t>
            </a:r>
            <a:endParaRPr lang="en-US" dirty="0"/>
          </a:p>
        </p:txBody>
      </p:sp>
      <p:sp>
        <p:nvSpPr>
          <p:cNvPr id="10" name="Picture Placeholder 9">
            <a:extLst>
              <a:ext uri="{FF2B5EF4-FFF2-40B4-BE49-F238E27FC236}">
                <a16:creationId xmlns:a16="http://schemas.microsoft.com/office/drawing/2014/main" id="{4F8C8803-B94B-A385-87A1-A21C9AD88D84}"/>
              </a:ext>
            </a:extLst>
          </p:cNvPr>
          <p:cNvSpPr>
            <a:spLocks noGrp="1"/>
          </p:cNvSpPr>
          <p:nvPr>
            <p:ph type="pic" sz="quarter" idx="13" hasCustomPrompt="1"/>
          </p:nvPr>
        </p:nvSpPr>
        <p:spPr>
          <a:xfrm>
            <a:off x="0" y="1"/>
            <a:ext cx="10820400" cy="41148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rot="5400000">
            <a:off x="10667029" y="1260113"/>
            <a:ext cx="1678344" cy="365125"/>
          </a:xfrm>
          <a:solidFill>
            <a:schemeClr val="bg2"/>
          </a:solid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xfrm rot="5400000">
            <a:off x="10961764" y="5297730"/>
            <a:ext cx="1091183" cy="365128"/>
          </a:xfrm>
          <a:solidFill>
            <a:schemeClr val="bg2"/>
          </a:solidFill>
        </p:spPr>
        <p:txBody>
          <a:bodyPr/>
          <a:lstStyle/>
          <a:p>
            <a:fld id="{3939EC85-F003-4305-AB12-223D18998537}"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xfrm>
            <a:off x="11225781" y="6029867"/>
            <a:ext cx="422461" cy="365125"/>
          </a:xfrm>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70560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9" name="Straight Connector 8">
            <a:extLst>
              <a:ext uri="{FF2B5EF4-FFF2-40B4-BE49-F238E27FC236}">
                <a16:creationId xmlns:a16="http://schemas.microsoft.com/office/drawing/2014/main" id="{238427E1-A276-BBD2-B377-380EC166BB79}"/>
              </a:ext>
              <a:ext uri="{C183D7F6-B498-43B3-948B-1728B52AA6E4}">
                <adec:decorative xmlns:adec="http://schemas.microsoft.com/office/drawing/2017/decorative" val="1"/>
              </a:ext>
            </a:extLst>
          </p:cNvPr>
          <p:cNvCxnSpPr>
            <a:cxnSpLocks/>
          </p:cNvCxnSpPr>
          <p:nvPr/>
        </p:nvCxnSpPr>
        <p:spPr>
          <a:xfrm>
            <a:off x="689066" y="1014984"/>
            <a:ext cx="0" cy="4471416"/>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90397"/>
            <a:ext cx="0" cy="474347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9006837" cy="3776472"/>
          </a:xfrm>
          <a:solidFill>
            <a:schemeClr val="bg2"/>
          </a:solidFill>
        </p:spPr>
        <p:txBody>
          <a:bodyPr vert="horz" lIns="91440" tIns="45720" rIns="91440" bIns="137160" rtlCol="0" anchor="t">
            <a:normAutofit/>
          </a:bodyPr>
          <a:lstStyle>
            <a:lvl1pPr>
              <a:lnSpc>
                <a:spcPct val="80000"/>
              </a:lnSpc>
              <a:defRPr lang="en-US" sz="8000" spc="-100" baseline="0" dirty="0">
                <a:solidFill>
                  <a:schemeClr val="accent1"/>
                </a:solidFill>
              </a:defRPr>
            </a:lvl1pPr>
          </a:lstStyle>
          <a:p>
            <a:pPr lvl="0"/>
            <a:r>
              <a:rPr lang="en-US" dirty="0"/>
              <a:t>Click to edit Master title style</a:t>
            </a:r>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29194" y="5496339"/>
            <a:ext cx="3585604" cy="771684"/>
          </a:xfrm>
        </p:spPr>
        <p:txBody>
          <a:bodyPr vert="horz" lIns="91440" tIns="45720" rIns="91440" bIns="45720" rtlCol="0" anchor="b">
            <a:normAutofit/>
          </a:bodyPr>
          <a:lstStyle>
            <a:lvl1pPr marL="0" indent="0">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87335"/>
            <a:ext cx="2474835" cy="496639"/>
          </a:xfrm>
          <a:noFill/>
        </p:spPr>
        <p:txBody>
          <a:bodyPr/>
          <a:lstStyle>
            <a:lvl1pPr algn="r">
              <a:defRPr sz="1050"/>
            </a:lvl1pPr>
          </a:lstStyle>
          <a:p>
            <a:r>
              <a:rPr lang="en-US" dirty="0"/>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06866CBB-6F1F-436D-A8C6-FABC4CF2B536}"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13544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33580"/>
            <a:ext cx="0" cy="480029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8"/>
            <a:ext cx="8168640" cy="4462272"/>
          </a:xfrm>
          <a:noFill/>
        </p:spPr>
        <p:txBody>
          <a:bodyPr vert="horz" lIns="91440" tIns="45720" rIns="91440" bIns="137160" rtlCol="0" anchor="t">
            <a:normAutofit/>
          </a:bodyPr>
          <a:lstStyle>
            <a:lvl1pPr>
              <a:lnSpc>
                <a:spcPct val="80000"/>
              </a:lnSpc>
              <a:defRPr lang="en-US" sz="9600" spc="-100" baseline="0" dirty="0">
                <a:solidFill>
                  <a:schemeClr val="accent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8534400" y="4754729"/>
            <a:ext cx="3084441" cy="1080302"/>
          </a:xfrm>
          <a:solidFill>
            <a:schemeClr val="bg2"/>
          </a:solidFill>
        </p:spPr>
        <p:txBody>
          <a:bodyPr vert="horz" lIns="91440" tIns="45720" rIns="91440" bIns="45720" rtlCol="0" anchor="b">
            <a:normAutofit/>
          </a:bodyPr>
          <a:lstStyle>
            <a:lvl1pPr marL="0" indent="0" algn="r">
              <a:buNone/>
              <a:defRPr lang="en-US" sz="1600" cap="all" spc="100" baseline="0" dirty="0">
                <a:solidFill>
                  <a:schemeClr val="accent5"/>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144000" y="447579"/>
            <a:ext cx="2477899" cy="586001"/>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DFE1FB2C-1600-49CF-ABE3-F2743AC651C3}"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86082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C4281C-DEF6-4D7C-EC36-131C16834D5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8" name="Straight Connector 7">
            <a:extLst>
              <a:ext uri="{FF2B5EF4-FFF2-40B4-BE49-F238E27FC236}">
                <a16:creationId xmlns:a16="http://schemas.microsoft.com/office/drawing/2014/main" id="{9B7AE09E-7342-F8D6-76B9-3191D2C214A6}"/>
              </a:ext>
              <a:ext uri="{C183D7F6-B498-43B3-948B-1728B52AA6E4}">
                <adec:decorative xmlns:adec="http://schemas.microsoft.com/office/drawing/2017/decorative" val="1"/>
              </a:ext>
            </a:extLst>
          </p:cNvPr>
          <p:cNvCxnSpPr>
            <a:cxnSpLocks/>
          </p:cNvCxnSpPr>
          <p:nvPr/>
        </p:nvCxnSpPr>
        <p:spPr>
          <a:xfrm>
            <a:off x="11502895" y="1028700"/>
            <a:ext cx="0" cy="480517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E07B916-0B90-35E7-AFFD-50AAA1ED4584}"/>
              </a:ext>
            </a:extLst>
          </p:cNvPr>
          <p:cNvSpPr>
            <a:spLocks noGrp="1"/>
          </p:cNvSpPr>
          <p:nvPr>
            <p:ph type="ctrTitle"/>
          </p:nvPr>
        </p:nvSpPr>
        <p:spPr>
          <a:xfrm>
            <a:off x="137159" y="338329"/>
            <a:ext cx="9197667" cy="4743474"/>
          </a:xfrm>
          <a:noFill/>
        </p:spPr>
        <p:txBody>
          <a:bodyPr vert="horz" lIns="91440" tIns="45720" rIns="91440" bIns="137160" rtlCol="0" anchor="t">
            <a:normAutofit/>
          </a:bodyPr>
          <a:lstStyle>
            <a:lvl1pPr>
              <a:lnSpc>
                <a:spcPct val="80000"/>
              </a:lnSpc>
              <a:defRPr lang="en-US" sz="11500" spc="-100" baseline="0" dirty="0">
                <a:solidFill>
                  <a:schemeClr val="bg2">
                    <a:lumMod val="75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926AEA00-2D64-E177-C13E-F879B49AC353}"/>
              </a:ext>
            </a:extLst>
          </p:cNvPr>
          <p:cNvSpPr>
            <a:spLocks noGrp="1"/>
          </p:cNvSpPr>
          <p:nvPr>
            <p:ph type="subTitle" idx="1"/>
          </p:nvPr>
        </p:nvSpPr>
        <p:spPr>
          <a:xfrm>
            <a:off x="584851" y="5486400"/>
            <a:ext cx="3834743" cy="771684"/>
          </a:xfrm>
        </p:spPr>
        <p:txBody>
          <a:bodyPr vert="horz" lIns="91440" tIns="45720" rIns="91440" bIns="45720" rtlCol="0" anchor="b">
            <a:normAutofit/>
          </a:bodyPr>
          <a:lstStyle>
            <a:lvl1pPr marL="0" indent="0">
              <a:buNone/>
              <a:defRPr lang="en-US" sz="1600" cap="all" spc="100" baseline="0" dirty="0">
                <a:solidFill>
                  <a:schemeClr val="accent1"/>
                </a:solidFill>
                <a:latin typeface="+mj-lt"/>
              </a:defRPr>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4098519F-6576-5C5F-82CA-E9D93EB8AD91}"/>
              </a:ext>
            </a:extLst>
          </p:cNvPr>
          <p:cNvSpPr>
            <a:spLocks noGrp="1"/>
          </p:cNvSpPr>
          <p:nvPr>
            <p:ph type="ftr" sz="quarter" idx="11"/>
          </p:nvPr>
        </p:nvSpPr>
        <p:spPr>
          <a:xfrm>
            <a:off x="9334826" y="463480"/>
            <a:ext cx="2287073" cy="549316"/>
          </a:xfrm>
          <a:noFill/>
        </p:spPr>
        <p:txBody>
          <a:bodyPr/>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F8C94BB4-778E-86AE-EEFF-88EE621D2809}"/>
              </a:ext>
            </a:extLst>
          </p:cNvPr>
          <p:cNvSpPr>
            <a:spLocks noGrp="1"/>
          </p:cNvSpPr>
          <p:nvPr>
            <p:ph type="dt" sz="half" idx="10"/>
          </p:nvPr>
        </p:nvSpPr>
        <p:spPr>
          <a:noFill/>
        </p:spPr>
        <p:txBody>
          <a:bodyPr/>
          <a:lstStyle/>
          <a:p>
            <a:fld id="{93C8270A-2846-4BCB-A403-59E7E90A2BA8}" type="datetime1">
              <a:rPr lang="en-US" smtClean="0"/>
              <a:t>10/1/2025</a:t>
            </a:fld>
            <a:endParaRPr lang="en-US"/>
          </a:p>
        </p:txBody>
      </p:sp>
      <p:sp>
        <p:nvSpPr>
          <p:cNvPr id="6" name="Slide Number Placeholder 5">
            <a:extLst>
              <a:ext uri="{FF2B5EF4-FFF2-40B4-BE49-F238E27FC236}">
                <a16:creationId xmlns:a16="http://schemas.microsoft.com/office/drawing/2014/main" id="{758D55B4-EFB5-E5DE-2242-A16C643CABC8}"/>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54433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flipH="1">
            <a:off x="926297" y="6172185"/>
            <a:ext cx="10326757" cy="0"/>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15478846-46FB-2BEE-98D6-C903223E25CA}"/>
              </a:ext>
            </a:extLst>
          </p:cNvPr>
          <p:cNvSpPr>
            <a:spLocks noGrp="1"/>
          </p:cNvSpPr>
          <p:nvPr>
            <p:ph type="title" hasCustomPrompt="1"/>
          </p:nvPr>
        </p:nvSpPr>
        <p:spPr>
          <a:xfrm>
            <a:off x="128016" y="365760"/>
            <a:ext cx="11534790" cy="5525653"/>
          </a:xfrm>
          <a:noFill/>
        </p:spPr>
        <p:txBody>
          <a:bodyPr anchor="t">
            <a:normAutofit/>
          </a:bodyPr>
          <a:lstStyle>
            <a:lvl1pPr>
              <a:defRPr sz="11500" baseline="0">
                <a:ln>
                  <a:solidFill>
                    <a:schemeClr val="bg1"/>
                  </a:solidFill>
                </a:ln>
                <a:solidFill>
                  <a:schemeClr val="accent1"/>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solidFill>
            <a:schemeClr val="accent1"/>
          </a:solidFill>
        </p:spPr>
        <p:txBody>
          <a:bodyPr/>
          <a:lstStyle>
            <a:lvl1pP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solidFill>
            <a:schemeClr val="accent1"/>
          </a:solidFill>
        </p:spPr>
        <p:txBody>
          <a:bodyPr/>
          <a:lstStyle>
            <a:lvl1pPr>
              <a:defRPr>
                <a:solidFill>
                  <a:schemeClr val="bg1"/>
                </a:solidFill>
              </a:defRPr>
            </a:lvl1pPr>
          </a:lstStyle>
          <a:p>
            <a:fld id="{F205D05A-BA39-4B06-B20A-BF32BF994A68}" type="datetime1">
              <a:rPr lang="en-US" smtClean="0"/>
              <a:t>10/1/2025</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0734791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Section Header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D3069F5-8FDE-3652-E906-3619BF9A5D95}"/>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B286"/>
              </a:solidFill>
            </a:endParaRPr>
          </a:p>
        </p:txBody>
      </p:sp>
      <p:cxnSp>
        <p:nvCxnSpPr>
          <p:cNvPr id="8" name="Straight Connector 7">
            <a:extLst>
              <a:ext uri="{FF2B5EF4-FFF2-40B4-BE49-F238E27FC236}">
                <a16:creationId xmlns:a16="http://schemas.microsoft.com/office/drawing/2014/main" id="{7F3E913D-4F8E-6F1A-DB89-A9E5CB7D266C}"/>
              </a:ext>
              <a:ext uri="{C183D7F6-B498-43B3-948B-1728B52AA6E4}">
                <adec:decorative xmlns:adec="http://schemas.microsoft.com/office/drawing/2017/decorative" val="1"/>
              </a:ext>
            </a:extLst>
          </p:cNvPr>
          <p:cNvCxnSpPr>
            <a:cxnSpLocks/>
          </p:cNvCxnSpPr>
          <p:nvPr/>
        </p:nvCxnSpPr>
        <p:spPr>
          <a:xfrm>
            <a:off x="11506200" y="868362"/>
            <a:ext cx="0" cy="5270021"/>
          </a:xfrm>
          <a:prstGeom prst="line">
            <a:avLst/>
          </a:prstGeom>
          <a:ln w="12700">
            <a:solidFill>
              <a:schemeClr val="bg2">
                <a:alpha val="47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8907FF6-0445-6CA3-7211-D4B7444D7BC9}"/>
              </a:ext>
            </a:extLst>
          </p:cNvPr>
          <p:cNvSpPr>
            <a:spLocks noGrp="1"/>
          </p:cNvSpPr>
          <p:nvPr>
            <p:ph type="title" hasCustomPrompt="1"/>
          </p:nvPr>
        </p:nvSpPr>
        <p:spPr>
          <a:xfrm>
            <a:off x="185877" y="1062360"/>
            <a:ext cx="9948723" cy="5762371"/>
          </a:xfrm>
          <a:noFill/>
        </p:spPr>
        <p:txBody>
          <a:bodyPr bIns="0" anchor="b">
            <a:normAutofit/>
          </a:bodyPr>
          <a:lstStyle>
            <a:lvl1pPr>
              <a:lnSpc>
                <a:spcPct val="80000"/>
              </a:lnSpc>
              <a:defRPr sz="11500" spc="-170" baseline="0">
                <a:ln>
                  <a:noFill/>
                </a:ln>
                <a:solidFill>
                  <a:schemeClr val="accent2">
                    <a:lumMod val="60000"/>
                    <a:lumOff val="40000"/>
                    <a:alpha val="80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37A8544F-8D58-BFED-5A2B-2F718BA6F4F4}"/>
              </a:ext>
            </a:extLst>
          </p:cNvPr>
          <p:cNvSpPr>
            <a:spLocks noGrp="1"/>
          </p:cNvSpPr>
          <p:nvPr>
            <p:ph type="ftr" sz="quarter" idx="11"/>
          </p:nvPr>
        </p:nvSpPr>
        <p:spPr>
          <a:xfrm>
            <a:off x="9677400" y="618213"/>
            <a:ext cx="1941441" cy="444147"/>
          </a:xfrm>
          <a:solidFill>
            <a:schemeClr val="accent1"/>
          </a:solidFill>
        </p:spPr>
        <p:txBody>
          <a:bodyPr anchor="t"/>
          <a:lstStyle>
            <a:lvl1pPr algn="r">
              <a:defRPr>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AB70139D-4890-4E0D-B3FD-098A02AB4ADF}"/>
              </a:ext>
            </a:extLst>
          </p:cNvPr>
          <p:cNvSpPr>
            <a:spLocks noGrp="1"/>
          </p:cNvSpPr>
          <p:nvPr>
            <p:ph type="dt" sz="half" idx="10"/>
          </p:nvPr>
        </p:nvSpPr>
        <p:spPr>
          <a:xfrm>
            <a:off x="10134600" y="5991663"/>
            <a:ext cx="1079954" cy="365125"/>
          </a:xfrm>
          <a:solidFill>
            <a:schemeClr val="accent1"/>
          </a:solidFill>
        </p:spPr>
        <p:txBody>
          <a:bodyPr/>
          <a:lstStyle>
            <a:lvl1pPr>
              <a:defRPr>
                <a:solidFill>
                  <a:schemeClr val="bg1"/>
                </a:solidFill>
              </a:defRPr>
            </a:lvl1pPr>
          </a:lstStyle>
          <a:p>
            <a:fld id="{3FC4DBFB-5124-40F9-A2E3-2D0FD410E55D}" type="datetime1">
              <a:rPr lang="en-US" smtClean="0"/>
              <a:t>10/1/2025</a:t>
            </a:fld>
            <a:endParaRPr lang="en-US"/>
          </a:p>
        </p:txBody>
      </p:sp>
      <p:sp>
        <p:nvSpPr>
          <p:cNvPr id="6" name="Slide Number Placeholder 5">
            <a:extLst>
              <a:ext uri="{FF2B5EF4-FFF2-40B4-BE49-F238E27FC236}">
                <a16:creationId xmlns:a16="http://schemas.microsoft.com/office/drawing/2014/main" id="{BA1CD1DB-3989-A34F-B5F7-DF66E018CF83}"/>
              </a:ext>
            </a:extLst>
          </p:cNvPr>
          <p:cNvSpPr>
            <a:spLocks noGrp="1"/>
          </p:cNvSpPr>
          <p:nvPr>
            <p:ph type="sldNum" sz="quarter" idx="12"/>
          </p:nvPr>
        </p:nvSpPr>
        <p:spPr>
          <a:xfrm>
            <a:off x="11210544" y="5991663"/>
            <a:ext cx="429372" cy="365125"/>
          </a:xfrm>
          <a:solidFill>
            <a:schemeClr val="accent1"/>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56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H="1">
            <a:off x="1321906" y="685800"/>
            <a:ext cx="10184294" cy="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4724403" y="2043904"/>
            <a:ext cx="7467597" cy="48140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rot="16200000">
            <a:off x="-1406175" y="2720396"/>
            <a:ext cx="5645423" cy="2494309"/>
          </a:xfrm>
          <a:solidFill>
            <a:schemeClr val="bg2">
              <a:lumMod val="90000"/>
            </a:schemeClr>
          </a:solidFill>
        </p:spPr>
        <p:txBody>
          <a:bodyPr vert="horz" lIns="91440" tIns="45720" rIns="91440" bIns="137160" rtlCol="0" anchor="t">
            <a:normAutofit/>
          </a:bodyPr>
          <a:lstStyle>
            <a:lvl1pPr>
              <a:defRPr lang="en-US" sz="12000" dirty="0">
                <a:solidFill>
                  <a:schemeClr val="accent2"/>
                </a:solidFill>
              </a:defRPr>
            </a:lvl1pPr>
          </a:lstStyle>
          <a:p>
            <a:pPr lvl="0"/>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586410" y="569843"/>
            <a:ext cx="1470992" cy="541698"/>
          </a:xfrm>
          <a:solidFill>
            <a:schemeClr val="bg2">
              <a:lumMod val="90000"/>
            </a:schemeClr>
          </a:solidFill>
        </p:spPr>
        <p:txBody>
          <a:bodyPr anchor="t"/>
          <a:lstStyle>
            <a:lvl1pPr algn="l">
              <a:defRPr sz="105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10198" y="2743202"/>
            <a:ext cx="6096001" cy="3467098"/>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413627"/>
            <a:ext cx="1256738" cy="545500"/>
          </a:xfrm>
          <a:solidFill>
            <a:schemeClr val="bg2">
              <a:lumMod val="90000"/>
            </a:schemeClr>
          </a:solidFill>
        </p:spPr>
        <p:txBody>
          <a:bodyPr/>
          <a:lstStyle/>
          <a:p>
            <a:fld id="{6C2206C6-C6B2-4E06-A7AA-7F308C2F851D}"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413627"/>
            <a:ext cx="429372" cy="545500"/>
          </a:xfrm>
          <a:solidFill>
            <a:schemeClr val="bg2">
              <a:lumMod val="90000"/>
            </a:schemeClr>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40049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Agenda with Pictur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1" y="0"/>
            <a:ext cx="12191996"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371603" y="3415504"/>
            <a:ext cx="10820397" cy="34424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flipV="1">
            <a:off x="11506200" y="1113182"/>
            <a:ext cx="0" cy="1704012"/>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D1188C7A-78DB-4967-8643-716598F25D97}"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27F8DDA4-3B80-4E8A-A8F5-521F73BF9127}" type="slidenum">
              <a:rPr lang="en-US" smtClean="0"/>
              <a:t>‹#›</a:t>
            </a:fld>
            <a:endParaRPr lang="en-US"/>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722980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Agenda with Pictur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53CEDCC-8645-A5B4-D871-D690615124B2}"/>
              </a:ext>
              <a:ext uri="{C183D7F6-B498-43B3-948B-1728B52AA6E4}">
                <adec:decorative xmlns:adec="http://schemas.microsoft.com/office/drawing/2017/decorative" val="1"/>
              </a:ext>
            </a:extLst>
          </p:cNvPr>
          <p:cNvSpPr/>
          <p:nvPr/>
        </p:nvSpPr>
        <p:spPr>
          <a:xfrm>
            <a:off x="0" y="0"/>
            <a:ext cx="12191997"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CC2FAA59-861A-3F3D-3441-F663554088BE}"/>
              </a:ext>
              <a:ext uri="{C183D7F6-B498-43B3-948B-1728B52AA6E4}">
                <adec:decorative xmlns:adec="http://schemas.microsoft.com/office/drawing/2017/decorative" val="1"/>
              </a:ext>
            </a:extLst>
          </p:cNvPr>
          <p:cNvSpPr/>
          <p:nvPr/>
        </p:nvSpPr>
        <p:spPr>
          <a:xfrm>
            <a:off x="1098960" y="3429002"/>
            <a:ext cx="11093040" cy="342899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65A45860-DB3A-9EDB-7B6D-FBF1001212E9}"/>
              </a:ext>
              <a:ext uri="{C183D7F6-B498-43B3-948B-1728B52AA6E4}">
                <adec:decorative xmlns:adec="http://schemas.microsoft.com/office/drawing/2017/decorative" val="1"/>
              </a:ext>
            </a:extLst>
          </p:cNvPr>
          <p:cNvCxnSpPr>
            <a:cxnSpLocks/>
          </p:cNvCxnSpPr>
          <p:nvPr/>
        </p:nvCxnSpPr>
        <p:spPr>
          <a:xfrm>
            <a:off x="11506200" y="685800"/>
            <a:ext cx="0" cy="548640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1"/>
            <a:ext cx="8320359" cy="2204720"/>
          </a:xfrm>
          <a:noFill/>
        </p:spPr>
        <p:txBody>
          <a:bodyPr anchor="t">
            <a:normAutofit/>
          </a:bodyPr>
          <a:lstStyle>
            <a:lvl1pPr>
              <a:defRPr sz="12400">
                <a:solidFill>
                  <a:schemeClr val="bg2"/>
                </a:solidFill>
              </a:defRPr>
            </a:lvl1pPr>
          </a:lstStyle>
          <a:p>
            <a:r>
              <a:rPr lang="en-US" dirty="0"/>
              <a:t>Agenda</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561444" y="612065"/>
            <a:ext cx="2057397" cy="489061"/>
          </a:xfrm>
          <a:solidFill>
            <a:schemeClr val="bg2">
              <a:lumMod val="90000"/>
            </a:schemeClr>
          </a:solidFill>
        </p:spPr>
        <p:txBody>
          <a:bodyPr anchor="t"/>
          <a:lstStyle>
            <a:lvl1pPr algn="r">
              <a:defRPr sz="1050"/>
            </a:lvl1pPr>
          </a:lstStyle>
          <a:p>
            <a:r>
              <a:rPr lang="en-US"/>
              <a:t>Sample Footer Text</a:t>
            </a:r>
          </a:p>
        </p:txBody>
      </p:sp>
      <p:sp>
        <p:nvSpPr>
          <p:cNvPr id="12" name="Picture Placeholder 11">
            <a:extLst>
              <a:ext uri="{FF2B5EF4-FFF2-40B4-BE49-F238E27FC236}">
                <a16:creationId xmlns:a16="http://schemas.microsoft.com/office/drawing/2014/main" id="{45746446-87C7-9BD2-BA30-C87D25C67AAA}"/>
              </a:ext>
            </a:extLst>
          </p:cNvPr>
          <p:cNvSpPr>
            <a:spLocks noGrp="1"/>
          </p:cNvSpPr>
          <p:nvPr>
            <p:ph type="pic" sz="quarter" idx="13" hasCustomPrompt="1"/>
          </p:nvPr>
        </p:nvSpPr>
        <p:spPr>
          <a:xfrm>
            <a:off x="1098550" y="3429000"/>
            <a:ext cx="3702050" cy="3443288"/>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51231" y="3904090"/>
            <a:ext cx="5805964" cy="2268110"/>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57816" y="5888658"/>
            <a:ext cx="1256738" cy="545500"/>
          </a:xfrm>
          <a:noFill/>
        </p:spPr>
        <p:txBody>
          <a:bodyPr/>
          <a:lstStyle/>
          <a:p>
            <a:fld id="{CF3028B4-C775-4D6E-9ECF-E9C671E76E75}"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5888658"/>
            <a:ext cx="429372" cy="545500"/>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895532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800915" y="1001865"/>
            <a:ext cx="4683538" cy="1596220"/>
          </a:xfrm>
          <a:noFill/>
        </p:spPr>
        <p:txBody>
          <a:bodyPr anchor="b"/>
          <a:lstStyle>
            <a:lvl1pPr algn="ct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804557" y="3192236"/>
            <a:ext cx="4679897" cy="1694395"/>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A3EC7C9B-995E-4643-8C14-3CF0B0A04E72}"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64C8F070-E2F8-52B0-F70E-3C62AB5B4E40}"/>
              </a:ext>
              <a:ext uri="{C183D7F6-B498-43B3-948B-1728B52AA6E4}">
                <adec:decorative xmlns:adec="http://schemas.microsoft.com/office/drawing/2017/decorative" val="1"/>
              </a:ext>
            </a:extLst>
          </p:cNvPr>
          <p:cNvCxnSpPr>
            <a:cxnSpLocks/>
          </p:cNvCxnSpPr>
          <p:nvPr/>
        </p:nvCxnSpPr>
        <p:spPr>
          <a:xfrm flipV="1">
            <a:off x="6130458" y="2598084"/>
            <a:ext cx="3642" cy="47907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0228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2" y="1028700"/>
            <a:ext cx="4381494" cy="1526721"/>
          </a:xfrm>
          <a:noFill/>
        </p:spPr>
        <p:txBody>
          <a:bodyPr anchor="b"/>
          <a:lstStyle>
            <a:lvl1pPr algn="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864680" y="2743200"/>
            <a:ext cx="4035776" cy="2202515"/>
          </a:xfrm>
        </p:spPr>
        <p:txBody>
          <a:bodyPr anchor="b"/>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p>
            <a:fld id="{EB6F6598-C52E-418B-8497-C4DAE4F0985A}"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4DD4A231-1FAB-F0A7-7593-DC4A555F55FB}"/>
              </a:ext>
              <a:ext uri="{C183D7F6-B498-43B3-948B-1728B52AA6E4}">
                <adec:decorative xmlns:adec="http://schemas.microsoft.com/office/drawing/2017/decorative" val="1"/>
              </a:ext>
            </a:extLst>
          </p:cNvPr>
          <p:cNvCxnSpPr>
            <a:cxnSpLocks/>
          </p:cNvCxnSpPr>
          <p:nvPr/>
        </p:nvCxnSpPr>
        <p:spPr>
          <a:xfrm flipV="1">
            <a:off x="5486400" y="2743200"/>
            <a:ext cx="0" cy="2202516"/>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281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2057399"/>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2057401"/>
            <a:ext cx="4648200" cy="2743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2E394BC2-7D23-4352-8AF3-6A490B666FB8}"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14958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371601" y="1027622"/>
            <a:ext cx="3429000" cy="1868557"/>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486400" y="1027623"/>
            <a:ext cx="4648200" cy="44845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C3EE3A63-0174-4F36-AB66-61B83C7C9647}"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6458883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31915"/>
            <a:ext cx="3968496" cy="149484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090020" y="1001865"/>
            <a:ext cx="6416180" cy="468331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4758A600-6D87-4303-8A2F-171F72E22375}"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5130727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50915"/>
            <a:ext cx="3054096" cy="1711285"/>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026716" y="650915"/>
            <a:ext cx="7479484" cy="52164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7"/>
            <a:ext cx="1179576" cy="365125"/>
          </a:xfrm>
        </p:spPr>
        <p:txBody>
          <a:bodyPr/>
          <a:lstStyle/>
          <a:p>
            <a:fld id="{E2E51BF4-D56D-4D12-A5A9-E780D160D1C6}"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914696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1242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24384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3733800" y="1367622"/>
            <a:ext cx="7929006" cy="447754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3810000" y="6210300"/>
            <a:ext cx="76962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3657601"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FBFC4637-11C9-448C-8D4C-0CD0AE46C949}"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3672692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553299"/>
            <a:ext cx="8159496" cy="659274"/>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371601"/>
            <a:ext cx="8157568" cy="4654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642D680-A112-485C-AB9D-C4786EC59251}"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9448799" y="0"/>
            <a:ext cx="2743201" cy="55626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4194600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5486400" cy="55626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5063318" y="0"/>
            <a:ext cx="4385481" cy="1796124"/>
          </a:xfrm>
        </p:spPr>
        <p:txBody>
          <a:bodyPr lIns="137160"/>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5056" y="1965281"/>
            <a:ext cx="4859992" cy="3732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F79E3CBC-A2D6-42D3-976A-174CF7E26BA0}"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2236904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99475"/>
            <a:ext cx="3625442" cy="1474692"/>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2124222"/>
            <a:ext cx="3567404" cy="34887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4800601" y="0"/>
            <a:ext cx="73914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917E8D86-1037-438D-973A-F8D03A01BF16}"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751859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BFE64AB8-5CDA-105D-40FF-06105F0CAFAB}"/>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8" name="Picture Placeholder 7">
            <a:extLst>
              <a:ext uri="{FF2B5EF4-FFF2-40B4-BE49-F238E27FC236}">
                <a16:creationId xmlns:a16="http://schemas.microsoft.com/office/drawing/2014/main" id="{F05651F4-3862-056A-CAA1-54D59C5C0C31}"/>
              </a:ext>
            </a:extLst>
          </p:cNvPr>
          <p:cNvSpPr>
            <a:spLocks noGrp="1"/>
          </p:cNvSpPr>
          <p:nvPr>
            <p:ph type="pic" sz="quarter" idx="13" hasCustomPrompt="1"/>
          </p:nvPr>
        </p:nvSpPr>
        <p:spPr>
          <a:xfrm>
            <a:off x="0" y="0"/>
            <a:ext cx="41148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8999" y="0"/>
            <a:ext cx="6019801" cy="1593908"/>
          </a:xfrm>
        </p:spPr>
        <p:txBody>
          <a:bodyPr lIns="137160" rIns="27432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701509" y="1741394"/>
            <a:ext cx="6105157" cy="38433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701508" y="6029868"/>
            <a:ext cx="2020824"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A33876A1-EAF9-4915-94FE-FB92EEABD687}"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1494131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30047"/>
            <a:ext cx="4939005" cy="116627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5432" y="1746792"/>
            <a:ext cx="5776896" cy="3969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7391400" y="0"/>
            <a:ext cx="4800600" cy="5562600"/>
          </a:xfrm>
          <a:blipFill>
            <a:blip r:embed="rId2">
              <a:alphaModFix amt="7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B0ECE3E5-DEB1-48A2-A1A9-7ABBE9A784F7}"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820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372472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37719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124200" y="0"/>
            <a:ext cx="7391400" cy="1207008"/>
          </a:xfrm>
        </p:spPr>
        <p:txBody>
          <a:bodyPr lIns="137160" tIns="137160" bIns="91440" anchor="b"/>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358608" y="1367622"/>
            <a:ext cx="7171976" cy="44775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flipV="1">
            <a:off x="4495800" y="6210300"/>
            <a:ext cx="7010400" cy="213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35860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3D9CFEE7-1948-428C-8A1B-930C420A85C1}"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74117791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7848600" cy="6858000"/>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7450456" y="0"/>
            <a:ext cx="4142830" cy="1978681"/>
          </a:xfrm>
        </p:spPr>
        <p:txBody>
          <a:bodyPr l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8442196" y="2112973"/>
            <a:ext cx="3151090" cy="36782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8439912" y="6029868"/>
            <a:ext cx="1911096"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351008" y="6029868"/>
            <a:ext cx="890077" cy="365125"/>
          </a:xfrm>
          <a:noFill/>
        </p:spPr>
        <p:txBody>
          <a:bodyPr/>
          <a:lstStyle/>
          <a:p>
            <a:fld id="{2B950759-980B-4783-B58D-96B69BC77CA8}"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0944565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EEB1BA68-9980-8CBB-7BAF-A1D760EB21EC}"/>
              </a:ext>
            </a:extLst>
          </p:cNvPr>
          <p:cNvSpPr>
            <a:spLocks noGrp="1"/>
          </p:cNvSpPr>
          <p:nvPr>
            <p:ph type="pic" sz="quarter" idx="13" hasCustomPrompt="1"/>
          </p:nvPr>
        </p:nvSpPr>
        <p:spPr>
          <a:xfrm>
            <a:off x="0" y="1"/>
            <a:ext cx="12192000" cy="6858000"/>
          </a:xfrm>
          <a:custGeom>
            <a:avLst/>
            <a:gdLst>
              <a:gd name="connsiteX0" fmla="*/ 480060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 name="connsiteX4" fmla="*/ 0 w 12192000"/>
              <a:gd name="connsiteY4" fmla="*/ 5562599 h 6858000"/>
              <a:gd name="connsiteX5" fmla="*/ 4800600 w 12192000"/>
              <a:gd name="connsiteY5" fmla="*/ 55625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4800600" y="0"/>
                </a:moveTo>
                <a:lnTo>
                  <a:pt x="12192000" y="0"/>
                </a:lnTo>
                <a:lnTo>
                  <a:pt x="12192000" y="6858000"/>
                </a:lnTo>
                <a:lnTo>
                  <a:pt x="0" y="6858000"/>
                </a:lnTo>
                <a:lnTo>
                  <a:pt x="0" y="5562599"/>
                </a:lnTo>
                <a:lnTo>
                  <a:pt x="4800600" y="5562599"/>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1001376"/>
            <a:ext cx="3601122" cy="1362458"/>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504" y="2496848"/>
            <a:ext cx="3601122" cy="230375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4"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603504" y="4800600"/>
            <a:ext cx="1256738" cy="365125"/>
          </a:xfrm>
          <a:noFill/>
        </p:spPr>
        <p:txBody>
          <a:bodyPr/>
          <a:lstStyle>
            <a:lvl1pPr algn="l">
              <a:defRPr/>
            </a:lvl1pPr>
          </a:lstStyle>
          <a:p>
            <a:fld id="{75D8CBF3-D33E-488B-BE09-B302C3504935}"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3947641" y="4800600"/>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091273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Content with Picture 10">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9B15A2BF-1AB9-8F23-A598-958473764918}"/>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6705599 w 12192000"/>
              <a:gd name="connsiteY1" fmla="*/ 0 h 6858000"/>
              <a:gd name="connsiteX2" fmla="*/ 6705599 w 12192000"/>
              <a:gd name="connsiteY2" fmla="*/ 5524500 h 6858000"/>
              <a:gd name="connsiteX3" fmla="*/ 12192000 w 12192000"/>
              <a:gd name="connsiteY3" fmla="*/ 5524500 h 6858000"/>
              <a:gd name="connsiteX4" fmla="*/ 121920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6705599" y="0"/>
                </a:lnTo>
                <a:lnTo>
                  <a:pt x="6705599" y="5524500"/>
                </a:lnTo>
                <a:lnTo>
                  <a:pt x="12192000" y="5524500"/>
                </a:lnTo>
                <a:lnTo>
                  <a:pt x="121920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6" y="868363"/>
            <a:ext cx="4301403"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2059527"/>
            <a:ext cx="4301403" cy="262079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5032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4680321"/>
            <a:ext cx="1256738" cy="365125"/>
          </a:xfrm>
          <a:noFill/>
        </p:spPr>
        <p:txBody>
          <a:bodyPr/>
          <a:lstStyle>
            <a:lvl1pPr algn="l">
              <a:defRPr/>
            </a:lvl1pPr>
          </a:lstStyle>
          <a:p>
            <a:fld id="{8394C7EB-3255-4C04-9D3B-DA51FDFD7E92}"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46803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4377787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Content with Picture 11">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867A324D-1E02-47A7-E25C-2977C957FCF5}"/>
              </a:ext>
            </a:extLst>
          </p:cNvPr>
          <p:cNvSpPr>
            <a:spLocks noGrp="1"/>
          </p:cNvSpPr>
          <p:nvPr>
            <p:ph type="pic" sz="quarter" idx="13" hasCustomPrompt="1"/>
          </p:nvPr>
        </p:nvSpPr>
        <p:spPr>
          <a:xfrm>
            <a:off x="0"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1371600 h 6858000"/>
              <a:gd name="connsiteX3" fmla="*/ 6705600 w 12192000"/>
              <a:gd name="connsiteY3" fmla="*/ 1371600 h 6858000"/>
              <a:gd name="connsiteX4" fmla="*/ 6705600 w 12192000"/>
              <a:gd name="connsiteY4" fmla="*/ 6858000 h 6858000"/>
              <a:gd name="connsiteX5" fmla="*/ 0 w 121920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000" h="6858000">
                <a:moveTo>
                  <a:pt x="0" y="0"/>
                </a:moveTo>
                <a:lnTo>
                  <a:pt x="12192000" y="0"/>
                </a:lnTo>
                <a:lnTo>
                  <a:pt x="12192000" y="1371600"/>
                </a:lnTo>
                <a:lnTo>
                  <a:pt x="6705600" y="1371600"/>
                </a:lnTo>
                <a:lnTo>
                  <a:pt x="6705600" y="6858000"/>
                </a:lnTo>
                <a:lnTo>
                  <a:pt x="0" y="6858000"/>
                </a:lnTo>
                <a:close/>
              </a:path>
            </a:pathLst>
          </a:custGeom>
          <a:blipFill>
            <a:blip r:embed="rId2">
              <a:alphaModFix amt="70000"/>
            </a:blip>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7280997" y="2201863"/>
            <a:ext cx="4225204" cy="1058150"/>
          </a:xfrm>
          <a:noFill/>
        </p:spPr>
        <p:txBody>
          <a:bodyPr/>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280997" y="3393027"/>
            <a:ext cx="4225203" cy="2474373"/>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7280998" y="1836737"/>
            <a:ext cx="1907799" cy="365125"/>
          </a:xfrm>
          <a:noFill/>
        </p:spPr>
        <p:txBody>
          <a:bodyP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7280997" y="6013821"/>
            <a:ext cx="1256738" cy="365125"/>
          </a:xfrm>
          <a:noFill/>
        </p:spPr>
        <p:txBody>
          <a:bodyPr/>
          <a:lstStyle>
            <a:lvl1pPr algn="l">
              <a:defRPr/>
            </a:lvl1pPr>
          </a:lstStyle>
          <a:p>
            <a:fld id="{E396167E-13CB-492D-A43B-8BD084C7EA4B}"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29712" y="6013821"/>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9585249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4673955"/>
            <a:ext cx="3154680" cy="1287913"/>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41148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800" y="4647060"/>
            <a:ext cx="7552114" cy="138280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noFill/>
        </p:spPr>
        <p:txBody>
          <a:bodyPr/>
          <a:lstStyle/>
          <a:p>
            <a:fld id="{49885C97-4180-47D6-BA3E-83C74E1B1903}"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7542" y="6029868"/>
            <a:ext cx="429372" cy="365125"/>
          </a:xfrm>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6384938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3429000"/>
            <a:ext cx="3081528" cy="2438400"/>
          </a:xfrm>
          <a:noFill/>
        </p:spPr>
        <p:txBody>
          <a:bodyPr anchor="t"/>
          <a:lstStyle>
            <a:lvl1pPr>
              <a:defRPr/>
            </a:lvl1pPr>
          </a:lstStyle>
          <a:p>
            <a:r>
              <a:rPr lang="en-US" dirty="0"/>
              <a:t>Click to Edit Master Title style</a:t>
            </a:r>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0"/>
            <a:ext cx="12191999" cy="28956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3429000"/>
            <a:ext cx="7391401" cy="2438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p:spPr>
        <p:txBody>
          <a:bodyPr/>
          <a:lstStyle/>
          <a:p>
            <a:fld id="{A3CF85C1-8AE5-42AC-A9E5-BFA1AA4ECE1A}"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96316600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3504" y="641214"/>
            <a:ext cx="3072384" cy="2775858"/>
          </a:xfrm>
          <a:noFill/>
        </p:spPr>
        <p:txBody>
          <a:bodyPr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114799" y="618269"/>
            <a:ext cx="7471769" cy="28107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3551884"/>
            <a:ext cx="1907799" cy="365125"/>
          </a:xfrm>
          <a:noFill/>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3551884"/>
            <a:ext cx="1179576" cy="365125"/>
          </a:xfrm>
          <a:noFill/>
        </p:spPr>
        <p:txBody>
          <a:bodyPr/>
          <a:lstStyle/>
          <a:p>
            <a:fld id="{F9764A69-0D4A-41EE-B368-4D0114C52684}"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41368" y="3551884"/>
            <a:ext cx="429372" cy="365125"/>
          </a:xfrm>
          <a:noFill/>
        </p:spPr>
        <p:txBody>
          <a:bodyPr/>
          <a:lstStyle/>
          <a:p>
            <a:fld id="{27F8DDA4-3B80-4E8A-A8F5-521F73BF9127}" type="slidenum">
              <a:rPr lang="en-US" smtClean="0"/>
              <a:t>‹#›</a:t>
            </a:fld>
            <a:endParaRPr lang="en-US"/>
          </a:p>
        </p:txBody>
      </p:sp>
      <p:sp>
        <p:nvSpPr>
          <p:cNvPr id="16" name="Picture Placeholder 15">
            <a:extLst>
              <a:ext uri="{FF2B5EF4-FFF2-40B4-BE49-F238E27FC236}">
                <a16:creationId xmlns:a16="http://schemas.microsoft.com/office/drawing/2014/main" id="{16CAFF7D-6BAD-AE1B-CFE3-A9AB4D8667C6}"/>
              </a:ext>
            </a:extLst>
          </p:cNvPr>
          <p:cNvSpPr>
            <a:spLocks noGrp="1"/>
          </p:cNvSpPr>
          <p:nvPr>
            <p:ph type="pic" sz="quarter" idx="13" hasCustomPrompt="1"/>
          </p:nvPr>
        </p:nvSpPr>
        <p:spPr>
          <a:xfrm>
            <a:off x="0" y="4114800"/>
            <a:ext cx="12191999" cy="2743200"/>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66848161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1371599"/>
            <a:ext cx="6705602" cy="41910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4" y="313943"/>
            <a:ext cx="4939201" cy="1281526"/>
          </a:xfrm>
        </p:spPr>
        <p:txBody>
          <a:bodyPr tIns="91440" bIns="137160"/>
          <a:lstStyle>
            <a:lvl1pP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59144" y="1266426"/>
            <a:ext cx="3547056" cy="42961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EC869251-F212-4557-A92A-BBFE6D38B002}"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98778231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3505" y="337062"/>
            <a:ext cx="6787898" cy="845931"/>
          </a:xfrm>
        </p:spPr>
        <p:txBody>
          <a:bodyPr tIns="91440" bIns="91440"/>
          <a:lstStyle>
            <a:lvl1pPr>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5468" y="637706"/>
            <a:ext cx="1907799" cy="365125"/>
          </a:xfrm>
        </p:spPr>
        <p:txBody>
          <a:bodyPr anchor="t"/>
          <a:lstStyle>
            <a:lvl1pPr algn="r">
              <a:defRPr/>
            </a:lvl1pPr>
          </a:lstStyle>
          <a:p>
            <a:r>
              <a:rPr lang="en-US"/>
              <a:t>Sample Footer Text</a:t>
            </a:r>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371600"/>
            <a:ext cx="7391402" cy="54864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7966163" y="1266737"/>
            <a:ext cx="2894795" cy="4763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p:txBody>
          <a:bodyPr/>
          <a:lstStyle/>
          <a:p>
            <a:fld id="{9C7720E7-9D70-4C91-9C55-B922EC8FF4E1}"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cxnSp>
        <p:nvCxnSpPr>
          <p:cNvPr id="12" name="Straight Connector 11">
            <a:extLst>
              <a:ext uri="{FF2B5EF4-FFF2-40B4-BE49-F238E27FC236}">
                <a16:creationId xmlns:a16="http://schemas.microsoft.com/office/drawing/2014/main" id="{DF397562-DA4B-EE6B-8F6C-1CE4F33EBED1}"/>
              </a:ext>
              <a:ext uri="{C183D7F6-B498-43B3-948B-1728B52AA6E4}">
                <adec:decorative xmlns:adec="http://schemas.microsoft.com/office/drawing/2017/decorative" val="1"/>
              </a:ext>
            </a:extLst>
          </p:cNvPr>
          <p:cNvCxnSpPr>
            <a:cxnSpLocks/>
          </p:cNvCxnSpPr>
          <p:nvPr/>
        </p:nvCxnSpPr>
        <p:spPr>
          <a:xfrm>
            <a:off x="11502704" y="1028700"/>
            <a:ext cx="0" cy="480060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253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showMasterSp="0" preserve="1">
  <p:cSld name="Content with Picture 17">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3A8EAE1-78C6-0829-9C7B-07BF40315667}"/>
              </a:ext>
              <a:ext uri="{C183D7F6-B498-43B3-948B-1728B52AA6E4}">
                <adec:decorative xmlns:adec="http://schemas.microsoft.com/office/drawing/2017/decorative" val="1"/>
              </a:ext>
            </a:extLst>
          </p:cNvPr>
          <p:cNvCxnSpPr>
            <a:cxnSpLocks/>
          </p:cNvCxnSpPr>
          <p:nvPr/>
        </p:nvCxnSpPr>
        <p:spPr>
          <a:xfrm>
            <a:off x="11506200" y="637890"/>
            <a:ext cx="0" cy="557241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0"/>
            <a:ext cx="4114801" cy="4114801"/>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6" y="3666528"/>
            <a:ext cx="3282166" cy="1896071"/>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0337" y="1136232"/>
            <a:ext cx="5777888" cy="47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01783" y="640080"/>
            <a:ext cx="1911096" cy="410486"/>
          </a:xfrm>
        </p:spPr>
        <p:txBody>
          <a:bodyPr anchor="t"/>
          <a:lstStyle>
            <a:lvl1pPr algn="r">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rot="5400000">
            <a:off x="10874790" y="5197321"/>
            <a:ext cx="1289031" cy="365120"/>
          </a:xfrm>
          <a:solidFill>
            <a:schemeClr val="bg1"/>
          </a:solidFill>
        </p:spPr>
        <p:txBody>
          <a:bodyPr rIns="182880"/>
          <a:lstStyle/>
          <a:p>
            <a:fld id="{C26E53DC-2C2B-436E-8F81-6F56D67B2094}"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1558147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0" y="1"/>
            <a:ext cx="4800600" cy="4822372"/>
          </a:xfrm>
          <a:blipFill>
            <a:blip r:embed="rId2">
              <a:alphaModFix amt="70000"/>
            </a:blip>
            <a:stretch>
              <a:fillRect/>
            </a:stretch>
          </a:blipFill>
        </p:spPr>
        <p:txBody>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002085" y="4374100"/>
            <a:ext cx="3897905" cy="1380814"/>
          </a:xfrm>
        </p:spPr>
        <p:txBody>
          <a:bodyPr lIns="137160" tIns="137160" anchor="t"/>
          <a:lstStyle>
            <a:lvl1pPr>
              <a:defRPr/>
            </a:lvl1pPr>
          </a:lstStyle>
          <a:p>
            <a:r>
              <a:rPr lang="en-US" dirty="0"/>
              <a:t>Click to Edit Master title style</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5389516" y="685800"/>
            <a:ext cx="5430884" cy="52049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2974" y="6029867"/>
            <a:ext cx="1911096" cy="365126"/>
          </a:xfrm>
          <a:solidFill>
            <a:schemeClr val="bg1"/>
          </a:solidFill>
        </p:spPr>
        <p:txBody>
          <a:bodyPr anchor="ctr"/>
          <a:lstStyle>
            <a:lvl1pPr algn="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9576" cy="365125"/>
          </a:xfrm>
          <a:solidFill>
            <a:schemeClr val="bg1"/>
          </a:solidFill>
        </p:spPr>
        <p:txBody>
          <a:bodyPr/>
          <a:lstStyle/>
          <a:p>
            <a:fld id="{A25B1B0E-4CBA-421A-9FF9-BD907EE313C7}"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34887226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preserve="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95138" y="551542"/>
            <a:ext cx="3737426" cy="1490472"/>
          </a:xfrm>
        </p:spPr>
        <p:txBody>
          <a:bodyPr lIns="137160" tIns="137160" anchor="t"/>
          <a:lstStyle>
            <a:lvl1pP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B95E85AE-6D30-80EB-DDF8-337E49DD6E5B}"/>
              </a:ext>
            </a:extLst>
          </p:cNvPr>
          <p:cNvSpPr>
            <a:spLocks noGrp="1"/>
          </p:cNvSpPr>
          <p:nvPr>
            <p:ph type="pic" sz="quarter" idx="13" hasCustomPrompt="1"/>
          </p:nvPr>
        </p:nvSpPr>
        <p:spPr>
          <a:xfrm>
            <a:off x="685800" y="2057400"/>
            <a:ext cx="3429000" cy="4152900"/>
          </a:xfrm>
          <a:blipFill>
            <a:blip r:embed="rId2">
              <a:alphaModFix amt="7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4681057" y="595083"/>
            <a:ext cx="6981749"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BB460515-4779-2CA9-5335-1F4AD158B79D}"/>
              </a:ext>
              <a:ext uri="{C183D7F6-B498-43B3-948B-1728B52AA6E4}">
                <adec:decorative xmlns:adec="http://schemas.microsoft.com/office/drawing/2017/decorative" val="1"/>
              </a:ext>
            </a:extLst>
          </p:cNvPr>
          <p:cNvCxnSpPr>
            <a:cxnSpLocks/>
          </p:cNvCxnSpPr>
          <p:nvPr/>
        </p:nvCxnSpPr>
        <p:spPr>
          <a:xfrm>
            <a:off x="4800600" y="6210300"/>
            <a:ext cx="6705600"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4681058" y="6029868"/>
            <a:ext cx="2024542" cy="365125"/>
          </a:xfrm>
        </p:spPr>
        <p:txBody>
          <a:body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75034" cy="365125"/>
          </a:xfrm>
        </p:spPr>
        <p:txBody>
          <a:bodyPr/>
          <a:lstStyle/>
          <a:p>
            <a:fld id="{1A3891DC-7E15-43B5-BCFB-370696C30398}"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49987196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showMasterSp="0" type="obj" preserve="1">
  <p:cSld name="Number Larg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800599" y="5149121"/>
            <a:ext cx="6861107" cy="842527"/>
          </a:xfrm>
          <a:noFill/>
        </p:spPr>
        <p:txBody>
          <a:bodyPr anchor="t"/>
          <a:lstStyle>
            <a:lvl1pPr algn="r">
              <a:defRPr b="0" cap="all" baseline="0">
                <a:solidFill>
                  <a:schemeClr val="accent1"/>
                </a:solidFill>
                <a:effectLst/>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lIns="0" tIns="0" rIns="0" bIns="0" anchor="b">
            <a:normAutofit/>
          </a:bodyPr>
          <a:lstStyle>
            <a:lvl1pPr marL="0" indent="0">
              <a:buNone/>
              <a:defRPr sz="28000" spc="-200" baseline="0">
                <a:solidFill>
                  <a:schemeClr val="accent3"/>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7"/>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E5E07D1D-D1D5-479B-A8E5-C908666570C8}"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9" name="Straight Connector 8">
            <a:extLst>
              <a:ext uri="{FF2B5EF4-FFF2-40B4-BE49-F238E27FC236}">
                <a16:creationId xmlns:a16="http://schemas.microsoft.com/office/drawing/2014/main" id="{838393CD-94B6-EC8A-E14F-A09689A25C51}"/>
              </a:ext>
              <a:ext uri="{C183D7F6-B498-43B3-948B-1728B52AA6E4}">
                <adec:decorative xmlns:adec="http://schemas.microsoft.com/office/drawing/2017/decorative" val="1"/>
              </a:ext>
            </a:extLst>
          </p:cNvPr>
          <p:cNvCxnSpPr>
            <a:cxnSpLocks/>
          </p:cNvCxnSpPr>
          <p:nvPr/>
        </p:nvCxnSpPr>
        <p:spPr>
          <a:xfrm>
            <a:off x="11503594" y="675861"/>
            <a:ext cx="0" cy="4184295"/>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72521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obj" preserve="1">
  <p:cSld name="Number Larg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alpha val="8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429000" y="5042130"/>
            <a:ext cx="8232707" cy="949518"/>
          </a:xfrm>
          <a:noFill/>
        </p:spPr>
        <p:txBody>
          <a:bodyPr anchor="t">
            <a:normAutofit/>
          </a:bodyPr>
          <a:lstStyle>
            <a:lvl1pPr algn="r">
              <a:defRPr sz="3200" b="0" cap="none" baseline="0">
                <a:solidFill>
                  <a:schemeClr val="accent5">
                    <a:lumMod val="75000"/>
                  </a:schemeClr>
                </a:solidFill>
                <a:effectLst/>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6" y="120765"/>
            <a:ext cx="10723000" cy="4260404"/>
          </a:xfrm>
        </p:spPr>
        <p:txBody>
          <a:bodyPr anchor="b">
            <a:normAutofit/>
          </a:bodyPr>
          <a:lstStyle>
            <a:lvl1pPr marL="0" indent="0">
              <a:buNone/>
              <a:defRPr sz="28000" spc="-200" baseline="0">
                <a:solidFill>
                  <a:schemeClr val="accent1"/>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868"/>
            <a:ext cx="2137769" cy="365125"/>
          </a:xfrm>
          <a:noFill/>
        </p:spPr>
        <p:txBody>
          <a:bodyPr/>
          <a:lstStyle>
            <a:lvl1pPr>
              <a:defRPr b="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tx2"/>
                </a:solidFill>
              </a:defRPr>
            </a:lvl1pPr>
          </a:lstStyle>
          <a:p>
            <a:fld id="{DC860212-EC80-4550-8977-412BA68CEEAD}"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tx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24739"/>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218812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showMasterSp="0" type="obj" preserve="1">
  <p:cSld name="Number Larg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4114799" y="5230607"/>
            <a:ext cx="7634369" cy="761041"/>
          </a:xfrm>
          <a:noFill/>
        </p:spPr>
        <p:txBody>
          <a:bodyPr anchor="t"/>
          <a:lstStyle>
            <a:lvl1pPr algn="r">
              <a:defRPr>
                <a:solidFill>
                  <a:schemeClr val="bg1"/>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bIns="0" anchor="b">
            <a:normAutofit/>
          </a:bodyPr>
          <a:lstStyle>
            <a:lvl1pPr marL="0" indent="0">
              <a:buNone/>
              <a:defRPr sz="31000" spc="-100" baseline="0">
                <a:solidFill>
                  <a:schemeClr val="accent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1"/>
                </a:solidFill>
              </a:defRPr>
            </a:lvl1pPr>
          </a:lstStyle>
          <a:p>
            <a:fld id="{C58B63FC-A13C-4EAB-9220-41BEA3370D02}"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1"/>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296069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showMasterSp="0" type="obj" preserve="1">
  <p:cSld name="Number Larg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230607"/>
            <a:ext cx="7948445" cy="761041"/>
          </a:xfrm>
          <a:noFill/>
        </p:spPr>
        <p:txBody>
          <a:bodyPr anchor="t"/>
          <a:lstStyle>
            <a:lvl1pPr algn="r">
              <a:defRPr b="1" spc="100" baseline="0">
                <a:solidFill>
                  <a:schemeClr val="bg2"/>
                </a:solidFill>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657225"/>
            <a:ext cx="10924355" cy="5887832"/>
          </a:xfrm>
        </p:spPr>
        <p:txBody>
          <a:bodyPr lIns="0" tIns="0" rIns="0" bIns="0" anchor="ctr">
            <a:normAutofit/>
          </a:bodyPr>
          <a:lstStyle>
            <a:lvl1pPr marL="0" indent="0">
              <a:buNone/>
              <a:defRPr sz="31000" spc="-100" baseline="0">
                <a:solidFill>
                  <a:schemeClr val="bg2"/>
                </a:solid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32480"/>
            <a:ext cx="2137769" cy="365125"/>
          </a:xfrm>
          <a:noFill/>
        </p:spPr>
        <p:txBody>
          <a:bodyPr/>
          <a:lstStyle>
            <a:lvl1pP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4D133BBB-C9BA-478D-ACC3-56E69C31B4D0}"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8" name="Straight Connector 7">
            <a:extLst>
              <a:ext uri="{FF2B5EF4-FFF2-40B4-BE49-F238E27FC236}">
                <a16:creationId xmlns:a16="http://schemas.microsoft.com/office/drawing/2014/main" id="{5129594E-9391-9519-E286-4ED9732CC6C8}"/>
              </a:ext>
              <a:ext uri="{C183D7F6-B498-43B3-948B-1728B52AA6E4}">
                <adec:decorative xmlns:adec="http://schemas.microsoft.com/office/drawing/2017/decorative" val="1"/>
              </a:ext>
            </a:extLst>
          </p:cNvPr>
          <p:cNvCxnSpPr>
            <a:cxnSpLocks/>
          </p:cNvCxnSpPr>
          <p:nvPr/>
        </p:nvCxnSpPr>
        <p:spPr>
          <a:xfrm>
            <a:off x="11509025" y="735417"/>
            <a:ext cx="0" cy="4185948"/>
          </a:xfrm>
          <a:prstGeom prst="line">
            <a:avLst/>
          </a:prstGeom>
          <a:ln w="12700">
            <a:solidFill>
              <a:srgbClr val="EFEDE7">
                <a:alpha val="7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330476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obj" preserve="1">
  <p:cSld name="Number Large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424EAB6-808C-672B-68A5-49764748CDD8}"/>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800723" y="5122417"/>
            <a:ext cx="7948445" cy="869232"/>
          </a:xfrm>
          <a:noFill/>
        </p:spPr>
        <p:txBody>
          <a:bodyPr anchor="t">
            <a:normAutofit/>
          </a:bodyPr>
          <a:lstStyle>
            <a:lvl1pPr algn="r">
              <a:defRPr sz="2800" b="0" spc="100" baseline="0">
                <a:solidFill>
                  <a:schemeClr val="bg2"/>
                </a:solidFill>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434195" y="120765"/>
            <a:ext cx="10659375" cy="4800600"/>
          </a:xfrm>
        </p:spPr>
        <p:txBody>
          <a:bodyPr lIns="0" tIns="0" rIns="0" anchor="b">
            <a:normAutofit/>
          </a:bodyPr>
          <a:lstStyle>
            <a:lvl1pPr marL="0" indent="0">
              <a:spcBef>
                <a:spcPts val="0"/>
              </a:spcBef>
              <a:buNone/>
              <a:defRPr sz="31000" spc="-100" baseline="0">
                <a:ln w="15875">
                  <a:solidFill>
                    <a:schemeClr val="bg2"/>
                  </a:solidFill>
                </a:ln>
                <a:noFill/>
                <a:latin typeface="+mj-lt"/>
              </a:defRPr>
            </a:lvl1pPr>
            <a:lvl2pPr marL="457200" indent="0">
              <a:buNone/>
              <a:defRPr/>
            </a:lvl2pPr>
            <a:lvl3pPr marL="914400" indent="0">
              <a:buNone/>
              <a:defRPr/>
            </a:lvl3pPr>
            <a:lvl4pPr marL="1371600" indent="0">
              <a:buNone/>
              <a:defRPr/>
            </a:lvl4pPr>
            <a:lvl5pPr marL="1828800" indent="0">
              <a:buNone/>
              <a:defRPr/>
            </a:lvl5pPr>
          </a:lstStyle>
          <a:p>
            <a:pPr lvl="0"/>
            <a:r>
              <a:rPr lang="en-US" dirty="0"/>
              <a:t>##%</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263391" y="616226"/>
            <a:ext cx="1352320" cy="412474"/>
          </a:xfrm>
          <a:noFill/>
        </p:spPr>
        <p:txBody>
          <a:bodyPr anchor="t"/>
          <a:lstStyle>
            <a:lvl1pPr algn="r">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D386BD3A-3427-4776-A455-FF38304F4878}"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75503202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obj" preserve="1">
  <p:cSld name="Statem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10169921" cy="4949687"/>
          </a:xfrm>
        </p:spPr>
        <p:txBody>
          <a:bodyPr anchor="b">
            <a:normAutofit/>
          </a:bodyPr>
          <a:lstStyle>
            <a:lvl1pPr marL="0" indent="0">
              <a:lnSpc>
                <a:spcPct val="80000"/>
              </a:lnSpc>
              <a:spcBef>
                <a:spcPts val="0"/>
              </a:spcBef>
              <a:buNone/>
              <a:defRPr sz="7200" cap="all" spc="-100" baseline="0">
                <a:solidFill>
                  <a:schemeClr val="accent1"/>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85800"/>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lumMod val="60000"/>
              <a:lumOff val="40000"/>
            </a:schemeClr>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01227"/>
            <a:ext cx="1256738" cy="365125"/>
          </a:xfrm>
          <a:solidFill>
            <a:schemeClr val="accent2">
              <a:lumMod val="60000"/>
              <a:lumOff val="40000"/>
            </a:schemeClr>
          </a:solidFill>
        </p:spPr>
        <p:txBody>
          <a:bodyPr/>
          <a:lstStyle>
            <a:lvl1pPr>
              <a:defRPr>
                <a:solidFill>
                  <a:schemeClr val="bg1"/>
                </a:solidFill>
              </a:defRPr>
            </a:lvl1pPr>
          </a:lstStyle>
          <a:p>
            <a:fld id="{90907655-BDED-4A88-9727-947E02456645}"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6" y="501227"/>
            <a:ext cx="429372" cy="365125"/>
          </a:xfrm>
          <a:solidFill>
            <a:schemeClr val="accent2">
              <a:lumMod val="60000"/>
              <a:lumOff val="40000"/>
            </a:schemeClr>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11281354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 preserve="1">
  <p:cSld name="Statement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1649896"/>
            <a:ext cx="9666226" cy="4949687"/>
          </a:xfrm>
        </p:spPr>
        <p:txBody>
          <a:bodyPr anchor="b">
            <a:normAutofit/>
          </a:bodyPr>
          <a:lstStyle>
            <a:lvl1pPr marL="0" indent="0">
              <a:lnSpc>
                <a:spcPct val="80000"/>
              </a:lnSpc>
              <a:spcBef>
                <a:spcPts val="0"/>
              </a:spcBef>
              <a:buNone/>
              <a:defRPr sz="7200" cap="all" spc="-100" baseline="0">
                <a:solidFill>
                  <a:schemeClr val="accent2">
                    <a:lumMod val="40000"/>
                    <a:lumOff val="60000"/>
                  </a:schemeClr>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729532"/>
            <a:ext cx="10326757" cy="0"/>
          </a:xfrm>
          <a:prstGeom prst="line">
            <a:avLst/>
          </a:prstGeom>
          <a:ln w="12700">
            <a:solidFill>
              <a:schemeClr val="bg1">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501227"/>
            <a:ext cx="1907799" cy="365125"/>
          </a:xfrm>
          <a:solidFill>
            <a:schemeClr val="accent2"/>
          </a:solidFill>
        </p:spPr>
        <p:txBody>
          <a:bodyPr/>
          <a:lstStyle>
            <a:lvl1pPr>
              <a:defRPr b="0" spc="0">
                <a:solidFill>
                  <a:schemeClr val="bg1"/>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00458" y="544329"/>
            <a:ext cx="1256738" cy="365125"/>
          </a:xfrm>
          <a:solidFill>
            <a:schemeClr val="accent2"/>
          </a:solidFill>
        </p:spPr>
        <p:txBody>
          <a:bodyPr/>
          <a:lstStyle>
            <a:lvl1pPr>
              <a:defRPr>
                <a:solidFill>
                  <a:schemeClr val="bg1"/>
                </a:solidFill>
              </a:defRPr>
            </a:lvl1pPr>
          </a:lstStyle>
          <a:p>
            <a:fld id="{F0400140-9243-4AE1-A76C-D8BD9EF938F5}"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157195" y="544329"/>
            <a:ext cx="449721" cy="365125"/>
          </a:xfrm>
          <a:solidFill>
            <a:schemeClr val="accent2"/>
          </a:solidFill>
        </p:spPr>
        <p:txBody>
          <a:bodyPr/>
          <a:lstStyle>
            <a:lvl1pPr>
              <a:defRPr>
                <a:solidFill>
                  <a:schemeClr val="bg1"/>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507326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obj" preserve="1">
  <p:cSld name="Statem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2"/>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F978418A-E4AD-4F4D-B99D-9E40C1234D23}"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230173432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type="obj" preserve="1">
  <p:cSld name="Statem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3"/>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bg2"/>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bg2"/>
          </a:solidFill>
        </p:spPr>
        <p:txBody>
          <a:bodyPr/>
          <a:lstStyle>
            <a:lvl1pPr>
              <a:defRPr>
                <a:solidFill>
                  <a:schemeClr val="tx2"/>
                </a:solidFill>
              </a:defRPr>
            </a:lvl1pPr>
          </a:lstStyle>
          <a:p>
            <a:fld id="{1A57725C-F3FD-4B16-984B-FC904AD58D64}"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bg2"/>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48123595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showMasterSp="0" type="obj" preserve="1">
  <p:cSld name="Statement 5">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65FCAFD-B73A-5597-B603-55FD5D3AAC1E}"/>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605431" y="-785191"/>
            <a:ext cx="10981137" cy="640080"/>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337930" y="441641"/>
            <a:ext cx="9796670" cy="4358960"/>
          </a:xfrm>
        </p:spPr>
        <p:txBody>
          <a:bodyPr anchor="t">
            <a:normAutofit/>
          </a:bodyPr>
          <a:lstStyle>
            <a:lvl1pPr marL="0" indent="0">
              <a:lnSpc>
                <a:spcPct val="80000"/>
              </a:lnSpc>
              <a:spcBef>
                <a:spcPts val="0"/>
              </a:spcBef>
              <a:buNone/>
              <a:defRPr sz="7200" cap="all" spc="-100" baseline="0">
                <a:solidFill>
                  <a:schemeClr val="accent5"/>
                </a:solidFill>
                <a:latin typeface="+mj-lt"/>
              </a:defRPr>
            </a:lvl1pPr>
            <a:lvl2pPr marL="457200" indent="0">
              <a:lnSpc>
                <a:spcPct val="80000"/>
              </a:lnSpc>
              <a:buNone/>
              <a:defRPr sz="7200" cap="all" baseline="0">
                <a:solidFill>
                  <a:schemeClr val="bg1"/>
                </a:solidFill>
                <a:latin typeface="+mj-lt"/>
              </a:defRPr>
            </a:lvl2pPr>
            <a:lvl3pPr marL="914400" indent="0">
              <a:lnSpc>
                <a:spcPct val="80000"/>
              </a:lnSpc>
              <a:buNone/>
              <a:defRPr sz="7200" cap="all" baseline="0">
                <a:solidFill>
                  <a:schemeClr val="bg1"/>
                </a:solidFill>
                <a:latin typeface="+mj-lt"/>
              </a:defRPr>
            </a:lvl3pPr>
            <a:lvl4pPr marL="1371600" indent="0">
              <a:lnSpc>
                <a:spcPct val="80000"/>
              </a:lnSpc>
              <a:buNone/>
              <a:defRPr sz="6600" cap="all" baseline="0">
                <a:solidFill>
                  <a:schemeClr val="bg1"/>
                </a:solidFill>
                <a:latin typeface="+mj-lt"/>
              </a:defRPr>
            </a:lvl4pPr>
            <a:lvl5pPr marL="1828800" indent="0">
              <a:lnSpc>
                <a:spcPct val="80000"/>
              </a:lnSpc>
              <a:buNone/>
              <a:defRPr sz="6600" cap="all" baseline="0">
                <a:solidFill>
                  <a:schemeClr val="bg1"/>
                </a:solidFill>
                <a:latin typeface="+mj-lt"/>
              </a:defRPr>
            </a:lvl5pPr>
          </a:lstStyle>
          <a:p>
            <a:pPr lvl="0"/>
            <a:r>
              <a:rPr lang="en-US" dirty="0"/>
              <a:t>Click to edit statement</a:t>
            </a:r>
          </a:p>
        </p:txBody>
      </p:sp>
      <p:cxnSp>
        <p:nvCxnSpPr>
          <p:cNvPr id="9" name="Straight Connector 8">
            <a:extLst>
              <a:ext uri="{FF2B5EF4-FFF2-40B4-BE49-F238E27FC236}">
                <a16:creationId xmlns:a16="http://schemas.microsoft.com/office/drawing/2014/main" id="{E9C1887E-643E-BB68-F557-E1EAB0A0A644}"/>
              </a:ext>
              <a:ext uri="{C183D7F6-B498-43B3-948B-1728B52AA6E4}">
                <adec:decorative xmlns:adec="http://schemas.microsoft.com/office/drawing/2017/decorative" val="1"/>
              </a:ext>
            </a:extLst>
          </p:cNvPr>
          <p:cNvCxnSpPr>
            <a:cxnSpLocks/>
          </p:cNvCxnSpPr>
          <p:nvPr/>
        </p:nvCxnSpPr>
        <p:spPr>
          <a:xfrm flipH="1">
            <a:off x="926297" y="6172200"/>
            <a:ext cx="10326757" cy="0"/>
          </a:xfrm>
          <a:prstGeom prst="line">
            <a:avLst/>
          </a:prstGeom>
          <a:ln w="12700">
            <a:solidFill>
              <a:schemeClr val="tx2">
                <a:alpha val="47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1" y="6029270"/>
            <a:ext cx="1907799" cy="365125"/>
          </a:xfrm>
          <a:solidFill>
            <a:schemeClr val="accent5">
              <a:lumMod val="40000"/>
              <a:lumOff val="60000"/>
            </a:schemeClr>
          </a:solidFill>
        </p:spPr>
        <p:txBody>
          <a:bodyPr/>
          <a:lstStyle>
            <a:lvl1pPr>
              <a:defRPr b="0" spc="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134599" y="6029271"/>
            <a:ext cx="1098141" cy="365125"/>
          </a:xfrm>
          <a:solidFill>
            <a:schemeClr val="accent5">
              <a:lumMod val="40000"/>
              <a:lumOff val="60000"/>
            </a:schemeClr>
          </a:solidFill>
        </p:spPr>
        <p:txBody>
          <a:bodyPr/>
          <a:lstStyle>
            <a:lvl1pPr>
              <a:defRPr>
                <a:solidFill>
                  <a:schemeClr val="tx2"/>
                </a:solidFill>
              </a:defRPr>
            </a:lvl1pPr>
          </a:lstStyle>
          <a:p>
            <a:fld id="{F4C780C6-F0FD-455F-A2B8-0A9691723AFF}"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2741" y="6029271"/>
            <a:ext cx="429372" cy="365125"/>
          </a:xfrm>
          <a:solidFill>
            <a:schemeClr val="accent5">
              <a:lumMod val="40000"/>
              <a:lumOff val="60000"/>
            </a:schemeClr>
          </a:solidFill>
        </p:spPr>
        <p:txBody>
          <a:bodyPr/>
          <a:lstStyle>
            <a:lvl1pPr>
              <a:defRPr>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08885021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0" y="0"/>
            <a:ext cx="12191999" cy="6858001"/>
          </a:xfrm>
          <a:prstGeom prst="rect">
            <a:avLst/>
          </a:prstGeom>
          <a:solidFill>
            <a:schemeClr val="accent3">
              <a:lumMod val="60000"/>
              <a:lumOff val="4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1" y="2"/>
            <a:ext cx="8763000" cy="5038338"/>
          </a:xfrm>
          <a:prstGeom prst="rect">
            <a:avLst/>
          </a:prstGeom>
          <a:solidFill>
            <a:schemeClr val="accent3">
              <a:lumMod val="40000"/>
              <a:lumOff val="6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ABB386FE-4A21-B72A-BB2B-D4FDFDC3ECA5}"/>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accent5">
                <a:alpha val="45000"/>
              </a:schemeClr>
            </a:solidFill>
          </a:ln>
        </p:spPr>
        <p:style>
          <a:lnRef idx="1">
            <a:schemeClr val="accent1"/>
          </a:lnRef>
          <a:fillRef idx="0">
            <a:schemeClr val="accent1"/>
          </a:fillRef>
          <a:effectRef idx="0">
            <a:schemeClr val="accent1"/>
          </a:effectRef>
          <a:fontRef idx="minor">
            <a:schemeClr val="tx1"/>
          </a:fontRef>
        </p:style>
      </p:cxnSp>
      <p:sp>
        <p:nvSpPr>
          <p:cNvPr id="7" name="Title 6">
            <a:extLst>
              <a:ext uri="{FF2B5EF4-FFF2-40B4-BE49-F238E27FC236}">
                <a16:creationId xmlns:a16="http://schemas.microsoft.com/office/drawing/2014/main" id="{D4813FB1-9165-4DD7-C4C2-EAFC20602DB8}"/>
              </a:ext>
            </a:extLst>
          </p:cNvPr>
          <p:cNvSpPr>
            <a:spLocks noGrp="1"/>
          </p:cNvSpPr>
          <p:nvPr>
            <p:ph type="title" hasCustomPrompt="1"/>
          </p:nvPr>
        </p:nvSpPr>
        <p:spPr>
          <a:xfrm>
            <a:off x="4114800" y="5410203"/>
            <a:ext cx="7543800" cy="372746"/>
          </a:xfrm>
          <a:noFill/>
        </p:spPr>
        <p:txBody>
          <a:bodyPr tIns="91440" bIns="91440" anchor="ctr">
            <a:normAutofit/>
          </a:bodyPr>
          <a:lstStyle>
            <a:lvl1pPr algn="r">
              <a:defRPr sz="2000">
                <a:solidFill>
                  <a:schemeClr val="accent1"/>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845296" cy="3656168"/>
          </a:xfrm>
        </p:spPr>
        <p:txBody>
          <a:bodyPr>
            <a:normAutofit/>
          </a:bodyPr>
          <a:lstStyle>
            <a:lvl1pPr marL="228600" indent="-228600">
              <a:lnSpc>
                <a:spcPct val="85000"/>
              </a:lnSpc>
              <a:spcBef>
                <a:spcPts val="0"/>
              </a:spcBef>
              <a:buNone/>
              <a:defRPr sz="5800" b="0" cap="all" spc="0" baseline="0">
                <a:solidFill>
                  <a:schemeClr val="accent5"/>
                </a:solidFill>
                <a:latin typeface="+mj-lt"/>
              </a:defRPr>
            </a:lvl1pPr>
          </a:lstStyle>
          <a:p>
            <a:pPr lvl="0"/>
            <a:r>
              <a:rPr lang="en-US" dirty="0"/>
              <a:t>Click to edit quote</a:t>
            </a:r>
          </a:p>
        </p:txBody>
      </p:sp>
      <p:sp>
        <p:nvSpPr>
          <p:cNvPr id="10" name="Footer Placeholder 9">
            <a:extLst>
              <a:ext uri="{FF2B5EF4-FFF2-40B4-BE49-F238E27FC236}">
                <a16:creationId xmlns:a16="http://schemas.microsoft.com/office/drawing/2014/main" id="{94F49A81-8721-B846-5567-52769C04D66C}"/>
              </a:ext>
            </a:extLst>
          </p:cNvPr>
          <p:cNvSpPr>
            <a:spLocks noGrp="1"/>
          </p:cNvSpPr>
          <p:nvPr>
            <p:ph type="ftr" sz="quarter" idx="11"/>
          </p:nvPr>
        </p:nvSpPr>
        <p:spPr>
          <a:xfrm>
            <a:off x="605430" y="6029868"/>
            <a:ext cx="1911096" cy="365125"/>
          </a:xfrm>
          <a:solidFill>
            <a:schemeClr val="accent3">
              <a:lumMod val="60000"/>
              <a:lumOff val="40000"/>
            </a:schemeClr>
          </a:solidFill>
        </p:spPr>
        <p:txBody>
          <a:bodyPr/>
          <a:lstStyle>
            <a:lvl1pPr>
              <a:defRPr b="0">
                <a:solidFill>
                  <a:schemeClr val="accent5"/>
                </a:solidFill>
                <a:latin typeface="+mn-lt"/>
              </a:defRPr>
            </a:lvl1pPr>
          </a:lstStyle>
          <a:p>
            <a:r>
              <a:rPr lang="en-US"/>
              <a:t>Sample Footer Text</a:t>
            </a:r>
          </a:p>
        </p:txBody>
      </p:sp>
      <p:sp>
        <p:nvSpPr>
          <p:cNvPr id="9" name="Date Placeholder 8">
            <a:extLst>
              <a:ext uri="{FF2B5EF4-FFF2-40B4-BE49-F238E27FC236}">
                <a16:creationId xmlns:a16="http://schemas.microsoft.com/office/drawing/2014/main" id="{FB3E54B7-FFB1-7BFC-0189-A17360728C52}"/>
              </a:ext>
            </a:extLst>
          </p:cNvPr>
          <p:cNvSpPr>
            <a:spLocks noGrp="1"/>
          </p:cNvSpPr>
          <p:nvPr>
            <p:ph type="dt" sz="half" idx="10"/>
          </p:nvPr>
        </p:nvSpPr>
        <p:spPr>
          <a:xfrm>
            <a:off x="9802368" y="6029868"/>
            <a:ext cx="1435608" cy="365125"/>
          </a:xfrm>
          <a:solidFill>
            <a:schemeClr val="accent3">
              <a:lumMod val="60000"/>
              <a:lumOff val="40000"/>
            </a:schemeClr>
          </a:solidFill>
        </p:spPr>
        <p:txBody>
          <a:bodyPr/>
          <a:lstStyle>
            <a:lvl1pPr>
              <a:defRPr b="0">
                <a:solidFill>
                  <a:schemeClr val="accent5"/>
                </a:solidFill>
                <a:latin typeface="+mn-lt"/>
              </a:defRPr>
            </a:lvl1pPr>
          </a:lstStyle>
          <a:p>
            <a:fld id="{D348C769-7AB4-4647-BD58-CC3E9CA66889}" type="datetime1">
              <a:rPr lang="en-US" smtClean="0"/>
              <a:t>10/1/2025</a:t>
            </a:fld>
            <a:endParaRPr lang="en-US"/>
          </a:p>
        </p:txBody>
      </p:sp>
      <p:sp>
        <p:nvSpPr>
          <p:cNvPr id="11" name="Slide Number Placeholder 10">
            <a:extLst>
              <a:ext uri="{FF2B5EF4-FFF2-40B4-BE49-F238E27FC236}">
                <a16:creationId xmlns:a16="http://schemas.microsoft.com/office/drawing/2014/main" id="{D1DF2706-0EDF-0D3B-C01B-613E7D1BB6CC}"/>
              </a:ext>
            </a:extLst>
          </p:cNvPr>
          <p:cNvSpPr>
            <a:spLocks noGrp="1"/>
          </p:cNvSpPr>
          <p:nvPr>
            <p:ph type="sldNum" sz="quarter" idx="12"/>
          </p:nvPr>
        </p:nvSpPr>
        <p:spPr>
          <a:solidFill>
            <a:schemeClr val="accent3">
              <a:lumMod val="60000"/>
              <a:lumOff val="40000"/>
            </a:schemeClr>
          </a:solid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2059961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showMasterSp="0" preserve="1">
  <p:cSld name="Quote 2">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cxnSp>
        <p:nvCxnSpPr>
          <p:cNvPr id="13" name="Straight Connector 12">
            <a:extLst>
              <a:ext uri="{FF2B5EF4-FFF2-40B4-BE49-F238E27FC236}">
                <a16:creationId xmlns:a16="http://schemas.microsoft.com/office/drawing/2014/main" id="{B4DD8063-0B64-5552-D964-11CA84F7ABD9}"/>
              </a:ext>
              <a:ext uri="{C183D7F6-B498-43B3-948B-1728B52AA6E4}">
                <adec:decorative xmlns:adec="http://schemas.microsoft.com/office/drawing/2017/decorative" val="1"/>
              </a:ext>
            </a:extLst>
          </p:cNvPr>
          <p:cNvCxnSpPr>
            <a:cxnSpLocks/>
          </p:cNvCxnSpPr>
          <p:nvPr/>
        </p:nvCxnSpPr>
        <p:spPr>
          <a:xfrm>
            <a:off x="11082528" y="725556"/>
            <a:ext cx="0" cy="4135136"/>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4443564" y="5167222"/>
            <a:ext cx="6789870" cy="679510"/>
          </a:xfrm>
          <a:solidFill>
            <a:schemeClr val="bg2"/>
          </a:solidFill>
        </p:spPr>
        <p:txBody>
          <a:bodyPr tIns="91440" bIns="91440" anchor="ctr">
            <a:normAutofit/>
          </a:bodyPr>
          <a:lstStyle>
            <a:lvl1pPr algn="r">
              <a:defRPr sz="2000" b="1" cap="none" baseline="0">
                <a:solidFill>
                  <a:schemeClr val="accent5"/>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725556"/>
            <a:ext cx="8653281" cy="4075044"/>
          </a:xfrm>
        </p:spPr>
        <p:txBody>
          <a:bodyPr>
            <a:normAutofit/>
          </a:bodyPr>
          <a:lstStyle>
            <a:lvl1pPr marL="228600" indent="-228600">
              <a:lnSpc>
                <a:spcPct val="85000"/>
              </a:lnSpc>
              <a:spcBef>
                <a:spcPts val="0"/>
              </a:spcBef>
              <a:buNone/>
              <a:defRPr sz="5400" b="0" cap="all" spc="0" baseline="0">
                <a:solidFill>
                  <a:schemeClr val="accent2"/>
                </a:solidFill>
                <a:latin typeface="+mj-lt"/>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3503" y="6029868"/>
            <a:ext cx="1911096" cy="367060"/>
          </a:xfrm>
          <a:noFill/>
        </p:spPr>
        <p:txBody>
          <a:bodyPr anchor="ctr"/>
          <a:lstStyle>
            <a:lvl1pPr algn="l">
              <a:defRPr b="0" spc="0">
                <a:solidFill>
                  <a:schemeClr val="accent5"/>
                </a:solidFill>
                <a:latin typeface="+mn-lt"/>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801193" y="6029868"/>
            <a:ext cx="1439323" cy="365125"/>
          </a:xfrm>
          <a:noFill/>
        </p:spPr>
        <p:txBody>
          <a:bodyPr/>
          <a:lstStyle>
            <a:lvl1pPr algn="r">
              <a:defRPr b="0">
                <a:solidFill>
                  <a:schemeClr val="accent5"/>
                </a:solidFill>
                <a:latin typeface="+mn-lt"/>
              </a:defRPr>
            </a:lvl1pPr>
          </a:lstStyle>
          <a:p>
            <a:fld id="{67891EA0-6E5D-4821-92F4-23CFFDAC5E38}"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33434" y="6029868"/>
            <a:ext cx="429372" cy="365125"/>
          </a:xfrm>
          <a:noFill/>
        </p:spPr>
        <p:txBody>
          <a:bodyPr/>
          <a:lstStyle>
            <a:lvl1pPr>
              <a:defRPr b="0">
                <a:solidFill>
                  <a:schemeClr val="accent5"/>
                </a:solidFill>
                <a:latin typeface="+mn-lt"/>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4475764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showMasterSp="0" preserve="1">
  <p:cSld name="Quote 3">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8" name="Rectangle 7">
            <a:extLst>
              <a:ext uri="{FF2B5EF4-FFF2-40B4-BE49-F238E27FC236}">
                <a16:creationId xmlns:a16="http://schemas.microsoft.com/office/drawing/2014/main" id="{358D5F78-0179-D9C3-74D3-62CE152FFECE}"/>
              </a:ext>
              <a:ext uri="{C183D7F6-B498-43B3-948B-1728B52AA6E4}">
                <adec:decorative xmlns:adec="http://schemas.microsoft.com/office/drawing/2017/decorative" val="1"/>
              </a:ext>
            </a:extLst>
          </p:cNvPr>
          <p:cNvSpPr/>
          <p:nvPr/>
        </p:nvSpPr>
        <p:spPr>
          <a:xfrm>
            <a:off x="3439120" y="1202645"/>
            <a:ext cx="5301113" cy="445270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5EDCDC8B-43A9-5AA8-8ACB-3F984DC1BEBF}"/>
              </a:ext>
              <a:ext uri="{C183D7F6-B498-43B3-948B-1728B52AA6E4}">
                <adec:decorative xmlns:adec="http://schemas.microsoft.com/office/drawing/2017/decorative" val="1"/>
              </a:ext>
            </a:extLst>
          </p:cNvPr>
          <p:cNvCxnSpPr>
            <a:cxnSpLocks/>
          </p:cNvCxnSpPr>
          <p:nvPr/>
        </p:nvCxnSpPr>
        <p:spPr>
          <a:xfrm flipV="1">
            <a:off x="6096000" y="540251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6096000" y="0"/>
            <a:ext cx="0" cy="1455490"/>
          </a:xfrm>
          <a:prstGeom prst="line">
            <a:avLst/>
          </a:prstGeom>
          <a:ln w="12700">
            <a:solidFill>
              <a:schemeClr val="tx2">
                <a:alpha val="7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3963474" y="4659653"/>
            <a:ext cx="4252404" cy="520187"/>
          </a:xfrm>
          <a:noFill/>
        </p:spPr>
        <p:txBody>
          <a:bodyPr anchor="ctr">
            <a:normAutofit/>
          </a:bodyPr>
          <a:lstStyle>
            <a:lvl1pPr algn="ctr">
              <a:defRPr sz="1600">
                <a:solidFill>
                  <a:schemeClr val="accent2"/>
                </a:solidFill>
              </a:defRPr>
            </a:lvl1pPr>
          </a:lstStyle>
          <a:p>
            <a:r>
              <a:rPr lang="en-US" dirty="0"/>
              <a:t>Quote Author</a:t>
            </a:r>
          </a:p>
        </p:txBody>
      </p:sp>
      <p:sp>
        <p:nvSpPr>
          <p:cNvPr id="14" name="Footer Placeholder 13">
            <a:extLst>
              <a:ext uri="{FF2B5EF4-FFF2-40B4-BE49-F238E27FC236}">
                <a16:creationId xmlns:a16="http://schemas.microsoft.com/office/drawing/2014/main" id="{B22420FA-FDBE-1BD5-73B2-9577BE200CF2}"/>
              </a:ext>
            </a:extLst>
          </p:cNvPr>
          <p:cNvSpPr>
            <a:spLocks noGrp="1"/>
          </p:cNvSpPr>
          <p:nvPr>
            <p:ph type="ftr" sz="quarter" idx="11"/>
          </p:nvPr>
        </p:nvSpPr>
        <p:spPr>
          <a:noFill/>
        </p:spPr>
        <p:txBody>
          <a:bodyPr/>
          <a:lstStyle>
            <a:lvl1pPr>
              <a:defRPr b="0">
                <a:solidFill>
                  <a:schemeClr val="accent5"/>
                </a:solidFill>
              </a:defRPr>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2312230" y="1793287"/>
            <a:ext cx="7554892" cy="2494627"/>
          </a:xfrm>
        </p:spPr>
        <p:txBody>
          <a:bodyPr anchor="ctr">
            <a:normAutofit/>
          </a:bodyPr>
          <a:lstStyle>
            <a:lvl1pPr marL="0" indent="0" algn="ctr">
              <a:lnSpc>
                <a:spcPct val="85000"/>
              </a:lnSpc>
              <a:buNone/>
              <a:defRPr sz="4800" b="0" cap="none" spc="0" baseline="0">
                <a:solidFill>
                  <a:schemeClr val="accent5"/>
                </a:solidFill>
                <a:latin typeface="+mn-lt"/>
              </a:defRPr>
            </a:lvl1pPr>
          </a:lstStyle>
          <a:p>
            <a:pPr lvl="0"/>
            <a:r>
              <a:rPr lang="en-US" dirty="0"/>
              <a:t>Click to edit quote</a:t>
            </a:r>
          </a:p>
        </p:txBody>
      </p:sp>
      <p:sp>
        <p:nvSpPr>
          <p:cNvPr id="13" name="Date Placeholder 12">
            <a:extLst>
              <a:ext uri="{FF2B5EF4-FFF2-40B4-BE49-F238E27FC236}">
                <a16:creationId xmlns:a16="http://schemas.microsoft.com/office/drawing/2014/main" id="{44359CE5-9894-7A66-486B-F830CCE17772}"/>
              </a:ext>
            </a:extLst>
          </p:cNvPr>
          <p:cNvSpPr>
            <a:spLocks noGrp="1"/>
          </p:cNvSpPr>
          <p:nvPr>
            <p:ph type="dt" sz="half" idx="10"/>
          </p:nvPr>
        </p:nvSpPr>
        <p:spPr>
          <a:noFill/>
        </p:spPr>
        <p:txBody>
          <a:bodyPr/>
          <a:lstStyle>
            <a:lvl1pPr>
              <a:defRPr>
                <a:solidFill>
                  <a:schemeClr val="accent5"/>
                </a:solidFill>
              </a:defRPr>
            </a:lvl1pPr>
          </a:lstStyle>
          <a:p>
            <a:fld id="{869CC736-6517-4DE3-9A18-5EB6F27EF875}" type="datetime1">
              <a:rPr lang="en-US" smtClean="0"/>
              <a:t>10/1/2025</a:t>
            </a:fld>
            <a:endParaRPr lang="en-US"/>
          </a:p>
        </p:txBody>
      </p:sp>
      <p:sp>
        <p:nvSpPr>
          <p:cNvPr id="15" name="Slide Number Placeholder 14">
            <a:extLst>
              <a:ext uri="{FF2B5EF4-FFF2-40B4-BE49-F238E27FC236}">
                <a16:creationId xmlns:a16="http://schemas.microsoft.com/office/drawing/2014/main" id="{4A2B012E-FACE-13C2-4909-F2AE04FD18CB}"/>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414455830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showMasterSp="0" preserve="1">
  <p:cSld name="Quote 4">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0"/>
            <a:ext cx="12192000" cy="6858000"/>
          </a:xfrm>
          <a:prstGeom prst="rect">
            <a:avLst/>
          </a:prstGeom>
          <a:solidFill>
            <a:schemeClr val="accent5"/>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pic>
        <p:nvPicPr>
          <p:cNvPr id="8" name="Picture 7">
            <a:extLst>
              <a:ext uri="{FF2B5EF4-FFF2-40B4-BE49-F238E27FC236}">
                <a16:creationId xmlns:a16="http://schemas.microsoft.com/office/drawing/2014/main" id="{E2FBFD51-0E30-9113-3F4A-D0B88575143F}"/>
              </a:ext>
              <a:ext uri="{C183D7F6-B498-43B3-948B-1728B52AA6E4}">
                <adec:decorative xmlns:adec="http://schemas.microsoft.com/office/drawing/2017/decorative" val="1"/>
              </a:ext>
            </a:extLst>
          </p:cNvPr>
          <p:cNvPicPr>
            <a:picLocks noChangeAspect="1"/>
          </p:cNvPicPr>
          <p:nvPr/>
        </p:nvPicPr>
        <p:blipFill>
          <a:blip r:embed="rId2" cstate="email">
            <a:alphaModFix amt="28000"/>
            <a:duotone>
              <a:prstClr val="black"/>
              <a:schemeClr val="accent3">
                <a:tint val="45000"/>
                <a:satMod val="400000"/>
              </a:schemeClr>
            </a:duotone>
            <a:extLst>
              <a:ext uri="{28A0092B-C50C-407E-A947-70E740481C1C}">
                <a14:useLocalDpi xmlns:a14="http://schemas.microsoft.com/office/drawing/2010/main"/>
              </a:ext>
            </a:extLst>
          </a:blip>
          <a:srcRect/>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606447" y="5204117"/>
            <a:ext cx="11019882" cy="715858"/>
          </a:xfrm>
          <a:noFill/>
        </p:spPr>
        <p:txBody>
          <a:bodyPr tIns="91440" bIns="91440" anchor="ctr">
            <a:normAutofit/>
          </a:bodyPr>
          <a:lstStyle>
            <a:lvl1pPr algn="r">
              <a:defRPr sz="1800">
                <a:solidFill>
                  <a:schemeClr val="accent2"/>
                </a:solidFill>
              </a:defRPr>
            </a:lvl1pPr>
          </a:lstStyle>
          <a:p>
            <a:r>
              <a:rPr lang="en-US" dirty="0"/>
              <a:t>Quote Author</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hasCustomPrompt="1"/>
          </p:nvPr>
        </p:nvSpPr>
        <p:spPr>
          <a:xfrm>
            <a:off x="603504" y="539646"/>
            <a:ext cx="8406832" cy="3709557"/>
          </a:xfrm>
        </p:spPr>
        <p:txBody>
          <a:bodyPr>
            <a:normAutofit/>
          </a:bodyPr>
          <a:lstStyle>
            <a:lvl1pPr marL="228600" indent="-228600">
              <a:lnSpc>
                <a:spcPct val="100000"/>
              </a:lnSpc>
              <a:spcBef>
                <a:spcPts val="0"/>
              </a:spcBef>
              <a:buNone/>
              <a:defRPr sz="5400" b="0" cap="none" spc="0" baseline="0">
                <a:solidFill>
                  <a:schemeClr val="bg2"/>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3" y="6028848"/>
            <a:ext cx="1828970" cy="366144"/>
          </a:xfrm>
          <a:noFill/>
        </p:spPr>
        <p:txBody>
          <a:bodyPr/>
          <a:lstStyle>
            <a:lvl1pPr algn="l">
              <a:defRPr b="0" spc="0">
                <a:solidFill>
                  <a:schemeClr val="bg2"/>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noFill/>
        </p:spPr>
        <p:txBody>
          <a:bodyPr/>
          <a:lstStyle>
            <a:lvl1pPr>
              <a:defRPr>
                <a:solidFill>
                  <a:schemeClr val="bg2"/>
                </a:solidFill>
              </a:defRPr>
            </a:lvl1pPr>
          </a:lstStyle>
          <a:p>
            <a:fld id="{55971960-CC10-477C-A0E8-32CE7F9D38E0}"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bg2"/>
                </a:solidFill>
              </a:defRPr>
            </a:lvl1pPr>
          </a:lstStyle>
          <a:p>
            <a:fld id="{27F8DDA4-3B80-4E8A-A8F5-521F73BF9127}" type="slidenum">
              <a:rPr lang="en-US" smtClean="0"/>
              <a:t>‹#›</a:t>
            </a:fld>
            <a:endParaRPr lang="en-US"/>
          </a:p>
        </p:txBody>
      </p:sp>
      <p:cxnSp>
        <p:nvCxnSpPr>
          <p:cNvPr id="7" name="Straight Connector 6">
            <a:extLst>
              <a:ext uri="{FF2B5EF4-FFF2-40B4-BE49-F238E27FC236}">
                <a16:creationId xmlns:a16="http://schemas.microsoft.com/office/drawing/2014/main" id="{390E99C4-92E7-3B92-2013-C034357E2D72}"/>
              </a:ext>
              <a:ext uri="{C183D7F6-B498-43B3-948B-1728B52AA6E4}">
                <adec:decorative xmlns:adec="http://schemas.microsoft.com/office/drawing/2017/decorative" val="1"/>
              </a:ext>
            </a:extLst>
          </p:cNvPr>
          <p:cNvCxnSpPr>
            <a:cxnSpLocks/>
          </p:cNvCxnSpPr>
          <p:nvPr/>
        </p:nvCxnSpPr>
        <p:spPr>
          <a:xfrm>
            <a:off x="685800" y="4804478"/>
            <a:ext cx="10820400" cy="0"/>
          </a:xfrm>
          <a:prstGeom prst="line">
            <a:avLst/>
          </a:prstGeom>
          <a:ln w="1270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722097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preserve="1">
  <p:cSld name="Quote 5">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052C017-FC5C-A7A2-BA15-6C113717C33C}"/>
              </a:ext>
              <a:ext uri="{C183D7F6-B498-43B3-948B-1728B52AA6E4}">
                <adec:decorative xmlns:adec="http://schemas.microsoft.com/office/drawing/2017/decorative" val="1"/>
              </a:ext>
            </a:extLst>
          </p:cNvPr>
          <p:cNvSpPr/>
          <p:nvPr/>
        </p:nvSpPr>
        <p:spPr>
          <a:xfrm>
            <a:off x="1" y="-1"/>
            <a:ext cx="12192000" cy="685800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F8A4F"/>
              </a:solidFill>
            </a:endParaRPr>
          </a:p>
        </p:txBody>
      </p:sp>
      <p:sp>
        <p:nvSpPr>
          <p:cNvPr id="11" name="Rectangle 10">
            <a:extLst>
              <a:ext uri="{FF2B5EF4-FFF2-40B4-BE49-F238E27FC236}">
                <a16:creationId xmlns:a16="http://schemas.microsoft.com/office/drawing/2014/main" id="{C278D15F-775B-01A1-AD5A-860DC9A2EA8C}"/>
              </a:ext>
              <a:ext uri="{C183D7F6-B498-43B3-948B-1728B52AA6E4}">
                <adec:decorative xmlns:adec="http://schemas.microsoft.com/office/drawing/2017/decorative" val="1"/>
              </a:ext>
            </a:extLst>
          </p:cNvPr>
          <p:cNvSpPr/>
          <p:nvPr/>
        </p:nvSpPr>
        <p:spPr>
          <a:xfrm>
            <a:off x="0" y="1"/>
            <a:ext cx="9448801" cy="4800599"/>
          </a:xfrm>
          <a:prstGeom prst="rect">
            <a:avLst/>
          </a:prstGeom>
          <a:solidFill>
            <a:schemeClr val="bg1"/>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E8FE70F6-FCE2-0FC4-2CD2-165DDD7471FB}"/>
              </a:ext>
              <a:ext uri="{C183D7F6-B498-43B3-948B-1728B52AA6E4}">
                <adec:decorative xmlns:adec="http://schemas.microsoft.com/office/drawing/2017/decorative" val="1"/>
              </a:ext>
            </a:extLst>
          </p:cNvPr>
          <p:cNvCxnSpPr>
            <a:cxnSpLocks/>
          </p:cNvCxnSpPr>
          <p:nvPr/>
        </p:nvCxnSpPr>
        <p:spPr>
          <a:xfrm flipV="1">
            <a:off x="11081989" y="698720"/>
            <a:ext cx="0" cy="4101880"/>
          </a:xfrm>
          <a:prstGeom prst="line">
            <a:avLst/>
          </a:prstGeom>
          <a:ln w="12700">
            <a:solidFill>
              <a:schemeClr val="tx2">
                <a:alpha val="6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984864" y="5257800"/>
            <a:ext cx="10255196" cy="748275"/>
          </a:xfrm>
          <a:noFill/>
        </p:spPr>
        <p:txBody>
          <a:bodyPr anchor="ctr">
            <a:normAutofit/>
          </a:bodyPr>
          <a:lstStyle>
            <a:lvl1pPr algn="r">
              <a:defRPr sz="1800">
                <a:solidFill>
                  <a:schemeClr val="accent2"/>
                </a:solidFill>
              </a:defRPr>
            </a:lvl1pPr>
          </a:lstStyle>
          <a:p>
            <a:r>
              <a:rPr lang="en-US" dirty="0"/>
              <a:t>Quote Author</a:t>
            </a:r>
          </a:p>
        </p:txBody>
      </p:sp>
      <p:sp>
        <p:nvSpPr>
          <p:cNvPr id="8" name="Content Placeholder 7">
            <a:extLst>
              <a:ext uri="{FF2B5EF4-FFF2-40B4-BE49-F238E27FC236}">
                <a16:creationId xmlns:a16="http://schemas.microsoft.com/office/drawing/2014/main" id="{64AEC05F-4937-10A8-1A19-6FA315BE7ADF}"/>
              </a:ext>
            </a:extLst>
          </p:cNvPr>
          <p:cNvSpPr>
            <a:spLocks noGrp="1"/>
          </p:cNvSpPr>
          <p:nvPr>
            <p:ph sz="quarter" idx="13" hasCustomPrompt="1"/>
          </p:nvPr>
        </p:nvSpPr>
        <p:spPr>
          <a:xfrm>
            <a:off x="887413" y="1033272"/>
            <a:ext cx="9247187" cy="3257550"/>
          </a:xfrm>
        </p:spPr>
        <p:txBody>
          <a:bodyPr>
            <a:normAutofit/>
          </a:bodyPr>
          <a:lstStyle>
            <a:lvl1pPr marL="228600" indent="-228600">
              <a:lnSpc>
                <a:spcPct val="85000"/>
              </a:lnSpc>
              <a:buNone/>
              <a:defRPr sz="5400">
                <a:solidFill>
                  <a:schemeClr val="accent5"/>
                </a:solidFill>
              </a:defRPr>
            </a:lvl1pPr>
          </a:lstStyle>
          <a:p>
            <a:pPr lvl="0"/>
            <a:r>
              <a:rPr lang="en-US" dirty="0"/>
              <a:t>Click to edit quote</a:t>
            </a:r>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lstStyle>
            <a:lvl1pPr algn="l">
              <a:defRPr b="0" spc="0">
                <a:solidFill>
                  <a:schemeClr val="accent5"/>
                </a:solidFill>
              </a:defRPr>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10058400" y="6029868"/>
            <a:ext cx="1182686" cy="365125"/>
          </a:xfrm>
          <a:noFill/>
        </p:spPr>
        <p:txBody>
          <a:bodyPr/>
          <a:lstStyle>
            <a:lvl1pPr algn="r">
              <a:defRPr>
                <a:solidFill>
                  <a:schemeClr val="accent5"/>
                </a:solidFill>
              </a:defRPr>
            </a:lvl1pPr>
          </a:lstStyle>
          <a:p>
            <a:fld id="{84D8584C-2125-40A2-8519-09FB9A8C3315}"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lvl1pPr>
              <a:defRPr>
                <a:solidFill>
                  <a:schemeClr val="accent5"/>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392717351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0773-1259-8F51-3561-DF3A80B264DE}"/>
              </a:ext>
            </a:extLst>
          </p:cNvPr>
          <p:cNvSpPr>
            <a:spLocks noGrp="1"/>
          </p:cNvSpPr>
          <p:nvPr>
            <p:ph type="title"/>
          </p:nvPr>
        </p:nvSpPr>
        <p:spPr>
          <a:xfrm>
            <a:off x="603504" y="521185"/>
            <a:ext cx="10902696" cy="1070849"/>
          </a:xfrm>
          <a:noFill/>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9C966CF-BE4B-28C8-6D17-E087E97C0E98}"/>
              </a:ext>
            </a:extLst>
          </p:cNvPr>
          <p:cNvSpPr>
            <a:spLocks noGrp="1"/>
          </p:cNvSpPr>
          <p:nvPr>
            <p:ph sz="half" idx="1"/>
          </p:nvPr>
        </p:nvSpPr>
        <p:spPr>
          <a:xfrm>
            <a:off x="605431"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1559437-5037-4EE7-88FA-80C5AA0870F2}"/>
              </a:ext>
            </a:extLst>
          </p:cNvPr>
          <p:cNvSpPr>
            <a:spLocks noGrp="1"/>
          </p:cNvSpPr>
          <p:nvPr>
            <p:ph sz="half" idx="2"/>
          </p:nvPr>
        </p:nvSpPr>
        <p:spPr>
          <a:xfrm>
            <a:off x="6324600" y="1756230"/>
            <a:ext cx="5181600" cy="403496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8326746-DF44-9DEF-8471-A5E1F6CCC502}"/>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15850B58-64D5-F359-1AC8-3D57AA87BFBD}"/>
              </a:ext>
            </a:extLst>
          </p:cNvPr>
          <p:cNvSpPr>
            <a:spLocks noGrp="1"/>
          </p:cNvSpPr>
          <p:nvPr>
            <p:ph type="dt" sz="half" idx="10"/>
          </p:nvPr>
        </p:nvSpPr>
        <p:spPr/>
        <p:txBody>
          <a:bodyPr/>
          <a:lstStyle/>
          <a:p>
            <a:fld id="{B3C0EDEC-0890-4E6D-9DE0-ECAF543851A7}" type="datetime1">
              <a:rPr lang="en-US" smtClean="0"/>
              <a:t>10/1/2025</a:t>
            </a:fld>
            <a:endParaRPr lang="en-US"/>
          </a:p>
        </p:txBody>
      </p:sp>
      <p:sp>
        <p:nvSpPr>
          <p:cNvPr id="7" name="Slide Number Placeholder 6">
            <a:extLst>
              <a:ext uri="{FF2B5EF4-FFF2-40B4-BE49-F238E27FC236}">
                <a16:creationId xmlns:a16="http://schemas.microsoft.com/office/drawing/2014/main" id="{9F6A22FA-48E7-5BF5-6432-6C7A54D7E031}"/>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7170327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D8D87-72DE-A210-5C2D-570A1B01D41E}"/>
              </a:ext>
            </a:extLst>
          </p:cNvPr>
          <p:cNvSpPr>
            <a:spLocks noGrp="1"/>
          </p:cNvSpPr>
          <p:nvPr>
            <p:ph type="title"/>
          </p:nvPr>
        </p:nvSpPr>
        <p:spPr>
          <a:xfrm>
            <a:off x="603504" y="521206"/>
            <a:ext cx="10899648" cy="1069848"/>
          </a:xfrm>
          <a:noFill/>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73932A9-21A4-5A57-9D72-8C46993E6B11}"/>
              </a:ext>
            </a:extLst>
          </p:cNvPr>
          <p:cNvSpPr>
            <a:spLocks noGrp="1"/>
          </p:cNvSpPr>
          <p:nvPr>
            <p:ph type="body" idx="1"/>
          </p:nvPr>
        </p:nvSpPr>
        <p:spPr>
          <a:xfrm>
            <a:off x="605431" y="1631076"/>
            <a:ext cx="5157787" cy="709394"/>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3D4B4-A366-E12D-19BB-C17B71466184}"/>
              </a:ext>
            </a:extLst>
          </p:cNvPr>
          <p:cNvSpPr>
            <a:spLocks noGrp="1"/>
          </p:cNvSpPr>
          <p:nvPr>
            <p:ph sz="half" idx="2"/>
          </p:nvPr>
        </p:nvSpPr>
        <p:spPr>
          <a:xfrm>
            <a:off x="605431" y="2372146"/>
            <a:ext cx="5157787" cy="34952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C06DAAF-1A05-D83C-70C1-CEADA4EB7389}"/>
              </a:ext>
            </a:extLst>
          </p:cNvPr>
          <p:cNvSpPr>
            <a:spLocks noGrp="1"/>
          </p:cNvSpPr>
          <p:nvPr>
            <p:ph type="body" sz="quarter" idx="3"/>
          </p:nvPr>
        </p:nvSpPr>
        <p:spPr>
          <a:xfrm>
            <a:off x="6324600" y="1631076"/>
            <a:ext cx="5183188" cy="709393"/>
          </a:xfrm>
        </p:spPr>
        <p:txBody>
          <a:bodyPr anchor="b">
            <a:normAutofit/>
          </a:bodyPr>
          <a:lstStyle>
            <a:lvl1pPr marL="0" indent="0">
              <a:buNone/>
              <a:defRPr sz="1800" b="1" cap="all" spc="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FE7B13-3453-6313-B416-E9FF9DA2E010}"/>
              </a:ext>
            </a:extLst>
          </p:cNvPr>
          <p:cNvSpPr>
            <a:spLocks noGrp="1"/>
          </p:cNvSpPr>
          <p:nvPr>
            <p:ph sz="quarter" idx="4"/>
          </p:nvPr>
        </p:nvSpPr>
        <p:spPr>
          <a:xfrm>
            <a:off x="6324600" y="2372146"/>
            <a:ext cx="5183188" cy="3495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061BE2D-E1A3-1A5C-AE37-9DC52A9717B7}"/>
              </a:ext>
            </a:extLst>
          </p:cNvPr>
          <p:cNvSpPr>
            <a:spLocks noGrp="1"/>
          </p:cNvSpPr>
          <p:nvPr>
            <p:ph type="ftr" sz="quarter" idx="11"/>
          </p:nvPr>
        </p:nvSpPr>
        <p:spPr/>
        <p:txBody>
          <a:bodyPr/>
          <a:lstStyle/>
          <a:p>
            <a:r>
              <a:rPr lang="en-US"/>
              <a:t>Sample Footer Text</a:t>
            </a:r>
          </a:p>
        </p:txBody>
      </p:sp>
      <p:sp>
        <p:nvSpPr>
          <p:cNvPr id="7" name="Date Placeholder 6">
            <a:extLst>
              <a:ext uri="{FF2B5EF4-FFF2-40B4-BE49-F238E27FC236}">
                <a16:creationId xmlns:a16="http://schemas.microsoft.com/office/drawing/2014/main" id="{71D5902D-DF04-F2A8-C2F8-EBDD2A897D21}"/>
              </a:ext>
            </a:extLst>
          </p:cNvPr>
          <p:cNvSpPr>
            <a:spLocks noGrp="1"/>
          </p:cNvSpPr>
          <p:nvPr>
            <p:ph type="dt" sz="half" idx="10"/>
          </p:nvPr>
        </p:nvSpPr>
        <p:spPr/>
        <p:txBody>
          <a:bodyPr/>
          <a:lstStyle/>
          <a:p>
            <a:fld id="{2DD88318-BA47-4AD0-805B-25EB53D81BBB}" type="datetime1">
              <a:rPr lang="en-US" smtClean="0"/>
              <a:t>10/1/2025</a:t>
            </a:fld>
            <a:endParaRPr lang="en-US"/>
          </a:p>
        </p:txBody>
      </p:sp>
      <p:sp>
        <p:nvSpPr>
          <p:cNvPr id="9" name="Slide Number Placeholder 8">
            <a:extLst>
              <a:ext uri="{FF2B5EF4-FFF2-40B4-BE49-F238E27FC236}">
                <a16:creationId xmlns:a16="http://schemas.microsoft.com/office/drawing/2014/main" id="{DA4FDDA8-940A-B407-4EB2-85DC9BEDB476}"/>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0950143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51FC-CD6F-656F-54A8-59B782BEFB30}"/>
              </a:ext>
            </a:extLst>
          </p:cNvPr>
          <p:cNvSpPr>
            <a:spLocks noGrp="1"/>
          </p:cNvSpPr>
          <p:nvPr>
            <p:ph type="title"/>
          </p:nvPr>
        </p:nvSpPr>
        <p:spPr>
          <a:xfrm>
            <a:off x="603504" y="265176"/>
            <a:ext cx="11028923" cy="1325880"/>
          </a:xfrm>
          <a:noFill/>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07D307A-FF1F-38A3-7DE5-F11DC31CA5B8}"/>
              </a:ext>
            </a:extLst>
          </p:cNvPr>
          <p:cNvSpPr>
            <a:spLocks noGrp="1"/>
          </p:cNvSpPr>
          <p:nvPr>
            <p:ph type="ftr" sz="quarter" idx="11"/>
          </p:nvPr>
        </p:nvSpPr>
        <p:spPr/>
        <p:txBody>
          <a:bodyPr/>
          <a:lstStyle/>
          <a:p>
            <a:r>
              <a:rPr lang="en-US"/>
              <a:t>Sample Footer Text</a:t>
            </a:r>
          </a:p>
        </p:txBody>
      </p:sp>
      <p:sp>
        <p:nvSpPr>
          <p:cNvPr id="3" name="Date Placeholder 2">
            <a:extLst>
              <a:ext uri="{FF2B5EF4-FFF2-40B4-BE49-F238E27FC236}">
                <a16:creationId xmlns:a16="http://schemas.microsoft.com/office/drawing/2014/main" id="{1E4C539B-20CB-8D83-0ECC-5F682BD06D6F}"/>
              </a:ext>
            </a:extLst>
          </p:cNvPr>
          <p:cNvSpPr>
            <a:spLocks noGrp="1"/>
          </p:cNvSpPr>
          <p:nvPr>
            <p:ph type="dt" sz="half" idx="10"/>
          </p:nvPr>
        </p:nvSpPr>
        <p:spPr/>
        <p:txBody>
          <a:bodyPr/>
          <a:lstStyle/>
          <a:p>
            <a:fld id="{30AD3F20-2AB6-4A04-8E99-A7FB006776B6}" type="datetime1">
              <a:rPr lang="en-US" smtClean="0"/>
              <a:t>10/1/2025</a:t>
            </a:fld>
            <a:endParaRPr lang="en-US"/>
          </a:p>
        </p:txBody>
      </p:sp>
      <p:sp>
        <p:nvSpPr>
          <p:cNvPr id="5" name="Slide Number Placeholder 4">
            <a:extLst>
              <a:ext uri="{FF2B5EF4-FFF2-40B4-BE49-F238E27FC236}">
                <a16:creationId xmlns:a16="http://schemas.microsoft.com/office/drawing/2014/main" id="{466EB674-912E-381A-49CE-08E49DFF46A7}"/>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06158008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2FA0B77-3CB1-4071-30F6-B0766D75C10A}"/>
              </a:ext>
            </a:extLst>
          </p:cNvPr>
          <p:cNvSpPr>
            <a:spLocks noGrp="1"/>
          </p:cNvSpPr>
          <p:nvPr>
            <p:ph type="ftr" sz="quarter" idx="11"/>
          </p:nvPr>
        </p:nvSpPr>
        <p:spPr/>
        <p:txBody>
          <a:bodyPr/>
          <a:lstStyle/>
          <a:p>
            <a:r>
              <a:rPr lang="en-US"/>
              <a:t>Sample Footer Text</a:t>
            </a:r>
          </a:p>
        </p:txBody>
      </p:sp>
      <p:sp>
        <p:nvSpPr>
          <p:cNvPr id="2" name="Date Placeholder 1">
            <a:extLst>
              <a:ext uri="{FF2B5EF4-FFF2-40B4-BE49-F238E27FC236}">
                <a16:creationId xmlns:a16="http://schemas.microsoft.com/office/drawing/2014/main" id="{4B4A81A7-FC7B-1689-D59F-4173A1763CB9}"/>
              </a:ext>
            </a:extLst>
          </p:cNvPr>
          <p:cNvSpPr>
            <a:spLocks noGrp="1"/>
          </p:cNvSpPr>
          <p:nvPr>
            <p:ph type="dt" sz="half" idx="10"/>
          </p:nvPr>
        </p:nvSpPr>
        <p:spPr/>
        <p:txBody>
          <a:bodyPr/>
          <a:lstStyle/>
          <a:p>
            <a:fld id="{3AEA2087-1351-4A66-BC4B-B8C73F209E6A}" type="datetime1">
              <a:rPr lang="en-US" smtClean="0"/>
              <a:t>10/1/2025</a:t>
            </a:fld>
            <a:endParaRPr lang="en-US"/>
          </a:p>
        </p:txBody>
      </p:sp>
      <p:sp>
        <p:nvSpPr>
          <p:cNvPr id="4" name="Slide Number Placeholder 3">
            <a:extLst>
              <a:ext uri="{FF2B5EF4-FFF2-40B4-BE49-F238E27FC236}">
                <a16:creationId xmlns:a16="http://schemas.microsoft.com/office/drawing/2014/main" id="{5D080D98-2C9A-3434-E8A3-DA6CCD2F5EFE}"/>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357013303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C3A53-0764-6B81-0CF9-98A31577BE9D}"/>
              </a:ext>
            </a:extLst>
          </p:cNvPr>
          <p:cNvSpPr>
            <a:spLocks noGrp="1"/>
          </p:cNvSpPr>
          <p:nvPr>
            <p:ph type="title"/>
          </p:nvPr>
        </p:nvSpPr>
        <p:spPr>
          <a:xfrm>
            <a:off x="605431" y="932688"/>
            <a:ext cx="4195169" cy="1124712"/>
          </a:xfrm>
          <a:noFill/>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11FE505A-8E22-72EF-7229-3828AF9454D5}"/>
              </a:ext>
            </a:extLst>
          </p:cNvPr>
          <p:cNvSpPr>
            <a:spLocks noGrp="1"/>
          </p:cNvSpPr>
          <p:nvPr>
            <p:ph type="body" sz="half" idx="2"/>
          </p:nvPr>
        </p:nvSpPr>
        <p:spPr>
          <a:xfrm>
            <a:off x="605431" y="2057400"/>
            <a:ext cx="4195169"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70A4E78B-DAF0-5E30-C9F0-EA1D81066DBC}"/>
              </a:ext>
            </a:extLst>
          </p:cNvPr>
          <p:cNvSpPr>
            <a:spLocks noGrp="1"/>
          </p:cNvSpPr>
          <p:nvPr>
            <p:ph idx="1"/>
          </p:nvPr>
        </p:nvSpPr>
        <p:spPr>
          <a:xfrm>
            <a:off x="5486400" y="903515"/>
            <a:ext cx="6019800" cy="4957536"/>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85FB557B-A6AB-0141-61F5-2C6D1D26D589}"/>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A4346670-62CE-41B6-24CD-DB7BF2AECDF4}"/>
              </a:ext>
            </a:extLst>
          </p:cNvPr>
          <p:cNvSpPr>
            <a:spLocks noGrp="1"/>
          </p:cNvSpPr>
          <p:nvPr>
            <p:ph type="dt" sz="half" idx="10"/>
          </p:nvPr>
        </p:nvSpPr>
        <p:spPr/>
        <p:txBody>
          <a:bodyPr/>
          <a:lstStyle/>
          <a:p>
            <a:fld id="{95967112-4E38-4DE6-886D-C6360575EE2E}" type="datetime1">
              <a:rPr lang="en-US" smtClean="0"/>
              <a:t>10/1/2025</a:t>
            </a:fld>
            <a:endParaRPr lang="en-US"/>
          </a:p>
        </p:txBody>
      </p:sp>
      <p:sp>
        <p:nvSpPr>
          <p:cNvPr id="7" name="Slide Number Placeholder 6">
            <a:extLst>
              <a:ext uri="{FF2B5EF4-FFF2-40B4-BE49-F238E27FC236}">
                <a16:creationId xmlns:a16="http://schemas.microsoft.com/office/drawing/2014/main" id="{FB2C964C-100B-6E0E-8C9C-FEDE515F230D}"/>
              </a:ext>
            </a:extLst>
          </p:cNvPr>
          <p:cNvSpPr>
            <a:spLocks noGrp="1"/>
          </p:cNvSpPr>
          <p:nvPr>
            <p:ph type="sldNum" sz="quarter" idx="12"/>
          </p:nvPr>
        </p:nvSpPr>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49400051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BCA-373C-52F0-00A4-DB648AB6DDCB}"/>
              </a:ext>
            </a:extLst>
          </p:cNvPr>
          <p:cNvSpPr>
            <a:spLocks noGrp="1"/>
          </p:cNvSpPr>
          <p:nvPr>
            <p:ph type="title"/>
          </p:nvPr>
        </p:nvSpPr>
        <p:spPr>
          <a:xfrm>
            <a:off x="605432" y="228599"/>
            <a:ext cx="3658560" cy="1742175"/>
          </a:xfrm>
          <a:noFill/>
        </p:spPr>
        <p:txBody>
          <a:bodyPr anchor="b">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85DCE8E-6071-4972-B85E-E495AB0FF686}"/>
              </a:ext>
            </a:extLst>
          </p:cNvPr>
          <p:cNvSpPr>
            <a:spLocks noGrp="1"/>
          </p:cNvSpPr>
          <p:nvPr>
            <p:ph type="body" sz="half" idx="2"/>
          </p:nvPr>
        </p:nvSpPr>
        <p:spPr>
          <a:xfrm>
            <a:off x="1371600" y="2337134"/>
            <a:ext cx="2892392" cy="3331342"/>
          </a:xfrm>
        </p:spPr>
        <p:txBody>
          <a:bodyPr anchor="b"/>
          <a:lstStyle>
            <a:lvl1pPr marL="0" indent="0" algn="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EBAE75E-255D-9B56-3A67-14178C54EB59}"/>
              </a:ext>
            </a:extLst>
          </p:cNvPr>
          <p:cNvSpPr>
            <a:spLocks noGrp="1"/>
          </p:cNvSpPr>
          <p:nvPr>
            <p:ph type="pic" idx="1" hasCustomPrompt="1"/>
          </p:nvPr>
        </p:nvSpPr>
        <p:spPr>
          <a:xfrm>
            <a:off x="4800600" y="685800"/>
            <a:ext cx="6705600" cy="4876801"/>
          </a:xfrm>
          <a:blipFill>
            <a:blip r:embed="rId2">
              <a:alphaModFix amt="70000"/>
            </a:blip>
            <a:stretch>
              <a:fillRect/>
            </a:stretch>
          </a:blipFill>
        </p:spPr>
        <p:txBody>
          <a:bodyPr>
            <a:normAutofit/>
          </a:bodyPr>
          <a:lstStyle>
            <a:lvl1pPr marL="0" indent="0">
              <a:buNone/>
              <a:defRPr sz="1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FB5E2938-E6DE-EB90-C8DE-0D078BDD0A83}"/>
              </a:ext>
            </a:extLst>
          </p:cNvPr>
          <p:cNvSpPr>
            <a:spLocks noGrp="1"/>
          </p:cNvSpPr>
          <p:nvPr>
            <p:ph type="ftr" sz="quarter" idx="11"/>
          </p:nvPr>
        </p:nvSpPr>
        <p:spPr/>
        <p:txBody>
          <a:bodyPr/>
          <a:lstStyle/>
          <a:p>
            <a:r>
              <a:rPr lang="en-US"/>
              <a:t>Sample Footer Text</a:t>
            </a:r>
          </a:p>
        </p:txBody>
      </p:sp>
      <p:sp>
        <p:nvSpPr>
          <p:cNvPr id="5" name="Date Placeholder 4">
            <a:extLst>
              <a:ext uri="{FF2B5EF4-FFF2-40B4-BE49-F238E27FC236}">
                <a16:creationId xmlns:a16="http://schemas.microsoft.com/office/drawing/2014/main" id="{008928D8-1666-BE45-30C8-65C74E2283DC}"/>
              </a:ext>
            </a:extLst>
          </p:cNvPr>
          <p:cNvSpPr>
            <a:spLocks noGrp="1"/>
          </p:cNvSpPr>
          <p:nvPr>
            <p:ph type="dt" sz="half" idx="10"/>
          </p:nvPr>
        </p:nvSpPr>
        <p:spPr>
          <a:xfrm>
            <a:off x="10058400" y="6029868"/>
            <a:ext cx="1182686" cy="365125"/>
          </a:xfrm>
        </p:spPr>
        <p:txBody>
          <a:bodyPr/>
          <a:lstStyle/>
          <a:p>
            <a:fld id="{8493712A-E27F-4D57-B2CA-5B36D6E8A4B0}" type="datetime1">
              <a:rPr lang="en-US" smtClean="0"/>
              <a:t>10/1/2025</a:t>
            </a:fld>
            <a:endParaRPr lang="en-US"/>
          </a:p>
        </p:txBody>
      </p:sp>
      <p:sp>
        <p:nvSpPr>
          <p:cNvPr id="7" name="Slide Number Placeholder 6">
            <a:extLst>
              <a:ext uri="{FF2B5EF4-FFF2-40B4-BE49-F238E27FC236}">
                <a16:creationId xmlns:a16="http://schemas.microsoft.com/office/drawing/2014/main" id="{8D79A9FD-2464-F09D-1603-6DF07EF20752}"/>
              </a:ext>
            </a:extLst>
          </p:cNvPr>
          <p:cNvSpPr>
            <a:spLocks noGrp="1"/>
          </p:cNvSpPr>
          <p:nvPr>
            <p:ph type="sldNum" sz="quarter" idx="12"/>
          </p:nvPr>
        </p:nvSpPr>
        <p:spPr>
          <a:xfrm>
            <a:off x="11237976" y="6029868"/>
            <a:ext cx="429372" cy="365125"/>
          </a:xfrm>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8472182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lumMod val="90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22766A-BE9C-B780-CC66-44ECFC5C0A47}"/>
              </a:ext>
              <a:ext uri="{C183D7F6-B498-43B3-948B-1728B52AA6E4}">
                <adec:decorative xmlns:adec="http://schemas.microsoft.com/office/drawing/2017/decorative" val="1"/>
              </a:ext>
            </a:extLst>
          </p:cNvPr>
          <p:cNvSpPr/>
          <p:nvPr/>
        </p:nvSpPr>
        <p:spPr>
          <a:xfrm>
            <a:off x="2057400" y="3084659"/>
            <a:ext cx="10133956" cy="3773341"/>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solidFill>
            </a:endParaRPr>
          </a:p>
        </p:txBody>
      </p: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146306" y="182881"/>
            <a:ext cx="8616684" cy="1874520"/>
          </a:xfrm>
          <a:noFill/>
        </p:spPr>
        <p:txBody>
          <a:bodyPr anchor="t">
            <a:normAutofit/>
          </a:bodyPr>
          <a:lstStyle>
            <a:lvl1pPr>
              <a:defRPr sz="9600">
                <a:solidFill>
                  <a:schemeClr val="accent2"/>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9753600" y="617923"/>
            <a:ext cx="1866897" cy="461881"/>
          </a:xfrm>
          <a:noFill/>
        </p:spPr>
        <p:txBody>
          <a:bodyPr anchor="t"/>
          <a:lstStyle>
            <a:lvl1pPr algn="r">
              <a:defRPr sz="900"/>
            </a:lvl1pPr>
          </a:lstStyle>
          <a:p>
            <a:r>
              <a:rPr lang="en-US"/>
              <a:t>Sample Footer Text</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2595846" y="3544866"/>
            <a:ext cx="8990722" cy="2446782"/>
          </a:xfrm>
        </p:spPr>
        <p:txBody>
          <a:bodyP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2595846" y="6024816"/>
            <a:ext cx="1809495" cy="365125"/>
          </a:xfrm>
          <a:solidFill>
            <a:schemeClr val="bg2"/>
          </a:solidFill>
        </p:spPr>
        <p:txBody>
          <a:bodyPr/>
          <a:lstStyle>
            <a:lvl1pPr algn="l">
              <a:defRPr/>
            </a:lvl1pPr>
          </a:lstStyle>
          <a:p>
            <a:fld id="{A8EB468F-DE53-43FF-8B87-9F03EBF19C21}"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solidFill>
            <a:schemeClr val="bg2"/>
          </a:solid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1437138306"/>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8073289-DB44-2F27-575B-3B0123960D1D}"/>
              </a:ext>
              <a:ext uri="{C183D7F6-B498-43B3-948B-1728B52AA6E4}">
                <adec:decorative xmlns:adec="http://schemas.microsoft.com/office/drawing/2017/decorative" val="1"/>
              </a:ext>
            </a:extLst>
          </p:cNvPr>
          <p:cNvSpPr/>
          <p:nvPr/>
        </p:nvSpPr>
        <p:spPr>
          <a:xfrm>
            <a:off x="0" y="0"/>
            <a:ext cx="12192000" cy="6858000"/>
          </a:xfrm>
          <a:prstGeom prst="rect">
            <a:avLst/>
          </a:prstGeom>
          <a:solidFill>
            <a:schemeClr val="bg2"/>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072AC4BE-2FD3-AAF4-8A1B-0633F1BEE33B}"/>
              </a:ext>
              <a:ext uri="{C183D7F6-B498-43B3-948B-1728B52AA6E4}">
                <adec:decorative xmlns:adec="http://schemas.microsoft.com/office/drawing/2017/decorative" val="1"/>
              </a:ext>
            </a:extLst>
          </p:cNvPr>
          <p:cNvSpPr/>
          <p:nvPr/>
        </p:nvSpPr>
        <p:spPr>
          <a:xfrm>
            <a:off x="0" y="0"/>
            <a:ext cx="8436077" cy="20574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652D305-42E1-E86E-632C-9DFD4F747E62}"/>
              </a:ext>
              <a:ext uri="{C183D7F6-B498-43B3-948B-1728B52AA6E4}">
                <adec:decorative xmlns:adec="http://schemas.microsoft.com/office/drawing/2017/decorative" val="1"/>
              </a:ext>
            </a:extLst>
          </p:cNvPr>
          <p:cNvCxnSpPr>
            <a:cxnSpLocks/>
          </p:cNvCxnSpPr>
          <p:nvPr/>
        </p:nvCxnSpPr>
        <p:spPr>
          <a:xfrm>
            <a:off x="685800" y="4564627"/>
            <a:ext cx="5068016"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21917DD-3691-27F7-68C8-EACE32AEAF6A}"/>
              </a:ext>
            </a:extLst>
          </p:cNvPr>
          <p:cNvSpPr>
            <a:spLocks noGrp="1"/>
          </p:cNvSpPr>
          <p:nvPr>
            <p:ph type="title"/>
          </p:nvPr>
        </p:nvSpPr>
        <p:spPr>
          <a:xfrm>
            <a:off x="373625" y="530940"/>
            <a:ext cx="7703576" cy="1308290"/>
          </a:xfrm>
          <a:noFill/>
        </p:spPr>
        <p:txBody>
          <a:bodyPr anchor="t">
            <a:normAutofit/>
          </a:bodyPr>
          <a:lstStyle>
            <a:lvl1pPr>
              <a:defRPr sz="8000">
                <a:solidFill>
                  <a:schemeClr val="accent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6037005" y="3571531"/>
            <a:ext cx="5009534" cy="1987694"/>
          </a:xfrm>
        </p:spPr>
        <p:txBody>
          <a:bodyPr anchor="ctr">
            <a:normAutofit/>
          </a:bodyPr>
          <a:lstStyle>
            <a:lvl1pPr marL="0" indent="0">
              <a:buClr>
                <a:schemeClr val="tx2"/>
              </a:buClr>
              <a:buFont typeface="Arial" panose="020B0604020202020204" pitchFamily="34" charset="0"/>
              <a:buNone/>
              <a:defRPr sz="1800"/>
            </a:lvl1pPr>
            <a:lvl2pPr marL="457200" indent="0">
              <a:buClr>
                <a:schemeClr val="tx2"/>
              </a:buClr>
              <a:buFont typeface="Arial" panose="020B0604020202020204" pitchFamily="34" charset="0"/>
              <a:buNone/>
              <a:defRPr sz="1600"/>
            </a:lvl2pPr>
            <a:lvl3pPr marL="914400" indent="0">
              <a:buClr>
                <a:schemeClr val="tx2"/>
              </a:buClr>
              <a:buFont typeface="Arial" panose="020B0604020202020204" pitchFamily="34" charset="0"/>
              <a:buNone/>
              <a:defRPr sz="1400"/>
            </a:lvl3pPr>
            <a:lvl4pPr marL="1371600" indent="0">
              <a:buClr>
                <a:schemeClr val="tx2"/>
              </a:buClr>
              <a:buFont typeface="Arial" panose="020B0604020202020204" pitchFamily="34" charset="0"/>
              <a:buNone/>
              <a:defRPr sz="1200"/>
            </a:lvl4pPr>
            <a:lvl5pPr marL="1828800" indent="0">
              <a:buClr>
                <a:schemeClr val="tx2"/>
              </a:buClr>
              <a:buFont typeface="Arial" panose="020B0604020202020204" pitchFamily="34" charset="0"/>
              <a:buNone/>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605430" y="6029867"/>
            <a:ext cx="1911096" cy="365126"/>
          </a:xfrm>
          <a:noFill/>
        </p:spPr>
        <p:txBody>
          <a:bodyPr anchor="ctr"/>
          <a:lstStyle>
            <a:lvl1pPr algn="l">
              <a:defRPr sz="900" b="1"/>
            </a:lvl1pPr>
          </a:lstStyle>
          <a:p>
            <a:r>
              <a:rPr lang="en-US"/>
              <a:t>Sample Footer Text</a:t>
            </a:r>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799320" y="6029867"/>
            <a:ext cx="1441766" cy="365125"/>
          </a:xfrm>
          <a:noFill/>
        </p:spPr>
        <p:txBody>
          <a:bodyPr/>
          <a:lstStyle>
            <a:lvl1pPr algn="r">
              <a:defRPr/>
            </a:lvl1pPr>
          </a:lstStyle>
          <a:p>
            <a:fld id="{77D9A748-B116-46F1-81D5-0BE225FE4EB1}" type="datetime1">
              <a:rPr lang="en-US" smtClean="0"/>
              <a:t>10/1/2025</a:t>
            </a:fld>
            <a:endParaRPr lang="en-US"/>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noFill/>
        </p:spPr>
        <p:txBody>
          <a:bodyPr/>
          <a:lstStyle/>
          <a:p>
            <a:fld id="{27F8DDA4-3B80-4E8A-A8F5-521F73BF9127}" type="slidenum">
              <a:rPr lang="en-US" smtClean="0"/>
              <a:t>‹#›</a:t>
            </a:fld>
            <a:endParaRPr lang="en-US"/>
          </a:p>
        </p:txBody>
      </p:sp>
    </p:spTree>
    <p:extLst>
      <p:ext uri="{BB962C8B-B14F-4D97-AF65-F5344CB8AC3E}">
        <p14:creationId xmlns:p14="http://schemas.microsoft.com/office/powerpoint/2010/main" val="206328790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5FBAF5C3-82B6-427E-5D2E-900A2D90AD99}"/>
              </a:ext>
              <a:ext uri="{C183D7F6-B498-43B3-948B-1728B52AA6E4}">
                <adec:decorative xmlns:adec="http://schemas.microsoft.com/office/drawing/2017/decorative" val="1"/>
              </a:ext>
            </a:extLst>
          </p:cNvPr>
          <p:cNvCxnSpPr>
            <a:cxnSpLocks/>
          </p:cNvCxnSpPr>
          <p:nvPr/>
        </p:nvCxnSpPr>
        <p:spPr>
          <a:xfrm flipH="1">
            <a:off x="722427" y="6212437"/>
            <a:ext cx="10808612" cy="0"/>
          </a:xfrm>
          <a:prstGeom prst="line">
            <a:avLst/>
          </a:prstGeom>
          <a:ln w="12700">
            <a:solidFill>
              <a:schemeClr val="tx2">
                <a:alpha val="5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301AA792-727F-F91C-6564-A882FAF11ED4}"/>
              </a:ext>
            </a:extLst>
          </p:cNvPr>
          <p:cNvSpPr>
            <a:spLocks noGrp="1"/>
          </p:cNvSpPr>
          <p:nvPr>
            <p:ph type="title"/>
          </p:nvPr>
        </p:nvSpPr>
        <p:spPr>
          <a:xfrm>
            <a:off x="603504" y="351270"/>
            <a:ext cx="10981137" cy="1239720"/>
          </a:xfrm>
          <a:prstGeom prst="rect">
            <a:avLst/>
          </a:prstGeom>
          <a:solidFill>
            <a:schemeClr val="bg1"/>
          </a:solidFill>
        </p:spPr>
        <p:txBody>
          <a:bodyPr vert="horz" lIns="91440" tIns="45720" rIns="91440" bIns="13716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90A246-77A4-EC4C-28B8-90388BB8E78F}"/>
              </a:ext>
            </a:extLst>
          </p:cNvPr>
          <p:cNvSpPr>
            <a:spLocks noGrp="1"/>
          </p:cNvSpPr>
          <p:nvPr>
            <p:ph type="body" idx="1"/>
          </p:nvPr>
        </p:nvSpPr>
        <p:spPr>
          <a:xfrm>
            <a:off x="605431" y="1745956"/>
            <a:ext cx="10981137" cy="39834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3EF6714-5B6F-439F-4173-D51823712315}"/>
              </a:ext>
            </a:extLst>
          </p:cNvPr>
          <p:cNvSpPr>
            <a:spLocks noGrp="1"/>
          </p:cNvSpPr>
          <p:nvPr>
            <p:ph type="ftr" sz="quarter" idx="3"/>
          </p:nvPr>
        </p:nvSpPr>
        <p:spPr>
          <a:xfrm>
            <a:off x="605430" y="6029868"/>
            <a:ext cx="1911096" cy="365125"/>
          </a:xfrm>
          <a:prstGeom prst="rect">
            <a:avLst/>
          </a:prstGeom>
          <a:solidFill>
            <a:schemeClr val="bg1"/>
          </a:solidFill>
        </p:spPr>
        <p:txBody>
          <a:bodyPr vert="horz" lIns="91440" tIns="45720" rIns="91440" bIns="45720" rtlCol="0" anchor="ctr"/>
          <a:lstStyle>
            <a:lvl1pPr algn="l">
              <a:defRPr sz="900" b="1" cap="all" spc="60" baseline="0">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BF9842E6-B4ED-431B-B1A0-22352BA620AE}"/>
              </a:ext>
            </a:extLst>
          </p:cNvPr>
          <p:cNvSpPr>
            <a:spLocks noGrp="1"/>
          </p:cNvSpPr>
          <p:nvPr>
            <p:ph type="dt" sz="half" idx="2"/>
          </p:nvPr>
        </p:nvSpPr>
        <p:spPr>
          <a:xfrm>
            <a:off x="10058400" y="6029868"/>
            <a:ext cx="1182686"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82B9AEC8-204B-4AD5-8041-BCAF36A74EBE}" type="datetime1">
              <a:rPr lang="en-US" smtClean="0"/>
              <a:t>10/1/2025</a:t>
            </a:fld>
            <a:endParaRPr lang="en-US"/>
          </a:p>
        </p:txBody>
      </p:sp>
      <p:sp>
        <p:nvSpPr>
          <p:cNvPr id="6" name="Slide Number Placeholder 5">
            <a:extLst>
              <a:ext uri="{FF2B5EF4-FFF2-40B4-BE49-F238E27FC236}">
                <a16:creationId xmlns:a16="http://schemas.microsoft.com/office/drawing/2014/main" id="{156743A1-0EE5-84FA-44EE-3CDDB793AAC4}"/>
              </a:ext>
            </a:extLst>
          </p:cNvPr>
          <p:cNvSpPr>
            <a:spLocks noGrp="1"/>
          </p:cNvSpPr>
          <p:nvPr>
            <p:ph type="sldNum" sz="quarter" idx="4"/>
          </p:nvPr>
        </p:nvSpPr>
        <p:spPr>
          <a:xfrm>
            <a:off x="11233434" y="6029868"/>
            <a:ext cx="429372" cy="365125"/>
          </a:xfrm>
          <a:prstGeom prst="rect">
            <a:avLst/>
          </a:prstGeom>
          <a:solidFill>
            <a:schemeClr val="bg1"/>
          </a:solidFill>
        </p:spPr>
        <p:txBody>
          <a:bodyPr vert="horz" lIns="91440" tIns="45720" rIns="91440" bIns="45720" rtlCol="0" anchor="ctr"/>
          <a:lstStyle>
            <a:lvl1pPr algn="r">
              <a:defRPr sz="900" cap="all" baseline="0">
                <a:solidFill>
                  <a:schemeClr val="tx2"/>
                </a:solidFill>
              </a:defRPr>
            </a:lvl1pPr>
          </a:lstStyle>
          <a:p>
            <a:fld id="{27F8DDA4-3B80-4E8A-A8F5-521F73BF9127}" type="slidenum">
              <a:rPr lang="en-US" smtClean="0"/>
              <a:t>‹#›</a:t>
            </a:fld>
            <a:endParaRPr lang="en-US"/>
          </a:p>
        </p:txBody>
      </p:sp>
    </p:spTree>
    <p:extLst>
      <p:ext uri="{BB962C8B-B14F-4D97-AF65-F5344CB8AC3E}">
        <p14:creationId xmlns:p14="http://schemas.microsoft.com/office/powerpoint/2010/main" val="1376992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p:txStyles>
    <p:titleStyle>
      <a:lvl1pPr marL="0" algn="l" defTabSz="914400" rtl="0" eaLnBrk="1" latinLnBrk="0" hangingPunct="1">
        <a:lnSpc>
          <a:spcPct val="100000"/>
        </a:lnSpc>
        <a:spcBef>
          <a:spcPct val="0"/>
        </a:spcBef>
        <a:spcAft>
          <a:spcPts val="0"/>
        </a:spcAft>
        <a:buNone/>
        <a:defRPr sz="2800" kern="1200" cap="all" baseline="0">
          <a:solidFill>
            <a:schemeClr val="accent5"/>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864">
          <p15:clr>
            <a:srgbClr val="F26B43"/>
          </p15:clr>
        </p15:guide>
        <p15:guide id="3" pos="432">
          <p15:clr>
            <a:srgbClr val="F26B43"/>
          </p15:clr>
        </p15:guide>
        <p15:guide id="4" orient="horz" pos="3912">
          <p15:clr>
            <a:srgbClr val="F26B43"/>
          </p15:clr>
        </p15:guide>
        <p15:guide id="5" orient="horz" pos="3504">
          <p15:clr>
            <a:srgbClr val="F26B43"/>
          </p15:clr>
        </p15:guide>
        <p15:guide id="6" orient="horz" pos="3024">
          <p15:clr>
            <a:srgbClr val="F26B43"/>
          </p15:clr>
        </p15:guide>
        <p15:guide id="7" orient="horz" pos="2592">
          <p15:clr>
            <a:srgbClr val="F26B43"/>
          </p15:clr>
        </p15:guide>
        <p15:guide id="8" orient="horz" pos="1728">
          <p15:clr>
            <a:srgbClr val="F26B43"/>
          </p15:clr>
        </p15:guide>
        <p15:guide id="9" orient="horz" pos="1296">
          <p15:clr>
            <a:srgbClr val="F26B43"/>
          </p15:clr>
        </p15:guide>
        <p15:guide id="10" orient="horz" pos="864">
          <p15:clr>
            <a:srgbClr val="F26B43"/>
          </p15:clr>
        </p15:guide>
        <p15:guide id="11" orient="horz" pos="432">
          <p15:clr>
            <a:srgbClr val="F26B43"/>
          </p15:clr>
        </p15:guide>
        <p15:guide id="12" pos="1296">
          <p15:clr>
            <a:srgbClr val="F26B43"/>
          </p15:clr>
        </p15:guide>
        <p15:guide id="13" pos="1728">
          <p15:clr>
            <a:srgbClr val="F26B43"/>
          </p15:clr>
        </p15:guide>
        <p15:guide id="18" pos="2160">
          <p15:clr>
            <a:srgbClr val="F26B43"/>
          </p15:clr>
        </p15:guide>
        <p15:guide id="20" pos="5520">
          <p15:clr>
            <a:srgbClr val="F26B43"/>
          </p15:clr>
        </p15:guide>
        <p15:guide id="21" pos="5952">
          <p15:clr>
            <a:srgbClr val="F26B43"/>
          </p15:clr>
        </p15:guide>
        <p15:guide id="22" pos="6384">
          <p15:clr>
            <a:srgbClr val="F26B43"/>
          </p15:clr>
        </p15:guide>
        <p15:guide id="24" pos="6816">
          <p15:clr>
            <a:srgbClr val="F26B43"/>
          </p15:clr>
        </p15:guide>
        <p15:guide id="25" pos="7248">
          <p15:clr>
            <a:srgbClr val="F26B43"/>
          </p15:clr>
        </p15:guide>
        <p15:guide id="26" pos="5088">
          <p15:clr>
            <a:srgbClr val="F26B43"/>
          </p15:clr>
        </p15:guide>
        <p15:guide id="27" pos="4656">
          <p15:clr>
            <a:srgbClr val="F26B43"/>
          </p15:clr>
        </p15:guide>
        <p15:guide id="28" pos="4224">
          <p15:clr>
            <a:srgbClr val="F26B43"/>
          </p15:clr>
        </p15:guide>
        <p15:guide id="29" pos="2592">
          <p15:clr>
            <a:srgbClr val="F26B43"/>
          </p15:clr>
        </p15:guide>
        <p15:guide id="30" pos="3024">
          <p15:clr>
            <a:srgbClr val="F26B43"/>
          </p15:clr>
        </p15:guide>
        <p15:guide id="31" pos="3456">
          <p15:clr>
            <a:srgbClr val="F26B43"/>
          </p15:clr>
        </p15:guide>
        <p15:guide id="32" orient="horz"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3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39.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39.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39.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1.xml"/><Relationship Id="rId1" Type="http://schemas.openxmlformats.org/officeDocument/2006/relationships/slideLayout" Target="../slideLayouts/slideLayout24.xml"/><Relationship Id="rId6" Type="http://schemas.openxmlformats.org/officeDocument/2006/relationships/hyperlink" Target="https://musescore.com/?srsltid=AfmBOop_-qGSeMcRUFrej6LArloX8rrG0fq2I9D40-VH3vDpH2viRWnD" TargetMode="External"/><Relationship Id="rId5" Type="http://schemas.openxmlformats.org/officeDocument/2006/relationships/hyperlink" Target="https://www.sheetmusicdirect.com/?utm_medium=cpc&amp;utm_source=google&amp;utm_campaign=SMD_UK_SRCH_GGL_WEB_ALL_Brand&amp;gclid=Cj0KCQjwovPGBhDxARIsAFhgkwR1J2xzydsY956pI_hjU2iDDTouEor5BD5x9EsAhdRUVJ2P2hMXUf0aAt6aEALw_wcB" TargetMode="External"/><Relationship Id="rId4" Type="http://schemas.openxmlformats.org/officeDocument/2006/relationships/hyperlink" Target="https://www.scrib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Music stand with melody sheets  and chairs in a  concert hall’s interior">
            <a:extLst>
              <a:ext uri="{FF2B5EF4-FFF2-40B4-BE49-F238E27FC236}">
                <a16:creationId xmlns:a16="http://schemas.microsoft.com/office/drawing/2014/main" id="{E26CC6C9-FBE2-4F54-A463-00607D2B7E42}"/>
              </a:ext>
            </a:extLst>
          </p:cNvPr>
          <p:cNvPicPr>
            <a:picLocks noChangeAspect="1"/>
          </p:cNvPicPr>
          <p:nvPr/>
        </p:nvPicPr>
        <p:blipFill>
          <a:blip r:embed="rId3"/>
          <a:srcRect l="3627" r="4696"/>
          <a:stretch>
            <a:fillRect/>
          </a:stretch>
        </p:blipFill>
        <p:spPr>
          <a:xfrm>
            <a:off x="-791" y="1371600"/>
            <a:ext cx="6706392" cy="5486400"/>
          </a:xfrm>
          <a:prstGeom prst="rect">
            <a:avLst/>
          </a:prstGeom>
          <a:noFill/>
        </p:spPr>
      </p:pic>
      <p:sp>
        <p:nvSpPr>
          <p:cNvPr id="2" name="Title 1">
            <a:extLst>
              <a:ext uri="{FF2B5EF4-FFF2-40B4-BE49-F238E27FC236}">
                <a16:creationId xmlns:a16="http://schemas.microsoft.com/office/drawing/2014/main" id="{C6C21490-CDB3-E9E0-33DC-428389BC59AA}"/>
              </a:ext>
            </a:extLst>
          </p:cNvPr>
          <p:cNvSpPr>
            <a:spLocks noGrp="1"/>
          </p:cNvSpPr>
          <p:nvPr>
            <p:ph type="ctrTitle"/>
          </p:nvPr>
        </p:nvSpPr>
        <p:spPr>
          <a:xfrm>
            <a:off x="4133850" y="685799"/>
            <a:ext cx="6373670" cy="2743201"/>
          </a:xfrm>
        </p:spPr>
        <p:txBody>
          <a:bodyPr anchor="b">
            <a:normAutofit/>
          </a:bodyPr>
          <a:lstStyle/>
          <a:p>
            <a:r>
              <a:rPr lang="en-US" sz="6300" dirty="0"/>
              <a:t>Musical Theatre Music Sourcing lecture</a:t>
            </a:r>
          </a:p>
        </p:txBody>
      </p:sp>
      <p:sp>
        <p:nvSpPr>
          <p:cNvPr id="3" name="Subtitle 2">
            <a:extLst>
              <a:ext uri="{FF2B5EF4-FFF2-40B4-BE49-F238E27FC236}">
                <a16:creationId xmlns:a16="http://schemas.microsoft.com/office/drawing/2014/main" id="{F2BE8C9B-7285-0ED6-23BC-4C0606F64ADC}"/>
              </a:ext>
            </a:extLst>
          </p:cNvPr>
          <p:cNvSpPr>
            <a:spLocks noGrp="1"/>
          </p:cNvSpPr>
          <p:nvPr>
            <p:ph type="subTitle" idx="1"/>
          </p:nvPr>
        </p:nvSpPr>
        <p:spPr>
          <a:xfrm>
            <a:off x="7500457" y="5570290"/>
            <a:ext cx="4114799" cy="699518"/>
          </a:xfrm>
        </p:spPr>
        <p:txBody>
          <a:bodyPr anchor="b">
            <a:normAutofit/>
          </a:bodyPr>
          <a:lstStyle/>
          <a:p>
            <a:r>
              <a:rPr lang="en-US"/>
              <a:t>Exploring effective methods for finding theatrical music</a:t>
            </a:r>
          </a:p>
        </p:txBody>
      </p:sp>
      <p:sp>
        <p:nvSpPr>
          <p:cNvPr id="6" name="Slide Number Placeholder 5">
            <a:extLst>
              <a:ext uri="{FF2B5EF4-FFF2-40B4-BE49-F238E27FC236}">
                <a16:creationId xmlns:a16="http://schemas.microsoft.com/office/drawing/2014/main" id="{3E398F88-6E96-5723-5ABD-927CE819819A}"/>
              </a:ext>
            </a:extLst>
          </p:cNvPr>
          <p:cNvSpPr>
            <a:spLocks noGrp="1"/>
          </p:cNvSpPr>
          <p:nvPr>
            <p:ph type="sldNum" sz="quarter" idx="14"/>
          </p:nvPr>
        </p:nvSpPr>
        <p:spPr>
          <a:xfrm>
            <a:off x="145716" y="508084"/>
            <a:ext cx="429372" cy="365125"/>
          </a:xfrm>
        </p:spPr>
        <p:txBody>
          <a:bodyPr anchor="ctr">
            <a:normAutofit/>
          </a:bodyPr>
          <a:lstStyle/>
          <a:p>
            <a:pPr>
              <a:spcAft>
                <a:spcPts val="600"/>
              </a:spcAft>
            </a:pPr>
            <a:fld id="{27F8DDA4-3B80-4E8A-A8F5-521F73BF9127}" type="slidenum">
              <a:rPr lang="en-US" smtClean="0"/>
              <a:pPr>
                <a:spcAft>
                  <a:spcPts val="600"/>
                </a:spcAft>
              </a:pPr>
              <a:t>1</a:t>
            </a:fld>
            <a:endParaRPr lang="en-US"/>
          </a:p>
        </p:txBody>
      </p:sp>
      <p:sp>
        <p:nvSpPr>
          <p:cNvPr id="5" name="Date Placeholder 4">
            <a:extLst>
              <a:ext uri="{FF2B5EF4-FFF2-40B4-BE49-F238E27FC236}">
                <a16:creationId xmlns:a16="http://schemas.microsoft.com/office/drawing/2014/main" id="{28279586-C82B-AC8A-63B0-7EE9452794F0}"/>
              </a:ext>
            </a:extLst>
          </p:cNvPr>
          <p:cNvSpPr>
            <a:spLocks noGrp="1"/>
          </p:cNvSpPr>
          <p:nvPr>
            <p:ph type="dt" sz="half" idx="10"/>
          </p:nvPr>
        </p:nvSpPr>
        <p:spPr>
          <a:xfrm>
            <a:off x="603663" y="508084"/>
            <a:ext cx="1203320"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4" name="Footer Placeholder 3">
            <a:extLst>
              <a:ext uri="{FF2B5EF4-FFF2-40B4-BE49-F238E27FC236}">
                <a16:creationId xmlns:a16="http://schemas.microsoft.com/office/drawing/2014/main" id="{24301CC1-7053-77E7-6D0D-EEF41AD1750C}"/>
              </a:ext>
            </a:extLst>
          </p:cNvPr>
          <p:cNvSpPr>
            <a:spLocks noGrp="1"/>
          </p:cNvSpPr>
          <p:nvPr>
            <p:ph type="ftr" sz="quarter" idx="11"/>
          </p:nvPr>
        </p:nvSpPr>
        <p:spPr>
          <a:xfrm>
            <a:off x="10134603" y="612063"/>
            <a:ext cx="1487296" cy="478334"/>
          </a:xfrm>
        </p:spPr>
        <p:txBody>
          <a:bodyPr anchor="t">
            <a:normAutofit/>
          </a:bodyPr>
          <a:lstStyle/>
          <a:p>
            <a:pPr>
              <a:spcAft>
                <a:spcPts val="600"/>
              </a:spcAft>
            </a:pPr>
            <a:r>
              <a:rPr lang="en-US" dirty="0"/>
              <a:t>Sample Footer Text</a:t>
            </a:r>
            <a:endParaRPr lang="en-US"/>
          </a:p>
        </p:txBody>
      </p:sp>
    </p:spTree>
    <p:extLst>
      <p:ext uri="{BB962C8B-B14F-4D97-AF65-F5344CB8AC3E}">
        <p14:creationId xmlns:p14="http://schemas.microsoft.com/office/powerpoint/2010/main" val="3500840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33B99-113F-17FB-CD31-107358EF44F6}"/>
              </a:ext>
            </a:extLst>
          </p:cNvPr>
          <p:cNvSpPr>
            <a:spLocks noGrp="1"/>
          </p:cNvSpPr>
          <p:nvPr>
            <p:ph type="title"/>
          </p:nvPr>
        </p:nvSpPr>
        <p:spPr>
          <a:xfrm>
            <a:off x="185877" y="1062360"/>
            <a:ext cx="9948723" cy="5762371"/>
          </a:xfrm>
        </p:spPr>
        <p:txBody>
          <a:bodyPr anchor="b">
            <a:normAutofit/>
          </a:bodyPr>
          <a:lstStyle/>
          <a:p>
            <a:r>
              <a:rPr lang="en-US"/>
              <a:t>Introduction</a:t>
            </a:r>
          </a:p>
        </p:txBody>
      </p:sp>
      <p:sp>
        <p:nvSpPr>
          <p:cNvPr id="4" name="Footer Placeholder 3">
            <a:extLst>
              <a:ext uri="{FF2B5EF4-FFF2-40B4-BE49-F238E27FC236}">
                <a16:creationId xmlns:a16="http://schemas.microsoft.com/office/drawing/2014/main" id="{A28022C4-C435-5067-9868-C06BA7383340}"/>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2DFEB8C2-206D-C8DD-1F1F-665B7827CF10}"/>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C2EEAED0-4603-E0E9-90F2-51B4B3E3BCDB}"/>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2</a:t>
            </a:fld>
            <a:endParaRPr lang="en-US"/>
          </a:p>
        </p:txBody>
      </p:sp>
    </p:spTree>
    <p:extLst>
      <p:ext uri="{BB962C8B-B14F-4D97-AF65-F5344CB8AC3E}">
        <p14:creationId xmlns:p14="http://schemas.microsoft.com/office/powerpoint/2010/main" val="65750876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Father and son in music shop">
            <a:extLst>
              <a:ext uri="{FF2B5EF4-FFF2-40B4-BE49-F238E27FC236}">
                <a16:creationId xmlns:a16="http://schemas.microsoft.com/office/drawing/2014/main" id="{65D41C4B-7FF1-44A7-99F5-0BCFAD70CD6F}"/>
              </a:ext>
            </a:extLst>
          </p:cNvPr>
          <p:cNvPicPr>
            <a:picLocks noGrp="1" noChangeAspect="1"/>
          </p:cNvPicPr>
          <p:nvPr>
            <p:ph type="pic" sz="quarter" idx="13"/>
          </p:nvPr>
        </p:nvPicPr>
        <p:blipFill>
          <a:blip r:embed="rId3"/>
          <a:srcRect l="9464" r="24086" b="-2"/>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AA9969F8-B5C0-DB1C-93B4-BC03127F2FEA}"/>
              </a:ext>
            </a:extLst>
          </p:cNvPr>
          <p:cNvSpPr>
            <a:spLocks noGrp="1"/>
          </p:cNvSpPr>
          <p:nvPr>
            <p:ph type="title"/>
          </p:nvPr>
        </p:nvSpPr>
        <p:spPr>
          <a:xfrm>
            <a:off x="1002085" y="4374100"/>
            <a:ext cx="3897905" cy="1380814"/>
          </a:xfrm>
        </p:spPr>
        <p:txBody>
          <a:bodyPr anchor="t">
            <a:normAutofit/>
          </a:bodyPr>
          <a:lstStyle/>
          <a:p>
            <a:r>
              <a:rPr lang="en-US"/>
              <a:t>Welcome and Workshop Overview</a:t>
            </a:r>
          </a:p>
        </p:txBody>
      </p:sp>
      <p:sp>
        <p:nvSpPr>
          <p:cNvPr id="4" name="Content Placeholder 3">
            <a:extLst>
              <a:ext uri="{FF2B5EF4-FFF2-40B4-BE49-F238E27FC236}">
                <a16:creationId xmlns:a16="http://schemas.microsoft.com/office/drawing/2014/main" id="{AC133494-D30F-9C39-82C6-C541EA07805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dirty="0"/>
              <a:t>Lecture Purpose</a:t>
            </a:r>
          </a:p>
          <a:p>
            <a:pPr marL="0" lvl="1" indent="0">
              <a:buFont typeface="Arial" panose="020B0604020202020204" pitchFamily="34" charset="0"/>
              <a:buNone/>
            </a:pPr>
            <a:r>
              <a:rPr dirty="0"/>
              <a:t>Introduces Level 4 students to sourcing musical theatre songs and sheet music practically and interactively.</a:t>
            </a:r>
            <a:endParaRPr lang="en-US" dirty="0"/>
          </a:p>
          <a:p>
            <a:pPr marL="0" indent="0">
              <a:spcBef>
                <a:spcPts val="2500"/>
              </a:spcBef>
              <a:buFont typeface="Arial" panose="020B0604020202020204" pitchFamily="34" charset="0"/>
              <a:buNone/>
            </a:pPr>
            <a:r>
              <a:rPr lang="en-US" b="1" dirty="0"/>
              <a:t>Material Selection Criteria</a:t>
            </a:r>
          </a:p>
          <a:p>
            <a:pPr marL="0" lvl="1" indent="0">
              <a:buFont typeface="Arial" panose="020B0604020202020204" pitchFamily="34" charset="0"/>
              <a:buNone/>
            </a:pPr>
            <a:r>
              <a:rPr dirty="0"/>
              <a:t>Covers how to select suitable musical theatre material based on specific criteria and repertoire needs.</a:t>
            </a:r>
            <a:endParaRPr lang="en-US" dirty="0"/>
          </a:p>
          <a:p>
            <a:pPr marL="0" indent="0">
              <a:spcBef>
                <a:spcPts val="2500"/>
              </a:spcBef>
              <a:buFont typeface="Arial" panose="020B0604020202020204" pitchFamily="34" charset="0"/>
              <a:buNone/>
            </a:pPr>
            <a:r>
              <a:rPr lang="en-US" b="1" dirty="0"/>
              <a:t>Resources and Licensing</a:t>
            </a:r>
          </a:p>
          <a:p>
            <a:pPr marL="0" lvl="1" indent="0">
              <a:buFont typeface="Arial" panose="020B0604020202020204" pitchFamily="34" charset="0"/>
              <a:buNone/>
            </a:pPr>
            <a:r>
              <a:rPr dirty="0"/>
              <a:t>Explains where to find reliable sheet music and how to navigate licensing requirements effectively.</a:t>
            </a:r>
            <a:endParaRPr lang="en-US" dirty="0"/>
          </a:p>
          <a:p>
            <a:pPr marL="0" indent="0">
              <a:spcBef>
                <a:spcPts val="2500"/>
              </a:spcBef>
              <a:buFont typeface="Arial" panose="020B0604020202020204" pitchFamily="34" charset="0"/>
              <a:buNone/>
            </a:pPr>
            <a:r>
              <a:rPr lang="en-US" b="1" dirty="0"/>
              <a:t>Engaging Activities</a:t>
            </a:r>
          </a:p>
          <a:p>
            <a:pPr marL="0" lvl="1" indent="0">
              <a:buFont typeface="Arial" panose="020B0604020202020204" pitchFamily="34" charset="0"/>
              <a:buNone/>
            </a:pPr>
            <a:r>
              <a:rPr dirty="0"/>
              <a:t>Includes group discussions and practical activities to apply learning in real-world musical theatre contexts.</a:t>
            </a:r>
            <a:endParaRPr lang="en-US" dirty="0"/>
          </a:p>
        </p:txBody>
      </p:sp>
      <p:sp>
        <p:nvSpPr>
          <p:cNvPr id="5" name="Footer Placeholder 4">
            <a:extLst>
              <a:ext uri="{FF2B5EF4-FFF2-40B4-BE49-F238E27FC236}">
                <a16:creationId xmlns:a16="http://schemas.microsoft.com/office/drawing/2014/main" id="{84FDCE4A-FE1B-7F0A-5029-F66360A12B21}"/>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8A68DF58-9083-7CFB-E554-0856EF451642}"/>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7E4EBAB6-3625-9B5D-6EB0-8D5F833AB51C}"/>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3</a:t>
            </a:fld>
            <a:endParaRPr lang="en-US"/>
          </a:p>
        </p:txBody>
      </p:sp>
    </p:spTree>
    <p:extLst>
      <p:ext uri="{BB962C8B-B14F-4D97-AF65-F5344CB8AC3E}">
        <p14:creationId xmlns:p14="http://schemas.microsoft.com/office/powerpoint/2010/main" val="112668964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E9FAE-C784-0AC5-AC53-EABE91078FBB}"/>
              </a:ext>
            </a:extLst>
          </p:cNvPr>
          <p:cNvSpPr>
            <a:spLocks noGrp="1"/>
          </p:cNvSpPr>
          <p:nvPr>
            <p:ph type="title"/>
          </p:nvPr>
        </p:nvSpPr>
        <p:spPr>
          <a:xfrm>
            <a:off x="185877" y="1062360"/>
            <a:ext cx="9948723" cy="5762371"/>
          </a:xfrm>
        </p:spPr>
        <p:txBody>
          <a:bodyPr anchor="b">
            <a:normAutofit/>
          </a:bodyPr>
          <a:lstStyle/>
          <a:p>
            <a:r>
              <a:rPr lang="en-US"/>
              <a:t>Sourcing Criteria</a:t>
            </a:r>
          </a:p>
        </p:txBody>
      </p:sp>
      <p:sp>
        <p:nvSpPr>
          <p:cNvPr id="4" name="Footer Placeholder 3">
            <a:extLst>
              <a:ext uri="{FF2B5EF4-FFF2-40B4-BE49-F238E27FC236}">
                <a16:creationId xmlns:a16="http://schemas.microsoft.com/office/drawing/2014/main" id="{3B3820DB-A361-9C29-0773-5225119946EA}"/>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8F939CC9-4A7C-8FC5-9914-8C7279B6B3F5}"/>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80C6EEA2-8BAC-CD0E-511F-FD29F8235D43}"/>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4</a:t>
            </a:fld>
            <a:endParaRPr lang="en-US"/>
          </a:p>
        </p:txBody>
      </p:sp>
    </p:spTree>
    <p:extLst>
      <p:ext uri="{BB962C8B-B14F-4D97-AF65-F5344CB8AC3E}">
        <p14:creationId xmlns:p14="http://schemas.microsoft.com/office/powerpoint/2010/main" val="9321847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Music note surrounded by people drawing">
            <a:extLst>
              <a:ext uri="{FF2B5EF4-FFF2-40B4-BE49-F238E27FC236}">
                <a16:creationId xmlns:a16="http://schemas.microsoft.com/office/drawing/2014/main" id="{FD5BE6E6-A45E-4381-A997-860B1A06AB49}"/>
              </a:ext>
            </a:extLst>
          </p:cNvPr>
          <p:cNvPicPr>
            <a:picLocks noGrp="1" noChangeAspect="1"/>
          </p:cNvPicPr>
          <p:nvPr>
            <p:ph type="pic" sz="quarter" idx="13"/>
          </p:nvPr>
        </p:nvPicPr>
        <p:blipFill>
          <a:blip r:embed="rId3"/>
          <a:srcRect l="18026" r="16140" b="2"/>
          <a:stretch>
            <a:fillRect/>
          </a:stretch>
        </p:blipFill>
        <p:spPr>
          <a:xfrm>
            <a:off x="20" y="10"/>
            <a:ext cx="5486380" cy="5562590"/>
          </a:xfrm>
          <a:prstGeom prst="rect">
            <a:avLst/>
          </a:prstGeom>
          <a:noFill/>
        </p:spPr>
      </p:pic>
      <p:sp>
        <p:nvSpPr>
          <p:cNvPr id="2" name="Title 1">
            <a:extLst>
              <a:ext uri="{FF2B5EF4-FFF2-40B4-BE49-F238E27FC236}">
                <a16:creationId xmlns:a16="http://schemas.microsoft.com/office/drawing/2014/main" id="{938CF00F-EF49-853E-DA1B-7F75B052A6E6}"/>
              </a:ext>
            </a:extLst>
          </p:cNvPr>
          <p:cNvSpPr>
            <a:spLocks noGrp="1"/>
          </p:cNvSpPr>
          <p:nvPr>
            <p:ph type="title"/>
          </p:nvPr>
        </p:nvSpPr>
        <p:spPr>
          <a:xfrm>
            <a:off x="5063318" y="0"/>
            <a:ext cx="4385481" cy="1796124"/>
          </a:xfrm>
        </p:spPr>
        <p:txBody>
          <a:bodyPr anchor="b">
            <a:normAutofit/>
          </a:bodyPr>
          <a:lstStyle/>
          <a:p>
            <a:r>
              <a:rPr lang="en-US"/>
              <a:t>Define Your Criteria</a:t>
            </a:r>
          </a:p>
        </p:txBody>
      </p:sp>
      <p:sp>
        <p:nvSpPr>
          <p:cNvPr id="4" name="Content Placeholder 3">
            <a:extLst>
              <a:ext uri="{FF2B5EF4-FFF2-40B4-BE49-F238E27FC236}">
                <a16:creationId xmlns:a16="http://schemas.microsoft.com/office/drawing/2014/main" id="{8F2D19C1-4333-372A-390D-4E68E163B23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5056" y="1965281"/>
            <a:ext cx="4859992" cy="3732876"/>
          </a:xfrm>
        </p:spPr>
        <p:txBody>
          <a:bodyPr>
            <a:normAutofit/>
          </a:bodyPr>
          <a:lstStyle/>
          <a:p>
            <a:pPr marL="0" indent="0">
              <a:spcBef>
                <a:spcPts val="2500"/>
              </a:spcBef>
              <a:buFont typeface="Arial" panose="020B0604020202020204" pitchFamily="34" charset="0"/>
              <a:buNone/>
            </a:pPr>
            <a:r>
              <a:rPr lang="en-US" b="1" dirty="0"/>
              <a:t>Vocal Type and Character</a:t>
            </a:r>
          </a:p>
          <a:p>
            <a:pPr marL="0" lvl="1" indent="0">
              <a:buFont typeface="Arial" panose="020B0604020202020204" pitchFamily="34" charset="0"/>
              <a:buNone/>
            </a:pPr>
            <a:r>
              <a:rPr dirty="0"/>
              <a:t>Identify vocal types like soprano or tenor and consider character’s ag</a:t>
            </a:r>
            <a:r>
              <a:rPr lang="en-GB" dirty="0"/>
              <a:t>e, ethnicity</a:t>
            </a:r>
            <a:r>
              <a:rPr dirty="0"/>
              <a:t> and gender for appropriate music choices.</a:t>
            </a:r>
            <a:endParaRPr lang="en-US" dirty="0"/>
          </a:p>
          <a:p>
            <a:pPr marL="0" indent="0">
              <a:spcBef>
                <a:spcPts val="2500"/>
              </a:spcBef>
              <a:buFont typeface="Arial" panose="020B0604020202020204" pitchFamily="34" charset="0"/>
              <a:buNone/>
            </a:pPr>
            <a:r>
              <a:rPr lang="en-US" b="1" dirty="0"/>
              <a:t>Style and Era</a:t>
            </a:r>
          </a:p>
          <a:p>
            <a:pPr marL="0" lvl="1" indent="0">
              <a:buFont typeface="Arial" panose="020B0604020202020204" pitchFamily="34" charset="0"/>
              <a:buNone/>
            </a:pPr>
            <a:r>
              <a:rPr dirty="0"/>
              <a:t>Choose music style or era such as Golden Age, contemporary, or pop/rock to match the performance context.</a:t>
            </a:r>
            <a:endParaRPr lang="en-US" dirty="0"/>
          </a:p>
          <a:p>
            <a:pPr marL="0" indent="0">
              <a:spcBef>
                <a:spcPts val="2500"/>
              </a:spcBef>
              <a:buFont typeface="Arial" panose="020B0604020202020204" pitchFamily="34" charset="0"/>
              <a:buNone/>
            </a:pPr>
            <a:r>
              <a:rPr lang="en-US" b="1" dirty="0"/>
              <a:t>Purpose and Licensing</a:t>
            </a:r>
          </a:p>
          <a:p>
            <a:pPr marL="0" lvl="1" indent="0">
              <a:buFont typeface="Arial" panose="020B0604020202020204" pitchFamily="34" charset="0"/>
              <a:buNone/>
            </a:pPr>
            <a:r>
              <a:rPr dirty="0"/>
              <a:t>Determine the purpose of the piece and check licensing needs for public performance or classroom use.</a:t>
            </a:r>
            <a:endParaRPr lang="en-US" dirty="0"/>
          </a:p>
        </p:txBody>
      </p:sp>
      <p:sp>
        <p:nvSpPr>
          <p:cNvPr id="5" name="Footer Placeholder 4">
            <a:extLst>
              <a:ext uri="{FF2B5EF4-FFF2-40B4-BE49-F238E27FC236}">
                <a16:creationId xmlns:a16="http://schemas.microsoft.com/office/drawing/2014/main" id="{748A6D00-68E5-91B3-B754-D947F10A1585}"/>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55388ECE-B6A8-CB4B-506C-CBDB05DDE174}"/>
              </a:ext>
            </a:extLst>
          </p:cNvPr>
          <p:cNvSpPr>
            <a:spLocks noGrp="1"/>
          </p:cNvSpPr>
          <p:nvPr>
            <p:ph type="dt" sz="half" idx="10"/>
          </p:nvPr>
        </p:nvSpPr>
        <p:spPr>
          <a:xfrm>
            <a:off x="10058400" y="6029868"/>
            <a:ext cx="118268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40ECBDE5-7F12-BDBE-D702-55AE695832A0}"/>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5</a:t>
            </a:fld>
            <a:endParaRPr lang="en-US"/>
          </a:p>
        </p:txBody>
      </p:sp>
    </p:spTree>
    <p:extLst>
      <p:ext uri="{BB962C8B-B14F-4D97-AF65-F5344CB8AC3E}">
        <p14:creationId xmlns:p14="http://schemas.microsoft.com/office/powerpoint/2010/main" val="328732913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FA39D-E214-EF2B-F6E7-7605454F4DC7}"/>
              </a:ext>
            </a:extLst>
          </p:cNvPr>
          <p:cNvSpPr>
            <a:spLocks noGrp="1"/>
          </p:cNvSpPr>
          <p:nvPr>
            <p:ph type="title"/>
          </p:nvPr>
        </p:nvSpPr>
        <p:spPr>
          <a:xfrm>
            <a:off x="185877" y="1062360"/>
            <a:ext cx="9948723" cy="5762371"/>
          </a:xfrm>
        </p:spPr>
        <p:txBody>
          <a:bodyPr anchor="b">
            <a:normAutofit/>
          </a:bodyPr>
          <a:lstStyle/>
          <a:p>
            <a:r>
              <a:rPr lang="en-US"/>
              <a:t>Online Resources</a:t>
            </a:r>
          </a:p>
        </p:txBody>
      </p:sp>
      <p:sp>
        <p:nvSpPr>
          <p:cNvPr id="4" name="Footer Placeholder 3">
            <a:extLst>
              <a:ext uri="{FF2B5EF4-FFF2-40B4-BE49-F238E27FC236}">
                <a16:creationId xmlns:a16="http://schemas.microsoft.com/office/drawing/2014/main" id="{8B765EE1-B6E9-8C71-3FD3-2A5E51FA1AB8}"/>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16CE34BA-F39A-912A-1631-B2A33870B9CD}"/>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F9641DD6-0120-A223-0701-B6C6E008D9E3}"/>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6</a:t>
            </a:fld>
            <a:endParaRPr lang="en-US"/>
          </a:p>
        </p:txBody>
      </p:sp>
    </p:spTree>
    <p:extLst>
      <p:ext uri="{BB962C8B-B14F-4D97-AF65-F5344CB8AC3E}">
        <p14:creationId xmlns:p14="http://schemas.microsoft.com/office/powerpoint/2010/main" val="416545947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Vibrant multicolour checkered floor design">
            <a:extLst>
              <a:ext uri="{FF2B5EF4-FFF2-40B4-BE49-F238E27FC236}">
                <a16:creationId xmlns:a16="http://schemas.microsoft.com/office/drawing/2014/main" id="{6318B655-AC63-4ADE-BFFF-5C1DF1F925F4}"/>
              </a:ext>
            </a:extLst>
          </p:cNvPr>
          <p:cNvPicPr>
            <a:picLocks noGrp="1" noChangeAspect="1"/>
          </p:cNvPicPr>
          <p:nvPr>
            <p:ph type="pic" sz="quarter" idx="13"/>
          </p:nvPr>
        </p:nvPicPr>
        <p:blipFill>
          <a:blip r:embed="rId3"/>
          <a:srcRect l="15827" r="16979" b="2"/>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B5295DC9-80C1-113F-6C7E-4D7F03F0485F}"/>
              </a:ext>
            </a:extLst>
          </p:cNvPr>
          <p:cNvSpPr>
            <a:spLocks noGrp="1"/>
          </p:cNvSpPr>
          <p:nvPr>
            <p:ph type="title"/>
          </p:nvPr>
        </p:nvSpPr>
        <p:spPr>
          <a:xfrm>
            <a:off x="1002085" y="4374100"/>
            <a:ext cx="3897905" cy="1380814"/>
          </a:xfrm>
        </p:spPr>
        <p:txBody>
          <a:bodyPr anchor="t">
            <a:normAutofit/>
          </a:bodyPr>
          <a:lstStyle/>
          <a:p>
            <a:r>
              <a:rPr lang="en-US" dirty="0"/>
              <a:t>Use Reputable Online Databases</a:t>
            </a:r>
          </a:p>
        </p:txBody>
      </p:sp>
      <p:sp>
        <p:nvSpPr>
          <p:cNvPr id="4" name="Content Placeholder 3">
            <a:extLst>
              <a:ext uri="{FF2B5EF4-FFF2-40B4-BE49-F238E27FC236}">
                <a16:creationId xmlns:a16="http://schemas.microsoft.com/office/drawing/2014/main" id="{1E574446-06AD-4170-79FD-74A489079D61}"/>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dirty="0"/>
              <a:t>Digital Sheet Music Platforms</a:t>
            </a:r>
          </a:p>
          <a:p>
            <a:pPr marL="0" lvl="1" indent="0">
              <a:buFont typeface="Arial" panose="020B0604020202020204" pitchFamily="34" charset="0"/>
              <a:buNone/>
            </a:pPr>
            <a:r>
              <a:rPr dirty="0"/>
              <a:t>Platforms like </a:t>
            </a:r>
            <a:r>
              <a:rPr lang="en-GB" dirty="0"/>
              <a:t>Scribd, </a:t>
            </a:r>
            <a:r>
              <a:rPr dirty="0" err="1"/>
              <a:t>MusicNotes</a:t>
            </a:r>
            <a:r>
              <a:rPr dirty="0"/>
              <a:t> and Sheet Music Direct provide access to digital scores from major publishers.</a:t>
            </a:r>
            <a:endParaRPr lang="en-GB" dirty="0"/>
          </a:p>
          <a:p>
            <a:pPr marL="0" lvl="1" indent="0">
              <a:buFont typeface="Arial" panose="020B0604020202020204" pitchFamily="34" charset="0"/>
              <a:buNone/>
            </a:pPr>
            <a:endParaRPr lang="en-GB" dirty="0"/>
          </a:p>
          <a:p>
            <a:pPr marL="0" lvl="1" indent="0">
              <a:buFont typeface="Arial" panose="020B0604020202020204" pitchFamily="34" charset="0"/>
              <a:buNone/>
            </a:pPr>
            <a:endParaRPr lang="en-US" dirty="0"/>
          </a:p>
          <a:p>
            <a:pPr marL="0" indent="0">
              <a:spcBef>
                <a:spcPts val="2500"/>
              </a:spcBef>
              <a:buFont typeface="Arial" panose="020B0604020202020204" pitchFamily="34" charset="0"/>
              <a:buNone/>
            </a:pPr>
            <a:r>
              <a:rPr lang="en-US" b="1" dirty="0"/>
              <a:t>Contemporary Musical Theatre Writers</a:t>
            </a:r>
          </a:p>
          <a:p>
            <a:pPr marL="0" lvl="1" indent="0">
              <a:buFont typeface="Arial" panose="020B0604020202020204" pitchFamily="34" charset="0"/>
              <a:buNone/>
            </a:pPr>
            <a:r>
              <a:rPr dirty="0"/>
              <a:t>NewMusicalTheatre.com features works by modern writers such as Pasek &amp; Paul and Kerrigan-Lowdermilk.</a:t>
            </a:r>
            <a:endParaRPr lang="en-US" dirty="0"/>
          </a:p>
        </p:txBody>
      </p:sp>
      <p:sp>
        <p:nvSpPr>
          <p:cNvPr id="5" name="Footer Placeholder 4">
            <a:extLst>
              <a:ext uri="{FF2B5EF4-FFF2-40B4-BE49-F238E27FC236}">
                <a16:creationId xmlns:a16="http://schemas.microsoft.com/office/drawing/2014/main" id="{30DCBE36-CB4D-2002-5123-47DBDDB66F71}"/>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76D542C2-25BC-58B9-AE4A-137944FBBEC9}"/>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1235149C-0BEE-19C5-7644-183E275ADE3A}"/>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7</a:t>
            </a:fld>
            <a:endParaRPr lang="en-US"/>
          </a:p>
        </p:txBody>
      </p:sp>
    </p:spTree>
    <p:extLst>
      <p:ext uri="{BB962C8B-B14F-4D97-AF65-F5344CB8AC3E}">
        <p14:creationId xmlns:p14="http://schemas.microsoft.com/office/powerpoint/2010/main" val="18264393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DFA05-0037-6B02-14F3-7338A680A0B9}"/>
              </a:ext>
            </a:extLst>
          </p:cNvPr>
          <p:cNvSpPr>
            <a:spLocks noGrp="1"/>
          </p:cNvSpPr>
          <p:nvPr>
            <p:ph type="title"/>
          </p:nvPr>
        </p:nvSpPr>
        <p:spPr>
          <a:xfrm>
            <a:off x="185877" y="1062360"/>
            <a:ext cx="9948723" cy="5762371"/>
          </a:xfrm>
        </p:spPr>
        <p:txBody>
          <a:bodyPr anchor="b">
            <a:normAutofit/>
          </a:bodyPr>
          <a:lstStyle/>
          <a:p>
            <a:r>
              <a:rPr lang="en-US"/>
              <a:t>Library and Archive Access</a:t>
            </a:r>
          </a:p>
        </p:txBody>
      </p:sp>
      <p:sp>
        <p:nvSpPr>
          <p:cNvPr id="4" name="Footer Placeholder 3">
            <a:extLst>
              <a:ext uri="{FF2B5EF4-FFF2-40B4-BE49-F238E27FC236}">
                <a16:creationId xmlns:a16="http://schemas.microsoft.com/office/drawing/2014/main" id="{7E9E980E-CE80-540C-7DE7-D1C21406C465}"/>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580CFD67-3271-9E00-A01F-3E52CFF14532}"/>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C6110AAF-B6FD-96FF-FBEC-04CB739F4E99}"/>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8</a:t>
            </a:fld>
            <a:endParaRPr lang="en-US"/>
          </a:p>
        </p:txBody>
      </p:sp>
    </p:spTree>
    <p:extLst>
      <p:ext uri="{BB962C8B-B14F-4D97-AF65-F5344CB8AC3E}">
        <p14:creationId xmlns:p14="http://schemas.microsoft.com/office/powerpoint/2010/main" val="91999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395B52-5639-9EF2-8619-B29D14F6AD84}"/>
              </a:ext>
            </a:extLst>
          </p:cNvPr>
          <p:cNvSpPr>
            <a:spLocks noGrp="1"/>
          </p:cNvSpPr>
          <p:nvPr>
            <p:ph type="title"/>
          </p:nvPr>
        </p:nvSpPr>
        <p:spPr>
          <a:xfrm>
            <a:off x="603504" y="430047"/>
            <a:ext cx="4939005" cy="1166270"/>
          </a:xfrm>
        </p:spPr>
        <p:txBody>
          <a:bodyPr anchor="b">
            <a:normAutofit/>
          </a:bodyPr>
          <a:lstStyle/>
          <a:p>
            <a:r>
              <a:rPr lang="en-US"/>
              <a:t>Explore Libraries and Archives</a:t>
            </a:r>
          </a:p>
        </p:txBody>
      </p:sp>
      <p:sp>
        <p:nvSpPr>
          <p:cNvPr id="4" name="Content Placeholder 3">
            <a:extLst>
              <a:ext uri="{FF2B5EF4-FFF2-40B4-BE49-F238E27FC236}">
                <a16:creationId xmlns:a16="http://schemas.microsoft.com/office/drawing/2014/main" id="{BB70871A-EB3B-F6B4-5799-64A91E2D80A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endParaRPr lang="en-US" b="1" dirty="0"/>
          </a:p>
          <a:p>
            <a:pPr marL="0" indent="0">
              <a:spcBef>
                <a:spcPts val="2500"/>
              </a:spcBef>
              <a:buFont typeface="Arial" panose="020B0604020202020204" pitchFamily="34" charset="0"/>
              <a:buNone/>
            </a:pPr>
            <a:endParaRPr lang="en-US" b="1" dirty="0"/>
          </a:p>
          <a:p>
            <a:pPr marL="0" indent="0">
              <a:spcBef>
                <a:spcPts val="2500"/>
              </a:spcBef>
              <a:buFont typeface="Arial" panose="020B0604020202020204" pitchFamily="34" charset="0"/>
              <a:buNone/>
            </a:pPr>
            <a:r>
              <a:rPr lang="en-US" b="1" dirty="0"/>
              <a:t>Online Archives</a:t>
            </a:r>
          </a:p>
          <a:p>
            <a:pPr marL="0" lvl="1" indent="0">
              <a:buFont typeface="Arial" panose="020B0604020202020204" pitchFamily="34" charset="0"/>
              <a:buNone/>
            </a:pPr>
            <a:r>
              <a:rPr dirty="0"/>
              <a:t>Digital archives such as Digital Theatre+ and Drama Online offer accessible scripts and scores for research and performance.</a:t>
            </a:r>
            <a:endParaRPr lang="en-US" dirty="0"/>
          </a:p>
        </p:txBody>
      </p:sp>
      <p:pic>
        <p:nvPicPr>
          <p:cNvPr id="8" name="Content Placeholder 7" descr="Old vintage books in a row">
            <a:extLst>
              <a:ext uri="{FF2B5EF4-FFF2-40B4-BE49-F238E27FC236}">
                <a16:creationId xmlns:a16="http://schemas.microsoft.com/office/drawing/2014/main" id="{868DBC75-5E4D-4866-A5B5-4D51D8797610}"/>
              </a:ext>
            </a:extLst>
          </p:cNvPr>
          <p:cNvPicPr>
            <a:picLocks noGrp="1" noChangeAspect="1"/>
          </p:cNvPicPr>
          <p:nvPr>
            <p:ph type="pic" sz="quarter" idx="13"/>
          </p:nvPr>
        </p:nvPicPr>
        <p:blipFill>
          <a:blip r:embed="rId3"/>
          <a:srcRect l="34577" r="7818" b="2"/>
          <a:stretch>
            <a:fillRect/>
          </a:stretch>
        </p:blipFill>
        <p:spPr>
          <a:xfrm>
            <a:off x="7391400" y="10"/>
            <a:ext cx="4800600" cy="5562590"/>
          </a:xfrm>
          <a:prstGeom prst="rect">
            <a:avLst/>
          </a:prstGeom>
          <a:noFill/>
        </p:spPr>
      </p:pic>
      <p:sp>
        <p:nvSpPr>
          <p:cNvPr id="5" name="Footer Placeholder 4">
            <a:extLst>
              <a:ext uri="{FF2B5EF4-FFF2-40B4-BE49-F238E27FC236}">
                <a16:creationId xmlns:a16="http://schemas.microsoft.com/office/drawing/2014/main" id="{A54E193C-8A4E-F6E9-203D-A61008EC9F90}"/>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12D6BDB7-373B-180F-BB94-7082FDC0073F}"/>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E59644CC-B98F-0A89-EE66-D0138EE5EF7C}"/>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9</a:t>
            </a:fld>
            <a:endParaRPr lang="en-US"/>
          </a:p>
        </p:txBody>
      </p:sp>
    </p:spTree>
    <p:extLst>
      <p:ext uri="{BB962C8B-B14F-4D97-AF65-F5344CB8AC3E}">
        <p14:creationId xmlns:p14="http://schemas.microsoft.com/office/powerpoint/2010/main" val="25737420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B951-720D-029B-0DD4-2EC826170A7A}"/>
              </a:ext>
            </a:extLst>
          </p:cNvPr>
          <p:cNvSpPr>
            <a:spLocks noGrp="1"/>
          </p:cNvSpPr>
          <p:nvPr>
            <p:ph type="title"/>
          </p:nvPr>
        </p:nvSpPr>
        <p:spPr>
          <a:xfrm>
            <a:off x="185877" y="1062360"/>
            <a:ext cx="9948723" cy="5762371"/>
          </a:xfrm>
        </p:spPr>
        <p:txBody>
          <a:bodyPr anchor="b">
            <a:normAutofit/>
          </a:bodyPr>
          <a:lstStyle/>
          <a:p>
            <a:r>
              <a:rPr lang="en-US"/>
              <a:t>Community and Composer Resources</a:t>
            </a:r>
          </a:p>
        </p:txBody>
      </p:sp>
      <p:sp>
        <p:nvSpPr>
          <p:cNvPr id="4" name="Footer Placeholder 3">
            <a:extLst>
              <a:ext uri="{FF2B5EF4-FFF2-40B4-BE49-F238E27FC236}">
                <a16:creationId xmlns:a16="http://schemas.microsoft.com/office/drawing/2014/main" id="{458F3A31-3219-37F0-070A-050707BF862B}"/>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90EEFEF2-8B6E-76B0-60DD-C1410E186FC1}"/>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93A86CB2-BD27-8022-B089-4C7793E650F8}"/>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10</a:t>
            </a:fld>
            <a:endParaRPr lang="en-US"/>
          </a:p>
        </p:txBody>
      </p:sp>
    </p:spTree>
    <p:extLst>
      <p:ext uri="{BB962C8B-B14F-4D97-AF65-F5344CB8AC3E}">
        <p14:creationId xmlns:p14="http://schemas.microsoft.com/office/powerpoint/2010/main" val="17893007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on chalkboard">
            <a:extLst>
              <a:ext uri="{FF2B5EF4-FFF2-40B4-BE49-F238E27FC236}">
                <a16:creationId xmlns:a16="http://schemas.microsoft.com/office/drawing/2014/main" id="{45BCA903-C204-4D13-8B23-36441E6DD2C8}"/>
              </a:ext>
            </a:extLst>
          </p:cNvPr>
          <p:cNvPicPr>
            <a:picLocks noGrp="1" noChangeAspect="1"/>
          </p:cNvPicPr>
          <p:nvPr>
            <p:ph type="pic" sz="quarter" idx="13"/>
          </p:nvPr>
        </p:nvPicPr>
        <p:blipFill>
          <a:blip r:embed="rId3"/>
          <a:stretch/>
        </p:blipFill>
        <p:spPr>
          <a:xfrm>
            <a:off x="0" y="808987"/>
            <a:ext cx="4800600" cy="3204400"/>
          </a:xfrm>
          <a:prstGeom prst="rect">
            <a:avLst/>
          </a:prstGeom>
          <a:noFill/>
        </p:spPr>
      </p:pic>
      <p:sp>
        <p:nvSpPr>
          <p:cNvPr id="2" name="Title 1">
            <a:extLst>
              <a:ext uri="{FF2B5EF4-FFF2-40B4-BE49-F238E27FC236}">
                <a16:creationId xmlns:a16="http://schemas.microsoft.com/office/drawing/2014/main" id="{4CDF1E78-B237-5AF4-DBD8-9436D1C76E8B}"/>
              </a:ext>
            </a:extLst>
          </p:cNvPr>
          <p:cNvSpPr>
            <a:spLocks noGrp="1"/>
          </p:cNvSpPr>
          <p:nvPr>
            <p:ph type="title"/>
          </p:nvPr>
        </p:nvSpPr>
        <p:spPr>
          <a:xfrm>
            <a:off x="1002085" y="4374100"/>
            <a:ext cx="3897905" cy="1380814"/>
          </a:xfrm>
        </p:spPr>
        <p:txBody>
          <a:bodyPr anchor="t">
            <a:normAutofit/>
          </a:bodyPr>
          <a:lstStyle/>
          <a:p>
            <a:r>
              <a:rPr lang="en-US"/>
              <a:t>Tap Into Community Knowledge</a:t>
            </a:r>
          </a:p>
        </p:txBody>
      </p:sp>
      <p:sp>
        <p:nvSpPr>
          <p:cNvPr id="4" name="Content Placeholder 3">
            <a:extLst>
              <a:ext uri="{FF2B5EF4-FFF2-40B4-BE49-F238E27FC236}">
                <a16:creationId xmlns:a16="http://schemas.microsoft.com/office/drawing/2014/main" id="{9BEF9029-4AD7-4975-F4E5-A8C700EBD3E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endParaRPr lang="en-US" b="1" dirty="0"/>
          </a:p>
          <a:p>
            <a:pPr marL="0" indent="0">
              <a:spcBef>
                <a:spcPts val="2500"/>
              </a:spcBef>
              <a:buFont typeface="Arial" panose="020B0604020202020204" pitchFamily="34" charset="0"/>
              <a:buNone/>
            </a:pPr>
            <a:endParaRPr lang="en-US" b="1" dirty="0"/>
          </a:p>
          <a:p>
            <a:pPr marL="0" indent="0">
              <a:spcBef>
                <a:spcPts val="2500"/>
              </a:spcBef>
              <a:buFont typeface="Arial" panose="020B0604020202020204" pitchFamily="34" charset="0"/>
              <a:buNone/>
            </a:pPr>
            <a:r>
              <a:rPr lang="en-US" b="1" dirty="0"/>
              <a:t>Utilize Reddit Communities</a:t>
            </a:r>
          </a:p>
          <a:p>
            <a:pPr marL="0" lvl="1" indent="0">
              <a:buFont typeface="Arial" panose="020B0604020202020204" pitchFamily="34" charset="0"/>
              <a:buNone/>
            </a:pPr>
            <a:r>
              <a:rPr dirty="0"/>
              <a:t>Reddit forums such as r/musicals provide user-generated advice and recommendations.</a:t>
            </a:r>
            <a:endParaRPr lang="en-GB" dirty="0"/>
          </a:p>
          <a:p>
            <a:pPr marL="0" lvl="1" indent="0">
              <a:buFont typeface="Arial" panose="020B0604020202020204" pitchFamily="34" charset="0"/>
              <a:buNone/>
            </a:pPr>
            <a:endParaRPr lang="en-GB" dirty="0"/>
          </a:p>
          <a:p>
            <a:pPr marL="0" lvl="1" indent="0">
              <a:buFont typeface="Arial" panose="020B0604020202020204" pitchFamily="34" charset="0"/>
              <a:buNone/>
            </a:pPr>
            <a:endParaRPr lang="en-US" dirty="0"/>
          </a:p>
          <a:p>
            <a:pPr marL="0" indent="0">
              <a:spcBef>
                <a:spcPts val="2500"/>
              </a:spcBef>
              <a:buFont typeface="Arial" panose="020B0604020202020204" pitchFamily="34" charset="0"/>
              <a:buNone/>
            </a:pPr>
            <a:r>
              <a:rPr lang="en-US" b="1" dirty="0"/>
              <a:t>Explore Video Platforms</a:t>
            </a:r>
          </a:p>
          <a:p>
            <a:pPr marL="0" lvl="1" indent="0">
              <a:buFont typeface="Arial" panose="020B0604020202020204" pitchFamily="34" charset="0"/>
              <a:buNone/>
            </a:pPr>
            <a:r>
              <a:rPr dirty="0"/>
              <a:t>YouTube and TikTok help discover lesser-known songs and performances in musical theatre.</a:t>
            </a:r>
            <a:endParaRPr lang="en-US" dirty="0"/>
          </a:p>
        </p:txBody>
      </p:sp>
      <p:sp>
        <p:nvSpPr>
          <p:cNvPr id="5" name="Footer Placeholder 4">
            <a:extLst>
              <a:ext uri="{FF2B5EF4-FFF2-40B4-BE49-F238E27FC236}">
                <a16:creationId xmlns:a16="http://schemas.microsoft.com/office/drawing/2014/main" id="{A0CA26D9-736F-13B2-3D4B-4A59064D48C8}"/>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3DA08CA6-BBE9-C0C5-7608-88C39A4EC660}"/>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06D6DAE1-2C1C-3405-84D4-5C49AC643F9C}"/>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11</a:t>
            </a:fld>
            <a:endParaRPr lang="en-US"/>
          </a:p>
        </p:txBody>
      </p:sp>
    </p:spTree>
    <p:extLst>
      <p:ext uri="{BB962C8B-B14F-4D97-AF65-F5344CB8AC3E}">
        <p14:creationId xmlns:p14="http://schemas.microsoft.com/office/powerpoint/2010/main" val="1536660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42473-6D95-7999-35CA-D0895B4A069C}"/>
              </a:ext>
            </a:extLst>
          </p:cNvPr>
          <p:cNvSpPr>
            <a:spLocks noGrp="1"/>
          </p:cNvSpPr>
          <p:nvPr>
            <p:ph type="title"/>
          </p:nvPr>
        </p:nvSpPr>
        <p:spPr>
          <a:xfrm>
            <a:off x="603504" y="430047"/>
            <a:ext cx="4939005" cy="1166270"/>
          </a:xfrm>
        </p:spPr>
        <p:txBody>
          <a:bodyPr anchor="b">
            <a:normAutofit/>
          </a:bodyPr>
          <a:lstStyle/>
          <a:p>
            <a:r>
              <a:rPr lang="en-US"/>
              <a:t>Check Composer &amp; Publisher Websites</a:t>
            </a:r>
          </a:p>
        </p:txBody>
      </p:sp>
      <p:sp>
        <p:nvSpPr>
          <p:cNvPr id="4" name="Content Placeholder 3">
            <a:extLst>
              <a:ext uri="{FF2B5EF4-FFF2-40B4-BE49-F238E27FC236}">
                <a16:creationId xmlns:a16="http://schemas.microsoft.com/office/drawing/2014/main" id="{1F2C45FF-B598-8846-76B2-CFC5E78FCB4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r>
              <a:rPr lang="en-US" b="1" dirty="0"/>
              <a:t>Direct Composer Sales</a:t>
            </a:r>
          </a:p>
          <a:p>
            <a:pPr marL="0" lvl="1" indent="0">
              <a:buFont typeface="Arial" panose="020B0604020202020204" pitchFamily="34" charset="0"/>
              <a:buNone/>
            </a:pPr>
            <a:r>
              <a:rPr dirty="0"/>
              <a:t>Many composers sell sheet music directly on their websites, providing accurate and updated versions.</a:t>
            </a:r>
            <a:endParaRPr lang="en-US" dirty="0"/>
          </a:p>
          <a:p>
            <a:pPr marL="0" indent="0">
              <a:spcBef>
                <a:spcPts val="2500"/>
              </a:spcBef>
              <a:buFont typeface="Arial" panose="020B0604020202020204" pitchFamily="34" charset="0"/>
              <a:buNone/>
            </a:pPr>
            <a:r>
              <a:rPr lang="en-US" b="1" dirty="0"/>
              <a:t>Publisher Resources</a:t>
            </a:r>
          </a:p>
          <a:p>
            <a:pPr marL="0" lvl="1" indent="0">
              <a:buFont typeface="Arial" panose="020B0604020202020204" pitchFamily="34" charset="0"/>
              <a:buNone/>
            </a:pPr>
            <a:r>
              <a:rPr dirty="0"/>
              <a:t>Publishers offer vocal selections and licensing info, ensuring professional and educational usability.</a:t>
            </a:r>
            <a:endParaRPr lang="en-US" dirty="0"/>
          </a:p>
          <a:p>
            <a:pPr marL="0" indent="0">
              <a:spcBef>
                <a:spcPts val="2500"/>
              </a:spcBef>
              <a:buFont typeface="Arial" panose="020B0604020202020204" pitchFamily="34" charset="0"/>
              <a:buNone/>
            </a:pPr>
            <a:r>
              <a:rPr lang="en-US" b="1" dirty="0"/>
              <a:t>Reliable and Current Editions</a:t>
            </a:r>
          </a:p>
          <a:p>
            <a:pPr marL="0" lvl="1" indent="0">
              <a:buFont typeface="Arial" panose="020B0604020202020204" pitchFamily="34" charset="0"/>
              <a:buNone/>
            </a:pPr>
            <a:r>
              <a:rPr dirty="0"/>
              <a:t>Composer and publisher websites provide the most reliable and up-to-date sheet music editions available.</a:t>
            </a:r>
            <a:endParaRPr lang="en-US" dirty="0"/>
          </a:p>
        </p:txBody>
      </p:sp>
      <p:pic>
        <p:nvPicPr>
          <p:cNvPr id="8" name="Content Placeholder 7" descr="Piano keyboard with cell phone upon it with keyboard on the screen.">
            <a:extLst>
              <a:ext uri="{FF2B5EF4-FFF2-40B4-BE49-F238E27FC236}">
                <a16:creationId xmlns:a16="http://schemas.microsoft.com/office/drawing/2014/main" id="{1C142B82-B111-414B-85E5-F71DFD6C3AC2}"/>
              </a:ext>
            </a:extLst>
          </p:cNvPr>
          <p:cNvPicPr>
            <a:picLocks noGrp="1" noChangeAspect="1"/>
          </p:cNvPicPr>
          <p:nvPr>
            <p:ph type="pic" sz="quarter" idx="13"/>
          </p:nvPr>
        </p:nvPicPr>
        <p:blipFill>
          <a:blip r:embed="rId3"/>
          <a:srcRect l="9158" r="33236" b="2"/>
          <a:stretch>
            <a:fillRect/>
          </a:stretch>
        </p:blipFill>
        <p:spPr>
          <a:xfrm>
            <a:off x="7391400" y="10"/>
            <a:ext cx="4800600" cy="5562590"/>
          </a:xfrm>
          <a:prstGeom prst="rect">
            <a:avLst/>
          </a:prstGeom>
          <a:noFill/>
        </p:spPr>
      </p:pic>
      <p:sp>
        <p:nvSpPr>
          <p:cNvPr id="5" name="Footer Placeholder 4">
            <a:extLst>
              <a:ext uri="{FF2B5EF4-FFF2-40B4-BE49-F238E27FC236}">
                <a16:creationId xmlns:a16="http://schemas.microsoft.com/office/drawing/2014/main" id="{D03EE61D-EBC3-4670-95BB-EEBB93934900}"/>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04EF9006-32E6-30AA-3EA5-4AC4B1C5CA4A}"/>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DDF93097-F461-F92D-64DA-FA286FF1BC39}"/>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12</a:t>
            </a:fld>
            <a:endParaRPr lang="en-US"/>
          </a:p>
        </p:txBody>
      </p:sp>
    </p:spTree>
    <p:extLst>
      <p:ext uri="{BB962C8B-B14F-4D97-AF65-F5344CB8AC3E}">
        <p14:creationId xmlns:p14="http://schemas.microsoft.com/office/powerpoint/2010/main" val="285928846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B3652-462C-E520-4D77-568EC91191F7}"/>
              </a:ext>
            </a:extLst>
          </p:cNvPr>
          <p:cNvSpPr>
            <a:spLocks noGrp="1"/>
          </p:cNvSpPr>
          <p:nvPr>
            <p:ph type="title"/>
          </p:nvPr>
        </p:nvSpPr>
        <p:spPr>
          <a:xfrm>
            <a:off x="185877" y="1062360"/>
            <a:ext cx="9948723" cy="5762371"/>
          </a:xfrm>
        </p:spPr>
        <p:txBody>
          <a:bodyPr anchor="b">
            <a:normAutofit/>
          </a:bodyPr>
          <a:lstStyle/>
          <a:p>
            <a:r>
              <a:rPr lang="en-US" sz="10600"/>
              <a:t>Legal and Organisational Considerations</a:t>
            </a:r>
          </a:p>
        </p:txBody>
      </p:sp>
      <p:sp>
        <p:nvSpPr>
          <p:cNvPr id="4" name="Footer Placeholder 3">
            <a:extLst>
              <a:ext uri="{FF2B5EF4-FFF2-40B4-BE49-F238E27FC236}">
                <a16:creationId xmlns:a16="http://schemas.microsoft.com/office/drawing/2014/main" id="{2EC73A8A-91E6-61D8-1A0D-80502FB4C79C}"/>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107D8CB3-C90F-4F97-AD68-12F746940C3C}"/>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A31A768D-265D-B0E8-FE46-AB1AFC0B3E68}"/>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13</a:t>
            </a:fld>
            <a:endParaRPr lang="en-US"/>
          </a:p>
        </p:txBody>
      </p:sp>
    </p:spTree>
    <p:extLst>
      <p:ext uri="{BB962C8B-B14F-4D97-AF65-F5344CB8AC3E}">
        <p14:creationId xmlns:p14="http://schemas.microsoft.com/office/powerpoint/2010/main" val="32648982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Sheet music stack.">
            <a:extLst>
              <a:ext uri="{FF2B5EF4-FFF2-40B4-BE49-F238E27FC236}">
                <a16:creationId xmlns:a16="http://schemas.microsoft.com/office/drawing/2014/main" id="{437812F8-9E92-47FB-83E6-D63D97603EEB}"/>
              </a:ext>
            </a:extLst>
          </p:cNvPr>
          <p:cNvPicPr>
            <a:picLocks noGrp="1" noChangeAspect="1"/>
          </p:cNvPicPr>
          <p:nvPr>
            <p:ph type="pic" sz="quarter" idx="13"/>
          </p:nvPr>
        </p:nvPicPr>
        <p:blipFill>
          <a:blip r:embed="rId3"/>
          <a:srcRect l="14902" r="18648" b="-2"/>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0C086C07-4B8D-495E-9D31-0E21DE3E7078}"/>
              </a:ext>
            </a:extLst>
          </p:cNvPr>
          <p:cNvSpPr>
            <a:spLocks noGrp="1"/>
          </p:cNvSpPr>
          <p:nvPr>
            <p:ph type="title"/>
          </p:nvPr>
        </p:nvSpPr>
        <p:spPr>
          <a:xfrm>
            <a:off x="1002085" y="4374100"/>
            <a:ext cx="3897905" cy="1380814"/>
          </a:xfrm>
        </p:spPr>
        <p:txBody>
          <a:bodyPr anchor="t">
            <a:normAutofit/>
          </a:bodyPr>
          <a:lstStyle/>
          <a:p>
            <a:r>
              <a:rPr lang="en-US"/>
              <a:t>Understand Licensing &amp; Copyright</a:t>
            </a:r>
          </a:p>
        </p:txBody>
      </p:sp>
      <p:sp>
        <p:nvSpPr>
          <p:cNvPr id="4" name="Content Placeholder 3">
            <a:extLst>
              <a:ext uri="{FF2B5EF4-FFF2-40B4-BE49-F238E27FC236}">
                <a16:creationId xmlns:a16="http://schemas.microsoft.com/office/drawing/2014/main" id="{BC750A1B-05F5-1063-371F-2A4A67E5012B}"/>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Importance of Licensing</a:t>
            </a:r>
          </a:p>
          <a:p>
            <a:pPr marL="0" lvl="1" indent="0">
              <a:buFont typeface="Arial" panose="020B0604020202020204" pitchFamily="34" charset="0"/>
              <a:buNone/>
            </a:pPr>
            <a:r>
              <a:t>Obtaining proper licenses from authorized agencies is essential for legally using music in public performances.</a:t>
            </a:r>
            <a:endParaRPr lang="en-US"/>
          </a:p>
          <a:p>
            <a:pPr marL="0" indent="0">
              <a:spcBef>
                <a:spcPts val="2500"/>
              </a:spcBef>
              <a:buFont typeface="Arial" panose="020B0604020202020204" pitchFamily="34" charset="0"/>
              <a:buNone/>
            </a:pPr>
            <a:r>
              <a:rPr lang="en-US" b="1"/>
              <a:t>Fair Use in Education</a:t>
            </a:r>
          </a:p>
          <a:p>
            <a:pPr marL="0" lvl="1" indent="0">
              <a:buFont typeface="Arial" panose="020B0604020202020204" pitchFamily="34" charset="0"/>
              <a:buNone/>
            </a:pPr>
            <a:r>
              <a:t>Fair use provisions may allow classroom use of music, but institutional policies must be strictly followed.</a:t>
            </a:r>
            <a:endParaRPr lang="en-US"/>
          </a:p>
          <a:p>
            <a:pPr marL="0" indent="0">
              <a:spcBef>
                <a:spcPts val="2500"/>
              </a:spcBef>
              <a:buFont typeface="Arial" panose="020B0604020202020204" pitchFamily="34" charset="0"/>
              <a:buNone/>
            </a:pPr>
            <a:r>
              <a:rPr lang="en-US" b="1"/>
              <a:t>Avoid Unofficial Transcriptions</a:t>
            </a:r>
          </a:p>
          <a:p>
            <a:pPr marL="0" lvl="1" indent="0">
              <a:buFont typeface="Arial" panose="020B0604020202020204" pitchFamily="34" charset="0"/>
              <a:buNone/>
            </a:pPr>
            <a:r>
              <a:t>Using unofficial music transcriptions for public performances can violate copyright laws and must be avoided.</a:t>
            </a:r>
            <a:endParaRPr lang="en-US"/>
          </a:p>
          <a:p>
            <a:pPr marL="0" indent="0">
              <a:spcBef>
                <a:spcPts val="2500"/>
              </a:spcBef>
              <a:buFont typeface="Arial" panose="020B0604020202020204" pitchFamily="34" charset="0"/>
              <a:buNone/>
            </a:pPr>
            <a:r>
              <a:rPr lang="en-US" b="1"/>
              <a:t>Ethical Legal Compliance</a:t>
            </a:r>
          </a:p>
          <a:p>
            <a:pPr marL="0" lvl="1" indent="0">
              <a:buFont typeface="Arial" panose="020B0604020202020204" pitchFamily="34" charset="0"/>
              <a:buNone/>
            </a:pPr>
            <a:r>
              <a:t>Being informed about licensing and copyright ensures ethical and professional use of music resources.</a:t>
            </a:r>
            <a:endParaRPr lang="en-US"/>
          </a:p>
        </p:txBody>
      </p:sp>
      <p:sp>
        <p:nvSpPr>
          <p:cNvPr id="5" name="Footer Placeholder 4">
            <a:extLst>
              <a:ext uri="{FF2B5EF4-FFF2-40B4-BE49-F238E27FC236}">
                <a16:creationId xmlns:a16="http://schemas.microsoft.com/office/drawing/2014/main" id="{9B5870EB-D68E-AA35-7C8C-D0E7D6E3EAA5}"/>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04B9B6B5-09EC-4F4B-CD40-9C92699F7CD0}"/>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DFFD8D1F-BA81-4F61-2C7B-E840831BCC4B}"/>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14</a:t>
            </a:fld>
            <a:endParaRPr lang="en-US"/>
          </a:p>
        </p:txBody>
      </p:sp>
    </p:spTree>
    <p:extLst>
      <p:ext uri="{BB962C8B-B14F-4D97-AF65-F5344CB8AC3E}">
        <p14:creationId xmlns:p14="http://schemas.microsoft.com/office/powerpoint/2010/main" val="201281286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0821C-6C78-6661-3D84-1C41D3FE03F0}"/>
              </a:ext>
            </a:extLst>
          </p:cNvPr>
          <p:cNvSpPr>
            <a:spLocks noGrp="1"/>
          </p:cNvSpPr>
          <p:nvPr>
            <p:ph type="title"/>
          </p:nvPr>
        </p:nvSpPr>
        <p:spPr>
          <a:xfrm>
            <a:off x="603504" y="430047"/>
            <a:ext cx="4939005" cy="1166270"/>
          </a:xfrm>
        </p:spPr>
        <p:txBody>
          <a:bodyPr anchor="b">
            <a:normAutofit/>
          </a:bodyPr>
          <a:lstStyle/>
          <a:p>
            <a:r>
              <a:rPr lang="en-US" dirty="0" err="1"/>
              <a:t>Organise</a:t>
            </a:r>
            <a:r>
              <a:rPr lang="en-US" dirty="0"/>
              <a:t> Your Repertoire</a:t>
            </a:r>
          </a:p>
        </p:txBody>
      </p:sp>
      <p:sp>
        <p:nvSpPr>
          <p:cNvPr id="4" name="Content Placeholder 3">
            <a:extLst>
              <a:ext uri="{FF2B5EF4-FFF2-40B4-BE49-F238E27FC236}">
                <a16:creationId xmlns:a16="http://schemas.microsoft.com/office/drawing/2014/main" id="{6A3E87B7-CA82-74AB-F0BC-226FC41C26AD}"/>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r>
              <a:rPr lang="en-US" b="1" dirty="0"/>
              <a:t>Use Digital Tools</a:t>
            </a:r>
          </a:p>
          <a:p>
            <a:pPr marL="0" lvl="1" indent="0">
              <a:buFont typeface="Arial" panose="020B0604020202020204" pitchFamily="34" charset="0"/>
              <a:buNone/>
            </a:pPr>
            <a:r>
              <a:rPr dirty="0"/>
              <a:t>Leverage tools like Google Sheets, Notion, or Excel to catalog your repertoire digitally for easy management.</a:t>
            </a:r>
            <a:endParaRPr lang="en-US" dirty="0"/>
          </a:p>
          <a:p>
            <a:pPr marL="0" indent="0">
              <a:spcBef>
                <a:spcPts val="2500"/>
              </a:spcBef>
              <a:buFont typeface="Arial" panose="020B0604020202020204" pitchFamily="34" charset="0"/>
              <a:buNone/>
            </a:pPr>
            <a:r>
              <a:rPr lang="en-US" b="1" dirty="0"/>
              <a:t>Tagging and </a:t>
            </a:r>
            <a:r>
              <a:rPr lang="en-US" b="1" dirty="0" err="1"/>
              <a:t>Categorisation</a:t>
            </a:r>
            <a:endParaRPr lang="en-US" b="1" dirty="0"/>
          </a:p>
          <a:p>
            <a:pPr marL="0" lvl="1" indent="0">
              <a:buFont typeface="Arial" panose="020B0604020202020204" pitchFamily="34" charset="0"/>
              <a:buNone/>
            </a:pPr>
            <a:r>
              <a:rPr dirty="0"/>
              <a:t>Tag pieces by voice type, theme, difficulty level, and usage rights to enhance quick retrieval.</a:t>
            </a:r>
            <a:endParaRPr lang="en-US" dirty="0"/>
          </a:p>
          <a:p>
            <a:pPr marL="0" indent="0">
              <a:spcBef>
                <a:spcPts val="2500"/>
              </a:spcBef>
              <a:buFont typeface="Arial" panose="020B0604020202020204" pitchFamily="34" charset="0"/>
              <a:buNone/>
            </a:pPr>
            <a:r>
              <a:rPr lang="en-US" b="1" dirty="0"/>
              <a:t>Efficient Retrieval</a:t>
            </a:r>
          </a:p>
          <a:p>
            <a:pPr marL="0" lvl="1" indent="0">
              <a:buFont typeface="Arial" panose="020B0604020202020204" pitchFamily="34" charset="0"/>
              <a:buNone/>
            </a:pPr>
            <a:r>
              <a:rPr dirty="0"/>
              <a:t>An </a:t>
            </a:r>
            <a:r>
              <a:rPr dirty="0" err="1"/>
              <a:t>organi</a:t>
            </a:r>
            <a:r>
              <a:rPr lang="en-GB" dirty="0"/>
              <a:t>s</a:t>
            </a:r>
            <a:r>
              <a:rPr dirty="0"/>
              <a:t>ed system ensures selections are well-documented, accessible, and easy to retrieve when needed.</a:t>
            </a:r>
            <a:endParaRPr lang="en-US" dirty="0"/>
          </a:p>
        </p:txBody>
      </p:sp>
      <p:pic>
        <p:nvPicPr>
          <p:cNvPr id="8" name="Content Placeholder 7" descr="Overhead image of a young woman working in his home made apartment studio. Composing music, writing texts, doing a freelance job. Close up image, showing different hardware equipment, writing and music keyboards connected to different computer units.">
            <a:extLst>
              <a:ext uri="{FF2B5EF4-FFF2-40B4-BE49-F238E27FC236}">
                <a16:creationId xmlns:a16="http://schemas.microsoft.com/office/drawing/2014/main" id="{6D852383-1031-4CD6-9493-54EE81D082EA}"/>
              </a:ext>
            </a:extLst>
          </p:cNvPr>
          <p:cNvPicPr>
            <a:picLocks noGrp="1" noChangeAspect="1"/>
          </p:cNvPicPr>
          <p:nvPr>
            <p:ph type="pic" sz="quarter" idx="13"/>
          </p:nvPr>
        </p:nvPicPr>
        <p:blipFill>
          <a:blip r:embed="rId3"/>
          <a:srcRect l="16335" r="26060" b="2"/>
          <a:stretch>
            <a:fillRect/>
          </a:stretch>
        </p:blipFill>
        <p:spPr>
          <a:xfrm>
            <a:off x="7391400" y="10"/>
            <a:ext cx="4800600" cy="5562590"/>
          </a:xfrm>
          <a:prstGeom prst="rect">
            <a:avLst/>
          </a:prstGeom>
          <a:noFill/>
        </p:spPr>
      </p:pic>
      <p:sp>
        <p:nvSpPr>
          <p:cNvPr id="5" name="Footer Placeholder 4">
            <a:extLst>
              <a:ext uri="{FF2B5EF4-FFF2-40B4-BE49-F238E27FC236}">
                <a16:creationId xmlns:a16="http://schemas.microsoft.com/office/drawing/2014/main" id="{46D02B4C-8A22-3C8F-00CF-E473AAE51808}"/>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6E522BBA-06F8-3493-4082-C5F35C80FB2A}"/>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4B331045-4FD5-3E91-5537-FC8E1065888F}"/>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15</a:t>
            </a:fld>
            <a:endParaRPr lang="en-US"/>
          </a:p>
        </p:txBody>
      </p:sp>
    </p:spTree>
    <p:extLst>
      <p:ext uri="{BB962C8B-B14F-4D97-AF65-F5344CB8AC3E}">
        <p14:creationId xmlns:p14="http://schemas.microsoft.com/office/powerpoint/2010/main" val="327166692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FA047-4C53-7BB3-69A3-3EFA031C898C}"/>
              </a:ext>
            </a:extLst>
          </p:cNvPr>
          <p:cNvSpPr>
            <a:spLocks noGrp="1"/>
          </p:cNvSpPr>
          <p:nvPr>
            <p:ph type="title"/>
          </p:nvPr>
        </p:nvSpPr>
        <p:spPr>
          <a:xfrm>
            <a:off x="185877" y="1062360"/>
            <a:ext cx="9948723" cy="5762371"/>
          </a:xfrm>
        </p:spPr>
        <p:txBody>
          <a:bodyPr anchor="b">
            <a:normAutofit/>
          </a:bodyPr>
          <a:lstStyle/>
          <a:p>
            <a:r>
              <a:rPr lang="en-US"/>
              <a:t>Staying Current</a:t>
            </a:r>
          </a:p>
        </p:txBody>
      </p:sp>
      <p:sp>
        <p:nvSpPr>
          <p:cNvPr id="4" name="Footer Placeholder 3">
            <a:extLst>
              <a:ext uri="{FF2B5EF4-FFF2-40B4-BE49-F238E27FC236}">
                <a16:creationId xmlns:a16="http://schemas.microsoft.com/office/drawing/2014/main" id="{195384BF-5D02-36C1-B257-7CD55129AF83}"/>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1D98E5C4-4FDB-6314-9D6C-A32A38F7DB6D}"/>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7D3FC5A3-2AA9-3941-70CF-B1696258CE48}"/>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16</a:t>
            </a:fld>
            <a:endParaRPr lang="en-US"/>
          </a:p>
        </p:txBody>
      </p:sp>
    </p:spTree>
    <p:extLst>
      <p:ext uri="{BB962C8B-B14F-4D97-AF65-F5344CB8AC3E}">
        <p14:creationId xmlns:p14="http://schemas.microsoft.com/office/powerpoint/2010/main" val="87293721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3BD38-D30F-A286-0E53-F2D9581F98A6}"/>
              </a:ext>
            </a:extLst>
          </p:cNvPr>
          <p:cNvSpPr>
            <a:spLocks noGrp="1"/>
          </p:cNvSpPr>
          <p:nvPr>
            <p:ph type="title"/>
          </p:nvPr>
        </p:nvSpPr>
        <p:spPr>
          <a:xfrm>
            <a:off x="603504" y="430047"/>
            <a:ext cx="4939005" cy="1166270"/>
          </a:xfrm>
        </p:spPr>
        <p:txBody>
          <a:bodyPr anchor="b">
            <a:normAutofit/>
          </a:bodyPr>
          <a:lstStyle/>
          <a:p>
            <a:r>
              <a:rPr lang="en-US"/>
              <a:t>Stay Updated</a:t>
            </a:r>
          </a:p>
        </p:txBody>
      </p:sp>
      <p:sp>
        <p:nvSpPr>
          <p:cNvPr id="4" name="Content Placeholder 3">
            <a:extLst>
              <a:ext uri="{FF2B5EF4-FFF2-40B4-BE49-F238E27FC236}">
                <a16:creationId xmlns:a16="http://schemas.microsoft.com/office/drawing/2014/main" id="{B3D61AB1-ED1C-0453-075B-8F7559F693F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r>
              <a:rPr lang="en-US" b="1"/>
              <a:t>Subscribe to Newsletters</a:t>
            </a:r>
          </a:p>
          <a:p>
            <a:pPr marL="0" lvl="1" indent="0">
              <a:buFont typeface="Arial" panose="020B0604020202020204" pitchFamily="34" charset="0"/>
              <a:buNone/>
            </a:pPr>
            <a:r>
              <a:t>Subscribing to theatrical newsletters helps stay informed about the latest musical theatre news and trends.</a:t>
            </a:r>
            <a:endParaRPr lang="en-US"/>
          </a:p>
          <a:p>
            <a:pPr marL="0" indent="0">
              <a:spcBef>
                <a:spcPts val="2500"/>
              </a:spcBef>
              <a:buFont typeface="Arial" panose="020B0604020202020204" pitchFamily="34" charset="0"/>
              <a:buNone/>
            </a:pPr>
            <a:r>
              <a:rPr lang="en-US" b="1"/>
              <a:t>Attend Showcases and Festivals</a:t>
            </a:r>
          </a:p>
          <a:p>
            <a:pPr marL="0" lvl="1" indent="0">
              <a:buFont typeface="Arial" panose="020B0604020202020204" pitchFamily="34" charset="0"/>
              <a:buNone/>
            </a:pPr>
            <a:r>
              <a:t>Attending showcases and festivals provides opportunities to discover new works and connect with industry professionals.</a:t>
            </a:r>
            <a:endParaRPr lang="en-US"/>
          </a:p>
          <a:p>
            <a:pPr marL="0" indent="0">
              <a:spcBef>
                <a:spcPts val="2500"/>
              </a:spcBef>
              <a:buFont typeface="Arial" panose="020B0604020202020204" pitchFamily="34" charset="0"/>
              <a:buNone/>
            </a:pPr>
            <a:r>
              <a:rPr lang="en-US" b="1"/>
              <a:t>Follow Industry Trends</a:t>
            </a:r>
          </a:p>
          <a:p>
            <a:pPr marL="0" lvl="1" indent="0">
              <a:buFont typeface="Arial" panose="020B0604020202020204" pitchFamily="34" charset="0"/>
              <a:buNone/>
            </a:pPr>
            <a:r>
              <a:t>Keeping up with new releases and trends ensures your repertoire remains relevant and engaging for audiences and performers.</a:t>
            </a:r>
            <a:endParaRPr lang="en-US"/>
          </a:p>
        </p:txBody>
      </p:sp>
      <p:pic>
        <p:nvPicPr>
          <p:cNvPr id="8" name="Content Placeholder 7" descr="Theater">
            <a:extLst>
              <a:ext uri="{FF2B5EF4-FFF2-40B4-BE49-F238E27FC236}">
                <a16:creationId xmlns:a16="http://schemas.microsoft.com/office/drawing/2014/main" id="{65FE1972-6C56-40E5-A13F-C9A867D40169}"/>
              </a:ext>
            </a:extLst>
          </p:cNvPr>
          <p:cNvPicPr>
            <a:picLocks noGrp="1" noChangeAspect="1"/>
          </p:cNvPicPr>
          <p:nvPr>
            <p:ph type="pic" sz="quarter" idx="13"/>
          </p:nvPr>
        </p:nvPicPr>
        <p:blipFill>
          <a:blip r:embed="rId3"/>
          <a:srcRect l="19443" r="22952" b="2"/>
          <a:stretch>
            <a:fillRect/>
          </a:stretch>
        </p:blipFill>
        <p:spPr>
          <a:xfrm>
            <a:off x="7391400" y="10"/>
            <a:ext cx="4800600" cy="5562590"/>
          </a:xfrm>
          <a:prstGeom prst="rect">
            <a:avLst/>
          </a:prstGeom>
          <a:noFill/>
        </p:spPr>
      </p:pic>
      <p:sp>
        <p:nvSpPr>
          <p:cNvPr id="5" name="Footer Placeholder 4">
            <a:extLst>
              <a:ext uri="{FF2B5EF4-FFF2-40B4-BE49-F238E27FC236}">
                <a16:creationId xmlns:a16="http://schemas.microsoft.com/office/drawing/2014/main" id="{93B37C1D-EEED-1A51-A845-3E209D60FF17}"/>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44B8C962-3EA4-6462-527C-16C06B9D06AA}"/>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0B652B92-EDC2-C235-22FC-A0E9C18E43A2}"/>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17</a:t>
            </a:fld>
            <a:endParaRPr lang="en-US"/>
          </a:p>
        </p:txBody>
      </p:sp>
    </p:spTree>
    <p:extLst>
      <p:ext uri="{BB962C8B-B14F-4D97-AF65-F5344CB8AC3E}">
        <p14:creationId xmlns:p14="http://schemas.microsoft.com/office/powerpoint/2010/main" val="111754173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C4D91-B1BA-476D-B5F2-2DDCE7CD60E9}"/>
              </a:ext>
            </a:extLst>
          </p:cNvPr>
          <p:cNvSpPr>
            <a:spLocks noGrp="1"/>
          </p:cNvSpPr>
          <p:nvPr>
            <p:ph type="title"/>
          </p:nvPr>
        </p:nvSpPr>
        <p:spPr>
          <a:xfrm>
            <a:off x="185877" y="1062360"/>
            <a:ext cx="9948723" cy="5762371"/>
          </a:xfrm>
        </p:spPr>
        <p:txBody>
          <a:bodyPr anchor="b">
            <a:normAutofit/>
          </a:bodyPr>
          <a:lstStyle/>
          <a:p>
            <a:r>
              <a:rPr lang="en-US"/>
              <a:t>Interactive Components</a:t>
            </a:r>
          </a:p>
        </p:txBody>
      </p:sp>
      <p:sp>
        <p:nvSpPr>
          <p:cNvPr id="4" name="Footer Placeholder 3">
            <a:extLst>
              <a:ext uri="{FF2B5EF4-FFF2-40B4-BE49-F238E27FC236}">
                <a16:creationId xmlns:a16="http://schemas.microsoft.com/office/drawing/2014/main" id="{1FFC4934-FF84-CF65-E5C8-9908321D41FF}"/>
              </a:ext>
            </a:extLst>
          </p:cNvPr>
          <p:cNvSpPr>
            <a:spLocks noGrp="1"/>
          </p:cNvSpPr>
          <p:nvPr>
            <p:ph type="ftr" sz="quarter" idx="11"/>
          </p:nvPr>
        </p:nvSpPr>
        <p:spPr>
          <a:xfrm>
            <a:off x="9677400" y="618213"/>
            <a:ext cx="1941441" cy="444147"/>
          </a:xfrm>
        </p:spPr>
        <p:txBody>
          <a:bodyPr anchor="t">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C47DCB4D-EBDB-AF79-4023-2FBC7B258BED}"/>
              </a:ext>
            </a:extLst>
          </p:cNvPr>
          <p:cNvSpPr>
            <a:spLocks noGrp="1"/>
          </p:cNvSpPr>
          <p:nvPr>
            <p:ph type="dt" sz="half" idx="10"/>
          </p:nvPr>
        </p:nvSpPr>
        <p:spPr>
          <a:xfrm>
            <a:off x="10134600" y="5991663"/>
            <a:ext cx="1079954" cy="365125"/>
          </a:xfrm>
        </p:spPr>
        <p:txBody>
          <a:bodyPr anchor="ctr">
            <a:normAutofit/>
          </a:bodyPr>
          <a:lstStyle/>
          <a:p>
            <a:pPr>
              <a:spcAft>
                <a:spcPts val="600"/>
              </a:spcAft>
            </a:pPr>
            <a:fld id="{06866CBB-6F1F-436D-A8C6-FABC4CF2B536}"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327B94B5-C6E3-20E9-060D-58D84A2215A6}"/>
              </a:ext>
            </a:extLst>
          </p:cNvPr>
          <p:cNvSpPr>
            <a:spLocks noGrp="1"/>
          </p:cNvSpPr>
          <p:nvPr>
            <p:ph type="sldNum" sz="quarter" idx="12"/>
          </p:nvPr>
        </p:nvSpPr>
        <p:spPr>
          <a:xfrm>
            <a:off x="11210544" y="5991663"/>
            <a:ext cx="429372" cy="365125"/>
          </a:xfrm>
        </p:spPr>
        <p:txBody>
          <a:bodyPr anchor="ctr">
            <a:normAutofit/>
          </a:bodyPr>
          <a:lstStyle/>
          <a:p>
            <a:pPr>
              <a:spcAft>
                <a:spcPts val="600"/>
              </a:spcAft>
            </a:pPr>
            <a:fld id="{27F8DDA4-3B80-4E8A-A8F5-521F73BF9127}" type="slidenum">
              <a:rPr lang="en-US" smtClean="0"/>
              <a:pPr>
                <a:spcAft>
                  <a:spcPts val="600"/>
                </a:spcAft>
              </a:pPr>
              <a:t>18</a:t>
            </a:fld>
            <a:endParaRPr lang="en-US"/>
          </a:p>
        </p:txBody>
      </p:sp>
    </p:spTree>
    <p:extLst>
      <p:ext uri="{BB962C8B-B14F-4D97-AF65-F5344CB8AC3E}">
        <p14:creationId xmlns:p14="http://schemas.microsoft.com/office/powerpoint/2010/main" val="685334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A1FFC-6116-A1D0-C4D5-09C5F4D7AAF2}"/>
              </a:ext>
            </a:extLst>
          </p:cNvPr>
          <p:cNvSpPr>
            <a:spLocks noGrp="1"/>
          </p:cNvSpPr>
          <p:nvPr>
            <p:ph type="title"/>
          </p:nvPr>
        </p:nvSpPr>
        <p:spPr>
          <a:xfrm>
            <a:off x="603504" y="430047"/>
            <a:ext cx="4939005" cy="1166270"/>
          </a:xfrm>
        </p:spPr>
        <p:txBody>
          <a:bodyPr anchor="b">
            <a:normAutofit/>
          </a:bodyPr>
          <a:lstStyle/>
          <a:p>
            <a:r>
              <a:rPr lang="en-US"/>
              <a:t>Group Discussion</a:t>
            </a:r>
          </a:p>
        </p:txBody>
      </p:sp>
      <p:sp>
        <p:nvSpPr>
          <p:cNvPr id="4" name="Content Placeholder 3">
            <a:extLst>
              <a:ext uri="{FF2B5EF4-FFF2-40B4-BE49-F238E27FC236}">
                <a16:creationId xmlns:a16="http://schemas.microsoft.com/office/drawing/2014/main" id="{1D637453-A48C-B097-D524-F24E97C06B5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432" y="1746792"/>
            <a:ext cx="5776896" cy="3969400"/>
          </a:xfrm>
        </p:spPr>
        <p:txBody>
          <a:bodyPr>
            <a:normAutofit/>
          </a:bodyPr>
          <a:lstStyle/>
          <a:p>
            <a:pPr marL="0" indent="0">
              <a:spcBef>
                <a:spcPts val="2500"/>
              </a:spcBef>
              <a:buFont typeface="Arial" panose="020B0604020202020204" pitchFamily="34" charset="0"/>
              <a:buNone/>
            </a:pPr>
            <a:r>
              <a:rPr lang="en-US" b="1"/>
              <a:t>Exploring Online Resources</a:t>
            </a:r>
          </a:p>
          <a:p>
            <a:pPr marL="0" lvl="1" indent="0">
              <a:buFont typeface="Arial" panose="020B0604020202020204" pitchFamily="34" charset="0"/>
              <a:buNone/>
            </a:pPr>
            <a:r>
              <a:t>Students discuss the various online platforms used for sourcing sheet music, sharing their personal experiences.</a:t>
            </a:r>
            <a:endParaRPr lang="en-US"/>
          </a:p>
          <a:p>
            <a:pPr marL="0" indent="0">
              <a:spcBef>
                <a:spcPts val="2500"/>
              </a:spcBef>
              <a:buFont typeface="Arial" panose="020B0604020202020204" pitchFamily="34" charset="0"/>
              <a:buNone/>
            </a:pPr>
            <a:r>
              <a:rPr lang="en-US" b="1"/>
              <a:t>Challenges in Sourcing</a:t>
            </a:r>
          </a:p>
          <a:p>
            <a:pPr marL="0" lvl="1" indent="0">
              <a:buFont typeface="Arial" panose="020B0604020202020204" pitchFamily="34" charset="0"/>
              <a:buNone/>
            </a:pPr>
            <a:r>
              <a:t>Participants reflect on difficulties faced when finding accurate and legal sheet music resources.</a:t>
            </a:r>
            <a:endParaRPr lang="en-US"/>
          </a:p>
          <a:p>
            <a:pPr marL="0" indent="0">
              <a:spcBef>
                <a:spcPts val="2500"/>
              </a:spcBef>
              <a:buFont typeface="Arial" panose="020B0604020202020204" pitchFamily="34" charset="0"/>
              <a:buNone/>
            </a:pPr>
            <a:r>
              <a:rPr lang="en-US" b="1"/>
              <a:t>Licensing Compliance</a:t>
            </a:r>
          </a:p>
          <a:p>
            <a:pPr marL="0" lvl="1" indent="0">
              <a:buFont typeface="Arial" panose="020B0604020202020204" pitchFamily="34" charset="0"/>
              <a:buNone/>
            </a:pPr>
            <a:r>
              <a:t>The group explores strategies to ensure proper licensing and legal use of sheet music in practice.</a:t>
            </a:r>
            <a:endParaRPr lang="en-US"/>
          </a:p>
        </p:txBody>
      </p:sp>
      <p:pic>
        <p:nvPicPr>
          <p:cNvPr id="8" name="Content Placeholder 7" descr="People in classroom">
            <a:extLst>
              <a:ext uri="{FF2B5EF4-FFF2-40B4-BE49-F238E27FC236}">
                <a16:creationId xmlns:a16="http://schemas.microsoft.com/office/drawing/2014/main" id="{136C1932-D41C-4D60-AAFA-090F6BCB8810}"/>
              </a:ext>
            </a:extLst>
          </p:cNvPr>
          <p:cNvPicPr>
            <a:picLocks noGrp="1" noChangeAspect="1"/>
          </p:cNvPicPr>
          <p:nvPr>
            <p:ph type="pic" sz="quarter" idx="13"/>
          </p:nvPr>
        </p:nvPicPr>
        <p:blipFill>
          <a:blip r:embed="rId3"/>
          <a:srcRect l="19427" r="22968" b="2"/>
          <a:stretch>
            <a:fillRect/>
          </a:stretch>
        </p:blipFill>
        <p:spPr>
          <a:xfrm>
            <a:off x="7391400" y="10"/>
            <a:ext cx="4800600" cy="5562590"/>
          </a:xfrm>
          <a:prstGeom prst="rect">
            <a:avLst/>
          </a:prstGeom>
          <a:noFill/>
        </p:spPr>
      </p:pic>
      <p:sp>
        <p:nvSpPr>
          <p:cNvPr id="5" name="Footer Placeholder 4">
            <a:extLst>
              <a:ext uri="{FF2B5EF4-FFF2-40B4-BE49-F238E27FC236}">
                <a16:creationId xmlns:a16="http://schemas.microsoft.com/office/drawing/2014/main" id="{3B3327EF-8678-6072-21B1-02A953A2ADA7}"/>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A9D54A43-0E4C-73FA-2894-A176378A2265}"/>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2FBD8FC0-BA7F-274E-2FD4-3020870E3C7C}"/>
              </a:ext>
            </a:extLst>
          </p:cNvPr>
          <p:cNvSpPr>
            <a:spLocks noGrp="1"/>
          </p:cNvSpPr>
          <p:nvPr>
            <p:ph type="sldNum" sz="quarter" idx="12"/>
          </p:nvPr>
        </p:nvSpPr>
        <p:spPr>
          <a:xfrm>
            <a:off x="11238206" y="6029868"/>
            <a:ext cx="429372" cy="365125"/>
          </a:xfrm>
        </p:spPr>
        <p:txBody>
          <a:bodyPr anchor="ctr">
            <a:normAutofit/>
          </a:bodyPr>
          <a:lstStyle/>
          <a:p>
            <a:pPr>
              <a:spcAft>
                <a:spcPts val="600"/>
              </a:spcAft>
            </a:pPr>
            <a:fld id="{27F8DDA4-3B80-4E8A-A8F5-521F73BF9127}" type="slidenum">
              <a:rPr lang="en-US" smtClean="0"/>
              <a:pPr>
                <a:spcAft>
                  <a:spcPts val="600"/>
                </a:spcAft>
              </a:pPr>
              <a:t>19</a:t>
            </a:fld>
            <a:endParaRPr lang="en-US"/>
          </a:p>
        </p:txBody>
      </p:sp>
    </p:spTree>
    <p:extLst>
      <p:ext uri="{BB962C8B-B14F-4D97-AF65-F5344CB8AC3E}">
        <p14:creationId xmlns:p14="http://schemas.microsoft.com/office/powerpoint/2010/main" val="41854319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Students using laptops in classroom">
            <a:extLst>
              <a:ext uri="{FF2B5EF4-FFF2-40B4-BE49-F238E27FC236}">
                <a16:creationId xmlns:a16="http://schemas.microsoft.com/office/drawing/2014/main" id="{C0B4EF31-6448-44A4-A2C8-517F9256D4AD}"/>
              </a:ext>
            </a:extLst>
          </p:cNvPr>
          <p:cNvPicPr>
            <a:picLocks noGrp="1" noChangeAspect="1"/>
          </p:cNvPicPr>
          <p:nvPr>
            <p:ph type="pic" sz="quarter" idx="13"/>
          </p:nvPr>
        </p:nvPicPr>
        <p:blipFill>
          <a:blip r:embed="rId3"/>
          <a:srcRect l="32213" r="1338" b="-2"/>
          <a:stretch>
            <a:fillRect/>
          </a:stretch>
        </p:blipFill>
        <p:spPr>
          <a:xfrm>
            <a:off x="20" y="1"/>
            <a:ext cx="4800580" cy="4822372"/>
          </a:xfrm>
          <a:prstGeom prst="rect">
            <a:avLst/>
          </a:prstGeom>
          <a:noFill/>
        </p:spPr>
      </p:pic>
      <p:sp>
        <p:nvSpPr>
          <p:cNvPr id="2" name="Title 1">
            <a:extLst>
              <a:ext uri="{FF2B5EF4-FFF2-40B4-BE49-F238E27FC236}">
                <a16:creationId xmlns:a16="http://schemas.microsoft.com/office/drawing/2014/main" id="{19D58A55-FF37-A1AD-F35F-00A6E9B2C53D}"/>
              </a:ext>
            </a:extLst>
          </p:cNvPr>
          <p:cNvSpPr>
            <a:spLocks noGrp="1"/>
          </p:cNvSpPr>
          <p:nvPr>
            <p:ph type="title"/>
          </p:nvPr>
        </p:nvSpPr>
        <p:spPr>
          <a:xfrm>
            <a:off x="1002085" y="4374100"/>
            <a:ext cx="3897905" cy="1380814"/>
          </a:xfrm>
        </p:spPr>
        <p:txBody>
          <a:bodyPr anchor="t">
            <a:normAutofit/>
          </a:bodyPr>
          <a:lstStyle/>
          <a:p>
            <a:r>
              <a:rPr lang="en-US"/>
              <a:t>Workshop Activity</a:t>
            </a:r>
          </a:p>
        </p:txBody>
      </p:sp>
      <p:sp>
        <p:nvSpPr>
          <p:cNvPr id="4" name="Content Placeholder 3">
            <a:extLst>
              <a:ext uri="{FF2B5EF4-FFF2-40B4-BE49-F238E27FC236}">
                <a16:creationId xmlns:a16="http://schemas.microsoft.com/office/drawing/2014/main" id="{DB534A1A-BFF3-EE2E-F08B-456C49616DC5}"/>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389516" y="685800"/>
            <a:ext cx="5430884" cy="5204983"/>
          </a:xfrm>
        </p:spPr>
        <p:txBody>
          <a:bodyPr>
            <a:normAutofit/>
          </a:bodyPr>
          <a:lstStyle/>
          <a:p>
            <a:pPr marL="0" indent="0">
              <a:spcBef>
                <a:spcPts val="2500"/>
              </a:spcBef>
              <a:buFont typeface="Arial" panose="020B0604020202020204" pitchFamily="34" charset="0"/>
              <a:buNone/>
            </a:pPr>
            <a:r>
              <a:rPr lang="en-US" b="1"/>
              <a:t>Group Collaboration</a:t>
            </a:r>
          </a:p>
          <a:p>
            <a:pPr marL="0" lvl="1" indent="0">
              <a:buFont typeface="Arial" panose="020B0604020202020204" pitchFamily="34" charset="0"/>
              <a:buNone/>
            </a:pPr>
            <a:r>
              <a:t>Students work in pairs or small groups to encourage teamwork and shared learning experiences.</a:t>
            </a:r>
            <a:endParaRPr lang="en-US"/>
          </a:p>
          <a:p>
            <a:pPr marL="0" indent="0">
              <a:spcBef>
                <a:spcPts val="2500"/>
              </a:spcBef>
              <a:buFont typeface="Arial" panose="020B0604020202020204" pitchFamily="34" charset="0"/>
              <a:buNone/>
            </a:pPr>
            <a:r>
              <a:rPr lang="en-US" b="1"/>
              <a:t>Sheet Music Sourcing</a:t>
            </a:r>
          </a:p>
          <a:p>
            <a:pPr marL="0" lvl="1" indent="0">
              <a:buFont typeface="Arial" panose="020B0604020202020204" pitchFamily="34" charset="0"/>
              <a:buNone/>
            </a:pPr>
            <a:r>
              <a:t>Identifying reliable sources for musical theatre sheet music enhances research and resourcefulness skills.</a:t>
            </a:r>
            <a:endParaRPr lang="en-US"/>
          </a:p>
          <a:p>
            <a:pPr marL="0" indent="0">
              <a:spcBef>
                <a:spcPts val="2500"/>
              </a:spcBef>
              <a:buFont typeface="Arial" panose="020B0604020202020204" pitchFamily="34" charset="0"/>
              <a:buNone/>
            </a:pPr>
            <a:r>
              <a:rPr lang="en-US" b="1"/>
              <a:t>Licensing Discussion</a:t>
            </a:r>
          </a:p>
          <a:p>
            <a:pPr marL="0" lvl="1" indent="0">
              <a:buFont typeface="Arial" panose="020B0604020202020204" pitchFamily="34" charset="0"/>
              <a:buNone/>
            </a:pPr>
            <a:r>
              <a:t>Students discuss licensing requirements to understand legal aspects of using musical works.</a:t>
            </a:r>
            <a:endParaRPr lang="en-US"/>
          </a:p>
          <a:p>
            <a:pPr marL="0" indent="0">
              <a:spcBef>
                <a:spcPts val="2500"/>
              </a:spcBef>
              <a:buFont typeface="Arial" panose="020B0604020202020204" pitchFamily="34" charset="0"/>
              <a:buNone/>
            </a:pPr>
            <a:r>
              <a:rPr lang="en-US" b="1"/>
              <a:t>Class Presentation</a:t>
            </a:r>
          </a:p>
          <a:p>
            <a:pPr marL="0" lvl="1" indent="0">
              <a:buFont typeface="Arial" panose="020B0604020202020204" pitchFamily="34" charset="0"/>
              <a:buNone/>
            </a:pPr>
            <a:r>
              <a:t>Groups present their findings to the class, promoting communication and presentation skills.</a:t>
            </a:r>
            <a:endParaRPr lang="en-US"/>
          </a:p>
        </p:txBody>
      </p:sp>
      <p:sp>
        <p:nvSpPr>
          <p:cNvPr id="5" name="Footer Placeholder 4">
            <a:extLst>
              <a:ext uri="{FF2B5EF4-FFF2-40B4-BE49-F238E27FC236}">
                <a16:creationId xmlns:a16="http://schemas.microsoft.com/office/drawing/2014/main" id="{1B321ECC-DCFF-E4B7-1F5D-0961BB30E5D2}"/>
              </a:ext>
            </a:extLst>
          </p:cNvPr>
          <p:cNvSpPr>
            <a:spLocks noGrp="1"/>
          </p:cNvSpPr>
          <p:nvPr>
            <p:ph type="ftr" sz="quarter" idx="11"/>
          </p:nvPr>
        </p:nvSpPr>
        <p:spPr>
          <a:xfrm>
            <a:off x="602974" y="6029867"/>
            <a:ext cx="1911096" cy="365126"/>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E7855DFD-CE4D-1737-1A75-798D0E5DBDA8}"/>
              </a:ext>
            </a:extLst>
          </p:cNvPr>
          <p:cNvSpPr>
            <a:spLocks noGrp="1"/>
          </p:cNvSpPr>
          <p:nvPr>
            <p:ph type="dt" sz="half" idx="10"/>
          </p:nvPr>
        </p:nvSpPr>
        <p:spPr>
          <a:xfrm>
            <a:off x="10058400" y="6029868"/>
            <a:ext cx="117957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867EDED1-B138-222D-B5D7-5713696EE2E8}"/>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20</a:t>
            </a:fld>
            <a:endParaRPr lang="en-US"/>
          </a:p>
        </p:txBody>
      </p:sp>
    </p:spTree>
    <p:extLst>
      <p:ext uri="{BB962C8B-B14F-4D97-AF65-F5344CB8AC3E}">
        <p14:creationId xmlns:p14="http://schemas.microsoft.com/office/powerpoint/2010/main" val="40043143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laptop computer and musical note symbol on screen">
            <a:extLst>
              <a:ext uri="{FF2B5EF4-FFF2-40B4-BE49-F238E27FC236}">
                <a16:creationId xmlns:a16="http://schemas.microsoft.com/office/drawing/2014/main" id="{D7B7412A-C3F1-4315-9CFC-85E906266064}"/>
              </a:ext>
            </a:extLst>
          </p:cNvPr>
          <p:cNvPicPr>
            <a:picLocks noGrp="1" noChangeAspect="1"/>
          </p:cNvPicPr>
          <p:nvPr>
            <p:ph type="pic" sz="quarter" idx="13"/>
          </p:nvPr>
        </p:nvPicPr>
        <p:blipFill>
          <a:blip r:embed="rId3"/>
          <a:srcRect l="13285" r="20880" b="2"/>
          <a:stretch>
            <a:fillRect/>
          </a:stretch>
        </p:blipFill>
        <p:spPr>
          <a:xfrm>
            <a:off x="20" y="10"/>
            <a:ext cx="5486380" cy="5562590"/>
          </a:xfrm>
          <a:prstGeom prst="rect">
            <a:avLst/>
          </a:prstGeom>
          <a:noFill/>
        </p:spPr>
      </p:pic>
      <p:sp>
        <p:nvSpPr>
          <p:cNvPr id="2" name="Title 1">
            <a:extLst>
              <a:ext uri="{FF2B5EF4-FFF2-40B4-BE49-F238E27FC236}">
                <a16:creationId xmlns:a16="http://schemas.microsoft.com/office/drawing/2014/main" id="{DE32B50E-CC3A-9E25-B48B-F9787C5EE66E}"/>
              </a:ext>
            </a:extLst>
          </p:cNvPr>
          <p:cNvSpPr>
            <a:spLocks noGrp="1"/>
          </p:cNvSpPr>
          <p:nvPr>
            <p:ph type="title"/>
          </p:nvPr>
        </p:nvSpPr>
        <p:spPr>
          <a:xfrm>
            <a:off x="5063318" y="0"/>
            <a:ext cx="4385481" cy="1796124"/>
          </a:xfrm>
        </p:spPr>
        <p:txBody>
          <a:bodyPr anchor="b">
            <a:normAutofit/>
          </a:bodyPr>
          <a:lstStyle/>
          <a:p>
            <a:r>
              <a:rPr lang="en-US"/>
              <a:t>Useful Links</a:t>
            </a:r>
          </a:p>
        </p:txBody>
      </p:sp>
      <p:sp>
        <p:nvSpPr>
          <p:cNvPr id="4" name="Content Placeholder 3">
            <a:extLst>
              <a:ext uri="{FF2B5EF4-FFF2-40B4-BE49-F238E27FC236}">
                <a16:creationId xmlns:a16="http://schemas.microsoft.com/office/drawing/2014/main" id="{262736BA-4FF5-83E8-B70E-8116AF4D94E0}"/>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055056" y="1965281"/>
            <a:ext cx="4859992" cy="3732876"/>
          </a:xfrm>
        </p:spPr>
        <p:txBody>
          <a:bodyPr>
            <a:normAutofit/>
          </a:bodyPr>
          <a:lstStyle/>
          <a:p>
            <a:pPr marL="0" indent="0">
              <a:spcBef>
                <a:spcPts val="2500"/>
              </a:spcBef>
              <a:buFont typeface="Arial" panose="020B0604020202020204" pitchFamily="34" charset="0"/>
              <a:buNone/>
            </a:pPr>
            <a:r>
              <a:rPr lang="en-US" b="1" dirty="0"/>
              <a:t>Sheet Music Platforms</a:t>
            </a:r>
          </a:p>
          <a:p>
            <a:pPr marL="0" indent="0">
              <a:spcBef>
                <a:spcPts val="2500"/>
              </a:spcBef>
              <a:buNone/>
            </a:pPr>
            <a:r>
              <a:rPr lang="en-GB" dirty="0">
                <a:hlinkClick r:id="rId4"/>
              </a:rPr>
              <a:t>Scribd: Home to the world’s documents.</a:t>
            </a:r>
            <a:endParaRPr lang="en-GB" dirty="0"/>
          </a:p>
          <a:p>
            <a:pPr marL="0" indent="0">
              <a:spcBef>
                <a:spcPts val="2500"/>
              </a:spcBef>
              <a:buNone/>
            </a:pPr>
            <a:r>
              <a:rPr lang="en-GB" dirty="0">
                <a:hlinkClick r:id="rId5"/>
              </a:rPr>
              <a:t>Download Sheet Music | Piano, Choral &amp; More | Sheet Music Direct</a:t>
            </a:r>
            <a:endParaRPr lang="en-GB" dirty="0"/>
          </a:p>
          <a:p>
            <a:pPr marL="0" indent="0">
              <a:spcBef>
                <a:spcPts val="2500"/>
              </a:spcBef>
              <a:buNone/>
            </a:pPr>
            <a:r>
              <a:rPr lang="en-GB" dirty="0">
                <a:hlinkClick r:id="rId6"/>
              </a:rPr>
              <a:t>MuseScore.com | The world's largest free sheet music </a:t>
            </a:r>
            <a:r>
              <a:rPr lang="en-GB" dirty="0" err="1">
                <a:hlinkClick r:id="rId6"/>
              </a:rPr>
              <a:t>catalog</a:t>
            </a:r>
            <a:r>
              <a:rPr lang="en-GB" dirty="0">
                <a:hlinkClick r:id="rId6"/>
              </a:rPr>
              <a:t> and community</a:t>
            </a:r>
            <a:endParaRPr lang="en-US" b="1" dirty="0"/>
          </a:p>
        </p:txBody>
      </p:sp>
      <p:sp>
        <p:nvSpPr>
          <p:cNvPr id="5" name="Footer Placeholder 4">
            <a:extLst>
              <a:ext uri="{FF2B5EF4-FFF2-40B4-BE49-F238E27FC236}">
                <a16:creationId xmlns:a16="http://schemas.microsoft.com/office/drawing/2014/main" id="{4642C841-F459-205B-9C39-0BAF68E78865}"/>
              </a:ext>
            </a:extLst>
          </p:cNvPr>
          <p:cNvSpPr>
            <a:spLocks noGrp="1"/>
          </p:cNvSpPr>
          <p:nvPr>
            <p:ph type="ftr" sz="quarter" idx="11"/>
          </p:nvPr>
        </p:nvSpPr>
        <p:spPr>
          <a:xfrm>
            <a:off x="605430" y="6029868"/>
            <a:ext cx="1911096" cy="365125"/>
          </a:xfrm>
        </p:spPr>
        <p:txBody>
          <a:bodyPr anchor="ctr">
            <a:normAutofit/>
          </a:bodyPr>
          <a:lstStyle/>
          <a:p>
            <a:pPr>
              <a:spcAft>
                <a:spcPts val="600"/>
              </a:spcAft>
            </a:pPr>
            <a:r>
              <a:rPr lang="en-US"/>
              <a:t>Sample Footer Text</a:t>
            </a:r>
          </a:p>
        </p:txBody>
      </p:sp>
      <p:sp>
        <p:nvSpPr>
          <p:cNvPr id="6" name="Date Placeholder 5">
            <a:extLst>
              <a:ext uri="{FF2B5EF4-FFF2-40B4-BE49-F238E27FC236}">
                <a16:creationId xmlns:a16="http://schemas.microsoft.com/office/drawing/2014/main" id="{081710EE-903E-7AD7-4A6B-6FB75801DBE4}"/>
              </a:ext>
            </a:extLst>
          </p:cNvPr>
          <p:cNvSpPr>
            <a:spLocks noGrp="1"/>
          </p:cNvSpPr>
          <p:nvPr>
            <p:ph type="dt" sz="half" idx="10"/>
          </p:nvPr>
        </p:nvSpPr>
        <p:spPr>
          <a:xfrm>
            <a:off x="10058400" y="6029868"/>
            <a:ext cx="1182686" cy="365125"/>
          </a:xfrm>
        </p:spPr>
        <p:txBody>
          <a:bodyPr anchor="ctr">
            <a:normAutofit/>
          </a:bodyPr>
          <a:lstStyle/>
          <a:p>
            <a:pPr>
              <a:spcAft>
                <a:spcPts val="600"/>
              </a:spcAft>
            </a:pPr>
            <a:fld id="{B3C0EDEC-0890-4E6D-9DE0-ECAF543851A7}" type="datetime1">
              <a:rPr lang="en-US" smtClean="0"/>
              <a:pPr>
                <a:spcAft>
                  <a:spcPts val="600"/>
                </a:spcAft>
              </a:pPr>
              <a:t>10/1/2025</a:t>
            </a:fld>
            <a:endParaRPr lang="en-US"/>
          </a:p>
        </p:txBody>
      </p:sp>
      <p:sp>
        <p:nvSpPr>
          <p:cNvPr id="7" name="Slide Number Placeholder 6">
            <a:extLst>
              <a:ext uri="{FF2B5EF4-FFF2-40B4-BE49-F238E27FC236}">
                <a16:creationId xmlns:a16="http://schemas.microsoft.com/office/drawing/2014/main" id="{0186F793-F750-AE81-A0DC-ACF00E02A194}"/>
              </a:ext>
            </a:extLst>
          </p:cNvPr>
          <p:cNvSpPr>
            <a:spLocks noGrp="1"/>
          </p:cNvSpPr>
          <p:nvPr>
            <p:ph type="sldNum" sz="quarter" idx="12"/>
          </p:nvPr>
        </p:nvSpPr>
        <p:spPr>
          <a:xfrm>
            <a:off x="11233434" y="6029868"/>
            <a:ext cx="429372" cy="365125"/>
          </a:xfrm>
        </p:spPr>
        <p:txBody>
          <a:bodyPr anchor="ctr">
            <a:normAutofit/>
          </a:bodyPr>
          <a:lstStyle/>
          <a:p>
            <a:pPr>
              <a:spcAft>
                <a:spcPts val="600"/>
              </a:spcAft>
            </a:pPr>
            <a:fld id="{27F8DDA4-3B80-4E8A-A8F5-521F73BF9127}" type="slidenum">
              <a:rPr lang="en-US" smtClean="0"/>
              <a:pPr>
                <a:spcAft>
                  <a:spcPts val="600"/>
                </a:spcAft>
              </a:pPr>
              <a:t>21</a:t>
            </a:fld>
            <a:endParaRPr lang="en-US"/>
          </a:p>
        </p:txBody>
      </p:sp>
    </p:spTree>
    <p:extLst>
      <p:ext uri="{BB962C8B-B14F-4D97-AF65-F5344CB8AC3E}">
        <p14:creationId xmlns:p14="http://schemas.microsoft.com/office/powerpoint/2010/main" val="26042785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range experience">
  <a:themeElements>
    <a:clrScheme name="Orange Experience">
      <a:dk1>
        <a:srgbClr val="131313"/>
      </a:dk1>
      <a:lt1>
        <a:sysClr val="window" lastClr="FFFFFF"/>
      </a:lt1>
      <a:dk2>
        <a:srgbClr val="444742"/>
      </a:dk2>
      <a:lt2>
        <a:srgbClr val="EDECE9"/>
      </a:lt2>
      <a:accent1>
        <a:srgbClr val="ED6845"/>
      </a:accent1>
      <a:accent2>
        <a:srgbClr val="F48A56"/>
      </a:accent2>
      <a:accent3>
        <a:srgbClr val="9FA295"/>
      </a:accent3>
      <a:accent4>
        <a:srgbClr val="5B6E74"/>
      </a:accent4>
      <a:accent5>
        <a:srgbClr val="6E7868"/>
      </a:accent5>
      <a:accent6>
        <a:srgbClr val="A1AAAA"/>
      </a:accent6>
      <a:hlink>
        <a:srgbClr val="F05814"/>
      </a:hlink>
      <a:folHlink>
        <a:srgbClr val="E99401"/>
      </a:folHlink>
    </a:clrScheme>
    <a:fontScheme name="Custom 40">
      <a:majorFont>
        <a:latin typeface="Oswald SemiBold"/>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rangeExperience" id="{F3C6FDEA-AE41-472D-8E81-2DA7CC66D099}" vid="{5D82712B-855B-4627-96FB-F7C927B9DD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66138A-5333-4F8F-852B-472D6D0F0B7A}">
  <ds:schemaRefs>
    <ds:schemaRef ds:uri="http://schemas.microsoft.com/sharepoint/v3/contenttype/forms"/>
  </ds:schemaRefs>
</ds:datastoreItem>
</file>

<file path=customXml/itemProps2.xml><?xml version="1.0" encoding="utf-8"?>
<ds:datastoreItem xmlns:ds="http://schemas.openxmlformats.org/officeDocument/2006/customXml" ds:itemID="{1FBC0E98-53B2-45AC-A2D3-5CB4F53EE9F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3E7D331F-9E03-42FF-A5D8-8CA51554CE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20</TotalTime>
  <Words>1780</Words>
  <Application>Microsoft Office PowerPoint</Application>
  <PresentationFormat>Widescreen</PresentationFormat>
  <Paragraphs>203</Paragraphs>
  <Slides>21</Slides>
  <Notes>21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Oswald SemiBold</vt:lpstr>
      <vt:lpstr>Univers Condensed Light</vt:lpstr>
      <vt:lpstr>Orange experience</vt:lpstr>
      <vt:lpstr>Musical Theatre Music Sourcing lecture</vt:lpstr>
      <vt:lpstr>Introduction</vt:lpstr>
      <vt:lpstr>Welcome and Workshop Overview</vt:lpstr>
      <vt:lpstr>Sourcing Criteria</vt:lpstr>
      <vt:lpstr>Define Your Criteria</vt:lpstr>
      <vt:lpstr>Online Resources</vt:lpstr>
      <vt:lpstr>Use Reputable Online Databases</vt:lpstr>
      <vt:lpstr>Library and Archive Access</vt:lpstr>
      <vt:lpstr>Explore Libraries and Archives</vt:lpstr>
      <vt:lpstr>Community and Composer Resources</vt:lpstr>
      <vt:lpstr>Tap Into Community Knowledge</vt:lpstr>
      <vt:lpstr>Check Composer &amp; Publisher Websites</vt:lpstr>
      <vt:lpstr>Legal and Organisational Considerations</vt:lpstr>
      <vt:lpstr>Understand Licensing &amp; Copyright</vt:lpstr>
      <vt:lpstr>Organise Your Repertoire</vt:lpstr>
      <vt:lpstr>Staying Current</vt:lpstr>
      <vt:lpstr>Stay Updated</vt:lpstr>
      <vt:lpstr>Interactive Components</vt:lpstr>
      <vt:lpstr>Group Discussion</vt:lpstr>
      <vt:lpstr>Workshop Activity</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Victoria Johns</cp:lastModifiedBy>
  <cp:revision>2</cp:revision>
  <dcterms:created xsi:type="dcterms:W3CDTF">2025-08-04T23:28:37Z</dcterms:created>
  <dcterms:modified xsi:type="dcterms:W3CDTF">2025-10-01T08:57:28Z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