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8"/>
  </p:notesMasterIdLst>
  <p:sldIdLst>
    <p:sldId id="272" r:id="rId2"/>
    <p:sldId id="258" r:id="rId3"/>
    <p:sldId id="26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9" r:id="rId14"/>
    <p:sldId id="270" r:id="rId15"/>
    <p:sldId id="273" r:id="rId16"/>
    <p:sldId id="274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C5073D"/>
    <a:srgbClr val="B903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59E9F7-C77A-439B-9EB9-8142AD7F82EE}" v="141" dt="2026-06-14T18:21:23.3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96" autoAdjust="0"/>
    <p:restoredTop sz="93779" autoAdjust="0"/>
  </p:normalViewPr>
  <p:slideViewPr>
    <p:cSldViewPr snapToGrid="0">
      <p:cViewPr varScale="1">
        <p:scale>
          <a:sx n="59" d="100"/>
          <a:sy n="59" d="100"/>
        </p:scale>
        <p:origin x="91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41DC7D-061B-4B6D-BE42-BB1F0E4723D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D2E9990-2D98-4831-9034-C8480B81F912}">
      <dgm:prSet/>
      <dgm:spPr/>
      <dgm:t>
        <a:bodyPr/>
        <a:lstStyle/>
        <a:p>
          <a:r>
            <a:rPr lang="en-GB"/>
            <a:t>PSYCOLOGY IN HEALTH AND SOCIAL CARE.</a:t>
          </a:r>
          <a:endParaRPr lang="en-US"/>
        </a:p>
      </dgm:t>
    </dgm:pt>
    <dgm:pt modelId="{3582F9B9-9A16-44C1-8451-2AE1E44E38D0}" type="parTrans" cxnId="{81A75D54-59AA-4CDB-8BF0-47359013DB4A}">
      <dgm:prSet/>
      <dgm:spPr/>
      <dgm:t>
        <a:bodyPr/>
        <a:lstStyle/>
        <a:p>
          <a:endParaRPr lang="en-US"/>
        </a:p>
      </dgm:t>
    </dgm:pt>
    <dgm:pt modelId="{2D2894F3-CE09-490C-BC23-7832BCFCCE1B}" type="sibTrans" cxnId="{81A75D54-59AA-4CDB-8BF0-47359013DB4A}">
      <dgm:prSet/>
      <dgm:spPr/>
      <dgm:t>
        <a:bodyPr/>
        <a:lstStyle/>
        <a:p>
          <a:endParaRPr lang="en-US"/>
        </a:p>
      </dgm:t>
    </dgm:pt>
    <dgm:pt modelId="{A1A27DE1-A5E0-41C7-BE1F-28523A14FBD6}">
      <dgm:prSet/>
      <dgm:spPr/>
      <dgm:t>
        <a:bodyPr/>
        <a:lstStyle/>
        <a:p>
          <a:r>
            <a:rPr lang="en-GB"/>
            <a:t>[LCH54010 BIRMINGHAM]</a:t>
          </a:r>
          <a:endParaRPr lang="en-US"/>
        </a:p>
      </dgm:t>
    </dgm:pt>
    <dgm:pt modelId="{FCBC112E-5F56-4D24-A27E-1CB49000B7B6}" type="parTrans" cxnId="{49954C42-BBC5-4782-A749-EA980B906C21}">
      <dgm:prSet/>
      <dgm:spPr/>
      <dgm:t>
        <a:bodyPr/>
        <a:lstStyle/>
        <a:p>
          <a:endParaRPr lang="en-US"/>
        </a:p>
      </dgm:t>
    </dgm:pt>
    <dgm:pt modelId="{D3E93766-D1B1-4939-B8FA-AF0314C9DE38}" type="sibTrans" cxnId="{49954C42-BBC5-4782-A749-EA980B906C21}">
      <dgm:prSet/>
      <dgm:spPr/>
      <dgm:t>
        <a:bodyPr/>
        <a:lstStyle/>
        <a:p>
          <a:endParaRPr lang="en-US"/>
        </a:p>
      </dgm:t>
    </dgm:pt>
    <dgm:pt modelId="{6CB3B203-BE2B-4EBF-9F50-4F821BF01A3B}">
      <dgm:prSet/>
      <dgm:spPr/>
      <dgm:t>
        <a:bodyPr/>
        <a:lstStyle/>
        <a:p>
          <a:r>
            <a:rPr lang="en-GB"/>
            <a:t>HELP PLAN FOR ISAAC.</a:t>
          </a:r>
          <a:endParaRPr lang="en-US"/>
        </a:p>
      </dgm:t>
    </dgm:pt>
    <dgm:pt modelId="{6B704A7D-11DB-432B-93D6-7442B492DD51}" type="parTrans" cxnId="{48E582E5-C987-43BD-897A-04BC2E423C33}">
      <dgm:prSet/>
      <dgm:spPr/>
      <dgm:t>
        <a:bodyPr/>
        <a:lstStyle/>
        <a:p>
          <a:endParaRPr lang="en-US"/>
        </a:p>
      </dgm:t>
    </dgm:pt>
    <dgm:pt modelId="{485C05BB-DFF1-4589-A4B9-1CC84C40B636}" type="sibTrans" cxnId="{48E582E5-C987-43BD-897A-04BC2E423C33}">
      <dgm:prSet/>
      <dgm:spPr/>
      <dgm:t>
        <a:bodyPr/>
        <a:lstStyle/>
        <a:p>
          <a:endParaRPr lang="en-US"/>
        </a:p>
      </dgm:t>
    </dgm:pt>
    <dgm:pt modelId="{9E5F9A04-67E2-461F-AF39-60EB377BEBD5}" type="pres">
      <dgm:prSet presAssocID="{9E41DC7D-061B-4B6D-BE42-BB1F0E4723D8}" presName="linear" presStyleCnt="0">
        <dgm:presLayoutVars>
          <dgm:animLvl val="lvl"/>
          <dgm:resizeHandles val="exact"/>
        </dgm:presLayoutVars>
      </dgm:prSet>
      <dgm:spPr/>
    </dgm:pt>
    <dgm:pt modelId="{D4AA1094-4FAB-43CE-8D8C-3DFC4D12BE5A}" type="pres">
      <dgm:prSet presAssocID="{5D2E9990-2D98-4831-9034-C8480B81F91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9CE2EBD-87D5-4C53-9B65-FF791F19B7F3}" type="pres">
      <dgm:prSet presAssocID="{2D2894F3-CE09-490C-BC23-7832BCFCCE1B}" presName="spacer" presStyleCnt="0"/>
      <dgm:spPr/>
    </dgm:pt>
    <dgm:pt modelId="{73525BD8-2EF0-4035-B9C2-BAB5B996EA1F}" type="pres">
      <dgm:prSet presAssocID="{A1A27DE1-A5E0-41C7-BE1F-28523A14FBD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0116110-0515-4741-ABB4-1191ADC83DEF}" type="pres">
      <dgm:prSet presAssocID="{D3E93766-D1B1-4939-B8FA-AF0314C9DE38}" presName="spacer" presStyleCnt="0"/>
      <dgm:spPr/>
    </dgm:pt>
    <dgm:pt modelId="{BF83BA30-639A-4D65-AC62-B490E934F3B2}" type="pres">
      <dgm:prSet presAssocID="{6CB3B203-BE2B-4EBF-9F50-4F821BF01A3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9954C42-BBC5-4782-A749-EA980B906C21}" srcId="{9E41DC7D-061B-4B6D-BE42-BB1F0E4723D8}" destId="{A1A27DE1-A5E0-41C7-BE1F-28523A14FBD6}" srcOrd="1" destOrd="0" parTransId="{FCBC112E-5F56-4D24-A27E-1CB49000B7B6}" sibTransId="{D3E93766-D1B1-4939-B8FA-AF0314C9DE38}"/>
    <dgm:cxn modelId="{96E37244-CB9F-4BFA-856A-28A2918FC0A3}" type="presOf" srcId="{A1A27DE1-A5E0-41C7-BE1F-28523A14FBD6}" destId="{73525BD8-2EF0-4035-B9C2-BAB5B996EA1F}" srcOrd="0" destOrd="0" presId="urn:microsoft.com/office/officeart/2005/8/layout/vList2"/>
    <dgm:cxn modelId="{81A75D54-59AA-4CDB-8BF0-47359013DB4A}" srcId="{9E41DC7D-061B-4B6D-BE42-BB1F0E4723D8}" destId="{5D2E9990-2D98-4831-9034-C8480B81F912}" srcOrd="0" destOrd="0" parTransId="{3582F9B9-9A16-44C1-8451-2AE1E44E38D0}" sibTransId="{2D2894F3-CE09-490C-BC23-7832BCFCCE1B}"/>
    <dgm:cxn modelId="{5B934F82-EE09-4356-955C-967DC468AFD4}" type="presOf" srcId="{9E41DC7D-061B-4B6D-BE42-BB1F0E4723D8}" destId="{9E5F9A04-67E2-461F-AF39-60EB377BEBD5}" srcOrd="0" destOrd="0" presId="urn:microsoft.com/office/officeart/2005/8/layout/vList2"/>
    <dgm:cxn modelId="{944CC29E-2246-4AAC-A6DE-42BD646494CE}" type="presOf" srcId="{6CB3B203-BE2B-4EBF-9F50-4F821BF01A3B}" destId="{BF83BA30-639A-4D65-AC62-B490E934F3B2}" srcOrd="0" destOrd="0" presId="urn:microsoft.com/office/officeart/2005/8/layout/vList2"/>
    <dgm:cxn modelId="{48E582E5-C987-43BD-897A-04BC2E423C33}" srcId="{9E41DC7D-061B-4B6D-BE42-BB1F0E4723D8}" destId="{6CB3B203-BE2B-4EBF-9F50-4F821BF01A3B}" srcOrd="2" destOrd="0" parTransId="{6B704A7D-11DB-432B-93D6-7442B492DD51}" sibTransId="{485C05BB-DFF1-4589-A4B9-1CC84C40B636}"/>
    <dgm:cxn modelId="{813DB0F7-348B-42A1-9FED-83B1FEE1E223}" type="presOf" srcId="{5D2E9990-2D98-4831-9034-C8480B81F912}" destId="{D4AA1094-4FAB-43CE-8D8C-3DFC4D12BE5A}" srcOrd="0" destOrd="0" presId="urn:microsoft.com/office/officeart/2005/8/layout/vList2"/>
    <dgm:cxn modelId="{8CE64E1B-4E59-4E19-8FBD-68CA7BC088FD}" type="presParOf" srcId="{9E5F9A04-67E2-461F-AF39-60EB377BEBD5}" destId="{D4AA1094-4FAB-43CE-8D8C-3DFC4D12BE5A}" srcOrd="0" destOrd="0" presId="urn:microsoft.com/office/officeart/2005/8/layout/vList2"/>
    <dgm:cxn modelId="{D002E1BD-BC3C-4ED4-9059-D8DC37EB3AFD}" type="presParOf" srcId="{9E5F9A04-67E2-461F-AF39-60EB377BEBD5}" destId="{39CE2EBD-87D5-4C53-9B65-FF791F19B7F3}" srcOrd="1" destOrd="0" presId="urn:microsoft.com/office/officeart/2005/8/layout/vList2"/>
    <dgm:cxn modelId="{6C10D86B-5C9F-4313-9BD4-F477525D183A}" type="presParOf" srcId="{9E5F9A04-67E2-461F-AF39-60EB377BEBD5}" destId="{73525BD8-2EF0-4035-B9C2-BAB5B996EA1F}" srcOrd="2" destOrd="0" presId="urn:microsoft.com/office/officeart/2005/8/layout/vList2"/>
    <dgm:cxn modelId="{D1E85833-2BAA-437B-BCA6-0C07F0AAA629}" type="presParOf" srcId="{9E5F9A04-67E2-461F-AF39-60EB377BEBD5}" destId="{C0116110-0515-4741-ABB4-1191ADC83DEF}" srcOrd="3" destOrd="0" presId="urn:microsoft.com/office/officeart/2005/8/layout/vList2"/>
    <dgm:cxn modelId="{DA2264BE-97E8-4CA2-B979-A17C2AA9DD62}" type="presParOf" srcId="{9E5F9A04-67E2-461F-AF39-60EB377BEBD5}" destId="{BF83BA30-639A-4D65-AC62-B490E934F3B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B9CDFD-059D-4BB7-9506-FDE3783096CC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B1A6066-1C19-45CA-88E0-6332CC5FE047}">
      <dgm:prSet/>
      <dgm:spPr/>
      <dgm:t>
        <a:bodyPr/>
        <a:lstStyle/>
        <a:p>
          <a:r>
            <a:rPr lang="en-GB"/>
            <a:t>CASE STUDY ANALYSIS OF ISAAC.</a:t>
          </a:r>
          <a:endParaRPr lang="en-US"/>
        </a:p>
      </dgm:t>
    </dgm:pt>
    <dgm:pt modelId="{ADF6B5F5-7E8D-42A3-8BB6-E43CB28C08DD}" type="parTrans" cxnId="{50127A83-FCB2-43AF-B559-1D8194EA3DC7}">
      <dgm:prSet/>
      <dgm:spPr/>
      <dgm:t>
        <a:bodyPr/>
        <a:lstStyle/>
        <a:p>
          <a:endParaRPr lang="en-US"/>
        </a:p>
      </dgm:t>
    </dgm:pt>
    <dgm:pt modelId="{75833B71-7A24-4E88-8B5F-FC1C81560957}" type="sibTrans" cxnId="{50127A83-FCB2-43AF-B559-1D8194EA3DC7}">
      <dgm:prSet/>
      <dgm:spPr/>
      <dgm:t>
        <a:bodyPr/>
        <a:lstStyle/>
        <a:p>
          <a:endParaRPr lang="en-US"/>
        </a:p>
      </dgm:t>
    </dgm:pt>
    <dgm:pt modelId="{80CFD861-5F1D-43DA-9821-062AE8278BA4}">
      <dgm:prSet/>
      <dgm:spPr/>
      <dgm:t>
        <a:bodyPr/>
        <a:lstStyle/>
        <a:p>
          <a:r>
            <a:rPr lang="en-GB"/>
            <a:t>EARLY CHILDHOOD DEVELOPMENT.</a:t>
          </a:r>
          <a:endParaRPr lang="en-US"/>
        </a:p>
      </dgm:t>
    </dgm:pt>
    <dgm:pt modelId="{F1F7C0AD-6F98-4332-B59B-0BAF603D0FCE}" type="parTrans" cxnId="{E1230EA2-74D9-47C3-BC38-DBB3EAA766E9}">
      <dgm:prSet/>
      <dgm:spPr/>
      <dgm:t>
        <a:bodyPr/>
        <a:lstStyle/>
        <a:p>
          <a:endParaRPr lang="en-US"/>
        </a:p>
      </dgm:t>
    </dgm:pt>
    <dgm:pt modelId="{37268C1E-A6C0-425E-85AC-A93E0C932CFA}" type="sibTrans" cxnId="{E1230EA2-74D9-47C3-BC38-DBB3EAA766E9}">
      <dgm:prSet/>
      <dgm:spPr/>
      <dgm:t>
        <a:bodyPr/>
        <a:lstStyle/>
        <a:p>
          <a:endParaRPr lang="en-US"/>
        </a:p>
      </dgm:t>
    </dgm:pt>
    <dgm:pt modelId="{6F21E620-ED01-46DB-838B-19A3CDAF84EE}">
      <dgm:prSet/>
      <dgm:spPr/>
      <dgm:t>
        <a:bodyPr/>
        <a:lstStyle/>
        <a:p>
          <a:r>
            <a:rPr lang="en-GB"/>
            <a:t>PSYCOLOGY IN HEALTH AND SOCIAL CARE.</a:t>
          </a:r>
          <a:endParaRPr lang="en-US"/>
        </a:p>
      </dgm:t>
    </dgm:pt>
    <dgm:pt modelId="{E1B33050-CF06-44CD-9800-9935C1E4BBBB}" type="parTrans" cxnId="{56BB8EA2-6B22-4248-974C-A6228DC176CF}">
      <dgm:prSet/>
      <dgm:spPr/>
      <dgm:t>
        <a:bodyPr/>
        <a:lstStyle/>
        <a:p>
          <a:endParaRPr lang="en-US"/>
        </a:p>
      </dgm:t>
    </dgm:pt>
    <dgm:pt modelId="{73256CBC-5B62-4E5B-882C-C5B09CC9D6BD}" type="sibTrans" cxnId="{56BB8EA2-6B22-4248-974C-A6228DC176CF}">
      <dgm:prSet/>
      <dgm:spPr/>
      <dgm:t>
        <a:bodyPr/>
        <a:lstStyle/>
        <a:p>
          <a:endParaRPr lang="en-US"/>
        </a:p>
      </dgm:t>
    </dgm:pt>
    <dgm:pt modelId="{FC84B3EA-1E23-4829-A203-E070212F4107}" type="pres">
      <dgm:prSet presAssocID="{E0B9CDFD-059D-4BB7-9506-FDE3783096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0922C6D-8717-4E91-8CD4-6A443C0C8D5C}" type="pres">
      <dgm:prSet presAssocID="{5B1A6066-1C19-45CA-88E0-6332CC5FE047}" presName="hierRoot1" presStyleCnt="0"/>
      <dgm:spPr/>
    </dgm:pt>
    <dgm:pt modelId="{4CE7552F-7271-495C-9067-7FD0F5F425A6}" type="pres">
      <dgm:prSet presAssocID="{5B1A6066-1C19-45CA-88E0-6332CC5FE047}" presName="composite" presStyleCnt="0"/>
      <dgm:spPr/>
    </dgm:pt>
    <dgm:pt modelId="{DEF35EE4-76CD-4AD0-A66C-729EB7279E04}" type="pres">
      <dgm:prSet presAssocID="{5B1A6066-1C19-45CA-88E0-6332CC5FE047}" presName="background" presStyleLbl="node0" presStyleIdx="0" presStyleCnt="3"/>
      <dgm:spPr/>
    </dgm:pt>
    <dgm:pt modelId="{82230060-21CB-4AB1-95FF-9CD8C2A7276B}" type="pres">
      <dgm:prSet presAssocID="{5B1A6066-1C19-45CA-88E0-6332CC5FE047}" presName="text" presStyleLbl="fgAcc0" presStyleIdx="0" presStyleCnt="3">
        <dgm:presLayoutVars>
          <dgm:chPref val="3"/>
        </dgm:presLayoutVars>
      </dgm:prSet>
      <dgm:spPr/>
    </dgm:pt>
    <dgm:pt modelId="{596EDC07-A39B-409E-80B7-C4CEABEA6403}" type="pres">
      <dgm:prSet presAssocID="{5B1A6066-1C19-45CA-88E0-6332CC5FE047}" presName="hierChild2" presStyleCnt="0"/>
      <dgm:spPr/>
    </dgm:pt>
    <dgm:pt modelId="{24EA875E-1935-46FB-8E79-03A36282692B}" type="pres">
      <dgm:prSet presAssocID="{80CFD861-5F1D-43DA-9821-062AE8278BA4}" presName="hierRoot1" presStyleCnt="0"/>
      <dgm:spPr/>
    </dgm:pt>
    <dgm:pt modelId="{C78C352A-8BEE-4A6D-857C-C123E36F76B2}" type="pres">
      <dgm:prSet presAssocID="{80CFD861-5F1D-43DA-9821-062AE8278BA4}" presName="composite" presStyleCnt="0"/>
      <dgm:spPr/>
    </dgm:pt>
    <dgm:pt modelId="{ED502151-A31F-4C50-89D3-A81CE57D3F56}" type="pres">
      <dgm:prSet presAssocID="{80CFD861-5F1D-43DA-9821-062AE8278BA4}" presName="background" presStyleLbl="node0" presStyleIdx="1" presStyleCnt="3"/>
      <dgm:spPr/>
    </dgm:pt>
    <dgm:pt modelId="{E05E7C15-3EB4-4F26-B948-2ADB67F30948}" type="pres">
      <dgm:prSet presAssocID="{80CFD861-5F1D-43DA-9821-062AE8278BA4}" presName="text" presStyleLbl="fgAcc0" presStyleIdx="1" presStyleCnt="3">
        <dgm:presLayoutVars>
          <dgm:chPref val="3"/>
        </dgm:presLayoutVars>
      </dgm:prSet>
      <dgm:spPr/>
    </dgm:pt>
    <dgm:pt modelId="{A75D5983-8A94-4BC8-B4A3-4A4B63B6F071}" type="pres">
      <dgm:prSet presAssocID="{80CFD861-5F1D-43DA-9821-062AE8278BA4}" presName="hierChild2" presStyleCnt="0"/>
      <dgm:spPr/>
    </dgm:pt>
    <dgm:pt modelId="{4176C424-85CD-4BA9-8EFD-9EB7F16A31FC}" type="pres">
      <dgm:prSet presAssocID="{6F21E620-ED01-46DB-838B-19A3CDAF84EE}" presName="hierRoot1" presStyleCnt="0"/>
      <dgm:spPr/>
    </dgm:pt>
    <dgm:pt modelId="{8EE91223-A348-423D-B6E8-D20065024837}" type="pres">
      <dgm:prSet presAssocID="{6F21E620-ED01-46DB-838B-19A3CDAF84EE}" presName="composite" presStyleCnt="0"/>
      <dgm:spPr/>
    </dgm:pt>
    <dgm:pt modelId="{6360D5C1-5AC0-4B83-BE36-06923254CF29}" type="pres">
      <dgm:prSet presAssocID="{6F21E620-ED01-46DB-838B-19A3CDAF84EE}" presName="background" presStyleLbl="node0" presStyleIdx="2" presStyleCnt="3"/>
      <dgm:spPr/>
    </dgm:pt>
    <dgm:pt modelId="{C71280A1-90B8-461C-8C46-9BCBC2767A6F}" type="pres">
      <dgm:prSet presAssocID="{6F21E620-ED01-46DB-838B-19A3CDAF84EE}" presName="text" presStyleLbl="fgAcc0" presStyleIdx="2" presStyleCnt="3">
        <dgm:presLayoutVars>
          <dgm:chPref val="3"/>
        </dgm:presLayoutVars>
      </dgm:prSet>
      <dgm:spPr/>
    </dgm:pt>
    <dgm:pt modelId="{11AA8685-EF61-4769-B943-ADC29641D64B}" type="pres">
      <dgm:prSet presAssocID="{6F21E620-ED01-46DB-838B-19A3CDAF84EE}" presName="hierChild2" presStyleCnt="0"/>
      <dgm:spPr/>
    </dgm:pt>
  </dgm:ptLst>
  <dgm:cxnLst>
    <dgm:cxn modelId="{D4AFF82D-BC11-4417-BB3D-8701BAB2A3B5}" type="presOf" srcId="{80CFD861-5F1D-43DA-9821-062AE8278BA4}" destId="{E05E7C15-3EB4-4F26-B948-2ADB67F30948}" srcOrd="0" destOrd="0" presId="urn:microsoft.com/office/officeart/2005/8/layout/hierarchy1"/>
    <dgm:cxn modelId="{70CC7641-EA8C-46EF-B89C-6963B8383801}" type="presOf" srcId="{E0B9CDFD-059D-4BB7-9506-FDE3783096CC}" destId="{FC84B3EA-1E23-4829-A203-E070212F4107}" srcOrd="0" destOrd="0" presId="urn:microsoft.com/office/officeart/2005/8/layout/hierarchy1"/>
    <dgm:cxn modelId="{50127A83-FCB2-43AF-B559-1D8194EA3DC7}" srcId="{E0B9CDFD-059D-4BB7-9506-FDE3783096CC}" destId="{5B1A6066-1C19-45CA-88E0-6332CC5FE047}" srcOrd="0" destOrd="0" parTransId="{ADF6B5F5-7E8D-42A3-8BB6-E43CB28C08DD}" sibTransId="{75833B71-7A24-4E88-8B5F-FC1C81560957}"/>
    <dgm:cxn modelId="{73869E97-FB4E-4BFB-BA61-23E946935091}" type="presOf" srcId="{6F21E620-ED01-46DB-838B-19A3CDAF84EE}" destId="{C71280A1-90B8-461C-8C46-9BCBC2767A6F}" srcOrd="0" destOrd="0" presId="urn:microsoft.com/office/officeart/2005/8/layout/hierarchy1"/>
    <dgm:cxn modelId="{E1230EA2-74D9-47C3-BC38-DBB3EAA766E9}" srcId="{E0B9CDFD-059D-4BB7-9506-FDE3783096CC}" destId="{80CFD861-5F1D-43DA-9821-062AE8278BA4}" srcOrd="1" destOrd="0" parTransId="{F1F7C0AD-6F98-4332-B59B-0BAF603D0FCE}" sibTransId="{37268C1E-A6C0-425E-85AC-A93E0C932CFA}"/>
    <dgm:cxn modelId="{56BB8EA2-6B22-4248-974C-A6228DC176CF}" srcId="{E0B9CDFD-059D-4BB7-9506-FDE3783096CC}" destId="{6F21E620-ED01-46DB-838B-19A3CDAF84EE}" srcOrd="2" destOrd="0" parTransId="{E1B33050-CF06-44CD-9800-9935C1E4BBBB}" sibTransId="{73256CBC-5B62-4E5B-882C-C5B09CC9D6BD}"/>
    <dgm:cxn modelId="{236950B3-AB37-4C67-896A-D2F865A0EC15}" type="presOf" srcId="{5B1A6066-1C19-45CA-88E0-6332CC5FE047}" destId="{82230060-21CB-4AB1-95FF-9CD8C2A7276B}" srcOrd="0" destOrd="0" presId="urn:microsoft.com/office/officeart/2005/8/layout/hierarchy1"/>
    <dgm:cxn modelId="{E724C31C-10A9-4C2B-92A7-31BE33C94C3C}" type="presParOf" srcId="{FC84B3EA-1E23-4829-A203-E070212F4107}" destId="{D0922C6D-8717-4E91-8CD4-6A443C0C8D5C}" srcOrd="0" destOrd="0" presId="urn:microsoft.com/office/officeart/2005/8/layout/hierarchy1"/>
    <dgm:cxn modelId="{BD18B43D-461B-45CC-B39C-BC7BC29D36E7}" type="presParOf" srcId="{D0922C6D-8717-4E91-8CD4-6A443C0C8D5C}" destId="{4CE7552F-7271-495C-9067-7FD0F5F425A6}" srcOrd="0" destOrd="0" presId="urn:microsoft.com/office/officeart/2005/8/layout/hierarchy1"/>
    <dgm:cxn modelId="{FB763D89-8A34-46D2-93AE-09559015D6CC}" type="presParOf" srcId="{4CE7552F-7271-495C-9067-7FD0F5F425A6}" destId="{DEF35EE4-76CD-4AD0-A66C-729EB7279E04}" srcOrd="0" destOrd="0" presId="urn:microsoft.com/office/officeart/2005/8/layout/hierarchy1"/>
    <dgm:cxn modelId="{275F1D2B-1124-4B15-B717-9466D13FAFE3}" type="presParOf" srcId="{4CE7552F-7271-495C-9067-7FD0F5F425A6}" destId="{82230060-21CB-4AB1-95FF-9CD8C2A7276B}" srcOrd="1" destOrd="0" presId="urn:microsoft.com/office/officeart/2005/8/layout/hierarchy1"/>
    <dgm:cxn modelId="{0716FD23-BCB6-4EFD-9441-7CC44657DAC9}" type="presParOf" srcId="{D0922C6D-8717-4E91-8CD4-6A443C0C8D5C}" destId="{596EDC07-A39B-409E-80B7-C4CEABEA6403}" srcOrd="1" destOrd="0" presId="urn:microsoft.com/office/officeart/2005/8/layout/hierarchy1"/>
    <dgm:cxn modelId="{8658FD89-895A-4635-B620-ADD650C7D790}" type="presParOf" srcId="{FC84B3EA-1E23-4829-A203-E070212F4107}" destId="{24EA875E-1935-46FB-8E79-03A36282692B}" srcOrd="1" destOrd="0" presId="urn:microsoft.com/office/officeart/2005/8/layout/hierarchy1"/>
    <dgm:cxn modelId="{D08ECB7F-22E5-4227-8FAC-DEC370217807}" type="presParOf" srcId="{24EA875E-1935-46FB-8E79-03A36282692B}" destId="{C78C352A-8BEE-4A6D-857C-C123E36F76B2}" srcOrd="0" destOrd="0" presId="urn:microsoft.com/office/officeart/2005/8/layout/hierarchy1"/>
    <dgm:cxn modelId="{98256D0E-2460-41C9-8FDA-A3C80E60E91F}" type="presParOf" srcId="{C78C352A-8BEE-4A6D-857C-C123E36F76B2}" destId="{ED502151-A31F-4C50-89D3-A81CE57D3F56}" srcOrd="0" destOrd="0" presId="urn:microsoft.com/office/officeart/2005/8/layout/hierarchy1"/>
    <dgm:cxn modelId="{C673D51B-BFA5-4F95-B708-5392D4BDC63D}" type="presParOf" srcId="{C78C352A-8BEE-4A6D-857C-C123E36F76B2}" destId="{E05E7C15-3EB4-4F26-B948-2ADB67F30948}" srcOrd="1" destOrd="0" presId="urn:microsoft.com/office/officeart/2005/8/layout/hierarchy1"/>
    <dgm:cxn modelId="{006588E8-D325-4386-90D2-BE8FF0CBE5A1}" type="presParOf" srcId="{24EA875E-1935-46FB-8E79-03A36282692B}" destId="{A75D5983-8A94-4BC8-B4A3-4A4B63B6F071}" srcOrd="1" destOrd="0" presId="urn:microsoft.com/office/officeart/2005/8/layout/hierarchy1"/>
    <dgm:cxn modelId="{07B5C5C5-D276-4401-91AD-A6F421447D75}" type="presParOf" srcId="{FC84B3EA-1E23-4829-A203-E070212F4107}" destId="{4176C424-85CD-4BA9-8EFD-9EB7F16A31FC}" srcOrd="2" destOrd="0" presId="urn:microsoft.com/office/officeart/2005/8/layout/hierarchy1"/>
    <dgm:cxn modelId="{ABEC58B7-382E-4C60-92E5-893E03341AAE}" type="presParOf" srcId="{4176C424-85CD-4BA9-8EFD-9EB7F16A31FC}" destId="{8EE91223-A348-423D-B6E8-D20065024837}" srcOrd="0" destOrd="0" presId="urn:microsoft.com/office/officeart/2005/8/layout/hierarchy1"/>
    <dgm:cxn modelId="{3897D24F-1427-45ED-9BFF-8B383DC74D3E}" type="presParOf" srcId="{8EE91223-A348-423D-B6E8-D20065024837}" destId="{6360D5C1-5AC0-4B83-BE36-06923254CF29}" srcOrd="0" destOrd="0" presId="urn:microsoft.com/office/officeart/2005/8/layout/hierarchy1"/>
    <dgm:cxn modelId="{6758B9A3-7E16-46CC-B94A-38A5ADE15943}" type="presParOf" srcId="{8EE91223-A348-423D-B6E8-D20065024837}" destId="{C71280A1-90B8-461C-8C46-9BCBC2767A6F}" srcOrd="1" destOrd="0" presId="urn:microsoft.com/office/officeart/2005/8/layout/hierarchy1"/>
    <dgm:cxn modelId="{4FDB43A7-D839-48AA-9463-30C28E04B5FD}" type="presParOf" srcId="{4176C424-85CD-4BA9-8EFD-9EB7F16A31FC}" destId="{11AA8685-EF61-4769-B943-ADC29641D64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097F12-33D8-479E-BFAB-40D2D275A16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361C30-2F93-4D1E-A095-C23EB19CB513}">
      <dgm:prSet/>
      <dgm:spPr/>
      <dgm:t>
        <a:bodyPr/>
        <a:lstStyle/>
        <a:p>
          <a:r>
            <a:rPr lang="en-GB" dirty="0"/>
            <a:t>DEVELOPMENT OCCURS THROUGH 8 PSYCHOLOGICAL STAGES.</a:t>
          </a:r>
          <a:endParaRPr lang="en-US" dirty="0"/>
        </a:p>
      </dgm:t>
    </dgm:pt>
    <dgm:pt modelId="{C86926D4-B058-4AB7-8DE6-51DB600D84DC}" type="parTrans" cxnId="{0616EFB0-5063-4B6F-89EC-A5B30FA3EBC7}">
      <dgm:prSet/>
      <dgm:spPr/>
      <dgm:t>
        <a:bodyPr/>
        <a:lstStyle/>
        <a:p>
          <a:endParaRPr lang="en-US"/>
        </a:p>
      </dgm:t>
    </dgm:pt>
    <dgm:pt modelId="{2B3E2015-186A-440A-A339-212CB6857E70}" type="sibTrans" cxnId="{0616EFB0-5063-4B6F-89EC-A5B30FA3EBC7}">
      <dgm:prSet/>
      <dgm:spPr/>
      <dgm:t>
        <a:bodyPr/>
        <a:lstStyle/>
        <a:p>
          <a:endParaRPr lang="en-US"/>
        </a:p>
      </dgm:t>
    </dgm:pt>
    <dgm:pt modelId="{7F927665-35E2-48DC-934C-C2D6C98A8F21}">
      <dgm:prSet/>
      <dgm:spPr/>
      <dgm:t>
        <a:bodyPr/>
        <a:lstStyle/>
        <a:p>
          <a:r>
            <a:rPr lang="en-GB"/>
            <a:t>EACH STAGE INVOLVES A DEVELOPMENTAL CRISES.</a:t>
          </a:r>
          <a:endParaRPr lang="en-US"/>
        </a:p>
      </dgm:t>
    </dgm:pt>
    <dgm:pt modelId="{E04DBA8A-6344-4CC1-A4FC-5269E88E28F0}" type="parTrans" cxnId="{BF65DF24-12A3-4F3D-91DF-EF7EDD3A4915}">
      <dgm:prSet/>
      <dgm:spPr/>
      <dgm:t>
        <a:bodyPr/>
        <a:lstStyle/>
        <a:p>
          <a:endParaRPr lang="en-US"/>
        </a:p>
      </dgm:t>
    </dgm:pt>
    <dgm:pt modelId="{EB982DCB-B8BE-437C-B023-89B277DA4AD3}" type="sibTrans" cxnId="{BF65DF24-12A3-4F3D-91DF-EF7EDD3A4915}">
      <dgm:prSet/>
      <dgm:spPr/>
      <dgm:t>
        <a:bodyPr/>
        <a:lstStyle/>
        <a:p>
          <a:endParaRPr lang="en-US"/>
        </a:p>
      </dgm:t>
    </dgm:pt>
    <dgm:pt modelId="{253478C5-D331-4F0F-B749-144E15E477CB}">
      <dgm:prSet custT="1"/>
      <dgm:spPr/>
      <dgm:t>
        <a:bodyPr/>
        <a:lstStyle/>
        <a:p>
          <a:r>
            <a:rPr lang="en-GB" sz="2000" dirty="0"/>
            <a:t>SUCCESSFUL RESOLUTION </a:t>
          </a:r>
          <a:r>
            <a:rPr lang="en-GB" sz="2400" dirty="0"/>
            <a:t>PROMOTES</a:t>
          </a:r>
          <a:r>
            <a:rPr lang="en-GB" sz="2000" dirty="0"/>
            <a:t> HEALTHY DEVELOPMENT.</a:t>
          </a:r>
          <a:endParaRPr lang="en-US" sz="2000" dirty="0"/>
        </a:p>
      </dgm:t>
    </dgm:pt>
    <dgm:pt modelId="{A427F8D3-D4A4-4DC4-9BF2-DCE99036A654}" type="parTrans" cxnId="{D38434DA-5B0E-43E2-AF40-3A850D180313}">
      <dgm:prSet/>
      <dgm:spPr/>
      <dgm:t>
        <a:bodyPr/>
        <a:lstStyle/>
        <a:p>
          <a:endParaRPr lang="en-US"/>
        </a:p>
      </dgm:t>
    </dgm:pt>
    <dgm:pt modelId="{E29128A4-6F63-4808-8B7A-3B615A435388}" type="sibTrans" cxnId="{D38434DA-5B0E-43E2-AF40-3A850D180313}">
      <dgm:prSet/>
      <dgm:spPr/>
      <dgm:t>
        <a:bodyPr/>
        <a:lstStyle/>
        <a:p>
          <a:endParaRPr lang="en-US"/>
        </a:p>
      </dgm:t>
    </dgm:pt>
    <dgm:pt modelId="{58909922-279C-437B-86E4-F1B328F77D04}">
      <dgm:prSet phldrT="[Text]" phldr="0"/>
      <dgm:spPr/>
      <dgm:t>
        <a:bodyPr/>
        <a:lstStyle/>
        <a:p>
          <a:r>
            <a:rPr lang="en-GB" dirty="0"/>
            <a:t>EARLY RELATIONSHIPS INFLUENCE LATER EMOTIONAL WELLBEING</a:t>
          </a:r>
        </a:p>
      </dgm:t>
    </dgm:pt>
    <dgm:pt modelId="{09DFEA8B-5BF4-4042-9B86-0A0A3D64B62D}" type="parTrans" cxnId="{C636773D-B4E7-489E-8A63-6AC278A2AF23}">
      <dgm:prSet/>
      <dgm:spPr/>
      <dgm:t>
        <a:bodyPr/>
        <a:lstStyle/>
        <a:p>
          <a:endParaRPr lang="en-GB"/>
        </a:p>
      </dgm:t>
    </dgm:pt>
    <dgm:pt modelId="{24716FBF-1482-4B12-92B0-2B8F405A5605}" type="sibTrans" cxnId="{C636773D-B4E7-489E-8A63-6AC278A2AF23}">
      <dgm:prSet/>
      <dgm:spPr/>
      <dgm:t>
        <a:bodyPr/>
        <a:lstStyle/>
        <a:p>
          <a:endParaRPr lang="en-GB"/>
        </a:p>
      </dgm:t>
    </dgm:pt>
    <dgm:pt modelId="{78D6BECA-D4A1-434F-9E94-6CCBE5DF94F3}" type="pres">
      <dgm:prSet presAssocID="{75097F12-33D8-479E-BFAB-40D2D275A16F}" presName="outerComposite" presStyleCnt="0">
        <dgm:presLayoutVars>
          <dgm:chMax val="5"/>
          <dgm:dir/>
          <dgm:resizeHandles val="exact"/>
        </dgm:presLayoutVars>
      </dgm:prSet>
      <dgm:spPr/>
    </dgm:pt>
    <dgm:pt modelId="{62E82580-67CD-4086-9258-3DFCD807D4A3}" type="pres">
      <dgm:prSet presAssocID="{75097F12-33D8-479E-BFAB-40D2D275A16F}" presName="dummyMaxCanvas" presStyleCnt="0">
        <dgm:presLayoutVars/>
      </dgm:prSet>
      <dgm:spPr/>
    </dgm:pt>
    <dgm:pt modelId="{2262D306-8C00-40A3-9A35-9F1029B46B52}" type="pres">
      <dgm:prSet presAssocID="{75097F12-33D8-479E-BFAB-40D2D275A16F}" presName="FourNodes_1" presStyleLbl="node1" presStyleIdx="0" presStyleCnt="4">
        <dgm:presLayoutVars>
          <dgm:bulletEnabled val="1"/>
        </dgm:presLayoutVars>
      </dgm:prSet>
      <dgm:spPr/>
    </dgm:pt>
    <dgm:pt modelId="{BB464486-1DD2-436E-93D4-14AA61E978E8}" type="pres">
      <dgm:prSet presAssocID="{75097F12-33D8-479E-BFAB-40D2D275A16F}" presName="FourNodes_2" presStyleLbl="node1" presStyleIdx="1" presStyleCnt="4">
        <dgm:presLayoutVars>
          <dgm:bulletEnabled val="1"/>
        </dgm:presLayoutVars>
      </dgm:prSet>
      <dgm:spPr/>
    </dgm:pt>
    <dgm:pt modelId="{03454B68-C8E9-4CF3-A569-387D5CFAFE96}" type="pres">
      <dgm:prSet presAssocID="{75097F12-33D8-479E-BFAB-40D2D275A16F}" presName="FourNodes_3" presStyleLbl="node1" presStyleIdx="2" presStyleCnt="4">
        <dgm:presLayoutVars>
          <dgm:bulletEnabled val="1"/>
        </dgm:presLayoutVars>
      </dgm:prSet>
      <dgm:spPr/>
    </dgm:pt>
    <dgm:pt modelId="{256B207B-F4B7-4C5E-8552-326A6882379C}" type="pres">
      <dgm:prSet presAssocID="{75097F12-33D8-479E-BFAB-40D2D275A16F}" presName="FourNodes_4" presStyleLbl="node1" presStyleIdx="3" presStyleCnt="4">
        <dgm:presLayoutVars>
          <dgm:bulletEnabled val="1"/>
        </dgm:presLayoutVars>
      </dgm:prSet>
      <dgm:spPr/>
    </dgm:pt>
    <dgm:pt modelId="{3D2078EF-4F18-4751-AF93-DE135CB914E0}" type="pres">
      <dgm:prSet presAssocID="{75097F12-33D8-479E-BFAB-40D2D275A16F}" presName="FourConn_1-2" presStyleLbl="fgAccFollowNode1" presStyleIdx="0" presStyleCnt="3">
        <dgm:presLayoutVars>
          <dgm:bulletEnabled val="1"/>
        </dgm:presLayoutVars>
      </dgm:prSet>
      <dgm:spPr/>
    </dgm:pt>
    <dgm:pt modelId="{62C3610F-6F63-465D-9D3F-6ABE2DE22839}" type="pres">
      <dgm:prSet presAssocID="{75097F12-33D8-479E-BFAB-40D2D275A16F}" presName="FourConn_2-3" presStyleLbl="fgAccFollowNode1" presStyleIdx="1" presStyleCnt="3">
        <dgm:presLayoutVars>
          <dgm:bulletEnabled val="1"/>
        </dgm:presLayoutVars>
      </dgm:prSet>
      <dgm:spPr/>
    </dgm:pt>
    <dgm:pt modelId="{85D90D17-1630-4851-A797-635191F7F975}" type="pres">
      <dgm:prSet presAssocID="{75097F12-33D8-479E-BFAB-40D2D275A16F}" presName="FourConn_3-4" presStyleLbl="fgAccFollowNode1" presStyleIdx="2" presStyleCnt="3">
        <dgm:presLayoutVars>
          <dgm:bulletEnabled val="1"/>
        </dgm:presLayoutVars>
      </dgm:prSet>
      <dgm:spPr/>
    </dgm:pt>
    <dgm:pt modelId="{FDF7C6CB-A327-4E76-A2B8-A2FDC26F241B}" type="pres">
      <dgm:prSet presAssocID="{75097F12-33D8-479E-BFAB-40D2D275A16F}" presName="FourNodes_1_text" presStyleLbl="node1" presStyleIdx="3" presStyleCnt="4">
        <dgm:presLayoutVars>
          <dgm:bulletEnabled val="1"/>
        </dgm:presLayoutVars>
      </dgm:prSet>
      <dgm:spPr/>
    </dgm:pt>
    <dgm:pt modelId="{1D313E6C-AD54-4AB3-AFE4-2C9912F1E339}" type="pres">
      <dgm:prSet presAssocID="{75097F12-33D8-479E-BFAB-40D2D275A16F}" presName="FourNodes_2_text" presStyleLbl="node1" presStyleIdx="3" presStyleCnt="4">
        <dgm:presLayoutVars>
          <dgm:bulletEnabled val="1"/>
        </dgm:presLayoutVars>
      </dgm:prSet>
      <dgm:spPr/>
    </dgm:pt>
    <dgm:pt modelId="{4DD80384-CE92-44C6-8E4D-28C3F556A421}" type="pres">
      <dgm:prSet presAssocID="{75097F12-33D8-479E-BFAB-40D2D275A16F}" presName="FourNodes_3_text" presStyleLbl="node1" presStyleIdx="3" presStyleCnt="4">
        <dgm:presLayoutVars>
          <dgm:bulletEnabled val="1"/>
        </dgm:presLayoutVars>
      </dgm:prSet>
      <dgm:spPr/>
    </dgm:pt>
    <dgm:pt modelId="{38FDD38F-2CEB-4295-8C84-08BD46E82718}" type="pres">
      <dgm:prSet presAssocID="{75097F12-33D8-479E-BFAB-40D2D275A16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CA35310-C422-4090-B7B8-DD20F316F7B6}" type="presOf" srcId="{2B3E2015-186A-440A-A339-212CB6857E70}" destId="{3D2078EF-4F18-4751-AF93-DE135CB914E0}" srcOrd="0" destOrd="0" presId="urn:microsoft.com/office/officeart/2005/8/layout/vProcess5"/>
    <dgm:cxn modelId="{E2FEDB1C-B7BC-49CE-A2DC-1AAA459F66E4}" type="presOf" srcId="{7F927665-35E2-48DC-934C-C2D6C98A8F21}" destId="{BB464486-1DD2-436E-93D4-14AA61E978E8}" srcOrd="0" destOrd="0" presId="urn:microsoft.com/office/officeart/2005/8/layout/vProcess5"/>
    <dgm:cxn modelId="{BF65DF24-12A3-4F3D-91DF-EF7EDD3A4915}" srcId="{75097F12-33D8-479E-BFAB-40D2D275A16F}" destId="{7F927665-35E2-48DC-934C-C2D6C98A8F21}" srcOrd="1" destOrd="0" parTransId="{E04DBA8A-6344-4CC1-A4FC-5269E88E28F0}" sibTransId="{EB982DCB-B8BE-437C-B023-89B277DA4AD3}"/>
    <dgm:cxn modelId="{C636773D-B4E7-489E-8A63-6AC278A2AF23}" srcId="{75097F12-33D8-479E-BFAB-40D2D275A16F}" destId="{58909922-279C-437B-86E4-F1B328F77D04}" srcOrd="3" destOrd="0" parTransId="{09DFEA8B-5BF4-4042-9B86-0A0A3D64B62D}" sibTransId="{24716FBF-1482-4B12-92B0-2B8F405A5605}"/>
    <dgm:cxn modelId="{70C1893F-FFFD-49C1-8856-5256F0F86FD4}" type="presOf" srcId="{75097F12-33D8-479E-BFAB-40D2D275A16F}" destId="{78D6BECA-D4A1-434F-9E94-6CCBE5DF94F3}" srcOrd="0" destOrd="0" presId="urn:microsoft.com/office/officeart/2005/8/layout/vProcess5"/>
    <dgm:cxn modelId="{40204C45-A4A8-4532-BA2D-F92EA0DE1F79}" type="presOf" srcId="{58909922-279C-437B-86E4-F1B328F77D04}" destId="{256B207B-F4B7-4C5E-8552-326A6882379C}" srcOrd="0" destOrd="0" presId="urn:microsoft.com/office/officeart/2005/8/layout/vProcess5"/>
    <dgm:cxn modelId="{2A828045-82AD-4279-8AE6-D2A7C105EA17}" type="presOf" srcId="{58909922-279C-437B-86E4-F1B328F77D04}" destId="{38FDD38F-2CEB-4295-8C84-08BD46E82718}" srcOrd="1" destOrd="0" presId="urn:microsoft.com/office/officeart/2005/8/layout/vProcess5"/>
    <dgm:cxn modelId="{17AA8789-1468-4A62-9030-1A5B16AE36D4}" type="presOf" srcId="{DB361C30-2F93-4D1E-A095-C23EB19CB513}" destId="{2262D306-8C00-40A3-9A35-9F1029B46B52}" srcOrd="0" destOrd="0" presId="urn:microsoft.com/office/officeart/2005/8/layout/vProcess5"/>
    <dgm:cxn modelId="{BD332291-D31B-47A3-B6C2-07C21C90679B}" type="presOf" srcId="{E29128A4-6F63-4808-8B7A-3B615A435388}" destId="{85D90D17-1630-4851-A797-635191F7F975}" srcOrd="0" destOrd="0" presId="urn:microsoft.com/office/officeart/2005/8/layout/vProcess5"/>
    <dgm:cxn modelId="{0616EFB0-5063-4B6F-89EC-A5B30FA3EBC7}" srcId="{75097F12-33D8-479E-BFAB-40D2D275A16F}" destId="{DB361C30-2F93-4D1E-A095-C23EB19CB513}" srcOrd="0" destOrd="0" parTransId="{C86926D4-B058-4AB7-8DE6-51DB600D84DC}" sibTransId="{2B3E2015-186A-440A-A339-212CB6857E70}"/>
    <dgm:cxn modelId="{3029F6B0-06F0-45D3-8281-9154252A3EF5}" type="presOf" srcId="{DB361C30-2F93-4D1E-A095-C23EB19CB513}" destId="{FDF7C6CB-A327-4E76-A2B8-A2FDC26F241B}" srcOrd="1" destOrd="0" presId="urn:microsoft.com/office/officeart/2005/8/layout/vProcess5"/>
    <dgm:cxn modelId="{C81B55B8-099F-44DA-B053-FEF1E3B31D1A}" type="presOf" srcId="{253478C5-D331-4F0F-B749-144E15E477CB}" destId="{4DD80384-CE92-44C6-8E4D-28C3F556A421}" srcOrd="1" destOrd="0" presId="urn:microsoft.com/office/officeart/2005/8/layout/vProcess5"/>
    <dgm:cxn modelId="{98DC7CC6-1DA3-4BA4-9E6A-7CC642AF703A}" type="presOf" srcId="{EB982DCB-B8BE-437C-B023-89B277DA4AD3}" destId="{62C3610F-6F63-465D-9D3F-6ABE2DE22839}" srcOrd="0" destOrd="0" presId="urn:microsoft.com/office/officeart/2005/8/layout/vProcess5"/>
    <dgm:cxn modelId="{1BD4D6C8-0FA4-47D0-AE0A-54BD4C7EFE58}" type="presOf" srcId="{253478C5-D331-4F0F-B749-144E15E477CB}" destId="{03454B68-C8E9-4CF3-A569-387D5CFAFE96}" srcOrd="0" destOrd="0" presId="urn:microsoft.com/office/officeart/2005/8/layout/vProcess5"/>
    <dgm:cxn modelId="{874A9BD6-F5BB-4BFA-953B-EEBBD2406488}" type="presOf" srcId="{7F927665-35E2-48DC-934C-C2D6C98A8F21}" destId="{1D313E6C-AD54-4AB3-AFE4-2C9912F1E339}" srcOrd="1" destOrd="0" presId="urn:microsoft.com/office/officeart/2005/8/layout/vProcess5"/>
    <dgm:cxn modelId="{D38434DA-5B0E-43E2-AF40-3A850D180313}" srcId="{75097F12-33D8-479E-BFAB-40D2D275A16F}" destId="{253478C5-D331-4F0F-B749-144E15E477CB}" srcOrd="2" destOrd="0" parTransId="{A427F8D3-D4A4-4DC4-9BF2-DCE99036A654}" sibTransId="{E29128A4-6F63-4808-8B7A-3B615A435388}"/>
    <dgm:cxn modelId="{FF58BE81-EF88-42A9-B773-8B2F0B982A50}" type="presParOf" srcId="{78D6BECA-D4A1-434F-9E94-6CCBE5DF94F3}" destId="{62E82580-67CD-4086-9258-3DFCD807D4A3}" srcOrd="0" destOrd="0" presId="urn:microsoft.com/office/officeart/2005/8/layout/vProcess5"/>
    <dgm:cxn modelId="{017CEBBA-D886-47B9-AEC6-F26AFE67D5C9}" type="presParOf" srcId="{78D6BECA-D4A1-434F-9E94-6CCBE5DF94F3}" destId="{2262D306-8C00-40A3-9A35-9F1029B46B52}" srcOrd="1" destOrd="0" presId="urn:microsoft.com/office/officeart/2005/8/layout/vProcess5"/>
    <dgm:cxn modelId="{0B710F3E-3E27-43D5-BBD6-CF12E8F79D84}" type="presParOf" srcId="{78D6BECA-D4A1-434F-9E94-6CCBE5DF94F3}" destId="{BB464486-1DD2-436E-93D4-14AA61E978E8}" srcOrd="2" destOrd="0" presId="urn:microsoft.com/office/officeart/2005/8/layout/vProcess5"/>
    <dgm:cxn modelId="{6434DF54-BDAA-4E80-962A-1445F5FC116F}" type="presParOf" srcId="{78D6BECA-D4A1-434F-9E94-6CCBE5DF94F3}" destId="{03454B68-C8E9-4CF3-A569-387D5CFAFE96}" srcOrd="3" destOrd="0" presId="urn:microsoft.com/office/officeart/2005/8/layout/vProcess5"/>
    <dgm:cxn modelId="{31091AD5-89BE-4CA6-934D-5CD3BC6D3A33}" type="presParOf" srcId="{78D6BECA-D4A1-434F-9E94-6CCBE5DF94F3}" destId="{256B207B-F4B7-4C5E-8552-326A6882379C}" srcOrd="4" destOrd="0" presId="urn:microsoft.com/office/officeart/2005/8/layout/vProcess5"/>
    <dgm:cxn modelId="{2C0CA1DA-A6C5-4C05-B822-9B9ADB743105}" type="presParOf" srcId="{78D6BECA-D4A1-434F-9E94-6CCBE5DF94F3}" destId="{3D2078EF-4F18-4751-AF93-DE135CB914E0}" srcOrd="5" destOrd="0" presId="urn:microsoft.com/office/officeart/2005/8/layout/vProcess5"/>
    <dgm:cxn modelId="{1F3B30E6-B523-4B3D-9548-65005D98F7DA}" type="presParOf" srcId="{78D6BECA-D4A1-434F-9E94-6CCBE5DF94F3}" destId="{62C3610F-6F63-465D-9D3F-6ABE2DE22839}" srcOrd="6" destOrd="0" presId="urn:microsoft.com/office/officeart/2005/8/layout/vProcess5"/>
    <dgm:cxn modelId="{53BD91EF-1D31-4FB3-AEC3-1F3A71C6C2CA}" type="presParOf" srcId="{78D6BECA-D4A1-434F-9E94-6CCBE5DF94F3}" destId="{85D90D17-1630-4851-A797-635191F7F975}" srcOrd="7" destOrd="0" presId="urn:microsoft.com/office/officeart/2005/8/layout/vProcess5"/>
    <dgm:cxn modelId="{BCF01125-050D-48C6-860A-334D6FC5CFF9}" type="presParOf" srcId="{78D6BECA-D4A1-434F-9E94-6CCBE5DF94F3}" destId="{FDF7C6CB-A327-4E76-A2B8-A2FDC26F241B}" srcOrd="8" destOrd="0" presId="urn:microsoft.com/office/officeart/2005/8/layout/vProcess5"/>
    <dgm:cxn modelId="{732A6FFC-883C-4A61-B770-507F25220D9D}" type="presParOf" srcId="{78D6BECA-D4A1-434F-9E94-6CCBE5DF94F3}" destId="{1D313E6C-AD54-4AB3-AFE4-2C9912F1E339}" srcOrd="9" destOrd="0" presId="urn:microsoft.com/office/officeart/2005/8/layout/vProcess5"/>
    <dgm:cxn modelId="{E0D14A43-9EA6-4B75-8845-240ADE7B337F}" type="presParOf" srcId="{78D6BECA-D4A1-434F-9E94-6CCBE5DF94F3}" destId="{4DD80384-CE92-44C6-8E4D-28C3F556A421}" srcOrd="10" destOrd="0" presId="urn:microsoft.com/office/officeart/2005/8/layout/vProcess5"/>
    <dgm:cxn modelId="{9EC9DEDE-A93A-42B4-9389-3DA4E095B73A}" type="presParOf" srcId="{78D6BECA-D4A1-434F-9E94-6CCBE5DF94F3}" destId="{38FDD38F-2CEB-4295-8C84-08BD46E8271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5AB2DE-9A63-48C4-9624-6D7BC3CE33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049A69F-50A0-4DE4-9028-075F518D46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TRUST VERSUS MISTRUST [0-18 MONTHS]</a:t>
          </a:r>
          <a:endParaRPr lang="en-US"/>
        </a:p>
      </dgm:t>
    </dgm:pt>
    <dgm:pt modelId="{1B27DE7F-DA3B-4AA1-B873-A220FAEA8790}" type="parTrans" cxnId="{6FDC288E-2E11-4538-99DC-1BAC4A63E580}">
      <dgm:prSet/>
      <dgm:spPr/>
      <dgm:t>
        <a:bodyPr/>
        <a:lstStyle/>
        <a:p>
          <a:endParaRPr lang="en-US"/>
        </a:p>
      </dgm:t>
    </dgm:pt>
    <dgm:pt modelId="{CD6FC823-69E6-461C-AD5C-730E59F21536}" type="sibTrans" cxnId="{6FDC288E-2E11-4538-99DC-1BAC4A63E580}">
      <dgm:prSet/>
      <dgm:spPr/>
      <dgm:t>
        <a:bodyPr/>
        <a:lstStyle/>
        <a:p>
          <a:endParaRPr lang="en-US"/>
        </a:p>
      </dgm:t>
    </dgm:pt>
    <dgm:pt modelId="{79CABE07-9AF2-4075-B818-3324D3359A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AUTONOMY VERSUS SHAME AND DOUBT.</a:t>
          </a:r>
          <a:endParaRPr lang="en-US"/>
        </a:p>
      </dgm:t>
    </dgm:pt>
    <dgm:pt modelId="{7BE9F965-067A-4E53-A5B3-7C19FE4EE116}" type="parTrans" cxnId="{E6C2FC1D-A3D6-483F-B433-B69176015099}">
      <dgm:prSet/>
      <dgm:spPr/>
      <dgm:t>
        <a:bodyPr/>
        <a:lstStyle/>
        <a:p>
          <a:endParaRPr lang="en-US"/>
        </a:p>
      </dgm:t>
    </dgm:pt>
    <dgm:pt modelId="{B1A462D4-CA7F-45F4-B1A2-6DA6A38F5EAA}" type="sibTrans" cxnId="{E6C2FC1D-A3D6-483F-B433-B69176015099}">
      <dgm:prSet/>
      <dgm:spPr/>
      <dgm:t>
        <a:bodyPr/>
        <a:lstStyle/>
        <a:p>
          <a:endParaRPr lang="en-US"/>
        </a:p>
      </dgm:t>
    </dgm:pt>
    <dgm:pt modelId="{D997F9B0-9882-4B11-98CD-547A604154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INITIATIVE VERSUS GUILT [3-6 YEARS]</a:t>
          </a:r>
          <a:endParaRPr lang="en-US" dirty="0"/>
        </a:p>
      </dgm:t>
    </dgm:pt>
    <dgm:pt modelId="{E99E3BE9-CE7C-430B-A3BC-C0D175C17EF6}" type="parTrans" cxnId="{3B1BC86B-DB10-47D0-9269-5E8B17E89D44}">
      <dgm:prSet/>
      <dgm:spPr/>
      <dgm:t>
        <a:bodyPr/>
        <a:lstStyle/>
        <a:p>
          <a:endParaRPr lang="en-US"/>
        </a:p>
      </dgm:t>
    </dgm:pt>
    <dgm:pt modelId="{B6FC8ADA-4AAC-40B5-A1B5-179999605E20}" type="sibTrans" cxnId="{3B1BC86B-DB10-47D0-9269-5E8B17E89D44}">
      <dgm:prSet/>
      <dgm:spPr/>
      <dgm:t>
        <a:bodyPr/>
        <a:lstStyle/>
        <a:p>
          <a:endParaRPr lang="en-US"/>
        </a:p>
      </dgm:t>
    </dgm:pt>
    <dgm:pt modelId="{77E5068F-396B-4B7E-A499-2250BF2868EC}" type="pres">
      <dgm:prSet presAssocID="{975AB2DE-9A63-48C4-9624-6D7BC3CE334F}" presName="root" presStyleCnt="0">
        <dgm:presLayoutVars>
          <dgm:dir/>
          <dgm:resizeHandles val="exact"/>
        </dgm:presLayoutVars>
      </dgm:prSet>
      <dgm:spPr/>
    </dgm:pt>
    <dgm:pt modelId="{89769372-84E9-4FFF-8762-790997315A59}" type="pres">
      <dgm:prSet presAssocID="{7049A69F-50A0-4DE4-9028-075F518D466D}" presName="compNode" presStyleCnt="0"/>
      <dgm:spPr/>
    </dgm:pt>
    <dgm:pt modelId="{6DB572D3-87F3-4BCF-8A42-481BA29CE9F6}" type="pres">
      <dgm:prSet presAssocID="{7049A69F-50A0-4DE4-9028-075F518D466D}" presName="bgRect" presStyleLbl="bgShp" presStyleIdx="0" presStyleCnt="3"/>
      <dgm:spPr/>
    </dgm:pt>
    <dgm:pt modelId="{AF54B862-AE50-4320-90ED-B635A2E9757F}" type="pres">
      <dgm:prSet presAssocID="{7049A69F-50A0-4DE4-9028-075F518D466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50C1B147-AC9F-4319-BFCB-2E6B98A814F4}" type="pres">
      <dgm:prSet presAssocID="{7049A69F-50A0-4DE4-9028-075F518D466D}" presName="spaceRect" presStyleCnt="0"/>
      <dgm:spPr/>
    </dgm:pt>
    <dgm:pt modelId="{8DC85C54-97FE-4F3B-8C3F-14006ACAF613}" type="pres">
      <dgm:prSet presAssocID="{7049A69F-50A0-4DE4-9028-075F518D466D}" presName="parTx" presStyleLbl="revTx" presStyleIdx="0" presStyleCnt="3">
        <dgm:presLayoutVars>
          <dgm:chMax val="0"/>
          <dgm:chPref val="0"/>
        </dgm:presLayoutVars>
      </dgm:prSet>
      <dgm:spPr/>
    </dgm:pt>
    <dgm:pt modelId="{F91D2798-3038-45D6-BF47-2FA0898B59F9}" type="pres">
      <dgm:prSet presAssocID="{CD6FC823-69E6-461C-AD5C-730E59F21536}" presName="sibTrans" presStyleCnt="0"/>
      <dgm:spPr/>
    </dgm:pt>
    <dgm:pt modelId="{E1062939-DEC1-4E3E-9BA4-CAD3D8D4A112}" type="pres">
      <dgm:prSet presAssocID="{79CABE07-9AF2-4075-B818-3324D3359A12}" presName="compNode" presStyleCnt="0"/>
      <dgm:spPr/>
    </dgm:pt>
    <dgm:pt modelId="{E59EB49E-2736-4436-96ED-C214696797E8}" type="pres">
      <dgm:prSet presAssocID="{79CABE07-9AF2-4075-B818-3324D3359A12}" presName="bgRect" presStyleLbl="bgShp" presStyleIdx="1" presStyleCnt="3"/>
      <dgm:spPr/>
    </dgm:pt>
    <dgm:pt modelId="{6D1E3ED2-E649-4635-B69B-E2DE21C0FE4D}" type="pres">
      <dgm:prSet presAssocID="{79CABE07-9AF2-4075-B818-3324D3359A1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4482B3F7-9322-4FB4-888A-A0AEFB375732}" type="pres">
      <dgm:prSet presAssocID="{79CABE07-9AF2-4075-B818-3324D3359A12}" presName="spaceRect" presStyleCnt="0"/>
      <dgm:spPr/>
    </dgm:pt>
    <dgm:pt modelId="{E0F8E9D0-89EC-4E55-AD59-268DD44F6C83}" type="pres">
      <dgm:prSet presAssocID="{79CABE07-9AF2-4075-B818-3324D3359A12}" presName="parTx" presStyleLbl="revTx" presStyleIdx="1" presStyleCnt="3">
        <dgm:presLayoutVars>
          <dgm:chMax val="0"/>
          <dgm:chPref val="0"/>
        </dgm:presLayoutVars>
      </dgm:prSet>
      <dgm:spPr/>
    </dgm:pt>
    <dgm:pt modelId="{0D851C3D-D24E-4F1F-A367-661A4430E2F5}" type="pres">
      <dgm:prSet presAssocID="{B1A462D4-CA7F-45F4-B1A2-6DA6A38F5EAA}" presName="sibTrans" presStyleCnt="0"/>
      <dgm:spPr/>
    </dgm:pt>
    <dgm:pt modelId="{94A59ADD-8E69-41D5-BE1F-29B1412E6EE1}" type="pres">
      <dgm:prSet presAssocID="{D997F9B0-9882-4B11-98CD-547A604154BB}" presName="compNode" presStyleCnt="0"/>
      <dgm:spPr/>
    </dgm:pt>
    <dgm:pt modelId="{F0115B5E-6626-491A-A0C9-0318B27C51C3}" type="pres">
      <dgm:prSet presAssocID="{D997F9B0-9882-4B11-98CD-547A604154BB}" presName="bgRect" presStyleLbl="bgShp" presStyleIdx="2" presStyleCnt="3"/>
      <dgm:spPr/>
    </dgm:pt>
    <dgm:pt modelId="{8DDD03FA-08DE-44A8-971B-F7917D26E374}" type="pres">
      <dgm:prSet presAssocID="{D997F9B0-9882-4B11-98CD-547A604154B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tune Cookie"/>
        </a:ext>
      </dgm:extLst>
    </dgm:pt>
    <dgm:pt modelId="{9AE350A4-5FB0-47B5-AF93-6E87E98FD1E2}" type="pres">
      <dgm:prSet presAssocID="{D997F9B0-9882-4B11-98CD-547A604154BB}" presName="spaceRect" presStyleCnt="0"/>
      <dgm:spPr/>
    </dgm:pt>
    <dgm:pt modelId="{5EEC66AC-42DD-48EA-9E1A-71673B480F07}" type="pres">
      <dgm:prSet presAssocID="{D997F9B0-9882-4B11-98CD-547A604154B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C2FC1D-A3D6-483F-B433-B69176015099}" srcId="{975AB2DE-9A63-48C4-9624-6D7BC3CE334F}" destId="{79CABE07-9AF2-4075-B818-3324D3359A12}" srcOrd="1" destOrd="0" parTransId="{7BE9F965-067A-4E53-A5B3-7C19FE4EE116}" sibTransId="{B1A462D4-CA7F-45F4-B1A2-6DA6A38F5EAA}"/>
    <dgm:cxn modelId="{DA91D466-BCC7-4B16-B188-8966E156DE1C}" type="presOf" srcId="{975AB2DE-9A63-48C4-9624-6D7BC3CE334F}" destId="{77E5068F-396B-4B7E-A499-2250BF2868EC}" srcOrd="0" destOrd="0" presId="urn:microsoft.com/office/officeart/2018/2/layout/IconVerticalSolidList"/>
    <dgm:cxn modelId="{3B1BC86B-DB10-47D0-9269-5E8B17E89D44}" srcId="{975AB2DE-9A63-48C4-9624-6D7BC3CE334F}" destId="{D997F9B0-9882-4B11-98CD-547A604154BB}" srcOrd="2" destOrd="0" parTransId="{E99E3BE9-CE7C-430B-A3BC-C0D175C17EF6}" sibTransId="{B6FC8ADA-4AAC-40B5-A1B5-179999605E20}"/>
    <dgm:cxn modelId="{3BA29186-32E2-47D2-9E8D-B0C619421CDE}" type="presOf" srcId="{79CABE07-9AF2-4075-B818-3324D3359A12}" destId="{E0F8E9D0-89EC-4E55-AD59-268DD44F6C83}" srcOrd="0" destOrd="0" presId="urn:microsoft.com/office/officeart/2018/2/layout/IconVerticalSolidList"/>
    <dgm:cxn modelId="{6FDC288E-2E11-4538-99DC-1BAC4A63E580}" srcId="{975AB2DE-9A63-48C4-9624-6D7BC3CE334F}" destId="{7049A69F-50A0-4DE4-9028-075F518D466D}" srcOrd="0" destOrd="0" parTransId="{1B27DE7F-DA3B-4AA1-B873-A220FAEA8790}" sibTransId="{CD6FC823-69E6-461C-AD5C-730E59F21536}"/>
    <dgm:cxn modelId="{4C3E6CC4-826B-4606-8F3B-78389AED0808}" type="presOf" srcId="{D997F9B0-9882-4B11-98CD-547A604154BB}" destId="{5EEC66AC-42DD-48EA-9E1A-71673B480F07}" srcOrd="0" destOrd="0" presId="urn:microsoft.com/office/officeart/2018/2/layout/IconVerticalSolidList"/>
    <dgm:cxn modelId="{023EBBDB-2435-487E-AC49-860F690E6661}" type="presOf" srcId="{7049A69F-50A0-4DE4-9028-075F518D466D}" destId="{8DC85C54-97FE-4F3B-8C3F-14006ACAF613}" srcOrd="0" destOrd="0" presId="urn:microsoft.com/office/officeart/2018/2/layout/IconVerticalSolidList"/>
    <dgm:cxn modelId="{B16E14B2-CF55-4290-8C18-F13C5C157779}" type="presParOf" srcId="{77E5068F-396B-4B7E-A499-2250BF2868EC}" destId="{89769372-84E9-4FFF-8762-790997315A59}" srcOrd="0" destOrd="0" presId="urn:microsoft.com/office/officeart/2018/2/layout/IconVerticalSolidList"/>
    <dgm:cxn modelId="{4EE8B380-FD6C-48B6-92A4-E13562287D00}" type="presParOf" srcId="{89769372-84E9-4FFF-8762-790997315A59}" destId="{6DB572D3-87F3-4BCF-8A42-481BA29CE9F6}" srcOrd="0" destOrd="0" presId="urn:microsoft.com/office/officeart/2018/2/layout/IconVerticalSolidList"/>
    <dgm:cxn modelId="{D78D4091-4E52-4DB4-9D9F-205FDEDB9C1B}" type="presParOf" srcId="{89769372-84E9-4FFF-8762-790997315A59}" destId="{AF54B862-AE50-4320-90ED-B635A2E9757F}" srcOrd="1" destOrd="0" presId="urn:microsoft.com/office/officeart/2018/2/layout/IconVerticalSolidList"/>
    <dgm:cxn modelId="{E5EBD2C3-6F68-4CC7-9D03-260C5208BDEF}" type="presParOf" srcId="{89769372-84E9-4FFF-8762-790997315A59}" destId="{50C1B147-AC9F-4319-BFCB-2E6B98A814F4}" srcOrd="2" destOrd="0" presId="urn:microsoft.com/office/officeart/2018/2/layout/IconVerticalSolidList"/>
    <dgm:cxn modelId="{6351CB82-859E-4DD6-9769-7906543C72E4}" type="presParOf" srcId="{89769372-84E9-4FFF-8762-790997315A59}" destId="{8DC85C54-97FE-4F3B-8C3F-14006ACAF613}" srcOrd="3" destOrd="0" presId="urn:microsoft.com/office/officeart/2018/2/layout/IconVerticalSolidList"/>
    <dgm:cxn modelId="{7FF79FD9-E9B9-49A6-973F-53759087D2B4}" type="presParOf" srcId="{77E5068F-396B-4B7E-A499-2250BF2868EC}" destId="{F91D2798-3038-45D6-BF47-2FA0898B59F9}" srcOrd="1" destOrd="0" presId="urn:microsoft.com/office/officeart/2018/2/layout/IconVerticalSolidList"/>
    <dgm:cxn modelId="{D607E892-005F-4BD0-8CC3-AB7E0C9E9BF3}" type="presParOf" srcId="{77E5068F-396B-4B7E-A499-2250BF2868EC}" destId="{E1062939-DEC1-4E3E-9BA4-CAD3D8D4A112}" srcOrd="2" destOrd="0" presId="urn:microsoft.com/office/officeart/2018/2/layout/IconVerticalSolidList"/>
    <dgm:cxn modelId="{84431D78-4A71-4125-8621-9EAAF3114A1A}" type="presParOf" srcId="{E1062939-DEC1-4E3E-9BA4-CAD3D8D4A112}" destId="{E59EB49E-2736-4436-96ED-C214696797E8}" srcOrd="0" destOrd="0" presId="urn:microsoft.com/office/officeart/2018/2/layout/IconVerticalSolidList"/>
    <dgm:cxn modelId="{249E0579-B8EE-4E9A-A004-71BF7A8A3624}" type="presParOf" srcId="{E1062939-DEC1-4E3E-9BA4-CAD3D8D4A112}" destId="{6D1E3ED2-E649-4635-B69B-E2DE21C0FE4D}" srcOrd="1" destOrd="0" presId="urn:microsoft.com/office/officeart/2018/2/layout/IconVerticalSolidList"/>
    <dgm:cxn modelId="{FC995EB4-70F1-4176-A308-3A32E0A75B84}" type="presParOf" srcId="{E1062939-DEC1-4E3E-9BA4-CAD3D8D4A112}" destId="{4482B3F7-9322-4FB4-888A-A0AEFB375732}" srcOrd="2" destOrd="0" presId="urn:microsoft.com/office/officeart/2018/2/layout/IconVerticalSolidList"/>
    <dgm:cxn modelId="{FB4522F4-7B9A-4AE4-9280-390D3646C899}" type="presParOf" srcId="{E1062939-DEC1-4E3E-9BA4-CAD3D8D4A112}" destId="{E0F8E9D0-89EC-4E55-AD59-268DD44F6C83}" srcOrd="3" destOrd="0" presId="urn:microsoft.com/office/officeart/2018/2/layout/IconVerticalSolidList"/>
    <dgm:cxn modelId="{EA445383-7F02-49B2-AB95-7ECE9AE077EA}" type="presParOf" srcId="{77E5068F-396B-4B7E-A499-2250BF2868EC}" destId="{0D851C3D-D24E-4F1F-A367-661A4430E2F5}" srcOrd="3" destOrd="0" presId="urn:microsoft.com/office/officeart/2018/2/layout/IconVerticalSolidList"/>
    <dgm:cxn modelId="{F5281A20-3C5D-4C2A-8F8B-86E56BAD0704}" type="presParOf" srcId="{77E5068F-396B-4B7E-A499-2250BF2868EC}" destId="{94A59ADD-8E69-41D5-BE1F-29B1412E6EE1}" srcOrd="4" destOrd="0" presId="urn:microsoft.com/office/officeart/2018/2/layout/IconVerticalSolidList"/>
    <dgm:cxn modelId="{19714B3D-4539-4C96-AA52-CBF4EA823DCF}" type="presParOf" srcId="{94A59ADD-8E69-41D5-BE1F-29B1412E6EE1}" destId="{F0115B5E-6626-491A-A0C9-0318B27C51C3}" srcOrd="0" destOrd="0" presId="urn:microsoft.com/office/officeart/2018/2/layout/IconVerticalSolidList"/>
    <dgm:cxn modelId="{6BA71915-036A-47DD-9CC9-323AC4606FFF}" type="presParOf" srcId="{94A59ADD-8E69-41D5-BE1F-29B1412E6EE1}" destId="{8DDD03FA-08DE-44A8-971B-F7917D26E374}" srcOrd="1" destOrd="0" presId="urn:microsoft.com/office/officeart/2018/2/layout/IconVerticalSolidList"/>
    <dgm:cxn modelId="{EEE8089D-382F-49AE-A247-1484A8F46524}" type="presParOf" srcId="{94A59ADD-8E69-41D5-BE1F-29B1412E6EE1}" destId="{9AE350A4-5FB0-47B5-AF93-6E87E98FD1E2}" srcOrd="2" destOrd="0" presId="urn:microsoft.com/office/officeart/2018/2/layout/IconVerticalSolidList"/>
    <dgm:cxn modelId="{67642D9B-93D9-4787-AF94-9BDB52FC402D}" type="presParOf" srcId="{94A59ADD-8E69-41D5-BE1F-29B1412E6EE1}" destId="{5EEC66AC-42DD-48EA-9E1A-71673B480F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9EF636-738F-4213-BB7C-0ABB8D97EA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81EE9A-87B7-4F1D-BAB6-63BEF379AB14}">
      <dgm:prSet/>
      <dgm:spPr/>
      <dgm:t>
        <a:bodyPr/>
        <a:lstStyle/>
        <a:p>
          <a:r>
            <a:rPr lang="en-GB"/>
            <a:t>SIGNIFICANT FACTORS:-</a:t>
          </a:r>
          <a:endParaRPr lang="en-US"/>
        </a:p>
      </dgm:t>
    </dgm:pt>
    <dgm:pt modelId="{00E137FB-D2C3-4E26-BDE3-51487207EA1C}" type="parTrans" cxnId="{E116A039-6605-4850-88C6-0293A90A9C58}">
      <dgm:prSet/>
      <dgm:spPr/>
      <dgm:t>
        <a:bodyPr/>
        <a:lstStyle/>
        <a:p>
          <a:endParaRPr lang="en-US"/>
        </a:p>
      </dgm:t>
    </dgm:pt>
    <dgm:pt modelId="{3F81172E-3AA2-439F-B37F-3CBDDF2A178A}" type="sibTrans" cxnId="{E116A039-6605-4850-88C6-0293A90A9C58}">
      <dgm:prSet/>
      <dgm:spPr/>
      <dgm:t>
        <a:bodyPr/>
        <a:lstStyle/>
        <a:p>
          <a:endParaRPr lang="en-US"/>
        </a:p>
      </dgm:t>
    </dgm:pt>
    <dgm:pt modelId="{5E2BC85C-8AF7-419E-8AE3-0F36CA56FE39}">
      <dgm:prSet/>
      <dgm:spPr/>
      <dgm:t>
        <a:bodyPr/>
        <a:lstStyle/>
        <a:p>
          <a:r>
            <a:rPr lang="en-GB"/>
            <a:t>MOTHER EXPERIENCING POSTNATAL DEPRESSION.</a:t>
          </a:r>
          <a:endParaRPr lang="en-US"/>
        </a:p>
      </dgm:t>
    </dgm:pt>
    <dgm:pt modelId="{741863AC-90F2-4AC6-BA8F-C58436DC48A8}" type="parTrans" cxnId="{B9DCAF9B-0443-4FC9-A1AA-F7D4902ACFC9}">
      <dgm:prSet/>
      <dgm:spPr/>
      <dgm:t>
        <a:bodyPr/>
        <a:lstStyle/>
        <a:p>
          <a:endParaRPr lang="en-US"/>
        </a:p>
      </dgm:t>
    </dgm:pt>
    <dgm:pt modelId="{264E280C-5AD7-4770-8CA6-3BD10A456101}" type="sibTrans" cxnId="{B9DCAF9B-0443-4FC9-A1AA-F7D4902ACFC9}">
      <dgm:prSet/>
      <dgm:spPr/>
      <dgm:t>
        <a:bodyPr/>
        <a:lstStyle/>
        <a:p>
          <a:endParaRPr lang="en-US"/>
        </a:p>
      </dgm:t>
    </dgm:pt>
    <dgm:pt modelId="{D429DD57-19DA-48FD-97C8-23750C62F688}">
      <dgm:prSet/>
      <dgm:spPr/>
      <dgm:t>
        <a:bodyPr/>
        <a:lstStyle/>
        <a:p>
          <a:r>
            <a:rPr lang="en-GB"/>
            <a:t>SINGLE PARENT FAMILY.</a:t>
          </a:r>
          <a:endParaRPr lang="en-US"/>
        </a:p>
      </dgm:t>
    </dgm:pt>
    <dgm:pt modelId="{FF9D655A-52F8-456F-90EC-30C0EE6C0EA6}" type="parTrans" cxnId="{54AF8CFC-10C3-4B2E-9F43-EA95FE903CA7}">
      <dgm:prSet/>
      <dgm:spPr/>
      <dgm:t>
        <a:bodyPr/>
        <a:lstStyle/>
        <a:p>
          <a:endParaRPr lang="en-US"/>
        </a:p>
      </dgm:t>
    </dgm:pt>
    <dgm:pt modelId="{99542BBA-C796-4A25-8021-C131392D866B}" type="sibTrans" cxnId="{54AF8CFC-10C3-4B2E-9F43-EA95FE903CA7}">
      <dgm:prSet/>
      <dgm:spPr/>
      <dgm:t>
        <a:bodyPr/>
        <a:lstStyle/>
        <a:p>
          <a:endParaRPr lang="en-US"/>
        </a:p>
      </dgm:t>
    </dgm:pt>
    <dgm:pt modelId="{4141CABC-0480-4333-8201-4FBC409044F1}">
      <dgm:prSet/>
      <dgm:spPr/>
      <dgm:t>
        <a:bodyPr/>
        <a:lstStyle/>
        <a:p>
          <a:r>
            <a:rPr lang="en-GB"/>
            <a:t>LIMITED SOCIAL SUPPORT.</a:t>
          </a:r>
          <a:endParaRPr lang="en-US"/>
        </a:p>
      </dgm:t>
    </dgm:pt>
    <dgm:pt modelId="{1FA92EBE-9F8A-4709-A44D-9A0C37CFA3C2}" type="parTrans" cxnId="{05C891C8-AB63-4D5F-B8BC-1564F548DD2F}">
      <dgm:prSet/>
      <dgm:spPr/>
      <dgm:t>
        <a:bodyPr/>
        <a:lstStyle/>
        <a:p>
          <a:endParaRPr lang="en-US"/>
        </a:p>
      </dgm:t>
    </dgm:pt>
    <dgm:pt modelId="{91BE5314-29D2-4A22-A7E1-4782491FDE73}" type="sibTrans" cxnId="{05C891C8-AB63-4D5F-B8BC-1564F548DD2F}">
      <dgm:prSet/>
      <dgm:spPr/>
      <dgm:t>
        <a:bodyPr/>
        <a:lstStyle/>
        <a:p>
          <a:endParaRPr lang="en-US"/>
        </a:p>
      </dgm:t>
    </dgm:pt>
    <dgm:pt modelId="{80033A56-BBDD-4FF8-9E78-D8DF478F75FC}">
      <dgm:prSet/>
      <dgm:spPr/>
      <dgm:t>
        <a:bodyPr/>
        <a:lstStyle/>
        <a:p>
          <a:r>
            <a:rPr lang="en-GB"/>
            <a:t>RECENT MOVE TO LONDON.</a:t>
          </a:r>
          <a:endParaRPr lang="en-US"/>
        </a:p>
      </dgm:t>
    </dgm:pt>
    <dgm:pt modelId="{FE2CD937-98D0-4620-AC3D-2879DC97A94D}" type="parTrans" cxnId="{C95B5CC7-4C97-4ABD-A991-D540B2B7A406}">
      <dgm:prSet/>
      <dgm:spPr/>
      <dgm:t>
        <a:bodyPr/>
        <a:lstStyle/>
        <a:p>
          <a:endParaRPr lang="en-US"/>
        </a:p>
      </dgm:t>
    </dgm:pt>
    <dgm:pt modelId="{0FC4AE12-4464-4CCD-9C96-3CCC19FE5AC5}" type="sibTrans" cxnId="{C95B5CC7-4C97-4ABD-A991-D540B2B7A406}">
      <dgm:prSet/>
      <dgm:spPr/>
      <dgm:t>
        <a:bodyPr/>
        <a:lstStyle/>
        <a:p>
          <a:endParaRPr lang="en-US"/>
        </a:p>
      </dgm:t>
    </dgm:pt>
    <dgm:pt modelId="{15715B08-959D-493F-B807-B9CB4B7E30C7}">
      <dgm:prSet/>
      <dgm:spPr/>
      <dgm:t>
        <a:bodyPr/>
        <a:lstStyle/>
        <a:p>
          <a:r>
            <a:rPr lang="en-GB"/>
            <a:t>DISRUPTED CHILDCARE OVER TWO YEARS.</a:t>
          </a:r>
          <a:endParaRPr lang="en-US"/>
        </a:p>
      </dgm:t>
    </dgm:pt>
    <dgm:pt modelId="{AFFAACFF-0A1C-4A47-8484-D3081997AA08}" type="parTrans" cxnId="{F1158D69-45D0-4451-8AF4-907761E51A29}">
      <dgm:prSet/>
      <dgm:spPr/>
      <dgm:t>
        <a:bodyPr/>
        <a:lstStyle/>
        <a:p>
          <a:endParaRPr lang="en-US"/>
        </a:p>
      </dgm:t>
    </dgm:pt>
    <dgm:pt modelId="{9BF96248-BE37-4F40-9ED5-40CDE9BA62AE}" type="sibTrans" cxnId="{F1158D69-45D0-4451-8AF4-907761E51A29}">
      <dgm:prSet/>
      <dgm:spPr/>
      <dgm:t>
        <a:bodyPr/>
        <a:lstStyle/>
        <a:p>
          <a:endParaRPr lang="en-US"/>
        </a:p>
      </dgm:t>
    </dgm:pt>
    <dgm:pt modelId="{2B42C7D5-3A13-41DC-A17E-2337448E8121}">
      <dgm:prSet/>
      <dgm:spPr/>
      <dgm:t>
        <a:bodyPr/>
        <a:lstStyle/>
        <a:p>
          <a:r>
            <a:rPr lang="en-GB"/>
            <a:t>LANGUAGE DELAY.</a:t>
          </a:r>
          <a:endParaRPr lang="en-US"/>
        </a:p>
      </dgm:t>
    </dgm:pt>
    <dgm:pt modelId="{CAB6C463-323A-4EAD-BD6E-F80DA1B8F1D5}" type="parTrans" cxnId="{5675AD75-59B0-484E-94C6-51AA05284B88}">
      <dgm:prSet/>
      <dgm:spPr/>
      <dgm:t>
        <a:bodyPr/>
        <a:lstStyle/>
        <a:p>
          <a:endParaRPr lang="en-US"/>
        </a:p>
      </dgm:t>
    </dgm:pt>
    <dgm:pt modelId="{376FE6B4-1B2D-48A0-BD74-8B3E66823132}" type="sibTrans" cxnId="{5675AD75-59B0-484E-94C6-51AA05284B88}">
      <dgm:prSet/>
      <dgm:spPr/>
      <dgm:t>
        <a:bodyPr/>
        <a:lstStyle/>
        <a:p>
          <a:endParaRPr lang="en-US"/>
        </a:p>
      </dgm:t>
    </dgm:pt>
    <dgm:pt modelId="{B07F8162-B817-4DD0-8A7A-0591D1577583}">
      <dgm:prSet/>
      <dgm:spPr/>
      <dgm:t>
        <a:bodyPr/>
        <a:lstStyle/>
        <a:p>
          <a:r>
            <a:rPr lang="en-GB"/>
            <a:t>SLEEP DIFFICULTIES.</a:t>
          </a:r>
          <a:endParaRPr lang="en-US"/>
        </a:p>
      </dgm:t>
    </dgm:pt>
    <dgm:pt modelId="{898E2E93-29A4-4E06-84D2-56CE61AF634B}" type="parTrans" cxnId="{4864105E-0896-4AC1-B3B5-0C4F6FF3B8F5}">
      <dgm:prSet/>
      <dgm:spPr/>
      <dgm:t>
        <a:bodyPr/>
        <a:lstStyle/>
        <a:p>
          <a:endParaRPr lang="en-US"/>
        </a:p>
      </dgm:t>
    </dgm:pt>
    <dgm:pt modelId="{AE8434E2-9975-4068-B5A3-143FF3F4E63D}" type="sibTrans" cxnId="{4864105E-0896-4AC1-B3B5-0C4F6FF3B8F5}">
      <dgm:prSet/>
      <dgm:spPr/>
      <dgm:t>
        <a:bodyPr/>
        <a:lstStyle/>
        <a:p>
          <a:endParaRPr lang="en-US"/>
        </a:p>
      </dgm:t>
    </dgm:pt>
    <dgm:pt modelId="{D947E1E2-F65F-45A3-BC58-56FBE0CBAFE1}">
      <dgm:prSet/>
      <dgm:spPr/>
      <dgm:t>
        <a:bodyPr/>
        <a:lstStyle/>
        <a:p>
          <a:r>
            <a:rPr lang="en-GB"/>
            <a:t>SEPERATION ANXIETY AND CLINGINESS.</a:t>
          </a:r>
          <a:endParaRPr lang="en-US"/>
        </a:p>
      </dgm:t>
    </dgm:pt>
    <dgm:pt modelId="{29C69D21-651D-4B67-9785-08C8ED5C6634}" type="parTrans" cxnId="{108EF00E-F38C-4CA7-943B-872C9D0475B8}">
      <dgm:prSet/>
      <dgm:spPr/>
      <dgm:t>
        <a:bodyPr/>
        <a:lstStyle/>
        <a:p>
          <a:endParaRPr lang="en-US"/>
        </a:p>
      </dgm:t>
    </dgm:pt>
    <dgm:pt modelId="{412D22CB-F98F-4521-A019-98753EFFFFB3}" type="sibTrans" cxnId="{108EF00E-F38C-4CA7-943B-872C9D0475B8}">
      <dgm:prSet/>
      <dgm:spPr/>
      <dgm:t>
        <a:bodyPr/>
        <a:lstStyle/>
        <a:p>
          <a:endParaRPr lang="en-US"/>
        </a:p>
      </dgm:t>
    </dgm:pt>
    <dgm:pt modelId="{B965BA77-8E5B-49A8-BCB9-CC4031756E42}" type="pres">
      <dgm:prSet presAssocID="{329EF636-738F-4213-BB7C-0ABB8D97EA4A}" presName="linear" presStyleCnt="0">
        <dgm:presLayoutVars>
          <dgm:animLvl val="lvl"/>
          <dgm:resizeHandles val="exact"/>
        </dgm:presLayoutVars>
      </dgm:prSet>
      <dgm:spPr/>
    </dgm:pt>
    <dgm:pt modelId="{7842ACBD-817C-4D75-AAC3-35C82EEF4FF4}" type="pres">
      <dgm:prSet presAssocID="{5A81EE9A-87B7-4F1D-BAB6-63BEF379AB14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2B0C2B84-2BBA-4FC8-9BAE-5F5A8C388D56}" type="pres">
      <dgm:prSet presAssocID="{3F81172E-3AA2-439F-B37F-3CBDDF2A178A}" presName="spacer" presStyleCnt="0"/>
      <dgm:spPr/>
    </dgm:pt>
    <dgm:pt modelId="{15F5AA4C-9A55-4FC8-94D8-A9C96590B2E8}" type="pres">
      <dgm:prSet presAssocID="{5E2BC85C-8AF7-419E-8AE3-0F36CA56FE39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F3CE77F6-C880-4510-9CE5-A4090AC24B1A}" type="pres">
      <dgm:prSet presAssocID="{264E280C-5AD7-4770-8CA6-3BD10A456101}" presName="spacer" presStyleCnt="0"/>
      <dgm:spPr/>
    </dgm:pt>
    <dgm:pt modelId="{CCA991A2-2073-4A79-9AC8-F886CDD4E853}" type="pres">
      <dgm:prSet presAssocID="{D429DD57-19DA-48FD-97C8-23750C62F688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6CBB4789-4DC5-4876-B8C9-AFD410CF9EB6}" type="pres">
      <dgm:prSet presAssocID="{99542BBA-C796-4A25-8021-C131392D866B}" presName="spacer" presStyleCnt="0"/>
      <dgm:spPr/>
    </dgm:pt>
    <dgm:pt modelId="{78FFD7E7-9CAC-4BEE-9187-8ABCE546B262}" type="pres">
      <dgm:prSet presAssocID="{4141CABC-0480-4333-8201-4FBC409044F1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AC1A464B-96B5-47D4-A7C5-1EB8BE6DEA34}" type="pres">
      <dgm:prSet presAssocID="{91BE5314-29D2-4A22-A7E1-4782491FDE73}" presName="spacer" presStyleCnt="0"/>
      <dgm:spPr/>
    </dgm:pt>
    <dgm:pt modelId="{76A94341-4EE9-4A9E-A59F-EB677C0D8C2F}" type="pres">
      <dgm:prSet presAssocID="{80033A56-BBDD-4FF8-9E78-D8DF478F75FC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9DA3B663-2C6C-42AD-98AF-E0145D0F5667}" type="pres">
      <dgm:prSet presAssocID="{0FC4AE12-4464-4CCD-9C96-3CCC19FE5AC5}" presName="spacer" presStyleCnt="0"/>
      <dgm:spPr/>
    </dgm:pt>
    <dgm:pt modelId="{C809D55A-06CE-4324-B803-98FEBFF5679E}" type="pres">
      <dgm:prSet presAssocID="{15715B08-959D-493F-B807-B9CB4B7E30C7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CBBED634-6127-463C-8928-6DEB5F953D58}" type="pres">
      <dgm:prSet presAssocID="{9BF96248-BE37-4F40-9ED5-40CDE9BA62AE}" presName="spacer" presStyleCnt="0"/>
      <dgm:spPr/>
    </dgm:pt>
    <dgm:pt modelId="{613D7D39-081F-4C20-80F6-48621E92A8CD}" type="pres">
      <dgm:prSet presAssocID="{2B42C7D5-3A13-41DC-A17E-2337448E8121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68A03E10-1489-4E03-B670-BBC002FF038C}" type="pres">
      <dgm:prSet presAssocID="{376FE6B4-1B2D-48A0-BD74-8B3E66823132}" presName="spacer" presStyleCnt="0"/>
      <dgm:spPr/>
    </dgm:pt>
    <dgm:pt modelId="{E0F63E4B-DE11-498F-A3CA-F1A4491A25E4}" type="pres">
      <dgm:prSet presAssocID="{B07F8162-B817-4DD0-8A7A-0591D1577583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43CFBFB9-03FB-48FF-B69C-3E41805E573D}" type="pres">
      <dgm:prSet presAssocID="{AE8434E2-9975-4068-B5A3-143FF3F4E63D}" presName="spacer" presStyleCnt="0"/>
      <dgm:spPr/>
    </dgm:pt>
    <dgm:pt modelId="{68790AA4-65C5-4E9D-9F4D-07C306C0A88E}" type="pres">
      <dgm:prSet presAssocID="{D947E1E2-F65F-45A3-BC58-56FBE0CBAFE1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108EF00E-F38C-4CA7-943B-872C9D0475B8}" srcId="{329EF636-738F-4213-BB7C-0ABB8D97EA4A}" destId="{D947E1E2-F65F-45A3-BC58-56FBE0CBAFE1}" srcOrd="8" destOrd="0" parTransId="{29C69D21-651D-4B67-9785-08C8ED5C6634}" sibTransId="{412D22CB-F98F-4521-A019-98753EFFFFB3}"/>
    <dgm:cxn modelId="{214D4112-23A4-458B-98D9-00360FB617E5}" type="presOf" srcId="{D429DD57-19DA-48FD-97C8-23750C62F688}" destId="{CCA991A2-2073-4A79-9AC8-F886CDD4E853}" srcOrd="0" destOrd="0" presId="urn:microsoft.com/office/officeart/2005/8/layout/vList2"/>
    <dgm:cxn modelId="{E116A039-6605-4850-88C6-0293A90A9C58}" srcId="{329EF636-738F-4213-BB7C-0ABB8D97EA4A}" destId="{5A81EE9A-87B7-4F1D-BAB6-63BEF379AB14}" srcOrd="0" destOrd="0" parTransId="{00E137FB-D2C3-4E26-BDE3-51487207EA1C}" sibTransId="{3F81172E-3AA2-439F-B37F-3CBDDF2A178A}"/>
    <dgm:cxn modelId="{4864105E-0896-4AC1-B3B5-0C4F6FF3B8F5}" srcId="{329EF636-738F-4213-BB7C-0ABB8D97EA4A}" destId="{B07F8162-B817-4DD0-8A7A-0591D1577583}" srcOrd="7" destOrd="0" parTransId="{898E2E93-29A4-4E06-84D2-56CE61AF634B}" sibTransId="{AE8434E2-9975-4068-B5A3-143FF3F4E63D}"/>
    <dgm:cxn modelId="{54671D5E-03E4-4667-8B72-591189FC27E8}" type="presOf" srcId="{15715B08-959D-493F-B807-B9CB4B7E30C7}" destId="{C809D55A-06CE-4324-B803-98FEBFF5679E}" srcOrd="0" destOrd="0" presId="urn:microsoft.com/office/officeart/2005/8/layout/vList2"/>
    <dgm:cxn modelId="{6950305E-4005-46BF-BBA0-C454836435ED}" type="presOf" srcId="{2B42C7D5-3A13-41DC-A17E-2337448E8121}" destId="{613D7D39-081F-4C20-80F6-48621E92A8CD}" srcOrd="0" destOrd="0" presId="urn:microsoft.com/office/officeart/2005/8/layout/vList2"/>
    <dgm:cxn modelId="{F1158D69-45D0-4451-8AF4-907761E51A29}" srcId="{329EF636-738F-4213-BB7C-0ABB8D97EA4A}" destId="{15715B08-959D-493F-B807-B9CB4B7E30C7}" srcOrd="5" destOrd="0" parTransId="{AFFAACFF-0A1C-4A47-8484-D3081997AA08}" sibTransId="{9BF96248-BE37-4F40-9ED5-40CDE9BA62AE}"/>
    <dgm:cxn modelId="{F30F014C-FC56-45BB-B042-710BD6B3F938}" type="presOf" srcId="{329EF636-738F-4213-BB7C-0ABB8D97EA4A}" destId="{B965BA77-8E5B-49A8-BCB9-CC4031756E42}" srcOrd="0" destOrd="0" presId="urn:microsoft.com/office/officeart/2005/8/layout/vList2"/>
    <dgm:cxn modelId="{528D4154-3EA5-41EB-9E71-2E3B5E733227}" type="presOf" srcId="{4141CABC-0480-4333-8201-4FBC409044F1}" destId="{78FFD7E7-9CAC-4BEE-9187-8ABCE546B262}" srcOrd="0" destOrd="0" presId="urn:microsoft.com/office/officeart/2005/8/layout/vList2"/>
    <dgm:cxn modelId="{5675AD75-59B0-484E-94C6-51AA05284B88}" srcId="{329EF636-738F-4213-BB7C-0ABB8D97EA4A}" destId="{2B42C7D5-3A13-41DC-A17E-2337448E8121}" srcOrd="6" destOrd="0" parTransId="{CAB6C463-323A-4EAD-BD6E-F80DA1B8F1D5}" sibTransId="{376FE6B4-1B2D-48A0-BD74-8B3E66823132}"/>
    <dgm:cxn modelId="{4EE32D59-AA91-4438-80ED-55ECC1B1D2AB}" type="presOf" srcId="{B07F8162-B817-4DD0-8A7A-0591D1577583}" destId="{E0F63E4B-DE11-498F-A3CA-F1A4491A25E4}" srcOrd="0" destOrd="0" presId="urn:microsoft.com/office/officeart/2005/8/layout/vList2"/>
    <dgm:cxn modelId="{414DFA7B-3079-4F69-91EA-6972A3556A57}" type="presOf" srcId="{80033A56-BBDD-4FF8-9E78-D8DF478F75FC}" destId="{76A94341-4EE9-4A9E-A59F-EB677C0D8C2F}" srcOrd="0" destOrd="0" presId="urn:microsoft.com/office/officeart/2005/8/layout/vList2"/>
    <dgm:cxn modelId="{ACFD3988-D06C-42B7-A4CC-A770CD4E448B}" type="presOf" srcId="{5A81EE9A-87B7-4F1D-BAB6-63BEF379AB14}" destId="{7842ACBD-817C-4D75-AAC3-35C82EEF4FF4}" srcOrd="0" destOrd="0" presId="urn:microsoft.com/office/officeart/2005/8/layout/vList2"/>
    <dgm:cxn modelId="{565F8A9A-781E-4C6E-947F-2208595A8661}" type="presOf" srcId="{D947E1E2-F65F-45A3-BC58-56FBE0CBAFE1}" destId="{68790AA4-65C5-4E9D-9F4D-07C306C0A88E}" srcOrd="0" destOrd="0" presId="urn:microsoft.com/office/officeart/2005/8/layout/vList2"/>
    <dgm:cxn modelId="{B9DCAF9B-0443-4FC9-A1AA-F7D4902ACFC9}" srcId="{329EF636-738F-4213-BB7C-0ABB8D97EA4A}" destId="{5E2BC85C-8AF7-419E-8AE3-0F36CA56FE39}" srcOrd="1" destOrd="0" parTransId="{741863AC-90F2-4AC6-BA8F-C58436DC48A8}" sibTransId="{264E280C-5AD7-4770-8CA6-3BD10A456101}"/>
    <dgm:cxn modelId="{C95B5CC7-4C97-4ABD-A991-D540B2B7A406}" srcId="{329EF636-738F-4213-BB7C-0ABB8D97EA4A}" destId="{80033A56-BBDD-4FF8-9E78-D8DF478F75FC}" srcOrd="4" destOrd="0" parTransId="{FE2CD937-98D0-4620-AC3D-2879DC97A94D}" sibTransId="{0FC4AE12-4464-4CCD-9C96-3CCC19FE5AC5}"/>
    <dgm:cxn modelId="{05C891C8-AB63-4D5F-B8BC-1564F548DD2F}" srcId="{329EF636-738F-4213-BB7C-0ABB8D97EA4A}" destId="{4141CABC-0480-4333-8201-4FBC409044F1}" srcOrd="3" destOrd="0" parTransId="{1FA92EBE-9F8A-4709-A44D-9A0C37CFA3C2}" sibTransId="{91BE5314-29D2-4A22-A7E1-4782491FDE73}"/>
    <dgm:cxn modelId="{3A8F34D8-2485-43FD-90DB-D7F9E5AFB64F}" type="presOf" srcId="{5E2BC85C-8AF7-419E-8AE3-0F36CA56FE39}" destId="{15F5AA4C-9A55-4FC8-94D8-A9C96590B2E8}" srcOrd="0" destOrd="0" presId="urn:microsoft.com/office/officeart/2005/8/layout/vList2"/>
    <dgm:cxn modelId="{54AF8CFC-10C3-4B2E-9F43-EA95FE903CA7}" srcId="{329EF636-738F-4213-BB7C-0ABB8D97EA4A}" destId="{D429DD57-19DA-48FD-97C8-23750C62F688}" srcOrd="2" destOrd="0" parTransId="{FF9D655A-52F8-456F-90EC-30C0EE6C0EA6}" sibTransId="{99542BBA-C796-4A25-8021-C131392D866B}"/>
    <dgm:cxn modelId="{0D9D5FC5-3B77-43CA-91B7-DE5A6B1997CC}" type="presParOf" srcId="{B965BA77-8E5B-49A8-BCB9-CC4031756E42}" destId="{7842ACBD-817C-4D75-AAC3-35C82EEF4FF4}" srcOrd="0" destOrd="0" presId="urn:microsoft.com/office/officeart/2005/8/layout/vList2"/>
    <dgm:cxn modelId="{013E19DE-3DFB-4706-9431-739F44FE8821}" type="presParOf" srcId="{B965BA77-8E5B-49A8-BCB9-CC4031756E42}" destId="{2B0C2B84-2BBA-4FC8-9BAE-5F5A8C388D56}" srcOrd="1" destOrd="0" presId="urn:microsoft.com/office/officeart/2005/8/layout/vList2"/>
    <dgm:cxn modelId="{6C889038-1E1A-430D-A4F2-4CA7CD267615}" type="presParOf" srcId="{B965BA77-8E5B-49A8-BCB9-CC4031756E42}" destId="{15F5AA4C-9A55-4FC8-94D8-A9C96590B2E8}" srcOrd="2" destOrd="0" presId="urn:microsoft.com/office/officeart/2005/8/layout/vList2"/>
    <dgm:cxn modelId="{383F07C4-76F8-499A-8C19-84B358766C0C}" type="presParOf" srcId="{B965BA77-8E5B-49A8-BCB9-CC4031756E42}" destId="{F3CE77F6-C880-4510-9CE5-A4090AC24B1A}" srcOrd="3" destOrd="0" presId="urn:microsoft.com/office/officeart/2005/8/layout/vList2"/>
    <dgm:cxn modelId="{2EB0B04C-9878-4548-98D5-1CCBE858F0A9}" type="presParOf" srcId="{B965BA77-8E5B-49A8-BCB9-CC4031756E42}" destId="{CCA991A2-2073-4A79-9AC8-F886CDD4E853}" srcOrd="4" destOrd="0" presId="urn:microsoft.com/office/officeart/2005/8/layout/vList2"/>
    <dgm:cxn modelId="{96BE9E58-A31C-481F-88E2-4C9BC55AD7E6}" type="presParOf" srcId="{B965BA77-8E5B-49A8-BCB9-CC4031756E42}" destId="{6CBB4789-4DC5-4876-B8C9-AFD410CF9EB6}" srcOrd="5" destOrd="0" presId="urn:microsoft.com/office/officeart/2005/8/layout/vList2"/>
    <dgm:cxn modelId="{1BE43891-5427-4532-8096-5201E200258E}" type="presParOf" srcId="{B965BA77-8E5B-49A8-BCB9-CC4031756E42}" destId="{78FFD7E7-9CAC-4BEE-9187-8ABCE546B262}" srcOrd="6" destOrd="0" presId="urn:microsoft.com/office/officeart/2005/8/layout/vList2"/>
    <dgm:cxn modelId="{76234CCC-5A94-491F-A847-195E381A5FB0}" type="presParOf" srcId="{B965BA77-8E5B-49A8-BCB9-CC4031756E42}" destId="{AC1A464B-96B5-47D4-A7C5-1EB8BE6DEA34}" srcOrd="7" destOrd="0" presId="urn:microsoft.com/office/officeart/2005/8/layout/vList2"/>
    <dgm:cxn modelId="{688C6307-0CFE-4584-8D4D-530818B95CFC}" type="presParOf" srcId="{B965BA77-8E5B-49A8-BCB9-CC4031756E42}" destId="{76A94341-4EE9-4A9E-A59F-EB677C0D8C2F}" srcOrd="8" destOrd="0" presId="urn:microsoft.com/office/officeart/2005/8/layout/vList2"/>
    <dgm:cxn modelId="{576D971E-54FC-4A34-A5CE-33C78031C7E9}" type="presParOf" srcId="{B965BA77-8E5B-49A8-BCB9-CC4031756E42}" destId="{9DA3B663-2C6C-42AD-98AF-E0145D0F5667}" srcOrd="9" destOrd="0" presId="urn:microsoft.com/office/officeart/2005/8/layout/vList2"/>
    <dgm:cxn modelId="{384E8C63-89DB-4647-9DEA-F3900CC6B729}" type="presParOf" srcId="{B965BA77-8E5B-49A8-BCB9-CC4031756E42}" destId="{C809D55A-06CE-4324-B803-98FEBFF5679E}" srcOrd="10" destOrd="0" presId="urn:microsoft.com/office/officeart/2005/8/layout/vList2"/>
    <dgm:cxn modelId="{D440BF4A-2D22-4A94-8A73-B6DF1556EB2E}" type="presParOf" srcId="{B965BA77-8E5B-49A8-BCB9-CC4031756E42}" destId="{CBBED634-6127-463C-8928-6DEB5F953D58}" srcOrd="11" destOrd="0" presId="urn:microsoft.com/office/officeart/2005/8/layout/vList2"/>
    <dgm:cxn modelId="{EE393EE5-EC5A-470E-90DB-E853C52FC611}" type="presParOf" srcId="{B965BA77-8E5B-49A8-BCB9-CC4031756E42}" destId="{613D7D39-081F-4C20-80F6-48621E92A8CD}" srcOrd="12" destOrd="0" presId="urn:microsoft.com/office/officeart/2005/8/layout/vList2"/>
    <dgm:cxn modelId="{28894354-A9C1-427D-BE23-1E757E517CAD}" type="presParOf" srcId="{B965BA77-8E5B-49A8-BCB9-CC4031756E42}" destId="{68A03E10-1489-4E03-B670-BBC002FF038C}" srcOrd="13" destOrd="0" presId="urn:microsoft.com/office/officeart/2005/8/layout/vList2"/>
    <dgm:cxn modelId="{9B48FC41-61E2-4AB5-A3A5-954BB82D275C}" type="presParOf" srcId="{B965BA77-8E5B-49A8-BCB9-CC4031756E42}" destId="{E0F63E4B-DE11-498F-A3CA-F1A4491A25E4}" srcOrd="14" destOrd="0" presId="urn:microsoft.com/office/officeart/2005/8/layout/vList2"/>
    <dgm:cxn modelId="{D2B5B3F0-A43D-4A99-89A6-3068EF8B11EC}" type="presParOf" srcId="{B965BA77-8E5B-49A8-BCB9-CC4031756E42}" destId="{43CFBFB9-03FB-48FF-B69C-3E41805E573D}" srcOrd="15" destOrd="0" presId="urn:microsoft.com/office/officeart/2005/8/layout/vList2"/>
    <dgm:cxn modelId="{95C6128E-4456-488B-ABAE-2A10C7801EBC}" type="presParOf" srcId="{B965BA77-8E5B-49A8-BCB9-CC4031756E42}" destId="{68790AA4-65C5-4E9D-9F4D-07C306C0A88E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8B2044F-3579-43C1-A532-325AA7EAEA2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46DAF7-E0A5-43DC-BED5-C4D523AD9042}">
      <dgm:prSet/>
      <dgm:spPr/>
      <dgm:t>
        <a:bodyPr/>
        <a:lstStyle/>
        <a:p>
          <a:r>
            <a:rPr lang="en-GB"/>
            <a:t>THESE EXPERIENCES MAY AFFECT:-</a:t>
          </a:r>
          <a:endParaRPr lang="en-US"/>
        </a:p>
      </dgm:t>
    </dgm:pt>
    <dgm:pt modelId="{8337445F-3255-4F4E-BFD1-C89AF3A3B3AB}" type="parTrans" cxnId="{1FDADAE1-76DA-4F9F-B9FE-6B90052EB1E2}">
      <dgm:prSet/>
      <dgm:spPr/>
      <dgm:t>
        <a:bodyPr/>
        <a:lstStyle/>
        <a:p>
          <a:endParaRPr lang="en-US"/>
        </a:p>
      </dgm:t>
    </dgm:pt>
    <dgm:pt modelId="{6FCA1953-B22D-40F2-90E6-760B0577E73C}" type="sibTrans" cxnId="{1FDADAE1-76DA-4F9F-B9FE-6B90052EB1E2}">
      <dgm:prSet/>
      <dgm:spPr/>
      <dgm:t>
        <a:bodyPr/>
        <a:lstStyle/>
        <a:p>
          <a:endParaRPr lang="en-US"/>
        </a:p>
      </dgm:t>
    </dgm:pt>
    <dgm:pt modelId="{69F98ACB-D6FA-49C8-AA21-0F7CB6113202}">
      <dgm:prSet/>
      <dgm:spPr/>
      <dgm:t>
        <a:bodyPr/>
        <a:lstStyle/>
        <a:p>
          <a:r>
            <a:rPr lang="en-GB"/>
            <a:t>- INDEPENDENCE</a:t>
          </a:r>
          <a:endParaRPr lang="en-US"/>
        </a:p>
      </dgm:t>
    </dgm:pt>
    <dgm:pt modelId="{7BEA21B5-B2F7-486F-A2D2-17DC37F02EE1}" type="parTrans" cxnId="{8F13FE61-EC53-4956-B518-74B55445CF2E}">
      <dgm:prSet/>
      <dgm:spPr/>
      <dgm:t>
        <a:bodyPr/>
        <a:lstStyle/>
        <a:p>
          <a:endParaRPr lang="en-US"/>
        </a:p>
      </dgm:t>
    </dgm:pt>
    <dgm:pt modelId="{8B7E35D5-FF7F-405F-906A-D0ABA6879AD6}" type="sibTrans" cxnId="{8F13FE61-EC53-4956-B518-74B55445CF2E}">
      <dgm:prSet/>
      <dgm:spPr/>
      <dgm:t>
        <a:bodyPr/>
        <a:lstStyle/>
        <a:p>
          <a:endParaRPr lang="en-US"/>
        </a:p>
      </dgm:t>
    </dgm:pt>
    <dgm:pt modelId="{37D1461D-4888-40D8-9B6A-3A2BE8E5753E}">
      <dgm:prSet/>
      <dgm:spPr/>
      <dgm:t>
        <a:bodyPr/>
        <a:lstStyle/>
        <a:p>
          <a:r>
            <a:rPr lang="en-GB"/>
            <a:t>- EMOTIONAL DEVELOPMENT</a:t>
          </a:r>
          <a:endParaRPr lang="en-US"/>
        </a:p>
      </dgm:t>
    </dgm:pt>
    <dgm:pt modelId="{4C5A3A0F-6DE7-41EB-A8E2-B7F30B207716}" type="parTrans" cxnId="{12178912-C087-427D-9E31-46BE94CAAF6C}">
      <dgm:prSet/>
      <dgm:spPr/>
      <dgm:t>
        <a:bodyPr/>
        <a:lstStyle/>
        <a:p>
          <a:endParaRPr lang="en-US"/>
        </a:p>
      </dgm:t>
    </dgm:pt>
    <dgm:pt modelId="{44535458-4B85-4606-A2E9-B643750E36C8}" type="sibTrans" cxnId="{12178912-C087-427D-9E31-46BE94CAAF6C}">
      <dgm:prSet/>
      <dgm:spPr/>
      <dgm:t>
        <a:bodyPr/>
        <a:lstStyle/>
        <a:p>
          <a:endParaRPr lang="en-US"/>
        </a:p>
      </dgm:t>
    </dgm:pt>
    <dgm:pt modelId="{9339EA21-C72B-470B-A569-2C94F2FBEED4}">
      <dgm:prSet/>
      <dgm:spPr/>
      <dgm:t>
        <a:bodyPr/>
        <a:lstStyle/>
        <a:p>
          <a:r>
            <a:rPr lang="en-GB"/>
            <a:t>- SOCIAL DEVELOPMENT</a:t>
          </a:r>
          <a:endParaRPr lang="en-US"/>
        </a:p>
      </dgm:t>
    </dgm:pt>
    <dgm:pt modelId="{58B80AC6-D673-4F6F-822B-BA6AE630DB05}" type="parTrans" cxnId="{7AEC71BC-DF6D-4557-8331-7B68C5CD3A79}">
      <dgm:prSet/>
      <dgm:spPr/>
      <dgm:t>
        <a:bodyPr/>
        <a:lstStyle/>
        <a:p>
          <a:endParaRPr lang="en-US"/>
        </a:p>
      </dgm:t>
    </dgm:pt>
    <dgm:pt modelId="{57ED1FB4-0D8E-40FC-ACEA-2761164C7AC9}" type="sibTrans" cxnId="{7AEC71BC-DF6D-4557-8331-7B68C5CD3A79}">
      <dgm:prSet/>
      <dgm:spPr/>
      <dgm:t>
        <a:bodyPr/>
        <a:lstStyle/>
        <a:p>
          <a:endParaRPr lang="en-US"/>
        </a:p>
      </dgm:t>
    </dgm:pt>
    <dgm:pt modelId="{B3B97DAA-3B72-4433-8BEC-F1BFE185DC71}">
      <dgm:prSet/>
      <dgm:spPr/>
      <dgm:t>
        <a:bodyPr/>
        <a:lstStyle/>
        <a:p>
          <a:r>
            <a:rPr lang="en-GB"/>
            <a:t>- COMMUNICATION SKILLS</a:t>
          </a:r>
          <a:endParaRPr lang="en-US"/>
        </a:p>
      </dgm:t>
    </dgm:pt>
    <dgm:pt modelId="{A8A71190-4579-4A00-A5D7-986E6AAD9056}" type="parTrans" cxnId="{5AA219CF-8BF3-4198-810A-6679A25C9FB3}">
      <dgm:prSet/>
      <dgm:spPr/>
      <dgm:t>
        <a:bodyPr/>
        <a:lstStyle/>
        <a:p>
          <a:endParaRPr lang="en-US"/>
        </a:p>
      </dgm:t>
    </dgm:pt>
    <dgm:pt modelId="{E2D81754-2166-419C-89F8-9578A095895B}" type="sibTrans" cxnId="{5AA219CF-8BF3-4198-810A-6679A25C9FB3}">
      <dgm:prSet/>
      <dgm:spPr/>
      <dgm:t>
        <a:bodyPr/>
        <a:lstStyle/>
        <a:p>
          <a:endParaRPr lang="en-US"/>
        </a:p>
      </dgm:t>
    </dgm:pt>
    <dgm:pt modelId="{2EEDE950-BA0E-4CBC-88D2-FDC61862AB2A}" type="pres">
      <dgm:prSet presAssocID="{A8B2044F-3579-43C1-A532-325AA7EAEA2F}" presName="outerComposite" presStyleCnt="0">
        <dgm:presLayoutVars>
          <dgm:chMax val="5"/>
          <dgm:dir/>
          <dgm:resizeHandles val="exact"/>
        </dgm:presLayoutVars>
      </dgm:prSet>
      <dgm:spPr/>
    </dgm:pt>
    <dgm:pt modelId="{FD22D724-C219-4265-B668-8CFFA3D88BF9}" type="pres">
      <dgm:prSet presAssocID="{A8B2044F-3579-43C1-A532-325AA7EAEA2F}" presName="dummyMaxCanvas" presStyleCnt="0">
        <dgm:presLayoutVars/>
      </dgm:prSet>
      <dgm:spPr/>
    </dgm:pt>
    <dgm:pt modelId="{CE94EE53-942C-402E-9B8B-231A7CF5D42E}" type="pres">
      <dgm:prSet presAssocID="{A8B2044F-3579-43C1-A532-325AA7EAEA2F}" presName="FiveNodes_1" presStyleLbl="node1" presStyleIdx="0" presStyleCnt="5">
        <dgm:presLayoutVars>
          <dgm:bulletEnabled val="1"/>
        </dgm:presLayoutVars>
      </dgm:prSet>
      <dgm:spPr/>
    </dgm:pt>
    <dgm:pt modelId="{FDAB1F4A-7CD9-49C2-9B19-FE63EACA5F45}" type="pres">
      <dgm:prSet presAssocID="{A8B2044F-3579-43C1-A532-325AA7EAEA2F}" presName="FiveNodes_2" presStyleLbl="node1" presStyleIdx="1" presStyleCnt="5">
        <dgm:presLayoutVars>
          <dgm:bulletEnabled val="1"/>
        </dgm:presLayoutVars>
      </dgm:prSet>
      <dgm:spPr/>
    </dgm:pt>
    <dgm:pt modelId="{C1B7DF8A-0BBB-4881-9F80-9674CBD44231}" type="pres">
      <dgm:prSet presAssocID="{A8B2044F-3579-43C1-A532-325AA7EAEA2F}" presName="FiveNodes_3" presStyleLbl="node1" presStyleIdx="2" presStyleCnt="5">
        <dgm:presLayoutVars>
          <dgm:bulletEnabled val="1"/>
        </dgm:presLayoutVars>
      </dgm:prSet>
      <dgm:spPr/>
    </dgm:pt>
    <dgm:pt modelId="{F6CF770E-24DC-411D-B5E6-77D0D3098656}" type="pres">
      <dgm:prSet presAssocID="{A8B2044F-3579-43C1-A532-325AA7EAEA2F}" presName="FiveNodes_4" presStyleLbl="node1" presStyleIdx="3" presStyleCnt="5">
        <dgm:presLayoutVars>
          <dgm:bulletEnabled val="1"/>
        </dgm:presLayoutVars>
      </dgm:prSet>
      <dgm:spPr/>
    </dgm:pt>
    <dgm:pt modelId="{57343611-F239-4CED-A110-91B82AAB429E}" type="pres">
      <dgm:prSet presAssocID="{A8B2044F-3579-43C1-A532-325AA7EAEA2F}" presName="FiveNodes_5" presStyleLbl="node1" presStyleIdx="4" presStyleCnt="5">
        <dgm:presLayoutVars>
          <dgm:bulletEnabled val="1"/>
        </dgm:presLayoutVars>
      </dgm:prSet>
      <dgm:spPr/>
    </dgm:pt>
    <dgm:pt modelId="{9B6FB2D9-CF4C-44F1-9E16-66A7CDCDAC85}" type="pres">
      <dgm:prSet presAssocID="{A8B2044F-3579-43C1-A532-325AA7EAEA2F}" presName="FiveConn_1-2" presStyleLbl="fgAccFollowNode1" presStyleIdx="0" presStyleCnt="4">
        <dgm:presLayoutVars>
          <dgm:bulletEnabled val="1"/>
        </dgm:presLayoutVars>
      </dgm:prSet>
      <dgm:spPr/>
    </dgm:pt>
    <dgm:pt modelId="{B1B80F54-0902-4690-9D55-410BC5F1EAF5}" type="pres">
      <dgm:prSet presAssocID="{A8B2044F-3579-43C1-A532-325AA7EAEA2F}" presName="FiveConn_2-3" presStyleLbl="fgAccFollowNode1" presStyleIdx="1" presStyleCnt="4">
        <dgm:presLayoutVars>
          <dgm:bulletEnabled val="1"/>
        </dgm:presLayoutVars>
      </dgm:prSet>
      <dgm:spPr/>
    </dgm:pt>
    <dgm:pt modelId="{C3E25CB9-0C88-4AC9-AD59-2C3300690B05}" type="pres">
      <dgm:prSet presAssocID="{A8B2044F-3579-43C1-A532-325AA7EAEA2F}" presName="FiveConn_3-4" presStyleLbl="fgAccFollowNode1" presStyleIdx="2" presStyleCnt="4">
        <dgm:presLayoutVars>
          <dgm:bulletEnabled val="1"/>
        </dgm:presLayoutVars>
      </dgm:prSet>
      <dgm:spPr/>
    </dgm:pt>
    <dgm:pt modelId="{F7A73504-FEDF-40D0-BD75-0AAE22BD4DCD}" type="pres">
      <dgm:prSet presAssocID="{A8B2044F-3579-43C1-A532-325AA7EAEA2F}" presName="FiveConn_4-5" presStyleLbl="fgAccFollowNode1" presStyleIdx="3" presStyleCnt="4">
        <dgm:presLayoutVars>
          <dgm:bulletEnabled val="1"/>
        </dgm:presLayoutVars>
      </dgm:prSet>
      <dgm:spPr/>
    </dgm:pt>
    <dgm:pt modelId="{88251E0F-6DEA-442F-B5E5-5645B7A94DB8}" type="pres">
      <dgm:prSet presAssocID="{A8B2044F-3579-43C1-A532-325AA7EAEA2F}" presName="FiveNodes_1_text" presStyleLbl="node1" presStyleIdx="4" presStyleCnt="5">
        <dgm:presLayoutVars>
          <dgm:bulletEnabled val="1"/>
        </dgm:presLayoutVars>
      </dgm:prSet>
      <dgm:spPr/>
    </dgm:pt>
    <dgm:pt modelId="{FFC16079-A203-4092-9115-9208F536E804}" type="pres">
      <dgm:prSet presAssocID="{A8B2044F-3579-43C1-A532-325AA7EAEA2F}" presName="FiveNodes_2_text" presStyleLbl="node1" presStyleIdx="4" presStyleCnt="5">
        <dgm:presLayoutVars>
          <dgm:bulletEnabled val="1"/>
        </dgm:presLayoutVars>
      </dgm:prSet>
      <dgm:spPr/>
    </dgm:pt>
    <dgm:pt modelId="{B9D26E65-8047-4BBB-B5C2-2C8A11FA5BB9}" type="pres">
      <dgm:prSet presAssocID="{A8B2044F-3579-43C1-A532-325AA7EAEA2F}" presName="FiveNodes_3_text" presStyleLbl="node1" presStyleIdx="4" presStyleCnt="5">
        <dgm:presLayoutVars>
          <dgm:bulletEnabled val="1"/>
        </dgm:presLayoutVars>
      </dgm:prSet>
      <dgm:spPr/>
    </dgm:pt>
    <dgm:pt modelId="{D4D7D9C3-FFFF-424B-B4F4-A838D6841D30}" type="pres">
      <dgm:prSet presAssocID="{A8B2044F-3579-43C1-A532-325AA7EAEA2F}" presName="FiveNodes_4_text" presStyleLbl="node1" presStyleIdx="4" presStyleCnt="5">
        <dgm:presLayoutVars>
          <dgm:bulletEnabled val="1"/>
        </dgm:presLayoutVars>
      </dgm:prSet>
      <dgm:spPr/>
    </dgm:pt>
    <dgm:pt modelId="{1F3278FB-4F49-4C75-B586-60198217CBC8}" type="pres">
      <dgm:prSet presAssocID="{A8B2044F-3579-43C1-A532-325AA7EAEA2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2216C0D-FC4F-4809-A18C-B2226194C894}" type="presOf" srcId="{57ED1FB4-0D8E-40FC-ACEA-2761164C7AC9}" destId="{F7A73504-FEDF-40D0-BD75-0AAE22BD4DCD}" srcOrd="0" destOrd="0" presId="urn:microsoft.com/office/officeart/2005/8/layout/vProcess5"/>
    <dgm:cxn modelId="{C481320E-03EC-4DE2-AD7D-88CE70848ABE}" type="presOf" srcId="{6FCA1953-B22D-40F2-90E6-760B0577E73C}" destId="{9B6FB2D9-CF4C-44F1-9E16-66A7CDCDAC85}" srcOrd="0" destOrd="0" presId="urn:microsoft.com/office/officeart/2005/8/layout/vProcess5"/>
    <dgm:cxn modelId="{98A81910-D5B5-4C93-A456-9116D1B2684B}" type="presOf" srcId="{37D1461D-4888-40D8-9B6A-3A2BE8E5753E}" destId="{B9D26E65-8047-4BBB-B5C2-2C8A11FA5BB9}" srcOrd="1" destOrd="0" presId="urn:microsoft.com/office/officeart/2005/8/layout/vProcess5"/>
    <dgm:cxn modelId="{12178912-C087-427D-9E31-46BE94CAAF6C}" srcId="{A8B2044F-3579-43C1-A532-325AA7EAEA2F}" destId="{37D1461D-4888-40D8-9B6A-3A2BE8E5753E}" srcOrd="2" destOrd="0" parTransId="{4C5A3A0F-6DE7-41EB-A8E2-B7F30B207716}" sibTransId="{44535458-4B85-4606-A2E9-B643750E36C8}"/>
    <dgm:cxn modelId="{791E4D20-A7A4-416C-9EC0-84E1A35FBCC5}" type="presOf" srcId="{B3B97DAA-3B72-4433-8BEC-F1BFE185DC71}" destId="{1F3278FB-4F49-4C75-B586-60198217CBC8}" srcOrd="1" destOrd="0" presId="urn:microsoft.com/office/officeart/2005/8/layout/vProcess5"/>
    <dgm:cxn modelId="{97C4D45E-0696-433D-A2C1-EC430328E0BA}" type="presOf" srcId="{8B7E35D5-FF7F-405F-906A-D0ABA6879AD6}" destId="{B1B80F54-0902-4690-9D55-410BC5F1EAF5}" srcOrd="0" destOrd="0" presId="urn:microsoft.com/office/officeart/2005/8/layout/vProcess5"/>
    <dgm:cxn modelId="{77D47D5F-5E27-47DB-9B03-86E292A1A97E}" type="presOf" srcId="{9339EA21-C72B-470B-A569-2C94F2FBEED4}" destId="{F6CF770E-24DC-411D-B5E6-77D0D3098656}" srcOrd="0" destOrd="0" presId="urn:microsoft.com/office/officeart/2005/8/layout/vProcess5"/>
    <dgm:cxn modelId="{8F13FE61-EC53-4956-B518-74B55445CF2E}" srcId="{A8B2044F-3579-43C1-A532-325AA7EAEA2F}" destId="{69F98ACB-D6FA-49C8-AA21-0F7CB6113202}" srcOrd="1" destOrd="0" parTransId="{7BEA21B5-B2F7-486F-A2D2-17DC37F02EE1}" sibTransId="{8B7E35D5-FF7F-405F-906A-D0ABA6879AD6}"/>
    <dgm:cxn modelId="{23B29B74-6743-4422-8D53-135D68B62DE7}" type="presOf" srcId="{69F98ACB-D6FA-49C8-AA21-0F7CB6113202}" destId="{FFC16079-A203-4092-9115-9208F536E804}" srcOrd="1" destOrd="0" presId="urn:microsoft.com/office/officeart/2005/8/layout/vProcess5"/>
    <dgm:cxn modelId="{893AD47F-0143-4BF6-848E-A843B9376526}" type="presOf" srcId="{3246DAF7-E0A5-43DC-BED5-C4D523AD9042}" destId="{CE94EE53-942C-402E-9B8B-231A7CF5D42E}" srcOrd="0" destOrd="0" presId="urn:microsoft.com/office/officeart/2005/8/layout/vProcess5"/>
    <dgm:cxn modelId="{05188982-2369-4C81-BBE7-612B097B70AB}" type="presOf" srcId="{3246DAF7-E0A5-43DC-BED5-C4D523AD9042}" destId="{88251E0F-6DEA-442F-B5E5-5645B7A94DB8}" srcOrd="1" destOrd="0" presId="urn:microsoft.com/office/officeart/2005/8/layout/vProcess5"/>
    <dgm:cxn modelId="{AD8FB993-A713-409F-AF3B-7E7ED4A93F1A}" type="presOf" srcId="{69F98ACB-D6FA-49C8-AA21-0F7CB6113202}" destId="{FDAB1F4A-7CD9-49C2-9B19-FE63EACA5F45}" srcOrd="0" destOrd="0" presId="urn:microsoft.com/office/officeart/2005/8/layout/vProcess5"/>
    <dgm:cxn modelId="{77EC0A98-FE83-4D1B-89CF-29EB5DF130CB}" type="presOf" srcId="{B3B97DAA-3B72-4433-8BEC-F1BFE185DC71}" destId="{57343611-F239-4CED-A110-91B82AAB429E}" srcOrd="0" destOrd="0" presId="urn:microsoft.com/office/officeart/2005/8/layout/vProcess5"/>
    <dgm:cxn modelId="{17883BB1-B72E-402C-B071-8A459BBF1F6E}" type="presOf" srcId="{37D1461D-4888-40D8-9B6A-3A2BE8E5753E}" destId="{C1B7DF8A-0BBB-4881-9F80-9674CBD44231}" srcOrd="0" destOrd="0" presId="urn:microsoft.com/office/officeart/2005/8/layout/vProcess5"/>
    <dgm:cxn modelId="{A235ADB1-1B54-4CB6-8F98-E3183A02785C}" type="presOf" srcId="{9339EA21-C72B-470B-A569-2C94F2FBEED4}" destId="{D4D7D9C3-FFFF-424B-B4F4-A838D6841D30}" srcOrd="1" destOrd="0" presId="urn:microsoft.com/office/officeart/2005/8/layout/vProcess5"/>
    <dgm:cxn modelId="{7AEC71BC-DF6D-4557-8331-7B68C5CD3A79}" srcId="{A8B2044F-3579-43C1-A532-325AA7EAEA2F}" destId="{9339EA21-C72B-470B-A569-2C94F2FBEED4}" srcOrd="3" destOrd="0" parTransId="{58B80AC6-D673-4F6F-822B-BA6AE630DB05}" sibTransId="{57ED1FB4-0D8E-40FC-ACEA-2761164C7AC9}"/>
    <dgm:cxn modelId="{5AA219CF-8BF3-4198-810A-6679A25C9FB3}" srcId="{A8B2044F-3579-43C1-A532-325AA7EAEA2F}" destId="{B3B97DAA-3B72-4433-8BEC-F1BFE185DC71}" srcOrd="4" destOrd="0" parTransId="{A8A71190-4579-4A00-A5D7-986E6AAD9056}" sibTransId="{E2D81754-2166-419C-89F8-9578A095895B}"/>
    <dgm:cxn modelId="{89E4D1E0-0597-414B-8D7B-416F03A1805A}" type="presOf" srcId="{A8B2044F-3579-43C1-A532-325AA7EAEA2F}" destId="{2EEDE950-BA0E-4CBC-88D2-FDC61862AB2A}" srcOrd="0" destOrd="0" presId="urn:microsoft.com/office/officeart/2005/8/layout/vProcess5"/>
    <dgm:cxn modelId="{1FDADAE1-76DA-4F9F-B9FE-6B90052EB1E2}" srcId="{A8B2044F-3579-43C1-A532-325AA7EAEA2F}" destId="{3246DAF7-E0A5-43DC-BED5-C4D523AD9042}" srcOrd="0" destOrd="0" parTransId="{8337445F-3255-4F4E-BFD1-C89AF3A3B3AB}" sibTransId="{6FCA1953-B22D-40F2-90E6-760B0577E73C}"/>
    <dgm:cxn modelId="{D92B82F4-49C4-428F-923C-DB41272C9E25}" type="presOf" srcId="{44535458-4B85-4606-A2E9-B643750E36C8}" destId="{C3E25CB9-0C88-4AC9-AD59-2C3300690B05}" srcOrd="0" destOrd="0" presId="urn:microsoft.com/office/officeart/2005/8/layout/vProcess5"/>
    <dgm:cxn modelId="{1CB01D96-4EBF-4737-B73F-FA67A4118D0F}" type="presParOf" srcId="{2EEDE950-BA0E-4CBC-88D2-FDC61862AB2A}" destId="{FD22D724-C219-4265-B668-8CFFA3D88BF9}" srcOrd="0" destOrd="0" presId="urn:microsoft.com/office/officeart/2005/8/layout/vProcess5"/>
    <dgm:cxn modelId="{8C528C0A-B36D-49E6-9814-505667339506}" type="presParOf" srcId="{2EEDE950-BA0E-4CBC-88D2-FDC61862AB2A}" destId="{CE94EE53-942C-402E-9B8B-231A7CF5D42E}" srcOrd="1" destOrd="0" presId="urn:microsoft.com/office/officeart/2005/8/layout/vProcess5"/>
    <dgm:cxn modelId="{FCEB1C2C-BE6F-4041-82C5-E7AEA47EE818}" type="presParOf" srcId="{2EEDE950-BA0E-4CBC-88D2-FDC61862AB2A}" destId="{FDAB1F4A-7CD9-49C2-9B19-FE63EACA5F45}" srcOrd="2" destOrd="0" presId="urn:microsoft.com/office/officeart/2005/8/layout/vProcess5"/>
    <dgm:cxn modelId="{CCD82F8D-7384-4D5D-85F4-7820B9250512}" type="presParOf" srcId="{2EEDE950-BA0E-4CBC-88D2-FDC61862AB2A}" destId="{C1B7DF8A-0BBB-4881-9F80-9674CBD44231}" srcOrd="3" destOrd="0" presId="urn:microsoft.com/office/officeart/2005/8/layout/vProcess5"/>
    <dgm:cxn modelId="{09A334FF-B116-414A-A65F-A80B045E4274}" type="presParOf" srcId="{2EEDE950-BA0E-4CBC-88D2-FDC61862AB2A}" destId="{F6CF770E-24DC-411D-B5E6-77D0D3098656}" srcOrd="4" destOrd="0" presId="urn:microsoft.com/office/officeart/2005/8/layout/vProcess5"/>
    <dgm:cxn modelId="{79E40B23-9F1D-4BBB-B181-3DF225A74C41}" type="presParOf" srcId="{2EEDE950-BA0E-4CBC-88D2-FDC61862AB2A}" destId="{57343611-F239-4CED-A110-91B82AAB429E}" srcOrd="5" destOrd="0" presId="urn:microsoft.com/office/officeart/2005/8/layout/vProcess5"/>
    <dgm:cxn modelId="{FAF1220A-F50D-4231-9EF0-E2D206C5EA06}" type="presParOf" srcId="{2EEDE950-BA0E-4CBC-88D2-FDC61862AB2A}" destId="{9B6FB2D9-CF4C-44F1-9E16-66A7CDCDAC85}" srcOrd="6" destOrd="0" presId="urn:microsoft.com/office/officeart/2005/8/layout/vProcess5"/>
    <dgm:cxn modelId="{6F2F26EF-DBCA-48B3-A39C-D01DE1058C56}" type="presParOf" srcId="{2EEDE950-BA0E-4CBC-88D2-FDC61862AB2A}" destId="{B1B80F54-0902-4690-9D55-410BC5F1EAF5}" srcOrd="7" destOrd="0" presId="urn:microsoft.com/office/officeart/2005/8/layout/vProcess5"/>
    <dgm:cxn modelId="{E12E486C-B6BA-45B3-BE92-F056DB84BE2E}" type="presParOf" srcId="{2EEDE950-BA0E-4CBC-88D2-FDC61862AB2A}" destId="{C3E25CB9-0C88-4AC9-AD59-2C3300690B05}" srcOrd="8" destOrd="0" presId="urn:microsoft.com/office/officeart/2005/8/layout/vProcess5"/>
    <dgm:cxn modelId="{F317334C-5E15-4153-AAAD-DF05FE3BDC50}" type="presParOf" srcId="{2EEDE950-BA0E-4CBC-88D2-FDC61862AB2A}" destId="{F7A73504-FEDF-40D0-BD75-0AAE22BD4DCD}" srcOrd="9" destOrd="0" presId="urn:microsoft.com/office/officeart/2005/8/layout/vProcess5"/>
    <dgm:cxn modelId="{0A16D245-1A73-4608-8A8A-91CDEDA0F237}" type="presParOf" srcId="{2EEDE950-BA0E-4CBC-88D2-FDC61862AB2A}" destId="{88251E0F-6DEA-442F-B5E5-5645B7A94DB8}" srcOrd="10" destOrd="0" presId="urn:microsoft.com/office/officeart/2005/8/layout/vProcess5"/>
    <dgm:cxn modelId="{75C80DCC-6783-4244-B1B9-4B8D2EF9654B}" type="presParOf" srcId="{2EEDE950-BA0E-4CBC-88D2-FDC61862AB2A}" destId="{FFC16079-A203-4092-9115-9208F536E804}" srcOrd="11" destOrd="0" presId="urn:microsoft.com/office/officeart/2005/8/layout/vProcess5"/>
    <dgm:cxn modelId="{BF3524B8-A98B-448A-B27C-9D3070A2A5E7}" type="presParOf" srcId="{2EEDE950-BA0E-4CBC-88D2-FDC61862AB2A}" destId="{B9D26E65-8047-4BBB-B5C2-2C8A11FA5BB9}" srcOrd="12" destOrd="0" presId="urn:microsoft.com/office/officeart/2005/8/layout/vProcess5"/>
    <dgm:cxn modelId="{B29064F1-263B-47B1-835B-85E5CB8449A6}" type="presParOf" srcId="{2EEDE950-BA0E-4CBC-88D2-FDC61862AB2A}" destId="{D4D7D9C3-FFFF-424B-B4F4-A838D6841D30}" srcOrd="13" destOrd="0" presId="urn:microsoft.com/office/officeart/2005/8/layout/vProcess5"/>
    <dgm:cxn modelId="{77152B50-95CF-41A8-A4E4-811DDAF474FD}" type="presParOf" srcId="{2EEDE950-BA0E-4CBC-88D2-FDC61862AB2A}" destId="{1F3278FB-4F49-4C75-B586-60198217CBC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4B83590-E8B9-4461-9501-C08D75EFF7C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7C09D8-CA9B-4782-846A-5198E91647DC}">
      <dgm:prSet/>
      <dgm:spPr/>
      <dgm:t>
        <a:bodyPr/>
        <a:lstStyle/>
        <a:p>
          <a:r>
            <a:rPr lang="en-GB"/>
            <a:t>THE EXPERIENCES ISAAC WENT THROUGH MAY HAVE AFFECTED HIS TRUST.</a:t>
          </a:r>
          <a:endParaRPr lang="en-US"/>
        </a:p>
      </dgm:t>
    </dgm:pt>
    <dgm:pt modelId="{2C4432E8-09E3-4DB3-B0E7-2BAD0AFD80C7}" type="parTrans" cxnId="{B5E4FEFB-C91B-4D1B-B972-814CC1AB79B9}">
      <dgm:prSet/>
      <dgm:spPr/>
      <dgm:t>
        <a:bodyPr/>
        <a:lstStyle/>
        <a:p>
          <a:endParaRPr lang="en-US"/>
        </a:p>
      </dgm:t>
    </dgm:pt>
    <dgm:pt modelId="{E7D41AEA-C773-444A-8EF5-102ECD95DCED}" type="sibTrans" cxnId="{B5E4FEFB-C91B-4D1B-B972-814CC1AB79B9}">
      <dgm:prSet/>
      <dgm:spPr/>
      <dgm:t>
        <a:bodyPr/>
        <a:lstStyle/>
        <a:p>
          <a:endParaRPr lang="en-US"/>
        </a:p>
      </dgm:t>
    </dgm:pt>
    <dgm:pt modelId="{F7D3D92F-BE40-4689-AADB-E446926DB59A}">
      <dgm:prSet/>
      <dgm:spPr/>
      <dgm:t>
        <a:bodyPr/>
        <a:lstStyle/>
        <a:p>
          <a:r>
            <a:rPr lang="en-GB"/>
            <a:t>ERIKSON OUTLINE THAT CHILDREN DEVELOP TRUST WHEN THEY ARE GIVEN CARE CONSISTENTLY AND RESPONSIVELY. </a:t>
          </a:r>
          <a:endParaRPr lang="en-US"/>
        </a:p>
      </dgm:t>
    </dgm:pt>
    <dgm:pt modelId="{30CA22FB-FA24-4F15-99E0-4AAFBF92BC1D}" type="parTrans" cxnId="{25190B47-94EA-47BC-9082-6245181EE87F}">
      <dgm:prSet/>
      <dgm:spPr/>
      <dgm:t>
        <a:bodyPr/>
        <a:lstStyle/>
        <a:p>
          <a:endParaRPr lang="en-US"/>
        </a:p>
      </dgm:t>
    </dgm:pt>
    <dgm:pt modelId="{D458B204-D9B4-4250-B40C-C4467050DA5F}" type="sibTrans" cxnId="{25190B47-94EA-47BC-9082-6245181EE87F}">
      <dgm:prSet/>
      <dgm:spPr/>
      <dgm:t>
        <a:bodyPr/>
        <a:lstStyle/>
        <a:p>
          <a:endParaRPr lang="en-US"/>
        </a:p>
      </dgm:t>
    </dgm:pt>
    <dgm:pt modelId="{C4BE673F-895D-4911-85AE-B7D8379FB6AC}">
      <dgm:prSet/>
      <dgm:spPr/>
      <dgm:t>
        <a:bodyPr/>
        <a:lstStyle/>
        <a:p>
          <a:r>
            <a:rPr lang="en-GB"/>
            <a:t>EVIDENCE FROM THE CASE STUDY:-</a:t>
          </a:r>
          <a:endParaRPr lang="en-US"/>
        </a:p>
      </dgm:t>
    </dgm:pt>
    <dgm:pt modelId="{C950108C-A69A-441E-AAD5-7051C63BF75B}" type="parTrans" cxnId="{E1D4A7FD-7D90-4515-9F27-D3F72C77040B}">
      <dgm:prSet/>
      <dgm:spPr/>
      <dgm:t>
        <a:bodyPr/>
        <a:lstStyle/>
        <a:p>
          <a:endParaRPr lang="en-US"/>
        </a:p>
      </dgm:t>
    </dgm:pt>
    <dgm:pt modelId="{4B827B3B-4AB1-4DA6-A6D0-0D2F35A29DD3}" type="sibTrans" cxnId="{E1D4A7FD-7D90-4515-9F27-D3F72C77040B}">
      <dgm:prSet/>
      <dgm:spPr/>
      <dgm:t>
        <a:bodyPr/>
        <a:lstStyle/>
        <a:p>
          <a:endParaRPr lang="en-US"/>
        </a:p>
      </dgm:t>
    </dgm:pt>
    <dgm:pt modelId="{ABFC18B5-98AC-4E4B-83B9-75B09E54D7C8}">
      <dgm:prSet/>
      <dgm:spPr/>
      <dgm:t>
        <a:bodyPr/>
        <a:lstStyle/>
        <a:p>
          <a:r>
            <a:rPr lang="en-GB"/>
            <a:t>RARELY PLAYS INDEPENDENTLY.</a:t>
          </a:r>
          <a:endParaRPr lang="en-US"/>
        </a:p>
      </dgm:t>
    </dgm:pt>
    <dgm:pt modelId="{9267FE44-8E5F-4D91-B4CF-5F09AC7CE6D6}" type="parTrans" cxnId="{CCEE68E2-B13A-4905-8E90-9B1D225C7E9B}">
      <dgm:prSet/>
      <dgm:spPr/>
      <dgm:t>
        <a:bodyPr/>
        <a:lstStyle/>
        <a:p>
          <a:endParaRPr lang="en-US"/>
        </a:p>
      </dgm:t>
    </dgm:pt>
    <dgm:pt modelId="{39155E01-8EE3-48DE-BFAA-EAA3CF1F4300}" type="sibTrans" cxnId="{CCEE68E2-B13A-4905-8E90-9B1D225C7E9B}">
      <dgm:prSet/>
      <dgm:spPr/>
      <dgm:t>
        <a:bodyPr/>
        <a:lstStyle/>
        <a:p>
          <a:endParaRPr lang="en-US"/>
        </a:p>
      </dgm:t>
    </dgm:pt>
    <dgm:pt modelId="{008C45D0-D518-4AC4-96AD-C6C865CE116B}">
      <dgm:prSet/>
      <dgm:spPr/>
      <dgm:t>
        <a:bodyPr/>
        <a:lstStyle/>
        <a:p>
          <a:r>
            <a:rPr lang="en-GB"/>
            <a:t>DISTRESSED WHEN SEPERATED FROM MOTHER.</a:t>
          </a:r>
          <a:endParaRPr lang="en-US"/>
        </a:p>
      </dgm:t>
    </dgm:pt>
    <dgm:pt modelId="{21081A34-F05D-4576-B42D-D7161C231A6A}" type="parTrans" cxnId="{13249118-9EE3-4C9F-9AB8-9D03D7707650}">
      <dgm:prSet/>
      <dgm:spPr/>
      <dgm:t>
        <a:bodyPr/>
        <a:lstStyle/>
        <a:p>
          <a:endParaRPr lang="en-US"/>
        </a:p>
      </dgm:t>
    </dgm:pt>
    <dgm:pt modelId="{1116805D-E6ED-4B82-8DAB-920195BA159F}" type="sibTrans" cxnId="{13249118-9EE3-4C9F-9AB8-9D03D7707650}">
      <dgm:prSet/>
      <dgm:spPr/>
      <dgm:t>
        <a:bodyPr/>
        <a:lstStyle/>
        <a:p>
          <a:endParaRPr lang="en-US"/>
        </a:p>
      </dgm:t>
    </dgm:pt>
    <dgm:pt modelId="{3673B007-53FE-41D2-93E7-2CC450D662FC}">
      <dgm:prSet/>
      <dgm:spPr/>
      <dgm:t>
        <a:bodyPr/>
        <a:lstStyle/>
        <a:p>
          <a:r>
            <a:rPr lang="en-GB"/>
            <a:t>CLINGY BEHAVIOUR.</a:t>
          </a:r>
          <a:endParaRPr lang="en-US"/>
        </a:p>
      </dgm:t>
    </dgm:pt>
    <dgm:pt modelId="{3A16EA08-B0B7-44BB-B34C-D7BA4C1794D2}" type="parTrans" cxnId="{E8D4ED23-7F4B-4DA4-A3C0-32977AFAC288}">
      <dgm:prSet/>
      <dgm:spPr/>
      <dgm:t>
        <a:bodyPr/>
        <a:lstStyle/>
        <a:p>
          <a:endParaRPr lang="en-US"/>
        </a:p>
      </dgm:t>
    </dgm:pt>
    <dgm:pt modelId="{8F83D6C6-6036-43FD-801A-9F53CF578066}" type="sibTrans" cxnId="{E8D4ED23-7F4B-4DA4-A3C0-32977AFAC288}">
      <dgm:prSet/>
      <dgm:spPr/>
      <dgm:t>
        <a:bodyPr/>
        <a:lstStyle/>
        <a:p>
          <a:endParaRPr lang="en-US"/>
        </a:p>
      </dgm:t>
    </dgm:pt>
    <dgm:pt modelId="{4438DEE8-A841-45CD-B486-4C4B2560AB28}">
      <dgm:prSet/>
      <dgm:spPr/>
      <dgm:t>
        <a:bodyPr/>
        <a:lstStyle/>
        <a:p>
          <a:r>
            <a:rPr lang="en-GB"/>
            <a:t>DISRUPTED CHILDCARE ARRANGEMENTS. </a:t>
          </a:r>
          <a:endParaRPr lang="en-US"/>
        </a:p>
      </dgm:t>
    </dgm:pt>
    <dgm:pt modelId="{66FEEF92-E655-49BC-9F2C-DCB68370B9C9}" type="parTrans" cxnId="{C2B15D08-79B6-44BD-A8B1-B633E31A24B2}">
      <dgm:prSet/>
      <dgm:spPr/>
      <dgm:t>
        <a:bodyPr/>
        <a:lstStyle/>
        <a:p>
          <a:endParaRPr lang="en-US"/>
        </a:p>
      </dgm:t>
    </dgm:pt>
    <dgm:pt modelId="{81112E2F-89B4-4FBB-8D51-610E52AF1FD3}" type="sibTrans" cxnId="{C2B15D08-79B6-44BD-A8B1-B633E31A24B2}">
      <dgm:prSet/>
      <dgm:spPr/>
      <dgm:t>
        <a:bodyPr/>
        <a:lstStyle/>
        <a:p>
          <a:endParaRPr lang="en-US"/>
        </a:p>
      </dgm:t>
    </dgm:pt>
    <dgm:pt modelId="{2CC19968-CB3D-47D3-8D1D-BFCCA9584663}" type="pres">
      <dgm:prSet presAssocID="{D4B83590-E8B9-4461-9501-C08D75EFF7C8}" presName="diagram" presStyleCnt="0">
        <dgm:presLayoutVars>
          <dgm:dir/>
          <dgm:resizeHandles val="exact"/>
        </dgm:presLayoutVars>
      </dgm:prSet>
      <dgm:spPr/>
    </dgm:pt>
    <dgm:pt modelId="{7A7C2827-0CD4-416A-BB9C-3ED36DA00197}" type="pres">
      <dgm:prSet presAssocID="{067C09D8-CA9B-4782-846A-5198E91647DC}" presName="node" presStyleLbl="node1" presStyleIdx="0" presStyleCnt="7">
        <dgm:presLayoutVars>
          <dgm:bulletEnabled val="1"/>
        </dgm:presLayoutVars>
      </dgm:prSet>
      <dgm:spPr/>
    </dgm:pt>
    <dgm:pt modelId="{4172A0B4-460F-4F11-9027-8386DCF65F0A}" type="pres">
      <dgm:prSet presAssocID="{E7D41AEA-C773-444A-8EF5-102ECD95DCED}" presName="sibTrans" presStyleCnt="0"/>
      <dgm:spPr/>
    </dgm:pt>
    <dgm:pt modelId="{09C38CC9-0BDD-4C7D-8469-EDE4907367B7}" type="pres">
      <dgm:prSet presAssocID="{F7D3D92F-BE40-4689-AADB-E446926DB59A}" presName="node" presStyleLbl="node1" presStyleIdx="1" presStyleCnt="7">
        <dgm:presLayoutVars>
          <dgm:bulletEnabled val="1"/>
        </dgm:presLayoutVars>
      </dgm:prSet>
      <dgm:spPr/>
    </dgm:pt>
    <dgm:pt modelId="{80FC147E-AF29-4B2E-AC7A-D536E0BC09A1}" type="pres">
      <dgm:prSet presAssocID="{D458B204-D9B4-4250-B40C-C4467050DA5F}" presName="sibTrans" presStyleCnt="0"/>
      <dgm:spPr/>
    </dgm:pt>
    <dgm:pt modelId="{FDF0DAEC-0E04-479E-9539-F552D7380882}" type="pres">
      <dgm:prSet presAssocID="{C4BE673F-895D-4911-85AE-B7D8379FB6AC}" presName="node" presStyleLbl="node1" presStyleIdx="2" presStyleCnt="7">
        <dgm:presLayoutVars>
          <dgm:bulletEnabled val="1"/>
        </dgm:presLayoutVars>
      </dgm:prSet>
      <dgm:spPr/>
    </dgm:pt>
    <dgm:pt modelId="{68A26112-9898-40BE-91FE-8C59A67ACB11}" type="pres">
      <dgm:prSet presAssocID="{4B827B3B-4AB1-4DA6-A6D0-0D2F35A29DD3}" presName="sibTrans" presStyleCnt="0"/>
      <dgm:spPr/>
    </dgm:pt>
    <dgm:pt modelId="{29524FD7-9010-4675-A0A6-063990506536}" type="pres">
      <dgm:prSet presAssocID="{ABFC18B5-98AC-4E4B-83B9-75B09E54D7C8}" presName="node" presStyleLbl="node1" presStyleIdx="3" presStyleCnt="7">
        <dgm:presLayoutVars>
          <dgm:bulletEnabled val="1"/>
        </dgm:presLayoutVars>
      </dgm:prSet>
      <dgm:spPr/>
    </dgm:pt>
    <dgm:pt modelId="{6C377B6E-488B-411D-9513-5E621EDDD8AE}" type="pres">
      <dgm:prSet presAssocID="{39155E01-8EE3-48DE-BFAA-EAA3CF1F4300}" presName="sibTrans" presStyleCnt="0"/>
      <dgm:spPr/>
    </dgm:pt>
    <dgm:pt modelId="{54196B2C-6E0A-4E83-8BA4-50C88A40ACCE}" type="pres">
      <dgm:prSet presAssocID="{008C45D0-D518-4AC4-96AD-C6C865CE116B}" presName="node" presStyleLbl="node1" presStyleIdx="4" presStyleCnt="7">
        <dgm:presLayoutVars>
          <dgm:bulletEnabled val="1"/>
        </dgm:presLayoutVars>
      </dgm:prSet>
      <dgm:spPr/>
    </dgm:pt>
    <dgm:pt modelId="{D3554687-9E57-47E2-9055-7780809E229B}" type="pres">
      <dgm:prSet presAssocID="{1116805D-E6ED-4B82-8DAB-920195BA159F}" presName="sibTrans" presStyleCnt="0"/>
      <dgm:spPr/>
    </dgm:pt>
    <dgm:pt modelId="{20939285-4550-4231-9243-EBB4D745377C}" type="pres">
      <dgm:prSet presAssocID="{3673B007-53FE-41D2-93E7-2CC450D662FC}" presName="node" presStyleLbl="node1" presStyleIdx="5" presStyleCnt="7">
        <dgm:presLayoutVars>
          <dgm:bulletEnabled val="1"/>
        </dgm:presLayoutVars>
      </dgm:prSet>
      <dgm:spPr/>
    </dgm:pt>
    <dgm:pt modelId="{5E6F1AF8-57EB-49DE-ADFF-E6EF3141B679}" type="pres">
      <dgm:prSet presAssocID="{8F83D6C6-6036-43FD-801A-9F53CF578066}" presName="sibTrans" presStyleCnt="0"/>
      <dgm:spPr/>
    </dgm:pt>
    <dgm:pt modelId="{5E43BE4F-C100-4752-AEAE-FA79864637F9}" type="pres">
      <dgm:prSet presAssocID="{4438DEE8-A841-45CD-B486-4C4B2560AB28}" presName="node" presStyleLbl="node1" presStyleIdx="6" presStyleCnt="7">
        <dgm:presLayoutVars>
          <dgm:bulletEnabled val="1"/>
        </dgm:presLayoutVars>
      </dgm:prSet>
      <dgm:spPr/>
    </dgm:pt>
  </dgm:ptLst>
  <dgm:cxnLst>
    <dgm:cxn modelId="{C2B15D08-79B6-44BD-A8B1-B633E31A24B2}" srcId="{D4B83590-E8B9-4461-9501-C08D75EFF7C8}" destId="{4438DEE8-A841-45CD-B486-4C4B2560AB28}" srcOrd="6" destOrd="0" parTransId="{66FEEF92-E655-49BC-9F2C-DCB68370B9C9}" sibTransId="{81112E2F-89B4-4FBB-8D51-610E52AF1FD3}"/>
    <dgm:cxn modelId="{B4DD9A12-DCBD-4762-B460-463DFCFCB061}" type="presOf" srcId="{D4B83590-E8B9-4461-9501-C08D75EFF7C8}" destId="{2CC19968-CB3D-47D3-8D1D-BFCCA9584663}" srcOrd="0" destOrd="0" presId="urn:microsoft.com/office/officeart/2005/8/layout/default"/>
    <dgm:cxn modelId="{13249118-9EE3-4C9F-9AB8-9D03D7707650}" srcId="{D4B83590-E8B9-4461-9501-C08D75EFF7C8}" destId="{008C45D0-D518-4AC4-96AD-C6C865CE116B}" srcOrd="4" destOrd="0" parTransId="{21081A34-F05D-4576-B42D-D7161C231A6A}" sibTransId="{1116805D-E6ED-4B82-8DAB-920195BA159F}"/>
    <dgm:cxn modelId="{D2DFA423-0BA3-49D4-B93E-F331EACC4F32}" type="presOf" srcId="{4438DEE8-A841-45CD-B486-4C4B2560AB28}" destId="{5E43BE4F-C100-4752-AEAE-FA79864637F9}" srcOrd="0" destOrd="0" presId="urn:microsoft.com/office/officeart/2005/8/layout/default"/>
    <dgm:cxn modelId="{E8D4ED23-7F4B-4DA4-A3C0-32977AFAC288}" srcId="{D4B83590-E8B9-4461-9501-C08D75EFF7C8}" destId="{3673B007-53FE-41D2-93E7-2CC450D662FC}" srcOrd="5" destOrd="0" parTransId="{3A16EA08-B0B7-44BB-B34C-D7BA4C1794D2}" sibTransId="{8F83D6C6-6036-43FD-801A-9F53CF578066}"/>
    <dgm:cxn modelId="{62DEFD23-C446-43CC-A049-2858EC7BBAC3}" type="presOf" srcId="{008C45D0-D518-4AC4-96AD-C6C865CE116B}" destId="{54196B2C-6E0A-4E83-8BA4-50C88A40ACCE}" srcOrd="0" destOrd="0" presId="urn:microsoft.com/office/officeart/2005/8/layout/default"/>
    <dgm:cxn modelId="{10FFD229-9E60-42BD-860E-219293F97B35}" type="presOf" srcId="{F7D3D92F-BE40-4689-AADB-E446926DB59A}" destId="{09C38CC9-0BDD-4C7D-8469-EDE4907367B7}" srcOrd="0" destOrd="0" presId="urn:microsoft.com/office/officeart/2005/8/layout/default"/>
    <dgm:cxn modelId="{8C0D9B5D-CBA4-4187-9951-537BB20076AE}" type="presOf" srcId="{067C09D8-CA9B-4782-846A-5198E91647DC}" destId="{7A7C2827-0CD4-416A-BB9C-3ED36DA00197}" srcOrd="0" destOrd="0" presId="urn:microsoft.com/office/officeart/2005/8/layout/default"/>
    <dgm:cxn modelId="{25190B47-94EA-47BC-9082-6245181EE87F}" srcId="{D4B83590-E8B9-4461-9501-C08D75EFF7C8}" destId="{F7D3D92F-BE40-4689-AADB-E446926DB59A}" srcOrd="1" destOrd="0" parTransId="{30CA22FB-FA24-4F15-99E0-4AAFBF92BC1D}" sibTransId="{D458B204-D9B4-4250-B40C-C4467050DA5F}"/>
    <dgm:cxn modelId="{A14C7474-7854-435F-9185-CC6F916B080E}" type="presOf" srcId="{C4BE673F-895D-4911-85AE-B7D8379FB6AC}" destId="{FDF0DAEC-0E04-479E-9539-F552D7380882}" srcOrd="0" destOrd="0" presId="urn:microsoft.com/office/officeart/2005/8/layout/default"/>
    <dgm:cxn modelId="{0EA33DA9-69B7-4CE3-9E97-0B3E61883AFC}" type="presOf" srcId="{3673B007-53FE-41D2-93E7-2CC450D662FC}" destId="{20939285-4550-4231-9243-EBB4D745377C}" srcOrd="0" destOrd="0" presId="urn:microsoft.com/office/officeart/2005/8/layout/default"/>
    <dgm:cxn modelId="{CCEE68E2-B13A-4905-8E90-9B1D225C7E9B}" srcId="{D4B83590-E8B9-4461-9501-C08D75EFF7C8}" destId="{ABFC18B5-98AC-4E4B-83B9-75B09E54D7C8}" srcOrd="3" destOrd="0" parTransId="{9267FE44-8E5F-4D91-B4CF-5F09AC7CE6D6}" sibTransId="{39155E01-8EE3-48DE-BFAA-EAA3CF1F4300}"/>
    <dgm:cxn modelId="{438018E5-CA38-4E3D-8B2A-E62AAA31DE4D}" type="presOf" srcId="{ABFC18B5-98AC-4E4B-83B9-75B09E54D7C8}" destId="{29524FD7-9010-4675-A0A6-063990506536}" srcOrd="0" destOrd="0" presId="urn:microsoft.com/office/officeart/2005/8/layout/default"/>
    <dgm:cxn modelId="{B5E4FEFB-C91B-4D1B-B972-814CC1AB79B9}" srcId="{D4B83590-E8B9-4461-9501-C08D75EFF7C8}" destId="{067C09D8-CA9B-4782-846A-5198E91647DC}" srcOrd="0" destOrd="0" parTransId="{2C4432E8-09E3-4DB3-B0E7-2BAD0AFD80C7}" sibTransId="{E7D41AEA-C773-444A-8EF5-102ECD95DCED}"/>
    <dgm:cxn modelId="{E1D4A7FD-7D90-4515-9F27-D3F72C77040B}" srcId="{D4B83590-E8B9-4461-9501-C08D75EFF7C8}" destId="{C4BE673F-895D-4911-85AE-B7D8379FB6AC}" srcOrd="2" destOrd="0" parTransId="{C950108C-A69A-441E-AAD5-7051C63BF75B}" sibTransId="{4B827B3B-4AB1-4DA6-A6D0-0D2F35A29DD3}"/>
    <dgm:cxn modelId="{AF74D720-A232-4030-8B07-7249D3E52DFF}" type="presParOf" srcId="{2CC19968-CB3D-47D3-8D1D-BFCCA9584663}" destId="{7A7C2827-0CD4-416A-BB9C-3ED36DA00197}" srcOrd="0" destOrd="0" presId="urn:microsoft.com/office/officeart/2005/8/layout/default"/>
    <dgm:cxn modelId="{455CC663-FBD4-4370-8614-C53F4E0C28A6}" type="presParOf" srcId="{2CC19968-CB3D-47D3-8D1D-BFCCA9584663}" destId="{4172A0B4-460F-4F11-9027-8386DCF65F0A}" srcOrd="1" destOrd="0" presId="urn:microsoft.com/office/officeart/2005/8/layout/default"/>
    <dgm:cxn modelId="{4F8CACCA-CFC8-499E-A2E0-9A15BC47818A}" type="presParOf" srcId="{2CC19968-CB3D-47D3-8D1D-BFCCA9584663}" destId="{09C38CC9-0BDD-4C7D-8469-EDE4907367B7}" srcOrd="2" destOrd="0" presId="urn:microsoft.com/office/officeart/2005/8/layout/default"/>
    <dgm:cxn modelId="{F5EE3CD0-39E2-4D83-B4CE-2F20D37564E3}" type="presParOf" srcId="{2CC19968-CB3D-47D3-8D1D-BFCCA9584663}" destId="{80FC147E-AF29-4B2E-AC7A-D536E0BC09A1}" srcOrd="3" destOrd="0" presId="urn:microsoft.com/office/officeart/2005/8/layout/default"/>
    <dgm:cxn modelId="{1BCA57A9-843A-4945-8537-8262BFB8FD2E}" type="presParOf" srcId="{2CC19968-CB3D-47D3-8D1D-BFCCA9584663}" destId="{FDF0DAEC-0E04-479E-9539-F552D7380882}" srcOrd="4" destOrd="0" presId="urn:microsoft.com/office/officeart/2005/8/layout/default"/>
    <dgm:cxn modelId="{4512049D-479A-4384-9823-100AAF7C3916}" type="presParOf" srcId="{2CC19968-CB3D-47D3-8D1D-BFCCA9584663}" destId="{68A26112-9898-40BE-91FE-8C59A67ACB11}" srcOrd="5" destOrd="0" presId="urn:microsoft.com/office/officeart/2005/8/layout/default"/>
    <dgm:cxn modelId="{8F54EDE4-88FC-48CA-8924-AD71935619B8}" type="presParOf" srcId="{2CC19968-CB3D-47D3-8D1D-BFCCA9584663}" destId="{29524FD7-9010-4675-A0A6-063990506536}" srcOrd="6" destOrd="0" presId="urn:microsoft.com/office/officeart/2005/8/layout/default"/>
    <dgm:cxn modelId="{F9F3133B-C7D5-44AD-B8E4-FD4593374173}" type="presParOf" srcId="{2CC19968-CB3D-47D3-8D1D-BFCCA9584663}" destId="{6C377B6E-488B-411D-9513-5E621EDDD8AE}" srcOrd="7" destOrd="0" presId="urn:microsoft.com/office/officeart/2005/8/layout/default"/>
    <dgm:cxn modelId="{FE867168-5EDD-4CCB-ADDD-7233E17BD92A}" type="presParOf" srcId="{2CC19968-CB3D-47D3-8D1D-BFCCA9584663}" destId="{54196B2C-6E0A-4E83-8BA4-50C88A40ACCE}" srcOrd="8" destOrd="0" presId="urn:microsoft.com/office/officeart/2005/8/layout/default"/>
    <dgm:cxn modelId="{0058FFE2-4DFF-45A1-AD2F-ED42B6C1D1B7}" type="presParOf" srcId="{2CC19968-CB3D-47D3-8D1D-BFCCA9584663}" destId="{D3554687-9E57-47E2-9055-7780809E229B}" srcOrd="9" destOrd="0" presId="urn:microsoft.com/office/officeart/2005/8/layout/default"/>
    <dgm:cxn modelId="{AA61D5E6-B4D3-4EF9-B10F-019C2BE39FEE}" type="presParOf" srcId="{2CC19968-CB3D-47D3-8D1D-BFCCA9584663}" destId="{20939285-4550-4231-9243-EBB4D745377C}" srcOrd="10" destOrd="0" presId="urn:microsoft.com/office/officeart/2005/8/layout/default"/>
    <dgm:cxn modelId="{784BF9A7-97EF-445B-AE5A-7EF380A8EAB5}" type="presParOf" srcId="{2CC19968-CB3D-47D3-8D1D-BFCCA9584663}" destId="{5E6F1AF8-57EB-49DE-ADFF-E6EF3141B679}" srcOrd="11" destOrd="0" presId="urn:microsoft.com/office/officeart/2005/8/layout/default"/>
    <dgm:cxn modelId="{B5A6702D-2FA8-4500-B091-AD9F2A662CD7}" type="presParOf" srcId="{2CC19968-CB3D-47D3-8D1D-BFCCA9584663}" destId="{5E43BE4F-C100-4752-AEAE-FA79864637F9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54D3E30-3EBF-49EC-9E35-1D128038F794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B877035-C298-4C50-A944-2E0C929EB757}">
      <dgm:prSet/>
      <dgm:spPr/>
      <dgm:t>
        <a:bodyPr/>
        <a:lstStyle/>
        <a:p>
          <a:r>
            <a:rPr lang="en-GB"/>
            <a:t>TEMPARAMENT,</a:t>
          </a:r>
          <a:endParaRPr lang="en-US"/>
        </a:p>
      </dgm:t>
    </dgm:pt>
    <dgm:pt modelId="{362ABE1C-84A5-434E-B1C1-B004BA042DA1}" type="parTrans" cxnId="{394B54F8-B30E-4131-9DE9-1D6BA86AD158}">
      <dgm:prSet/>
      <dgm:spPr/>
      <dgm:t>
        <a:bodyPr/>
        <a:lstStyle/>
        <a:p>
          <a:endParaRPr lang="en-US"/>
        </a:p>
      </dgm:t>
    </dgm:pt>
    <dgm:pt modelId="{ED7FBF9E-832B-44C8-ACCA-3E2290B1BD83}" type="sibTrans" cxnId="{394B54F8-B30E-4131-9DE9-1D6BA86AD158}">
      <dgm:prSet/>
      <dgm:spPr/>
      <dgm:t>
        <a:bodyPr/>
        <a:lstStyle/>
        <a:p>
          <a:endParaRPr lang="en-US"/>
        </a:p>
      </dgm:t>
    </dgm:pt>
    <dgm:pt modelId="{130F3F07-48FA-49F8-8A80-1555B902EC2B}">
      <dgm:prSet/>
      <dgm:spPr/>
      <dgm:t>
        <a:bodyPr/>
        <a:lstStyle/>
        <a:p>
          <a:r>
            <a:rPr lang="en-GB"/>
            <a:t>GENETIC INFLUENCE.</a:t>
          </a:r>
          <a:endParaRPr lang="en-US"/>
        </a:p>
      </dgm:t>
    </dgm:pt>
    <dgm:pt modelId="{01104089-3BF1-4A56-94F6-2A9D39128A94}" type="parTrans" cxnId="{1D1896A3-7808-44A6-977E-B33878825BDA}">
      <dgm:prSet/>
      <dgm:spPr/>
      <dgm:t>
        <a:bodyPr/>
        <a:lstStyle/>
        <a:p>
          <a:endParaRPr lang="en-US"/>
        </a:p>
      </dgm:t>
    </dgm:pt>
    <dgm:pt modelId="{21B34CE5-39F2-48E3-8768-8908EC6B3F6E}" type="sibTrans" cxnId="{1D1896A3-7808-44A6-977E-B33878825BDA}">
      <dgm:prSet/>
      <dgm:spPr/>
      <dgm:t>
        <a:bodyPr/>
        <a:lstStyle/>
        <a:p>
          <a:endParaRPr lang="en-US"/>
        </a:p>
      </dgm:t>
    </dgm:pt>
    <dgm:pt modelId="{2EB86EFD-5638-44F6-A5C5-930D9B923D32}">
      <dgm:prSet/>
      <dgm:spPr/>
      <dgm:t>
        <a:bodyPr/>
        <a:lstStyle/>
        <a:p>
          <a:r>
            <a:rPr lang="en-GB"/>
            <a:t>NURTURE:-</a:t>
          </a:r>
          <a:endParaRPr lang="en-US"/>
        </a:p>
      </dgm:t>
    </dgm:pt>
    <dgm:pt modelId="{F6EEE22A-57EE-4962-975F-2390E51C524F}" type="parTrans" cxnId="{0C85A863-3353-4B71-9643-1540F8DCF398}">
      <dgm:prSet/>
      <dgm:spPr/>
      <dgm:t>
        <a:bodyPr/>
        <a:lstStyle/>
        <a:p>
          <a:endParaRPr lang="en-US"/>
        </a:p>
      </dgm:t>
    </dgm:pt>
    <dgm:pt modelId="{75CA72F6-F998-4ECF-83EB-1D3A718F5470}" type="sibTrans" cxnId="{0C85A863-3353-4B71-9643-1540F8DCF398}">
      <dgm:prSet/>
      <dgm:spPr/>
      <dgm:t>
        <a:bodyPr/>
        <a:lstStyle/>
        <a:p>
          <a:endParaRPr lang="en-US"/>
        </a:p>
      </dgm:t>
    </dgm:pt>
    <dgm:pt modelId="{BAA9DE9E-548E-460B-83A8-0A3C4925341E}">
      <dgm:prSet/>
      <dgm:spPr/>
      <dgm:t>
        <a:bodyPr/>
        <a:lstStyle/>
        <a:p>
          <a:r>
            <a:rPr lang="en-GB"/>
            <a:t>MATERNAL MENTAL HEALTH</a:t>
          </a:r>
          <a:endParaRPr lang="en-US"/>
        </a:p>
      </dgm:t>
    </dgm:pt>
    <dgm:pt modelId="{F5145EA0-60E4-4E19-8DD0-36BD795179EC}" type="parTrans" cxnId="{6527265A-DD01-4799-B36F-93744258F98B}">
      <dgm:prSet/>
      <dgm:spPr/>
      <dgm:t>
        <a:bodyPr/>
        <a:lstStyle/>
        <a:p>
          <a:endParaRPr lang="en-US"/>
        </a:p>
      </dgm:t>
    </dgm:pt>
    <dgm:pt modelId="{F626563E-D066-4412-A18C-E6FA54353870}" type="sibTrans" cxnId="{6527265A-DD01-4799-B36F-93744258F98B}">
      <dgm:prSet/>
      <dgm:spPr/>
      <dgm:t>
        <a:bodyPr/>
        <a:lstStyle/>
        <a:p>
          <a:endParaRPr lang="en-US"/>
        </a:p>
      </dgm:t>
    </dgm:pt>
    <dgm:pt modelId="{D1D59527-1899-4D77-B533-B194113AFD56}">
      <dgm:prSet/>
      <dgm:spPr/>
      <dgm:t>
        <a:bodyPr/>
        <a:lstStyle/>
        <a:p>
          <a:r>
            <a:rPr lang="en-GB"/>
            <a:t>CHILDCARE EXPERIENCES,</a:t>
          </a:r>
          <a:endParaRPr lang="en-US"/>
        </a:p>
      </dgm:t>
    </dgm:pt>
    <dgm:pt modelId="{810299A8-E9EC-4E17-80A2-4C239F4FAA6D}" type="parTrans" cxnId="{2B079900-F6C6-4ABD-BA15-8698C5114FDD}">
      <dgm:prSet/>
      <dgm:spPr/>
      <dgm:t>
        <a:bodyPr/>
        <a:lstStyle/>
        <a:p>
          <a:endParaRPr lang="en-US"/>
        </a:p>
      </dgm:t>
    </dgm:pt>
    <dgm:pt modelId="{AEA6CF6D-28D3-4F06-A6A9-CDF4E3B3DF77}" type="sibTrans" cxnId="{2B079900-F6C6-4ABD-BA15-8698C5114FDD}">
      <dgm:prSet/>
      <dgm:spPr/>
      <dgm:t>
        <a:bodyPr/>
        <a:lstStyle/>
        <a:p>
          <a:endParaRPr lang="en-US"/>
        </a:p>
      </dgm:t>
    </dgm:pt>
    <dgm:pt modelId="{C9D95891-D4BD-4C47-B684-59D952A64958}">
      <dgm:prSet/>
      <dgm:spPr/>
      <dgm:t>
        <a:bodyPr/>
        <a:lstStyle/>
        <a:p>
          <a:r>
            <a:rPr lang="en-GB"/>
            <a:t>SOCIAL SUPPORT,</a:t>
          </a:r>
          <a:endParaRPr lang="en-US"/>
        </a:p>
      </dgm:t>
    </dgm:pt>
    <dgm:pt modelId="{3170FAD5-58D1-4E15-BCF6-87706D7BB60E}" type="parTrans" cxnId="{13F9E485-B5BF-48BF-A363-F9B8BAA7C690}">
      <dgm:prSet/>
      <dgm:spPr/>
      <dgm:t>
        <a:bodyPr/>
        <a:lstStyle/>
        <a:p>
          <a:endParaRPr lang="en-US"/>
        </a:p>
      </dgm:t>
    </dgm:pt>
    <dgm:pt modelId="{90C2DAB0-B576-433B-9CD3-A5190B3709B3}" type="sibTrans" cxnId="{13F9E485-B5BF-48BF-A363-F9B8BAA7C690}">
      <dgm:prSet/>
      <dgm:spPr/>
      <dgm:t>
        <a:bodyPr/>
        <a:lstStyle/>
        <a:p>
          <a:endParaRPr lang="en-US"/>
        </a:p>
      </dgm:t>
    </dgm:pt>
    <dgm:pt modelId="{BAAC66AA-421E-47B5-B336-7D8E751312CE}">
      <dgm:prSet/>
      <dgm:spPr/>
      <dgm:t>
        <a:bodyPr/>
        <a:lstStyle/>
        <a:p>
          <a:r>
            <a:rPr lang="en-GB"/>
            <a:t>RELOCATION AND ENVIRONMENTAL CHANGES.</a:t>
          </a:r>
          <a:endParaRPr lang="en-US"/>
        </a:p>
      </dgm:t>
    </dgm:pt>
    <dgm:pt modelId="{EF23C1E7-2BFF-48F0-A075-39EF480B7A2C}" type="parTrans" cxnId="{EF19920A-9E02-45CA-B54E-3937C7EE1DCD}">
      <dgm:prSet/>
      <dgm:spPr/>
      <dgm:t>
        <a:bodyPr/>
        <a:lstStyle/>
        <a:p>
          <a:endParaRPr lang="en-US"/>
        </a:p>
      </dgm:t>
    </dgm:pt>
    <dgm:pt modelId="{5F7C516D-AC0C-49F1-9BAF-9C5C1B417511}" type="sibTrans" cxnId="{EF19920A-9E02-45CA-B54E-3937C7EE1DCD}">
      <dgm:prSet/>
      <dgm:spPr/>
      <dgm:t>
        <a:bodyPr/>
        <a:lstStyle/>
        <a:p>
          <a:endParaRPr lang="en-US"/>
        </a:p>
      </dgm:t>
    </dgm:pt>
    <dgm:pt modelId="{F6A2076B-AC18-4E4C-80D9-F632718D5B68}" type="pres">
      <dgm:prSet presAssocID="{954D3E30-3EBF-49EC-9E35-1D128038F794}" presName="vert0" presStyleCnt="0">
        <dgm:presLayoutVars>
          <dgm:dir/>
          <dgm:animOne val="branch"/>
          <dgm:animLvl val="lvl"/>
        </dgm:presLayoutVars>
      </dgm:prSet>
      <dgm:spPr/>
    </dgm:pt>
    <dgm:pt modelId="{627F14A7-4E01-41C5-90BF-0A35FDD56D22}" type="pres">
      <dgm:prSet presAssocID="{DB877035-C298-4C50-A944-2E0C929EB757}" presName="thickLine" presStyleLbl="alignNode1" presStyleIdx="0" presStyleCnt="7"/>
      <dgm:spPr/>
    </dgm:pt>
    <dgm:pt modelId="{99E72440-9612-4A93-A374-F14F3BADC102}" type="pres">
      <dgm:prSet presAssocID="{DB877035-C298-4C50-A944-2E0C929EB757}" presName="horz1" presStyleCnt="0"/>
      <dgm:spPr/>
    </dgm:pt>
    <dgm:pt modelId="{B61A1426-4127-402A-A03B-B14DA67C5367}" type="pres">
      <dgm:prSet presAssocID="{DB877035-C298-4C50-A944-2E0C929EB757}" presName="tx1" presStyleLbl="revTx" presStyleIdx="0" presStyleCnt="7"/>
      <dgm:spPr/>
    </dgm:pt>
    <dgm:pt modelId="{AFB51364-940C-4C39-9E79-BF7E2905AF61}" type="pres">
      <dgm:prSet presAssocID="{DB877035-C298-4C50-A944-2E0C929EB757}" presName="vert1" presStyleCnt="0"/>
      <dgm:spPr/>
    </dgm:pt>
    <dgm:pt modelId="{CFB8C225-A5C0-4271-8690-F75DBE4053F5}" type="pres">
      <dgm:prSet presAssocID="{130F3F07-48FA-49F8-8A80-1555B902EC2B}" presName="thickLine" presStyleLbl="alignNode1" presStyleIdx="1" presStyleCnt="7"/>
      <dgm:spPr/>
    </dgm:pt>
    <dgm:pt modelId="{F6C0DF34-B23D-47F1-B5D8-EEE48C661B2D}" type="pres">
      <dgm:prSet presAssocID="{130F3F07-48FA-49F8-8A80-1555B902EC2B}" presName="horz1" presStyleCnt="0"/>
      <dgm:spPr/>
    </dgm:pt>
    <dgm:pt modelId="{3B0FDECA-ADC6-437A-AAA7-4CB3D9E26E50}" type="pres">
      <dgm:prSet presAssocID="{130F3F07-48FA-49F8-8A80-1555B902EC2B}" presName="tx1" presStyleLbl="revTx" presStyleIdx="1" presStyleCnt="7"/>
      <dgm:spPr/>
    </dgm:pt>
    <dgm:pt modelId="{7E3F982A-1AC7-4E5D-9CEA-4DDD364123EB}" type="pres">
      <dgm:prSet presAssocID="{130F3F07-48FA-49F8-8A80-1555B902EC2B}" presName="vert1" presStyleCnt="0"/>
      <dgm:spPr/>
    </dgm:pt>
    <dgm:pt modelId="{6FB463F8-971C-4FA7-AE2A-E33B08567C7E}" type="pres">
      <dgm:prSet presAssocID="{2EB86EFD-5638-44F6-A5C5-930D9B923D32}" presName="thickLine" presStyleLbl="alignNode1" presStyleIdx="2" presStyleCnt="7"/>
      <dgm:spPr/>
    </dgm:pt>
    <dgm:pt modelId="{6F3B6295-67E5-4722-BCF7-A5914362F968}" type="pres">
      <dgm:prSet presAssocID="{2EB86EFD-5638-44F6-A5C5-930D9B923D32}" presName="horz1" presStyleCnt="0"/>
      <dgm:spPr/>
    </dgm:pt>
    <dgm:pt modelId="{A04B1FCF-D874-4471-86B0-4986C33A94C0}" type="pres">
      <dgm:prSet presAssocID="{2EB86EFD-5638-44F6-A5C5-930D9B923D32}" presName="tx1" presStyleLbl="revTx" presStyleIdx="2" presStyleCnt="7"/>
      <dgm:spPr/>
    </dgm:pt>
    <dgm:pt modelId="{D858E3E7-B5F2-4F87-8040-DFC5A7787348}" type="pres">
      <dgm:prSet presAssocID="{2EB86EFD-5638-44F6-A5C5-930D9B923D32}" presName="vert1" presStyleCnt="0"/>
      <dgm:spPr/>
    </dgm:pt>
    <dgm:pt modelId="{AFBE0882-E3A0-4417-9C1F-44F41DFA5EA0}" type="pres">
      <dgm:prSet presAssocID="{BAA9DE9E-548E-460B-83A8-0A3C4925341E}" presName="thickLine" presStyleLbl="alignNode1" presStyleIdx="3" presStyleCnt="7"/>
      <dgm:spPr/>
    </dgm:pt>
    <dgm:pt modelId="{C4E17130-B323-405A-A641-E550E767C502}" type="pres">
      <dgm:prSet presAssocID="{BAA9DE9E-548E-460B-83A8-0A3C4925341E}" presName="horz1" presStyleCnt="0"/>
      <dgm:spPr/>
    </dgm:pt>
    <dgm:pt modelId="{E5C1BFC7-55E9-4E1B-A327-CF815B3A69CA}" type="pres">
      <dgm:prSet presAssocID="{BAA9DE9E-548E-460B-83A8-0A3C4925341E}" presName="tx1" presStyleLbl="revTx" presStyleIdx="3" presStyleCnt="7"/>
      <dgm:spPr/>
    </dgm:pt>
    <dgm:pt modelId="{E7791DA1-7605-4BD3-A10C-6C3CEBFD644F}" type="pres">
      <dgm:prSet presAssocID="{BAA9DE9E-548E-460B-83A8-0A3C4925341E}" presName="vert1" presStyleCnt="0"/>
      <dgm:spPr/>
    </dgm:pt>
    <dgm:pt modelId="{25E07EEC-EF9D-4887-95D5-D05F524D49E3}" type="pres">
      <dgm:prSet presAssocID="{D1D59527-1899-4D77-B533-B194113AFD56}" presName="thickLine" presStyleLbl="alignNode1" presStyleIdx="4" presStyleCnt="7"/>
      <dgm:spPr/>
    </dgm:pt>
    <dgm:pt modelId="{8E9D3896-4675-4724-8632-8DA8378F722C}" type="pres">
      <dgm:prSet presAssocID="{D1D59527-1899-4D77-B533-B194113AFD56}" presName="horz1" presStyleCnt="0"/>
      <dgm:spPr/>
    </dgm:pt>
    <dgm:pt modelId="{E31C3CF8-084F-41E5-AB02-15DA5A29AD46}" type="pres">
      <dgm:prSet presAssocID="{D1D59527-1899-4D77-B533-B194113AFD56}" presName="tx1" presStyleLbl="revTx" presStyleIdx="4" presStyleCnt="7"/>
      <dgm:spPr/>
    </dgm:pt>
    <dgm:pt modelId="{48EB10F4-DA2C-43C2-B174-EDAD24E2F7F6}" type="pres">
      <dgm:prSet presAssocID="{D1D59527-1899-4D77-B533-B194113AFD56}" presName="vert1" presStyleCnt="0"/>
      <dgm:spPr/>
    </dgm:pt>
    <dgm:pt modelId="{50B2640A-266B-4709-84E2-8AF69406CED7}" type="pres">
      <dgm:prSet presAssocID="{C9D95891-D4BD-4C47-B684-59D952A64958}" presName="thickLine" presStyleLbl="alignNode1" presStyleIdx="5" presStyleCnt="7"/>
      <dgm:spPr/>
    </dgm:pt>
    <dgm:pt modelId="{7535C242-015D-4F5D-B9E1-DFABB2B49F41}" type="pres">
      <dgm:prSet presAssocID="{C9D95891-D4BD-4C47-B684-59D952A64958}" presName="horz1" presStyleCnt="0"/>
      <dgm:spPr/>
    </dgm:pt>
    <dgm:pt modelId="{99E60407-6A21-4B7E-B57B-FD148A4AB092}" type="pres">
      <dgm:prSet presAssocID="{C9D95891-D4BD-4C47-B684-59D952A64958}" presName="tx1" presStyleLbl="revTx" presStyleIdx="5" presStyleCnt="7"/>
      <dgm:spPr/>
    </dgm:pt>
    <dgm:pt modelId="{8998D8E9-2B4F-42C6-9A97-6C2DB3A29BB3}" type="pres">
      <dgm:prSet presAssocID="{C9D95891-D4BD-4C47-B684-59D952A64958}" presName="vert1" presStyleCnt="0"/>
      <dgm:spPr/>
    </dgm:pt>
    <dgm:pt modelId="{A3D6D49E-2C2D-46F6-ADC0-FB843982E26D}" type="pres">
      <dgm:prSet presAssocID="{BAAC66AA-421E-47B5-B336-7D8E751312CE}" presName="thickLine" presStyleLbl="alignNode1" presStyleIdx="6" presStyleCnt="7"/>
      <dgm:spPr/>
    </dgm:pt>
    <dgm:pt modelId="{2A32FE5C-44FB-4635-B74B-0AA498B7BCF4}" type="pres">
      <dgm:prSet presAssocID="{BAAC66AA-421E-47B5-B336-7D8E751312CE}" presName="horz1" presStyleCnt="0"/>
      <dgm:spPr/>
    </dgm:pt>
    <dgm:pt modelId="{A126CC4A-D745-4228-93E1-40299248EF7F}" type="pres">
      <dgm:prSet presAssocID="{BAAC66AA-421E-47B5-B336-7D8E751312CE}" presName="tx1" presStyleLbl="revTx" presStyleIdx="6" presStyleCnt="7"/>
      <dgm:spPr/>
    </dgm:pt>
    <dgm:pt modelId="{C6595529-DD14-4712-A2AD-E6F0C90AB323}" type="pres">
      <dgm:prSet presAssocID="{BAAC66AA-421E-47B5-B336-7D8E751312CE}" presName="vert1" presStyleCnt="0"/>
      <dgm:spPr/>
    </dgm:pt>
  </dgm:ptLst>
  <dgm:cxnLst>
    <dgm:cxn modelId="{2B079900-F6C6-4ABD-BA15-8698C5114FDD}" srcId="{954D3E30-3EBF-49EC-9E35-1D128038F794}" destId="{D1D59527-1899-4D77-B533-B194113AFD56}" srcOrd="4" destOrd="0" parTransId="{810299A8-E9EC-4E17-80A2-4C239F4FAA6D}" sibTransId="{AEA6CF6D-28D3-4F06-A6A9-CDF4E3B3DF77}"/>
    <dgm:cxn modelId="{EF19920A-9E02-45CA-B54E-3937C7EE1DCD}" srcId="{954D3E30-3EBF-49EC-9E35-1D128038F794}" destId="{BAAC66AA-421E-47B5-B336-7D8E751312CE}" srcOrd="6" destOrd="0" parTransId="{EF23C1E7-2BFF-48F0-A075-39EF480B7A2C}" sibTransId="{5F7C516D-AC0C-49F1-9BAF-9C5C1B417511}"/>
    <dgm:cxn modelId="{B2AC880C-774F-4615-B7BC-3AE35D0AFCD7}" type="presOf" srcId="{BAA9DE9E-548E-460B-83A8-0A3C4925341E}" destId="{E5C1BFC7-55E9-4E1B-A327-CF815B3A69CA}" srcOrd="0" destOrd="0" presId="urn:microsoft.com/office/officeart/2008/layout/LinedList"/>
    <dgm:cxn modelId="{D5CAFF11-B76E-4F96-95B6-67446DAFE157}" type="presOf" srcId="{BAAC66AA-421E-47B5-B336-7D8E751312CE}" destId="{A126CC4A-D745-4228-93E1-40299248EF7F}" srcOrd="0" destOrd="0" presId="urn:microsoft.com/office/officeart/2008/layout/LinedList"/>
    <dgm:cxn modelId="{38E06A18-B48F-4AB7-A7F4-1F6E0B043949}" type="presOf" srcId="{130F3F07-48FA-49F8-8A80-1555B902EC2B}" destId="{3B0FDECA-ADC6-437A-AAA7-4CB3D9E26E50}" srcOrd="0" destOrd="0" presId="urn:microsoft.com/office/officeart/2008/layout/LinedList"/>
    <dgm:cxn modelId="{F19C713D-3B65-42A1-A06C-2FFC9BC1968D}" type="presOf" srcId="{DB877035-C298-4C50-A944-2E0C929EB757}" destId="{B61A1426-4127-402A-A03B-B14DA67C5367}" srcOrd="0" destOrd="0" presId="urn:microsoft.com/office/officeart/2008/layout/LinedList"/>
    <dgm:cxn modelId="{D1D80262-6AD1-4BE5-AC7A-F00FD80290D3}" type="presOf" srcId="{2EB86EFD-5638-44F6-A5C5-930D9B923D32}" destId="{A04B1FCF-D874-4471-86B0-4986C33A94C0}" srcOrd="0" destOrd="0" presId="urn:microsoft.com/office/officeart/2008/layout/LinedList"/>
    <dgm:cxn modelId="{0C85A863-3353-4B71-9643-1540F8DCF398}" srcId="{954D3E30-3EBF-49EC-9E35-1D128038F794}" destId="{2EB86EFD-5638-44F6-A5C5-930D9B923D32}" srcOrd="2" destOrd="0" parTransId="{F6EEE22A-57EE-4962-975F-2390E51C524F}" sibTransId="{75CA72F6-F998-4ECF-83EB-1D3A718F5470}"/>
    <dgm:cxn modelId="{6527265A-DD01-4799-B36F-93744258F98B}" srcId="{954D3E30-3EBF-49EC-9E35-1D128038F794}" destId="{BAA9DE9E-548E-460B-83A8-0A3C4925341E}" srcOrd="3" destOrd="0" parTransId="{F5145EA0-60E4-4E19-8DD0-36BD795179EC}" sibTransId="{F626563E-D066-4412-A18C-E6FA54353870}"/>
    <dgm:cxn modelId="{13F9E485-B5BF-48BF-A363-F9B8BAA7C690}" srcId="{954D3E30-3EBF-49EC-9E35-1D128038F794}" destId="{C9D95891-D4BD-4C47-B684-59D952A64958}" srcOrd="5" destOrd="0" parTransId="{3170FAD5-58D1-4E15-BCF6-87706D7BB60E}" sibTransId="{90C2DAB0-B576-433B-9CD3-A5190B3709B3}"/>
    <dgm:cxn modelId="{2F68BB8B-639C-4025-88B1-D4C62FA04C4F}" type="presOf" srcId="{954D3E30-3EBF-49EC-9E35-1D128038F794}" destId="{F6A2076B-AC18-4E4C-80D9-F632718D5B68}" srcOrd="0" destOrd="0" presId="urn:microsoft.com/office/officeart/2008/layout/LinedList"/>
    <dgm:cxn modelId="{1D1896A3-7808-44A6-977E-B33878825BDA}" srcId="{954D3E30-3EBF-49EC-9E35-1D128038F794}" destId="{130F3F07-48FA-49F8-8A80-1555B902EC2B}" srcOrd="1" destOrd="0" parTransId="{01104089-3BF1-4A56-94F6-2A9D39128A94}" sibTransId="{21B34CE5-39F2-48E3-8768-8908EC6B3F6E}"/>
    <dgm:cxn modelId="{BF7DDBAD-8C57-40E4-A21F-94B977BC1E0C}" type="presOf" srcId="{D1D59527-1899-4D77-B533-B194113AFD56}" destId="{E31C3CF8-084F-41E5-AB02-15DA5A29AD46}" srcOrd="0" destOrd="0" presId="urn:microsoft.com/office/officeart/2008/layout/LinedList"/>
    <dgm:cxn modelId="{299F97D4-2580-4242-9684-5714537A7754}" type="presOf" srcId="{C9D95891-D4BD-4C47-B684-59D952A64958}" destId="{99E60407-6A21-4B7E-B57B-FD148A4AB092}" srcOrd="0" destOrd="0" presId="urn:microsoft.com/office/officeart/2008/layout/LinedList"/>
    <dgm:cxn modelId="{394B54F8-B30E-4131-9DE9-1D6BA86AD158}" srcId="{954D3E30-3EBF-49EC-9E35-1D128038F794}" destId="{DB877035-C298-4C50-A944-2E0C929EB757}" srcOrd="0" destOrd="0" parTransId="{362ABE1C-84A5-434E-B1C1-B004BA042DA1}" sibTransId="{ED7FBF9E-832B-44C8-ACCA-3E2290B1BD83}"/>
    <dgm:cxn modelId="{29642A30-DE9C-451B-A0D6-3FB124D5F6ED}" type="presParOf" srcId="{F6A2076B-AC18-4E4C-80D9-F632718D5B68}" destId="{627F14A7-4E01-41C5-90BF-0A35FDD56D22}" srcOrd="0" destOrd="0" presId="urn:microsoft.com/office/officeart/2008/layout/LinedList"/>
    <dgm:cxn modelId="{9D34B4C3-B2A9-40CE-B899-440E9F617D6C}" type="presParOf" srcId="{F6A2076B-AC18-4E4C-80D9-F632718D5B68}" destId="{99E72440-9612-4A93-A374-F14F3BADC102}" srcOrd="1" destOrd="0" presId="urn:microsoft.com/office/officeart/2008/layout/LinedList"/>
    <dgm:cxn modelId="{2785FA8A-8BC3-420A-A503-3F1AE6889BA6}" type="presParOf" srcId="{99E72440-9612-4A93-A374-F14F3BADC102}" destId="{B61A1426-4127-402A-A03B-B14DA67C5367}" srcOrd="0" destOrd="0" presId="urn:microsoft.com/office/officeart/2008/layout/LinedList"/>
    <dgm:cxn modelId="{007CF6F1-6691-49E8-B18D-04D410E1289D}" type="presParOf" srcId="{99E72440-9612-4A93-A374-F14F3BADC102}" destId="{AFB51364-940C-4C39-9E79-BF7E2905AF61}" srcOrd="1" destOrd="0" presId="urn:microsoft.com/office/officeart/2008/layout/LinedList"/>
    <dgm:cxn modelId="{EE981CCF-548B-4FC5-8350-20C88CC18311}" type="presParOf" srcId="{F6A2076B-AC18-4E4C-80D9-F632718D5B68}" destId="{CFB8C225-A5C0-4271-8690-F75DBE4053F5}" srcOrd="2" destOrd="0" presId="urn:microsoft.com/office/officeart/2008/layout/LinedList"/>
    <dgm:cxn modelId="{FBFC0DB6-8C67-471D-B04D-27BE952CCF97}" type="presParOf" srcId="{F6A2076B-AC18-4E4C-80D9-F632718D5B68}" destId="{F6C0DF34-B23D-47F1-B5D8-EEE48C661B2D}" srcOrd="3" destOrd="0" presId="urn:microsoft.com/office/officeart/2008/layout/LinedList"/>
    <dgm:cxn modelId="{F74A69E5-5AE6-4F32-92E1-49C66296B578}" type="presParOf" srcId="{F6C0DF34-B23D-47F1-B5D8-EEE48C661B2D}" destId="{3B0FDECA-ADC6-437A-AAA7-4CB3D9E26E50}" srcOrd="0" destOrd="0" presId="urn:microsoft.com/office/officeart/2008/layout/LinedList"/>
    <dgm:cxn modelId="{B1E04FA4-C755-427B-9D03-5F4A420884A3}" type="presParOf" srcId="{F6C0DF34-B23D-47F1-B5D8-EEE48C661B2D}" destId="{7E3F982A-1AC7-4E5D-9CEA-4DDD364123EB}" srcOrd="1" destOrd="0" presId="urn:microsoft.com/office/officeart/2008/layout/LinedList"/>
    <dgm:cxn modelId="{990F2D52-A954-4A25-856F-E02FF59783C0}" type="presParOf" srcId="{F6A2076B-AC18-4E4C-80D9-F632718D5B68}" destId="{6FB463F8-971C-4FA7-AE2A-E33B08567C7E}" srcOrd="4" destOrd="0" presId="urn:microsoft.com/office/officeart/2008/layout/LinedList"/>
    <dgm:cxn modelId="{6F7BE808-976D-4826-864E-C4F45DCFAE32}" type="presParOf" srcId="{F6A2076B-AC18-4E4C-80D9-F632718D5B68}" destId="{6F3B6295-67E5-4722-BCF7-A5914362F968}" srcOrd="5" destOrd="0" presId="urn:microsoft.com/office/officeart/2008/layout/LinedList"/>
    <dgm:cxn modelId="{0011376E-C085-4D8E-9BD0-6616F8036A9B}" type="presParOf" srcId="{6F3B6295-67E5-4722-BCF7-A5914362F968}" destId="{A04B1FCF-D874-4471-86B0-4986C33A94C0}" srcOrd="0" destOrd="0" presId="urn:microsoft.com/office/officeart/2008/layout/LinedList"/>
    <dgm:cxn modelId="{B0C3380C-AF79-4863-95FD-4FC5360CC7E7}" type="presParOf" srcId="{6F3B6295-67E5-4722-BCF7-A5914362F968}" destId="{D858E3E7-B5F2-4F87-8040-DFC5A7787348}" srcOrd="1" destOrd="0" presId="urn:microsoft.com/office/officeart/2008/layout/LinedList"/>
    <dgm:cxn modelId="{6C0BC70D-5D02-4320-BA59-B0B242BEC058}" type="presParOf" srcId="{F6A2076B-AC18-4E4C-80D9-F632718D5B68}" destId="{AFBE0882-E3A0-4417-9C1F-44F41DFA5EA0}" srcOrd="6" destOrd="0" presId="urn:microsoft.com/office/officeart/2008/layout/LinedList"/>
    <dgm:cxn modelId="{DC5F90FB-49E7-40E1-A298-69258C513D2C}" type="presParOf" srcId="{F6A2076B-AC18-4E4C-80D9-F632718D5B68}" destId="{C4E17130-B323-405A-A641-E550E767C502}" srcOrd="7" destOrd="0" presId="urn:microsoft.com/office/officeart/2008/layout/LinedList"/>
    <dgm:cxn modelId="{53980B70-F314-4821-B343-34934B2C3313}" type="presParOf" srcId="{C4E17130-B323-405A-A641-E550E767C502}" destId="{E5C1BFC7-55E9-4E1B-A327-CF815B3A69CA}" srcOrd="0" destOrd="0" presId="urn:microsoft.com/office/officeart/2008/layout/LinedList"/>
    <dgm:cxn modelId="{D58F0B2F-EE55-4DD9-9D93-D8B81088CB17}" type="presParOf" srcId="{C4E17130-B323-405A-A641-E550E767C502}" destId="{E7791DA1-7605-4BD3-A10C-6C3CEBFD644F}" srcOrd="1" destOrd="0" presId="urn:microsoft.com/office/officeart/2008/layout/LinedList"/>
    <dgm:cxn modelId="{CC04675D-6C9E-4AAD-A9CB-8178048BB710}" type="presParOf" srcId="{F6A2076B-AC18-4E4C-80D9-F632718D5B68}" destId="{25E07EEC-EF9D-4887-95D5-D05F524D49E3}" srcOrd="8" destOrd="0" presId="urn:microsoft.com/office/officeart/2008/layout/LinedList"/>
    <dgm:cxn modelId="{228F2FE2-0D09-489B-ADB3-9B8E3067D1D4}" type="presParOf" srcId="{F6A2076B-AC18-4E4C-80D9-F632718D5B68}" destId="{8E9D3896-4675-4724-8632-8DA8378F722C}" srcOrd="9" destOrd="0" presId="urn:microsoft.com/office/officeart/2008/layout/LinedList"/>
    <dgm:cxn modelId="{004D2A1E-5192-4F30-9356-6093C00848D6}" type="presParOf" srcId="{8E9D3896-4675-4724-8632-8DA8378F722C}" destId="{E31C3CF8-084F-41E5-AB02-15DA5A29AD46}" srcOrd="0" destOrd="0" presId="urn:microsoft.com/office/officeart/2008/layout/LinedList"/>
    <dgm:cxn modelId="{CD350A82-2519-406A-8FC1-D249852C1CEA}" type="presParOf" srcId="{8E9D3896-4675-4724-8632-8DA8378F722C}" destId="{48EB10F4-DA2C-43C2-B174-EDAD24E2F7F6}" srcOrd="1" destOrd="0" presId="urn:microsoft.com/office/officeart/2008/layout/LinedList"/>
    <dgm:cxn modelId="{CA18BDF3-1066-4F0A-B62D-A68119C801BF}" type="presParOf" srcId="{F6A2076B-AC18-4E4C-80D9-F632718D5B68}" destId="{50B2640A-266B-4709-84E2-8AF69406CED7}" srcOrd="10" destOrd="0" presId="urn:microsoft.com/office/officeart/2008/layout/LinedList"/>
    <dgm:cxn modelId="{EB5D692D-426A-434D-868A-7CD7BA3AAD2E}" type="presParOf" srcId="{F6A2076B-AC18-4E4C-80D9-F632718D5B68}" destId="{7535C242-015D-4F5D-B9E1-DFABB2B49F41}" srcOrd="11" destOrd="0" presId="urn:microsoft.com/office/officeart/2008/layout/LinedList"/>
    <dgm:cxn modelId="{48670338-D0DA-4785-95D8-E66945E6B01A}" type="presParOf" srcId="{7535C242-015D-4F5D-B9E1-DFABB2B49F41}" destId="{99E60407-6A21-4B7E-B57B-FD148A4AB092}" srcOrd="0" destOrd="0" presId="urn:microsoft.com/office/officeart/2008/layout/LinedList"/>
    <dgm:cxn modelId="{4B212101-6566-46A9-8CEB-2DF85D45B26C}" type="presParOf" srcId="{7535C242-015D-4F5D-B9E1-DFABB2B49F41}" destId="{8998D8E9-2B4F-42C6-9A97-6C2DB3A29BB3}" srcOrd="1" destOrd="0" presId="urn:microsoft.com/office/officeart/2008/layout/LinedList"/>
    <dgm:cxn modelId="{04FEB042-EBBE-489F-9F33-77D126428CBE}" type="presParOf" srcId="{F6A2076B-AC18-4E4C-80D9-F632718D5B68}" destId="{A3D6D49E-2C2D-46F6-ADC0-FB843982E26D}" srcOrd="12" destOrd="0" presId="urn:microsoft.com/office/officeart/2008/layout/LinedList"/>
    <dgm:cxn modelId="{7AE96947-118F-440D-A377-0B45F979C4E8}" type="presParOf" srcId="{F6A2076B-AC18-4E4C-80D9-F632718D5B68}" destId="{2A32FE5C-44FB-4635-B74B-0AA498B7BCF4}" srcOrd="13" destOrd="0" presId="urn:microsoft.com/office/officeart/2008/layout/LinedList"/>
    <dgm:cxn modelId="{9E7F21D2-B479-472F-8237-55A6DE17CA9E}" type="presParOf" srcId="{2A32FE5C-44FB-4635-B74B-0AA498B7BCF4}" destId="{A126CC4A-D745-4228-93E1-40299248EF7F}" srcOrd="0" destOrd="0" presId="urn:microsoft.com/office/officeart/2008/layout/LinedList"/>
    <dgm:cxn modelId="{F03A4A77-123C-4983-80AC-65DB9C5B74EE}" type="presParOf" srcId="{2A32FE5C-44FB-4635-B74B-0AA498B7BCF4}" destId="{C6595529-DD14-4712-A2AD-E6F0C90AB3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AA1094-4FAB-43CE-8D8C-3DFC4D12BE5A}">
      <dsp:nvSpPr>
        <dsp:cNvPr id="0" name=""/>
        <dsp:cNvSpPr/>
      </dsp:nvSpPr>
      <dsp:spPr>
        <a:xfrm>
          <a:off x="0" y="28807"/>
          <a:ext cx="6656769" cy="1544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PSYCOLOGY IN HEALTH AND SOCIAL CARE.</a:t>
          </a:r>
          <a:endParaRPr lang="en-US" sz="4000" kern="1200"/>
        </a:p>
      </dsp:txBody>
      <dsp:txXfrm>
        <a:off x="75391" y="104198"/>
        <a:ext cx="6505987" cy="1393618"/>
      </dsp:txXfrm>
    </dsp:sp>
    <dsp:sp modelId="{73525BD8-2EF0-4035-B9C2-BAB5B996EA1F}">
      <dsp:nvSpPr>
        <dsp:cNvPr id="0" name=""/>
        <dsp:cNvSpPr/>
      </dsp:nvSpPr>
      <dsp:spPr>
        <a:xfrm>
          <a:off x="0" y="1688407"/>
          <a:ext cx="6656769" cy="1544400"/>
        </a:xfrm>
        <a:prstGeom prst="roundRect">
          <a:avLst/>
        </a:prstGeom>
        <a:gradFill rotWithShape="0">
          <a:gsLst>
            <a:gs pos="0">
              <a:schemeClr val="accent2">
                <a:hueOff val="316139"/>
                <a:satOff val="-27354"/>
                <a:lumOff val="4902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316139"/>
                <a:satOff val="-27354"/>
                <a:lumOff val="4902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316139"/>
                <a:satOff val="-27354"/>
                <a:lumOff val="4902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[LCH54010 BIRMINGHAM]</a:t>
          </a:r>
          <a:endParaRPr lang="en-US" sz="4000" kern="1200"/>
        </a:p>
      </dsp:txBody>
      <dsp:txXfrm>
        <a:off x="75391" y="1763798"/>
        <a:ext cx="6505987" cy="1393618"/>
      </dsp:txXfrm>
    </dsp:sp>
    <dsp:sp modelId="{BF83BA30-639A-4D65-AC62-B490E934F3B2}">
      <dsp:nvSpPr>
        <dsp:cNvPr id="0" name=""/>
        <dsp:cNvSpPr/>
      </dsp:nvSpPr>
      <dsp:spPr>
        <a:xfrm>
          <a:off x="0" y="3348007"/>
          <a:ext cx="6656769" cy="1544400"/>
        </a:xfrm>
        <a:prstGeom prst="roundRect">
          <a:avLst/>
        </a:prstGeom>
        <a:gradFill rotWithShape="0">
          <a:gsLst>
            <a:gs pos="0">
              <a:schemeClr val="accent2">
                <a:hueOff val="632278"/>
                <a:satOff val="-54709"/>
                <a:lumOff val="980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632278"/>
                <a:satOff val="-54709"/>
                <a:lumOff val="980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632278"/>
                <a:satOff val="-54709"/>
                <a:lumOff val="980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HELP PLAN FOR ISAAC.</a:t>
          </a:r>
          <a:endParaRPr lang="en-US" sz="4000" kern="1200"/>
        </a:p>
      </dsp:txBody>
      <dsp:txXfrm>
        <a:off x="75391" y="3423398"/>
        <a:ext cx="6505987" cy="13936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F35EE4-76CD-4AD0-A66C-729EB7279E04}">
      <dsp:nvSpPr>
        <dsp:cNvPr id="0" name=""/>
        <dsp:cNvSpPr/>
      </dsp:nvSpPr>
      <dsp:spPr>
        <a:xfrm>
          <a:off x="0" y="594640"/>
          <a:ext cx="2613273" cy="16594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230060-21CB-4AB1-95FF-9CD8C2A7276B}">
      <dsp:nvSpPr>
        <dsp:cNvPr id="0" name=""/>
        <dsp:cNvSpPr/>
      </dsp:nvSpPr>
      <dsp:spPr>
        <a:xfrm>
          <a:off x="290363" y="870485"/>
          <a:ext cx="2613273" cy="1659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CASE STUDY ANALYSIS OF ISAAC.</a:t>
          </a:r>
          <a:endParaRPr lang="en-US" sz="2400" kern="1200"/>
        </a:p>
      </dsp:txBody>
      <dsp:txXfrm>
        <a:off x="338966" y="919088"/>
        <a:ext cx="2516067" cy="1562222"/>
      </dsp:txXfrm>
    </dsp:sp>
    <dsp:sp modelId="{ED502151-A31F-4C50-89D3-A81CE57D3F56}">
      <dsp:nvSpPr>
        <dsp:cNvPr id="0" name=""/>
        <dsp:cNvSpPr/>
      </dsp:nvSpPr>
      <dsp:spPr>
        <a:xfrm>
          <a:off x="3194000" y="594640"/>
          <a:ext cx="2613273" cy="16594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5E7C15-3EB4-4F26-B948-2ADB67F30948}">
      <dsp:nvSpPr>
        <dsp:cNvPr id="0" name=""/>
        <dsp:cNvSpPr/>
      </dsp:nvSpPr>
      <dsp:spPr>
        <a:xfrm>
          <a:off x="3484364" y="870485"/>
          <a:ext cx="2613273" cy="1659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EARLY CHILDHOOD DEVELOPMENT.</a:t>
          </a:r>
          <a:endParaRPr lang="en-US" sz="2400" kern="1200"/>
        </a:p>
      </dsp:txBody>
      <dsp:txXfrm>
        <a:off x="3532967" y="919088"/>
        <a:ext cx="2516067" cy="1562222"/>
      </dsp:txXfrm>
    </dsp:sp>
    <dsp:sp modelId="{6360D5C1-5AC0-4B83-BE36-06923254CF29}">
      <dsp:nvSpPr>
        <dsp:cNvPr id="0" name=""/>
        <dsp:cNvSpPr/>
      </dsp:nvSpPr>
      <dsp:spPr>
        <a:xfrm>
          <a:off x="6388001" y="594640"/>
          <a:ext cx="2613273" cy="16594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1280A1-90B8-461C-8C46-9BCBC2767A6F}">
      <dsp:nvSpPr>
        <dsp:cNvPr id="0" name=""/>
        <dsp:cNvSpPr/>
      </dsp:nvSpPr>
      <dsp:spPr>
        <a:xfrm>
          <a:off x="6678364" y="870485"/>
          <a:ext cx="2613273" cy="1659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PSYCOLOGY IN HEALTH AND SOCIAL CARE.</a:t>
          </a:r>
          <a:endParaRPr lang="en-US" sz="2400" kern="1200"/>
        </a:p>
      </dsp:txBody>
      <dsp:txXfrm>
        <a:off x="6726967" y="919088"/>
        <a:ext cx="2516067" cy="15622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2D306-8C00-40A3-9A35-9F1029B46B52}">
      <dsp:nvSpPr>
        <dsp:cNvPr id="0" name=""/>
        <dsp:cNvSpPr/>
      </dsp:nvSpPr>
      <dsp:spPr>
        <a:xfrm>
          <a:off x="0" y="0"/>
          <a:ext cx="8943371" cy="9335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DEVELOPMENT OCCURS THROUGH 8 PSYCHOLOGICAL STAGES.</a:t>
          </a:r>
          <a:endParaRPr lang="en-US" sz="2500" kern="1200" dirty="0"/>
        </a:p>
      </dsp:txBody>
      <dsp:txXfrm>
        <a:off x="27342" y="27342"/>
        <a:ext cx="7857153" cy="878830"/>
      </dsp:txXfrm>
    </dsp:sp>
    <dsp:sp modelId="{BB464486-1DD2-436E-93D4-14AA61E978E8}">
      <dsp:nvSpPr>
        <dsp:cNvPr id="0" name=""/>
        <dsp:cNvSpPr/>
      </dsp:nvSpPr>
      <dsp:spPr>
        <a:xfrm>
          <a:off x="749007" y="1103244"/>
          <a:ext cx="8943371" cy="9335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EACH STAGE INVOLVES A DEVELOPMENTAL CRISES.</a:t>
          </a:r>
          <a:endParaRPr lang="en-US" sz="2500" kern="1200"/>
        </a:p>
      </dsp:txBody>
      <dsp:txXfrm>
        <a:off x="776349" y="1130586"/>
        <a:ext cx="7532895" cy="878830"/>
      </dsp:txXfrm>
    </dsp:sp>
    <dsp:sp modelId="{03454B68-C8E9-4CF3-A569-387D5CFAFE96}">
      <dsp:nvSpPr>
        <dsp:cNvPr id="0" name=""/>
        <dsp:cNvSpPr/>
      </dsp:nvSpPr>
      <dsp:spPr>
        <a:xfrm>
          <a:off x="1486835" y="2206489"/>
          <a:ext cx="8943371" cy="9335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SUCCESSFUL RESOLUTION </a:t>
          </a:r>
          <a:r>
            <a:rPr lang="en-GB" sz="2400" kern="1200" dirty="0"/>
            <a:t>PROMOTES</a:t>
          </a:r>
          <a:r>
            <a:rPr lang="en-GB" sz="2000" kern="1200" dirty="0"/>
            <a:t> HEALTHY DEVELOPMENT.</a:t>
          </a:r>
          <a:endParaRPr lang="en-US" sz="2000" kern="1200" dirty="0"/>
        </a:p>
      </dsp:txBody>
      <dsp:txXfrm>
        <a:off x="1514177" y="2233831"/>
        <a:ext cx="7544074" cy="878830"/>
      </dsp:txXfrm>
    </dsp:sp>
    <dsp:sp modelId="{256B207B-F4B7-4C5E-8552-326A6882379C}">
      <dsp:nvSpPr>
        <dsp:cNvPr id="0" name=""/>
        <dsp:cNvSpPr/>
      </dsp:nvSpPr>
      <dsp:spPr>
        <a:xfrm>
          <a:off x="2235842" y="3309734"/>
          <a:ext cx="8943371" cy="9335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EARLY RELATIONSHIPS INFLUENCE LATER EMOTIONAL WELLBEING</a:t>
          </a:r>
        </a:p>
      </dsp:txBody>
      <dsp:txXfrm>
        <a:off x="2263184" y="3337076"/>
        <a:ext cx="7532895" cy="878830"/>
      </dsp:txXfrm>
    </dsp:sp>
    <dsp:sp modelId="{3D2078EF-4F18-4751-AF93-DE135CB914E0}">
      <dsp:nvSpPr>
        <dsp:cNvPr id="0" name=""/>
        <dsp:cNvSpPr/>
      </dsp:nvSpPr>
      <dsp:spPr>
        <a:xfrm>
          <a:off x="8336586" y="714987"/>
          <a:ext cx="606784" cy="60678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473112" y="714987"/>
        <a:ext cx="333732" cy="456605"/>
      </dsp:txXfrm>
    </dsp:sp>
    <dsp:sp modelId="{62C3610F-6F63-465D-9D3F-6ABE2DE22839}">
      <dsp:nvSpPr>
        <dsp:cNvPr id="0" name=""/>
        <dsp:cNvSpPr/>
      </dsp:nvSpPr>
      <dsp:spPr>
        <a:xfrm>
          <a:off x="9085593" y="1818232"/>
          <a:ext cx="606784" cy="60678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222119" y="1818232"/>
        <a:ext cx="333732" cy="456605"/>
      </dsp:txXfrm>
    </dsp:sp>
    <dsp:sp modelId="{85D90D17-1630-4851-A797-635191F7F975}">
      <dsp:nvSpPr>
        <dsp:cNvPr id="0" name=""/>
        <dsp:cNvSpPr/>
      </dsp:nvSpPr>
      <dsp:spPr>
        <a:xfrm>
          <a:off x="9823422" y="2921476"/>
          <a:ext cx="606784" cy="60678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959948" y="2921476"/>
        <a:ext cx="333732" cy="4566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B572D3-87F3-4BCF-8A42-481BA29CE9F6}">
      <dsp:nvSpPr>
        <dsp:cNvPr id="0" name=""/>
        <dsp:cNvSpPr/>
      </dsp:nvSpPr>
      <dsp:spPr>
        <a:xfrm>
          <a:off x="0" y="600"/>
          <a:ext cx="6977696" cy="14057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54B862-AE50-4320-90ED-B635A2E9757F}">
      <dsp:nvSpPr>
        <dsp:cNvPr id="0" name=""/>
        <dsp:cNvSpPr/>
      </dsp:nvSpPr>
      <dsp:spPr>
        <a:xfrm>
          <a:off x="425229" y="316887"/>
          <a:ext cx="773144" cy="7731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85C54-97FE-4F3B-8C3F-14006ACAF613}">
      <dsp:nvSpPr>
        <dsp:cNvPr id="0" name=""/>
        <dsp:cNvSpPr/>
      </dsp:nvSpPr>
      <dsp:spPr>
        <a:xfrm>
          <a:off x="1623604" y="600"/>
          <a:ext cx="5354091" cy="1405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2" tIns="148772" rIns="148772" bIns="1487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TRUST VERSUS MISTRUST [0-18 MONTHS]</a:t>
          </a:r>
          <a:endParaRPr lang="en-US" sz="2500" kern="1200"/>
        </a:p>
      </dsp:txBody>
      <dsp:txXfrm>
        <a:off x="1623604" y="600"/>
        <a:ext cx="5354091" cy="1405718"/>
      </dsp:txXfrm>
    </dsp:sp>
    <dsp:sp modelId="{E59EB49E-2736-4436-96ED-C214696797E8}">
      <dsp:nvSpPr>
        <dsp:cNvPr id="0" name=""/>
        <dsp:cNvSpPr/>
      </dsp:nvSpPr>
      <dsp:spPr>
        <a:xfrm>
          <a:off x="0" y="1757748"/>
          <a:ext cx="6977696" cy="14057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1E3ED2-E649-4635-B69B-E2DE21C0FE4D}">
      <dsp:nvSpPr>
        <dsp:cNvPr id="0" name=""/>
        <dsp:cNvSpPr/>
      </dsp:nvSpPr>
      <dsp:spPr>
        <a:xfrm>
          <a:off x="425229" y="2074035"/>
          <a:ext cx="773144" cy="7731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8E9D0-89EC-4E55-AD59-268DD44F6C83}">
      <dsp:nvSpPr>
        <dsp:cNvPr id="0" name=""/>
        <dsp:cNvSpPr/>
      </dsp:nvSpPr>
      <dsp:spPr>
        <a:xfrm>
          <a:off x="1623604" y="1757748"/>
          <a:ext cx="5354091" cy="1405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2" tIns="148772" rIns="148772" bIns="1487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AUTONOMY VERSUS SHAME AND DOUBT.</a:t>
          </a:r>
          <a:endParaRPr lang="en-US" sz="2500" kern="1200"/>
        </a:p>
      </dsp:txBody>
      <dsp:txXfrm>
        <a:off x="1623604" y="1757748"/>
        <a:ext cx="5354091" cy="1405718"/>
      </dsp:txXfrm>
    </dsp:sp>
    <dsp:sp modelId="{F0115B5E-6626-491A-A0C9-0318B27C51C3}">
      <dsp:nvSpPr>
        <dsp:cNvPr id="0" name=""/>
        <dsp:cNvSpPr/>
      </dsp:nvSpPr>
      <dsp:spPr>
        <a:xfrm>
          <a:off x="0" y="3514896"/>
          <a:ext cx="6977696" cy="14057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D03FA-08DE-44A8-971B-F7917D26E374}">
      <dsp:nvSpPr>
        <dsp:cNvPr id="0" name=""/>
        <dsp:cNvSpPr/>
      </dsp:nvSpPr>
      <dsp:spPr>
        <a:xfrm>
          <a:off x="425229" y="3831182"/>
          <a:ext cx="773144" cy="7731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EC66AC-42DD-48EA-9E1A-71673B480F07}">
      <dsp:nvSpPr>
        <dsp:cNvPr id="0" name=""/>
        <dsp:cNvSpPr/>
      </dsp:nvSpPr>
      <dsp:spPr>
        <a:xfrm>
          <a:off x="1623604" y="3514896"/>
          <a:ext cx="5354091" cy="1405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772" tIns="148772" rIns="148772" bIns="1487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INITIATIVE VERSUS GUILT [3-6 YEARS]</a:t>
          </a:r>
          <a:endParaRPr lang="en-US" sz="2500" kern="1200" dirty="0"/>
        </a:p>
      </dsp:txBody>
      <dsp:txXfrm>
        <a:off x="1623604" y="3514896"/>
        <a:ext cx="5354091" cy="14057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42ACBD-817C-4D75-AAC3-35C82EEF4FF4}">
      <dsp:nvSpPr>
        <dsp:cNvPr id="0" name=""/>
        <dsp:cNvSpPr/>
      </dsp:nvSpPr>
      <dsp:spPr>
        <a:xfrm>
          <a:off x="0" y="85268"/>
          <a:ext cx="1083128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SIGNIFICANT FACTORS:-</a:t>
          </a:r>
          <a:endParaRPr lang="en-US" sz="1800" kern="1200"/>
        </a:p>
      </dsp:txBody>
      <dsp:txXfrm>
        <a:off x="20561" y="105829"/>
        <a:ext cx="10790163" cy="380078"/>
      </dsp:txXfrm>
    </dsp:sp>
    <dsp:sp modelId="{15F5AA4C-9A55-4FC8-94D8-A9C96590B2E8}">
      <dsp:nvSpPr>
        <dsp:cNvPr id="0" name=""/>
        <dsp:cNvSpPr/>
      </dsp:nvSpPr>
      <dsp:spPr>
        <a:xfrm>
          <a:off x="0" y="558308"/>
          <a:ext cx="1083128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MOTHER EXPERIENCING POSTNATAL DEPRESSION.</a:t>
          </a:r>
          <a:endParaRPr lang="en-US" sz="1800" kern="1200"/>
        </a:p>
      </dsp:txBody>
      <dsp:txXfrm>
        <a:off x="20561" y="578869"/>
        <a:ext cx="10790163" cy="380078"/>
      </dsp:txXfrm>
    </dsp:sp>
    <dsp:sp modelId="{CCA991A2-2073-4A79-9AC8-F886CDD4E853}">
      <dsp:nvSpPr>
        <dsp:cNvPr id="0" name=""/>
        <dsp:cNvSpPr/>
      </dsp:nvSpPr>
      <dsp:spPr>
        <a:xfrm>
          <a:off x="0" y="1031348"/>
          <a:ext cx="1083128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SINGLE PARENT FAMILY.</a:t>
          </a:r>
          <a:endParaRPr lang="en-US" sz="1800" kern="1200"/>
        </a:p>
      </dsp:txBody>
      <dsp:txXfrm>
        <a:off x="20561" y="1051909"/>
        <a:ext cx="10790163" cy="380078"/>
      </dsp:txXfrm>
    </dsp:sp>
    <dsp:sp modelId="{78FFD7E7-9CAC-4BEE-9187-8ABCE546B262}">
      <dsp:nvSpPr>
        <dsp:cNvPr id="0" name=""/>
        <dsp:cNvSpPr/>
      </dsp:nvSpPr>
      <dsp:spPr>
        <a:xfrm>
          <a:off x="0" y="1504388"/>
          <a:ext cx="1083128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LIMITED SOCIAL SUPPORT.</a:t>
          </a:r>
          <a:endParaRPr lang="en-US" sz="1800" kern="1200"/>
        </a:p>
      </dsp:txBody>
      <dsp:txXfrm>
        <a:off x="20561" y="1524949"/>
        <a:ext cx="10790163" cy="380078"/>
      </dsp:txXfrm>
    </dsp:sp>
    <dsp:sp modelId="{76A94341-4EE9-4A9E-A59F-EB677C0D8C2F}">
      <dsp:nvSpPr>
        <dsp:cNvPr id="0" name=""/>
        <dsp:cNvSpPr/>
      </dsp:nvSpPr>
      <dsp:spPr>
        <a:xfrm>
          <a:off x="0" y="1977428"/>
          <a:ext cx="1083128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RECENT MOVE TO LONDON.</a:t>
          </a:r>
          <a:endParaRPr lang="en-US" sz="1800" kern="1200"/>
        </a:p>
      </dsp:txBody>
      <dsp:txXfrm>
        <a:off x="20561" y="1997989"/>
        <a:ext cx="10790163" cy="380078"/>
      </dsp:txXfrm>
    </dsp:sp>
    <dsp:sp modelId="{C809D55A-06CE-4324-B803-98FEBFF5679E}">
      <dsp:nvSpPr>
        <dsp:cNvPr id="0" name=""/>
        <dsp:cNvSpPr/>
      </dsp:nvSpPr>
      <dsp:spPr>
        <a:xfrm>
          <a:off x="0" y="2450468"/>
          <a:ext cx="1083128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DISRUPTED CHILDCARE OVER TWO YEARS.</a:t>
          </a:r>
          <a:endParaRPr lang="en-US" sz="1800" kern="1200"/>
        </a:p>
      </dsp:txBody>
      <dsp:txXfrm>
        <a:off x="20561" y="2471029"/>
        <a:ext cx="10790163" cy="380078"/>
      </dsp:txXfrm>
    </dsp:sp>
    <dsp:sp modelId="{613D7D39-081F-4C20-80F6-48621E92A8CD}">
      <dsp:nvSpPr>
        <dsp:cNvPr id="0" name=""/>
        <dsp:cNvSpPr/>
      </dsp:nvSpPr>
      <dsp:spPr>
        <a:xfrm>
          <a:off x="0" y="2923508"/>
          <a:ext cx="1083128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LANGUAGE DELAY.</a:t>
          </a:r>
          <a:endParaRPr lang="en-US" sz="1800" kern="1200"/>
        </a:p>
      </dsp:txBody>
      <dsp:txXfrm>
        <a:off x="20561" y="2944069"/>
        <a:ext cx="10790163" cy="380078"/>
      </dsp:txXfrm>
    </dsp:sp>
    <dsp:sp modelId="{E0F63E4B-DE11-498F-A3CA-F1A4491A25E4}">
      <dsp:nvSpPr>
        <dsp:cNvPr id="0" name=""/>
        <dsp:cNvSpPr/>
      </dsp:nvSpPr>
      <dsp:spPr>
        <a:xfrm>
          <a:off x="0" y="3396548"/>
          <a:ext cx="1083128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SLEEP DIFFICULTIES.</a:t>
          </a:r>
          <a:endParaRPr lang="en-US" sz="1800" kern="1200"/>
        </a:p>
      </dsp:txBody>
      <dsp:txXfrm>
        <a:off x="20561" y="3417109"/>
        <a:ext cx="10790163" cy="380078"/>
      </dsp:txXfrm>
    </dsp:sp>
    <dsp:sp modelId="{68790AA4-65C5-4E9D-9F4D-07C306C0A88E}">
      <dsp:nvSpPr>
        <dsp:cNvPr id="0" name=""/>
        <dsp:cNvSpPr/>
      </dsp:nvSpPr>
      <dsp:spPr>
        <a:xfrm>
          <a:off x="0" y="3869588"/>
          <a:ext cx="10831285" cy="421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SEPERATION ANXIETY AND CLINGINESS.</a:t>
          </a:r>
          <a:endParaRPr lang="en-US" sz="1800" kern="1200"/>
        </a:p>
      </dsp:txBody>
      <dsp:txXfrm>
        <a:off x="20561" y="3890149"/>
        <a:ext cx="10790163" cy="3800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94EE53-942C-402E-9B8B-231A7CF5D42E}">
      <dsp:nvSpPr>
        <dsp:cNvPr id="0" name=""/>
        <dsp:cNvSpPr/>
      </dsp:nvSpPr>
      <dsp:spPr>
        <a:xfrm>
          <a:off x="0" y="0"/>
          <a:ext cx="4796935" cy="8641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THESE EXPERIENCES MAY AFFECT:-</a:t>
          </a:r>
          <a:endParaRPr lang="en-US" sz="2300" kern="1200"/>
        </a:p>
      </dsp:txBody>
      <dsp:txXfrm>
        <a:off x="25309" y="25309"/>
        <a:ext cx="3763394" cy="813490"/>
      </dsp:txXfrm>
    </dsp:sp>
    <dsp:sp modelId="{FDAB1F4A-7CD9-49C2-9B19-FE63EACA5F45}">
      <dsp:nvSpPr>
        <dsp:cNvPr id="0" name=""/>
        <dsp:cNvSpPr/>
      </dsp:nvSpPr>
      <dsp:spPr>
        <a:xfrm>
          <a:off x="358212" y="984123"/>
          <a:ext cx="4796935" cy="8641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- INDEPENDENCE</a:t>
          </a:r>
          <a:endParaRPr lang="en-US" sz="2300" kern="1200"/>
        </a:p>
      </dsp:txBody>
      <dsp:txXfrm>
        <a:off x="383521" y="1009432"/>
        <a:ext cx="3826434" cy="813490"/>
      </dsp:txXfrm>
    </dsp:sp>
    <dsp:sp modelId="{C1B7DF8A-0BBB-4881-9F80-9674CBD44231}">
      <dsp:nvSpPr>
        <dsp:cNvPr id="0" name=""/>
        <dsp:cNvSpPr/>
      </dsp:nvSpPr>
      <dsp:spPr>
        <a:xfrm>
          <a:off x="716425" y="1968246"/>
          <a:ext cx="4796935" cy="8641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- EMOTIONAL DEVELOPMENT</a:t>
          </a:r>
          <a:endParaRPr lang="en-US" sz="2300" kern="1200"/>
        </a:p>
      </dsp:txBody>
      <dsp:txXfrm>
        <a:off x="741734" y="1993555"/>
        <a:ext cx="3826434" cy="813490"/>
      </dsp:txXfrm>
    </dsp:sp>
    <dsp:sp modelId="{F6CF770E-24DC-411D-B5E6-77D0D3098656}">
      <dsp:nvSpPr>
        <dsp:cNvPr id="0" name=""/>
        <dsp:cNvSpPr/>
      </dsp:nvSpPr>
      <dsp:spPr>
        <a:xfrm>
          <a:off x="1074638" y="2952369"/>
          <a:ext cx="4796935" cy="8641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- SOCIAL DEVELOPMENT</a:t>
          </a:r>
          <a:endParaRPr lang="en-US" sz="2300" kern="1200"/>
        </a:p>
      </dsp:txBody>
      <dsp:txXfrm>
        <a:off x="1099947" y="2977678"/>
        <a:ext cx="3826434" cy="813489"/>
      </dsp:txXfrm>
    </dsp:sp>
    <dsp:sp modelId="{57343611-F239-4CED-A110-91B82AAB429E}">
      <dsp:nvSpPr>
        <dsp:cNvPr id="0" name=""/>
        <dsp:cNvSpPr/>
      </dsp:nvSpPr>
      <dsp:spPr>
        <a:xfrm>
          <a:off x="1432850" y="3936492"/>
          <a:ext cx="4796935" cy="8641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- COMMUNICATION SKILLS</a:t>
          </a:r>
          <a:endParaRPr lang="en-US" sz="2300" kern="1200"/>
        </a:p>
      </dsp:txBody>
      <dsp:txXfrm>
        <a:off x="1458159" y="3961801"/>
        <a:ext cx="3826434" cy="813490"/>
      </dsp:txXfrm>
    </dsp:sp>
    <dsp:sp modelId="{9B6FB2D9-CF4C-44F1-9E16-66A7CDCDAC85}">
      <dsp:nvSpPr>
        <dsp:cNvPr id="0" name=""/>
        <dsp:cNvSpPr/>
      </dsp:nvSpPr>
      <dsp:spPr>
        <a:xfrm>
          <a:off x="4235265" y="631278"/>
          <a:ext cx="561670" cy="56167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361641" y="631278"/>
        <a:ext cx="308918" cy="422657"/>
      </dsp:txXfrm>
    </dsp:sp>
    <dsp:sp modelId="{B1B80F54-0902-4690-9D55-410BC5F1EAF5}">
      <dsp:nvSpPr>
        <dsp:cNvPr id="0" name=""/>
        <dsp:cNvSpPr/>
      </dsp:nvSpPr>
      <dsp:spPr>
        <a:xfrm>
          <a:off x="4593477" y="1615401"/>
          <a:ext cx="561670" cy="56167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719853" y="1615401"/>
        <a:ext cx="308918" cy="422657"/>
      </dsp:txXfrm>
    </dsp:sp>
    <dsp:sp modelId="{C3E25CB9-0C88-4AC9-AD59-2C3300690B05}">
      <dsp:nvSpPr>
        <dsp:cNvPr id="0" name=""/>
        <dsp:cNvSpPr/>
      </dsp:nvSpPr>
      <dsp:spPr>
        <a:xfrm>
          <a:off x="4951690" y="2585123"/>
          <a:ext cx="561670" cy="56167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078066" y="2585123"/>
        <a:ext cx="308918" cy="422657"/>
      </dsp:txXfrm>
    </dsp:sp>
    <dsp:sp modelId="{F7A73504-FEDF-40D0-BD75-0AAE22BD4DCD}">
      <dsp:nvSpPr>
        <dsp:cNvPr id="0" name=""/>
        <dsp:cNvSpPr/>
      </dsp:nvSpPr>
      <dsp:spPr>
        <a:xfrm>
          <a:off x="5309903" y="3578847"/>
          <a:ext cx="561670" cy="56167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436279" y="3578847"/>
        <a:ext cx="308918" cy="4226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7C2827-0CD4-416A-BB9C-3ED36DA00197}">
      <dsp:nvSpPr>
        <dsp:cNvPr id="0" name=""/>
        <dsp:cNvSpPr/>
      </dsp:nvSpPr>
      <dsp:spPr>
        <a:xfrm>
          <a:off x="0" y="142665"/>
          <a:ext cx="2469696" cy="1481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EXPERIENCES ISAAC WENT THROUGH MAY HAVE AFFECTED HIS TRUST.</a:t>
          </a:r>
          <a:endParaRPr lang="en-US" sz="1600" kern="1200"/>
        </a:p>
      </dsp:txBody>
      <dsp:txXfrm>
        <a:off x="0" y="142665"/>
        <a:ext cx="2469696" cy="1481817"/>
      </dsp:txXfrm>
    </dsp:sp>
    <dsp:sp modelId="{09C38CC9-0BDD-4C7D-8469-EDE4907367B7}">
      <dsp:nvSpPr>
        <dsp:cNvPr id="0" name=""/>
        <dsp:cNvSpPr/>
      </dsp:nvSpPr>
      <dsp:spPr>
        <a:xfrm>
          <a:off x="2716665" y="142665"/>
          <a:ext cx="2469696" cy="1481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ERIKSON OUTLINE THAT CHILDREN DEVELOP TRUST WHEN THEY ARE GIVEN CARE CONSISTENTLY AND RESPONSIVELY. </a:t>
          </a:r>
          <a:endParaRPr lang="en-US" sz="1600" kern="1200"/>
        </a:p>
      </dsp:txBody>
      <dsp:txXfrm>
        <a:off x="2716665" y="142665"/>
        <a:ext cx="2469696" cy="1481817"/>
      </dsp:txXfrm>
    </dsp:sp>
    <dsp:sp modelId="{FDF0DAEC-0E04-479E-9539-F552D7380882}">
      <dsp:nvSpPr>
        <dsp:cNvPr id="0" name=""/>
        <dsp:cNvSpPr/>
      </dsp:nvSpPr>
      <dsp:spPr>
        <a:xfrm>
          <a:off x="5433331" y="142665"/>
          <a:ext cx="2469696" cy="1481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EVIDENCE FROM THE CASE STUDY:-</a:t>
          </a:r>
          <a:endParaRPr lang="en-US" sz="1600" kern="1200"/>
        </a:p>
      </dsp:txBody>
      <dsp:txXfrm>
        <a:off x="5433331" y="142665"/>
        <a:ext cx="2469696" cy="1481817"/>
      </dsp:txXfrm>
    </dsp:sp>
    <dsp:sp modelId="{29524FD7-9010-4675-A0A6-063990506536}">
      <dsp:nvSpPr>
        <dsp:cNvPr id="0" name=""/>
        <dsp:cNvSpPr/>
      </dsp:nvSpPr>
      <dsp:spPr>
        <a:xfrm>
          <a:off x="0" y="1871453"/>
          <a:ext cx="2469696" cy="1481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RARELY PLAYS INDEPENDENTLY.</a:t>
          </a:r>
          <a:endParaRPr lang="en-US" sz="1600" kern="1200"/>
        </a:p>
      </dsp:txBody>
      <dsp:txXfrm>
        <a:off x="0" y="1871453"/>
        <a:ext cx="2469696" cy="1481817"/>
      </dsp:txXfrm>
    </dsp:sp>
    <dsp:sp modelId="{54196B2C-6E0A-4E83-8BA4-50C88A40ACCE}">
      <dsp:nvSpPr>
        <dsp:cNvPr id="0" name=""/>
        <dsp:cNvSpPr/>
      </dsp:nvSpPr>
      <dsp:spPr>
        <a:xfrm>
          <a:off x="2716665" y="1871453"/>
          <a:ext cx="2469696" cy="1481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DISTRESSED WHEN SEPERATED FROM MOTHER.</a:t>
          </a:r>
          <a:endParaRPr lang="en-US" sz="1600" kern="1200"/>
        </a:p>
      </dsp:txBody>
      <dsp:txXfrm>
        <a:off x="2716665" y="1871453"/>
        <a:ext cx="2469696" cy="1481817"/>
      </dsp:txXfrm>
    </dsp:sp>
    <dsp:sp modelId="{20939285-4550-4231-9243-EBB4D745377C}">
      <dsp:nvSpPr>
        <dsp:cNvPr id="0" name=""/>
        <dsp:cNvSpPr/>
      </dsp:nvSpPr>
      <dsp:spPr>
        <a:xfrm>
          <a:off x="5433331" y="1871453"/>
          <a:ext cx="2469696" cy="1481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CLINGY BEHAVIOUR.</a:t>
          </a:r>
          <a:endParaRPr lang="en-US" sz="1600" kern="1200"/>
        </a:p>
      </dsp:txBody>
      <dsp:txXfrm>
        <a:off x="5433331" y="1871453"/>
        <a:ext cx="2469696" cy="1481817"/>
      </dsp:txXfrm>
    </dsp:sp>
    <dsp:sp modelId="{5E43BE4F-C100-4752-AEAE-FA79864637F9}">
      <dsp:nvSpPr>
        <dsp:cNvPr id="0" name=""/>
        <dsp:cNvSpPr/>
      </dsp:nvSpPr>
      <dsp:spPr>
        <a:xfrm>
          <a:off x="2716665" y="3600240"/>
          <a:ext cx="2469696" cy="148181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DISRUPTED CHILDCARE ARRANGEMENTS. </a:t>
          </a:r>
          <a:endParaRPr lang="en-US" sz="1600" kern="1200"/>
        </a:p>
      </dsp:txBody>
      <dsp:txXfrm>
        <a:off x="2716665" y="3600240"/>
        <a:ext cx="2469696" cy="148181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7F14A7-4E01-41C5-90BF-0A35FDD56D22}">
      <dsp:nvSpPr>
        <dsp:cNvPr id="0" name=""/>
        <dsp:cNvSpPr/>
      </dsp:nvSpPr>
      <dsp:spPr>
        <a:xfrm>
          <a:off x="0" y="453"/>
          <a:ext cx="96043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1A1426-4127-402A-A03B-B14DA67C5367}">
      <dsp:nvSpPr>
        <dsp:cNvPr id="0" name=""/>
        <dsp:cNvSpPr/>
      </dsp:nvSpPr>
      <dsp:spPr>
        <a:xfrm>
          <a:off x="0" y="453"/>
          <a:ext cx="9604375" cy="531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TEMPARAMENT,</a:t>
          </a:r>
          <a:endParaRPr lang="en-US" sz="2500" kern="1200"/>
        </a:p>
      </dsp:txBody>
      <dsp:txXfrm>
        <a:off x="0" y="453"/>
        <a:ext cx="9604375" cy="531066"/>
      </dsp:txXfrm>
    </dsp:sp>
    <dsp:sp modelId="{CFB8C225-A5C0-4271-8690-F75DBE4053F5}">
      <dsp:nvSpPr>
        <dsp:cNvPr id="0" name=""/>
        <dsp:cNvSpPr/>
      </dsp:nvSpPr>
      <dsp:spPr>
        <a:xfrm>
          <a:off x="0" y="531519"/>
          <a:ext cx="9604375" cy="0"/>
        </a:xfrm>
        <a:prstGeom prst="line">
          <a:avLst/>
        </a:prstGeom>
        <a:solidFill>
          <a:schemeClr val="accent5">
            <a:hueOff val="349663"/>
            <a:satOff val="8003"/>
            <a:lumOff val="-1732"/>
            <a:alphaOff val="0"/>
          </a:schemeClr>
        </a:solidFill>
        <a:ln w="15875" cap="flat" cmpd="sng" algn="ctr">
          <a:solidFill>
            <a:schemeClr val="accent5">
              <a:hueOff val="349663"/>
              <a:satOff val="8003"/>
              <a:lumOff val="-17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0FDECA-ADC6-437A-AAA7-4CB3D9E26E50}">
      <dsp:nvSpPr>
        <dsp:cNvPr id="0" name=""/>
        <dsp:cNvSpPr/>
      </dsp:nvSpPr>
      <dsp:spPr>
        <a:xfrm>
          <a:off x="0" y="531519"/>
          <a:ext cx="9604375" cy="531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GENETIC INFLUENCE.</a:t>
          </a:r>
          <a:endParaRPr lang="en-US" sz="2500" kern="1200"/>
        </a:p>
      </dsp:txBody>
      <dsp:txXfrm>
        <a:off x="0" y="531519"/>
        <a:ext cx="9604375" cy="531066"/>
      </dsp:txXfrm>
    </dsp:sp>
    <dsp:sp modelId="{6FB463F8-971C-4FA7-AE2A-E33B08567C7E}">
      <dsp:nvSpPr>
        <dsp:cNvPr id="0" name=""/>
        <dsp:cNvSpPr/>
      </dsp:nvSpPr>
      <dsp:spPr>
        <a:xfrm>
          <a:off x="0" y="1062585"/>
          <a:ext cx="9604375" cy="0"/>
        </a:xfrm>
        <a:prstGeom prst="line">
          <a:avLst/>
        </a:prstGeom>
        <a:solidFill>
          <a:schemeClr val="accent5">
            <a:hueOff val="699325"/>
            <a:satOff val="16005"/>
            <a:lumOff val="-3464"/>
            <a:alphaOff val="0"/>
          </a:schemeClr>
        </a:solidFill>
        <a:ln w="15875" cap="flat" cmpd="sng" algn="ctr">
          <a:solidFill>
            <a:schemeClr val="accent5">
              <a:hueOff val="699325"/>
              <a:satOff val="16005"/>
              <a:lumOff val="-34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B1FCF-D874-4471-86B0-4986C33A94C0}">
      <dsp:nvSpPr>
        <dsp:cNvPr id="0" name=""/>
        <dsp:cNvSpPr/>
      </dsp:nvSpPr>
      <dsp:spPr>
        <a:xfrm>
          <a:off x="0" y="1062585"/>
          <a:ext cx="9604375" cy="531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NURTURE:-</a:t>
          </a:r>
          <a:endParaRPr lang="en-US" sz="2500" kern="1200"/>
        </a:p>
      </dsp:txBody>
      <dsp:txXfrm>
        <a:off x="0" y="1062585"/>
        <a:ext cx="9604375" cy="531066"/>
      </dsp:txXfrm>
    </dsp:sp>
    <dsp:sp modelId="{AFBE0882-E3A0-4417-9C1F-44F41DFA5EA0}">
      <dsp:nvSpPr>
        <dsp:cNvPr id="0" name=""/>
        <dsp:cNvSpPr/>
      </dsp:nvSpPr>
      <dsp:spPr>
        <a:xfrm>
          <a:off x="0" y="1593651"/>
          <a:ext cx="9604375" cy="0"/>
        </a:xfrm>
        <a:prstGeom prst="line">
          <a:avLst/>
        </a:prstGeom>
        <a:solidFill>
          <a:schemeClr val="accent5">
            <a:hueOff val="1048988"/>
            <a:satOff val="24007"/>
            <a:lumOff val="-5196"/>
            <a:alphaOff val="0"/>
          </a:schemeClr>
        </a:solidFill>
        <a:ln w="15875" cap="flat" cmpd="sng" algn="ctr">
          <a:solidFill>
            <a:schemeClr val="accent5">
              <a:hueOff val="1048988"/>
              <a:satOff val="24007"/>
              <a:lumOff val="-51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C1BFC7-55E9-4E1B-A327-CF815B3A69CA}">
      <dsp:nvSpPr>
        <dsp:cNvPr id="0" name=""/>
        <dsp:cNvSpPr/>
      </dsp:nvSpPr>
      <dsp:spPr>
        <a:xfrm>
          <a:off x="0" y="1593651"/>
          <a:ext cx="9604375" cy="531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MATERNAL MENTAL HEALTH</a:t>
          </a:r>
          <a:endParaRPr lang="en-US" sz="2500" kern="1200"/>
        </a:p>
      </dsp:txBody>
      <dsp:txXfrm>
        <a:off x="0" y="1593651"/>
        <a:ext cx="9604375" cy="531066"/>
      </dsp:txXfrm>
    </dsp:sp>
    <dsp:sp modelId="{25E07EEC-EF9D-4887-95D5-D05F524D49E3}">
      <dsp:nvSpPr>
        <dsp:cNvPr id="0" name=""/>
        <dsp:cNvSpPr/>
      </dsp:nvSpPr>
      <dsp:spPr>
        <a:xfrm>
          <a:off x="0" y="2124718"/>
          <a:ext cx="9604375" cy="0"/>
        </a:xfrm>
        <a:prstGeom prst="line">
          <a:avLst/>
        </a:prstGeom>
        <a:solidFill>
          <a:schemeClr val="accent5">
            <a:hueOff val="1398651"/>
            <a:satOff val="32010"/>
            <a:lumOff val="-6929"/>
            <a:alphaOff val="0"/>
          </a:schemeClr>
        </a:solidFill>
        <a:ln w="15875" cap="flat" cmpd="sng" algn="ctr">
          <a:solidFill>
            <a:schemeClr val="accent5">
              <a:hueOff val="1398651"/>
              <a:satOff val="32010"/>
              <a:lumOff val="-69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C3CF8-084F-41E5-AB02-15DA5A29AD46}">
      <dsp:nvSpPr>
        <dsp:cNvPr id="0" name=""/>
        <dsp:cNvSpPr/>
      </dsp:nvSpPr>
      <dsp:spPr>
        <a:xfrm>
          <a:off x="0" y="2124718"/>
          <a:ext cx="9604375" cy="531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CHILDCARE EXPERIENCES,</a:t>
          </a:r>
          <a:endParaRPr lang="en-US" sz="2500" kern="1200"/>
        </a:p>
      </dsp:txBody>
      <dsp:txXfrm>
        <a:off x="0" y="2124718"/>
        <a:ext cx="9604375" cy="531066"/>
      </dsp:txXfrm>
    </dsp:sp>
    <dsp:sp modelId="{50B2640A-266B-4709-84E2-8AF69406CED7}">
      <dsp:nvSpPr>
        <dsp:cNvPr id="0" name=""/>
        <dsp:cNvSpPr/>
      </dsp:nvSpPr>
      <dsp:spPr>
        <a:xfrm>
          <a:off x="0" y="2655784"/>
          <a:ext cx="9604375" cy="0"/>
        </a:xfrm>
        <a:prstGeom prst="line">
          <a:avLst/>
        </a:prstGeom>
        <a:solidFill>
          <a:schemeClr val="accent5">
            <a:hueOff val="1748313"/>
            <a:satOff val="40012"/>
            <a:lumOff val="-8661"/>
            <a:alphaOff val="0"/>
          </a:schemeClr>
        </a:solidFill>
        <a:ln w="15875" cap="flat" cmpd="sng" algn="ctr">
          <a:solidFill>
            <a:schemeClr val="accent5">
              <a:hueOff val="1748313"/>
              <a:satOff val="40012"/>
              <a:lumOff val="-86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60407-6A21-4B7E-B57B-FD148A4AB092}">
      <dsp:nvSpPr>
        <dsp:cNvPr id="0" name=""/>
        <dsp:cNvSpPr/>
      </dsp:nvSpPr>
      <dsp:spPr>
        <a:xfrm>
          <a:off x="0" y="2655784"/>
          <a:ext cx="9604375" cy="531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SOCIAL SUPPORT,</a:t>
          </a:r>
          <a:endParaRPr lang="en-US" sz="2500" kern="1200"/>
        </a:p>
      </dsp:txBody>
      <dsp:txXfrm>
        <a:off x="0" y="2655784"/>
        <a:ext cx="9604375" cy="531066"/>
      </dsp:txXfrm>
    </dsp:sp>
    <dsp:sp modelId="{A3D6D49E-2C2D-46F6-ADC0-FB843982E26D}">
      <dsp:nvSpPr>
        <dsp:cNvPr id="0" name=""/>
        <dsp:cNvSpPr/>
      </dsp:nvSpPr>
      <dsp:spPr>
        <a:xfrm>
          <a:off x="0" y="3186850"/>
          <a:ext cx="9604375" cy="0"/>
        </a:xfrm>
        <a:prstGeom prst="line">
          <a:avLst/>
        </a:prstGeom>
        <a:solidFill>
          <a:schemeClr val="accent5">
            <a:hueOff val="2097976"/>
            <a:satOff val="48015"/>
            <a:lumOff val="-10393"/>
            <a:alphaOff val="0"/>
          </a:schemeClr>
        </a:solidFill>
        <a:ln w="15875" cap="flat" cmpd="sng" algn="ctr">
          <a:solidFill>
            <a:schemeClr val="accent5">
              <a:hueOff val="2097976"/>
              <a:satOff val="48015"/>
              <a:lumOff val="-1039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6CC4A-D745-4228-93E1-40299248EF7F}">
      <dsp:nvSpPr>
        <dsp:cNvPr id="0" name=""/>
        <dsp:cNvSpPr/>
      </dsp:nvSpPr>
      <dsp:spPr>
        <a:xfrm>
          <a:off x="0" y="3186850"/>
          <a:ext cx="9604375" cy="531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RELOCATION AND ENVIRONMENTAL CHANGES.</a:t>
          </a:r>
          <a:endParaRPr lang="en-US" sz="2500" kern="1200"/>
        </a:p>
      </dsp:txBody>
      <dsp:txXfrm>
        <a:off x="0" y="3186850"/>
        <a:ext cx="9604375" cy="5310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C67D0E-C34D-4FE1-A295-F662ABEBB6D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1F360-F385-4CC4-AA54-D97E6C229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554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D1F360-F385-4CC4-AA54-D97E6C22982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4700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D1F360-F385-4CC4-AA54-D97E6C22982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03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D1F360-F385-4CC4-AA54-D97E6C22982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257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941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073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771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614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185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501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02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726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1089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828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531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D5C88-0D8A-45FB-AF32-93A5716D8EA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A57A660-CD89-4C24-B473-EC648F9F9DC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57006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uark.pressbooks.pub/introductiontoeducation/chapter/student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7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8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0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childcarestudies.co.uk/blog/the-erik-erikson-education-approach/" TargetMode="External"/><Relationship Id="rId13" Type="http://schemas.openxmlformats.org/officeDocument/2006/relationships/hyperlink" Target="https://doi.org/10.13140/RG.2.2.29826.49600" TargetMode="External"/><Relationship Id="rId3" Type="http://schemas.openxmlformats.org/officeDocument/2006/relationships/hyperlink" Target="https://doi.org/10.5005/jp-journals-10005-2091" TargetMode="External"/><Relationship Id="rId7" Type="http://schemas.openxmlformats.org/officeDocument/2006/relationships/hyperlink" Target="https://das.org.sg/understanding-erik-eriksons-stages-for-caregivers-and-educators/" TargetMode="External"/><Relationship Id="rId12" Type="http://schemas.openxmlformats.org/officeDocument/2006/relationships/hyperlink" Target="https://www.simplypsychology.org/bowlby.html" TargetMode="External"/><Relationship Id="rId2" Type="http://schemas.openxmlformats.org/officeDocument/2006/relationships/hyperlink" Target="https://aspe.org.uk/wp-content/uploads/2025/03/ASPE-Ignite-The-Development-of-Childrens-Independence-Handout-1-2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ncrypted-tbn0.gstatic.com/images?q=tbn:ANd9GcQsi8vTfgx4TT3ouFy5cOSA2k93YV7YQ3_3_RWdVkYQtw&amp;s=10" TargetMode="External"/><Relationship Id="rId11" Type="http://schemas.openxmlformats.org/officeDocument/2006/relationships/hyperlink" Target="https://www.structural-learning.com/post/eriksons-psychosocial-development-stages" TargetMode="External"/><Relationship Id="rId5" Type="http://schemas.openxmlformats.org/officeDocument/2006/relationships/hyperlink" Target="https://encrypted-tbn0.gstatic.com/images?q=tbn:ANd9GcT6lS2LcRVSPNb85NoXQPnhFg9IcHW2qkZEONrwaOfaIA&amp;s=10" TargetMode="External"/><Relationship Id="rId10" Type="http://schemas.openxmlformats.org/officeDocument/2006/relationships/hyperlink" Target="https://www.simplypsychology.org/Erik-Erikson.html" TargetMode="External"/><Relationship Id="rId4" Type="http://schemas.openxmlformats.org/officeDocument/2006/relationships/hyperlink" Target="https://www.verywellmind.com/erik-eriksons-stages-of-psychosocial-development-2795740" TargetMode="External"/><Relationship Id="rId9" Type="http://schemas.openxmlformats.org/officeDocument/2006/relationships/hyperlink" Target="https://www.labxchange.org/library/pathway/lx-pathway:a5bdb548-b859-4ead-9a77-a77e5d659ed3/items/lb:LabXchange:396d5e5d:html:1/207661" TargetMode="External"/><Relationship Id="rId14" Type="http://schemas.openxmlformats.org/officeDocument/2006/relationships/hyperlink" Target="https://www.ncbi.nlm.nih.gov/books/NBK556096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ram.com/essay/Compare-And-Contrast-Bowlby-And-Eriksons-Attachment/PJETX5UHF6" TargetMode="External"/><Relationship Id="rId3" Type="http://schemas.openxmlformats.org/officeDocument/2006/relationships/hyperlink" Target="https://psychopeak.com/developmental-psychology/trust-vs-mistrust-erikson-stage-1.html" TargetMode="External"/><Relationship Id="rId7" Type="http://schemas.openxmlformats.org/officeDocument/2006/relationships/hyperlink" Target="https://www.rileychildrens.org/connections/older-kids-and-separation-anxiety-how-it-happens-and-what-to-do" TargetMode="External"/><Relationship Id="rId2" Type="http://schemas.openxmlformats.org/officeDocument/2006/relationships/hyperlink" Target="https://www.parenta.com/2025/12/23/building-confidence-through-pla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essais.org/whyfreeplayiscriticalforchilddevelopment/" TargetMode="External"/><Relationship Id="rId5" Type="http://schemas.openxmlformats.org/officeDocument/2006/relationships/hyperlink" Target="https://stockcake.com/i/colorful-question-marks_1173172_808818" TargetMode="External"/><Relationship Id="rId10" Type="http://schemas.openxmlformats.org/officeDocument/2006/relationships/hyperlink" Target="https://xiairworld.com/bowlby-attachment-theory/" TargetMode="External"/><Relationship Id="rId4" Type="http://schemas.openxmlformats.org/officeDocument/2006/relationships/hyperlink" Target="https://www.psychologytoday.com/gb/basics/nature-vs-nurture" TargetMode="External"/><Relationship Id="rId9" Type="http://schemas.openxmlformats.org/officeDocument/2006/relationships/hyperlink" Target="https://www.linkedin.com/pulse/psychosocial-stages-erik-erikson-ev-edy-s-e-m-di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8DC95-18EC-9544-86A4-225A7B036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2400"/>
              <a:t>AZRA.HABIB.[2507358]</a:t>
            </a:r>
            <a:br>
              <a:rPr lang="en-GB" sz="2400"/>
            </a:br>
            <a:endParaRPr lang="en-GB" sz="24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BB6263-D5AD-F722-87EF-DF74534CAB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4732717"/>
              </p:ext>
            </p:extLst>
          </p:nvPr>
        </p:nvGraphicFramePr>
        <p:xfrm>
          <a:off x="4876847" y="944563"/>
          <a:ext cx="6656769" cy="4921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12295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5751B-8264-62E0-D5EA-ED20E834E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2722" y="434405"/>
            <a:ext cx="9291215" cy="1049235"/>
          </a:xfrm>
        </p:spPr>
        <p:txBody>
          <a:bodyPr>
            <a:normAutofit/>
          </a:bodyPr>
          <a:lstStyle/>
          <a:p>
            <a:r>
              <a:rPr lang="en-GB" sz="3000" dirty="0"/>
              <a:t>UNDERSTANDING ISAAC’S DEVELOPMENT TROUGH ERIKSON’S PSYCHOLOSOCIAL THEORY.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EF655735-4EA9-C56A-641A-3830E8EE8A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77951"/>
              </p:ext>
            </p:extLst>
          </p:nvPr>
        </p:nvGraphicFramePr>
        <p:xfrm>
          <a:off x="1450181" y="1764266"/>
          <a:ext cx="9291638" cy="3124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5416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B25638D-3D06-41D1-8060-4D2707C60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61BB1E-0062-4056-AB94-121EF614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BC01E2-D629-4319-B5CB-BFA461B8C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9753568-DFEB-9374-E1AB-4CB508A90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930" y="805583"/>
            <a:ext cx="4171480" cy="4939933"/>
          </a:xfrm>
        </p:spPr>
        <p:txBody>
          <a:bodyPr vert="horz" lIns="91440" tIns="45720" rIns="91440" bIns="0" rtlCol="0" anchor="b">
            <a:noAutofit/>
          </a:bodyPr>
          <a:lstStyle/>
          <a:p>
            <a:r>
              <a:rPr lang="en-US" sz="3600" dirty="0"/>
              <a:t>ERIKSON’S</a:t>
            </a:r>
            <a:br>
              <a:rPr lang="en-US" sz="3600" dirty="0"/>
            </a:br>
            <a:r>
              <a:rPr lang="en-US" sz="3600" dirty="0"/>
              <a:t>Psychological</a:t>
            </a:r>
            <a:br>
              <a:rPr lang="en-US" sz="3600" dirty="0"/>
            </a:br>
            <a:r>
              <a:rPr lang="en-US" sz="3600" dirty="0"/>
              <a:t>THEORY.</a:t>
            </a:r>
            <a:br>
              <a:rPr lang="en-US" sz="3600" dirty="0"/>
            </a:br>
            <a:r>
              <a:rPr lang="en-US" sz="3600" dirty="0"/>
              <a:t>DEVELOPMENT</a:t>
            </a:r>
            <a:br>
              <a:rPr lang="en-US" sz="3600" dirty="0"/>
            </a:br>
            <a:r>
              <a:rPr lang="en-US" sz="3600" dirty="0"/>
              <a:t>OCCURS</a:t>
            </a:r>
            <a:br>
              <a:rPr lang="en-US" sz="3600" dirty="0"/>
            </a:br>
            <a:r>
              <a:rPr lang="en-US" sz="3600" dirty="0"/>
              <a:t>THROUGH 8</a:t>
            </a:r>
            <a:br>
              <a:rPr lang="en-US" sz="3600" dirty="0"/>
            </a:br>
            <a:r>
              <a:rPr lang="en-US" sz="3600" dirty="0"/>
              <a:t>PSYCHOLOGICAL</a:t>
            </a:r>
            <a:br>
              <a:rPr lang="en-US" sz="3600" dirty="0"/>
            </a:br>
            <a:r>
              <a:rPr lang="en-US" sz="3600" dirty="0"/>
              <a:t>STAGES.</a:t>
            </a:r>
            <a:br>
              <a:rPr lang="en-US" sz="3600" dirty="0"/>
            </a:br>
            <a:br>
              <a:rPr lang="en-US" sz="2800" dirty="0"/>
            </a:br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D62E82-F8E4-CC5C-F4BF-3F54BC3F73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1A23E2-3309-349F-3F16-A8474C19F719}"/>
              </a:ext>
            </a:extLst>
          </p:cNvPr>
          <p:cNvSpPr txBox="1"/>
          <p:nvPr/>
        </p:nvSpPr>
        <p:spPr>
          <a:xfrm>
            <a:off x="6244251" y="5564272"/>
            <a:ext cx="4660762" cy="466076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b="1">
                <a:solidFill>
                  <a:srgbClr val="FFFFFF"/>
                </a:solidFill>
              </a:rPr>
              <a:t>(www.linkedin.com, n.d.)</a:t>
            </a:r>
          </a:p>
        </p:txBody>
      </p:sp>
    </p:spTree>
    <p:extLst>
      <p:ext uri="{BB962C8B-B14F-4D97-AF65-F5344CB8AC3E}">
        <p14:creationId xmlns:p14="http://schemas.microsoft.com/office/powerpoint/2010/main" val="2853518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CD931F7-B84E-01F0-66B8-3AAFCFEF7059}"/>
              </a:ext>
            </a:extLst>
          </p:cNvPr>
          <p:cNvSpPr txBox="1"/>
          <p:nvPr/>
        </p:nvSpPr>
        <p:spPr>
          <a:xfrm flipV="1">
            <a:off x="1898469" y="769924"/>
            <a:ext cx="8360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84DAF31-F8D3-E7EB-3E7F-6C333E043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2975" y="305253"/>
            <a:ext cx="9291215" cy="1049235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ERIKSON’S PSYCHOLOGICAL THEORY.</a:t>
            </a:r>
          </a:p>
        </p:txBody>
      </p:sp>
      <p:graphicFrame>
        <p:nvGraphicFramePr>
          <p:cNvPr id="12" name="Content Placeholder 8">
            <a:extLst>
              <a:ext uri="{FF2B5EF4-FFF2-40B4-BE49-F238E27FC236}">
                <a16:creationId xmlns:a16="http://schemas.microsoft.com/office/drawing/2014/main" id="{7A64A89D-0B15-C104-86A9-2A97EB3D23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8261177"/>
              </p:ext>
            </p:extLst>
          </p:nvPr>
        </p:nvGraphicFramePr>
        <p:xfrm>
          <a:off x="490272" y="1307375"/>
          <a:ext cx="11179214" cy="4243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305E7CE-4892-A98D-20C7-0EFD563A902D}"/>
              </a:ext>
            </a:extLst>
          </p:cNvPr>
          <p:cNvSpPr txBox="1"/>
          <p:nvPr/>
        </p:nvSpPr>
        <p:spPr>
          <a:xfrm>
            <a:off x="9492342" y="5718744"/>
            <a:ext cx="2013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(Cherry,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196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5C901-B69A-AE31-71C2-EE7F8DB8C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624" y="135865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/>
              <a:t>RELEVANT STAGES FOR ISAAC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2AFE4B-BB12-6D5F-792B-EBB6B88092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3486435"/>
              </p:ext>
            </p:extLst>
          </p:nvPr>
        </p:nvGraphicFramePr>
        <p:xfrm>
          <a:off x="4463190" y="944562"/>
          <a:ext cx="6977696" cy="4921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C4E7CA3-1BCE-055E-3941-C2654C7ACBBC}"/>
              </a:ext>
            </a:extLst>
          </p:cNvPr>
          <p:cNvSpPr txBox="1"/>
          <p:nvPr/>
        </p:nvSpPr>
        <p:spPr>
          <a:xfrm>
            <a:off x="7434943" y="6052456"/>
            <a:ext cx="2035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(McLeod, 2025)</a:t>
            </a:r>
          </a:p>
        </p:txBody>
      </p:sp>
    </p:spTree>
    <p:extLst>
      <p:ext uri="{BB962C8B-B14F-4D97-AF65-F5344CB8AC3E}">
        <p14:creationId xmlns:p14="http://schemas.microsoft.com/office/powerpoint/2010/main" val="661278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A27F1-BE29-019B-6D68-E1B4B1A46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992" y="325547"/>
            <a:ext cx="9291215" cy="104923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ISAAC’S EARLY EXPERIENCES.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17B4037E-5B9A-7A5C-D10C-F9485DAA52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9565214"/>
              </p:ext>
            </p:extLst>
          </p:nvPr>
        </p:nvGraphicFramePr>
        <p:xfrm>
          <a:off x="664029" y="1295399"/>
          <a:ext cx="10831285" cy="43760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6145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E3C99-DF32-AC02-DD18-8AA84219C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2876" y="156238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WHY THESE MATTER.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4676B31-DE78-C224-7A84-7B2AA7B2EA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101293"/>
              </p:ext>
            </p:extLst>
          </p:nvPr>
        </p:nvGraphicFramePr>
        <p:xfrm>
          <a:off x="225443" y="1360714"/>
          <a:ext cx="6229786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F91F2C2-5205-8249-071D-DC0976D9858F}"/>
              </a:ext>
            </a:extLst>
          </p:cNvPr>
          <p:cNvSpPr txBox="1"/>
          <p:nvPr/>
        </p:nvSpPr>
        <p:spPr>
          <a:xfrm>
            <a:off x="225443" y="6332430"/>
            <a:ext cx="3526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(Orenstein and Lewis, 2022)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C382251-CAB4-11DE-FCA1-C8E9C8B1C9C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12662" y="0"/>
            <a:ext cx="4479337" cy="616131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063DE44-8607-46AE-8457-40C52234ABED}"/>
              </a:ext>
            </a:extLst>
          </p:cNvPr>
          <p:cNvSpPr txBox="1"/>
          <p:nvPr/>
        </p:nvSpPr>
        <p:spPr>
          <a:xfrm>
            <a:off x="8918557" y="6332430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StockCake</a:t>
            </a:r>
            <a:r>
              <a:rPr lang="en-GB" b="1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880073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CC949-E650-98BB-DB64-BCF5F9C75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412" y="903723"/>
            <a:ext cx="393941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TRUST VERSUS MISTRUST ANALYSIS.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F0DC153-1E1B-95EE-BAF0-3524D141B9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233908"/>
              </p:ext>
            </p:extLst>
          </p:nvPr>
        </p:nvGraphicFramePr>
        <p:xfrm>
          <a:off x="4016829" y="446524"/>
          <a:ext cx="7903028" cy="5224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9E610C4-89CF-DF36-2937-4FB6910CA26D}"/>
              </a:ext>
            </a:extLst>
          </p:cNvPr>
          <p:cNvSpPr txBox="1"/>
          <p:nvPr/>
        </p:nvSpPr>
        <p:spPr>
          <a:xfrm>
            <a:off x="5932110" y="6313896"/>
            <a:ext cx="5072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(London School of Childcare Studies, 2021)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967A31-BCC9-92AC-7754-DBD9C80A96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1" y="0"/>
            <a:ext cx="3939419" cy="21593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1821F9-BDDB-7335-72E9-5ABA39ADD9CE}"/>
              </a:ext>
            </a:extLst>
          </p:cNvPr>
          <p:cNvSpPr txBox="1"/>
          <p:nvPr/>
        </p:nvSpPr>
        <p:spPr>
          <a:xfrm>
            <a:off x="544285" y="2264229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(Psychopeak.com, 2026)</a:t>
            </a:r>
          </a:p>
        </p:txBody>
      </p:sp>
    </p:spTree>
    <p:extLst>
      <p:ext uri="{BB962C8B-B14F-4D97-AF65-F5344CB8AC3E}">
        <p14:creationId xmlns:p14="http://schemas.microsoft.com/office/powerpoint/2010/main" val="1100598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130B326A-C054-4820-AFCA-FCB009ABC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E265DFC7-1B2A-4A32-9C43-C48EA6FF6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853B328C-A402-44DE-AABB-9BFBB6617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39BCA7A-2204-2578-0A8F-FD5C8CAEA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5685" y="253382"/>
            <a:ext cx="4623243" cy="196348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AUTONOMY VERSUS SHAME AND DOUBT.</a:t>
            </a:r>
            <a:br>
              <a:rPr lang="en-US" sz="2000" dirty="0"/>
            </a:br>
            <a:br>
              <a:rPr lang="en-US" sz="1300" dirty="0"/>
            </a:br>
            <a:r>
              <a:rPr lang="en-US" sz="1300" dirty="0"/>
              <a:t>CLINGY BEHAVIOUR,,RARELY PLAYS </a:t>
            </a:r>
            <a:r>
              <a:rPr lang="en-US" sz="1600" dirty="0"/>
              <a:t>INDEPENDENTLY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66DF92-6F08-B5EA-6144-3830D1BB6B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685" y="2063441"/>
            <a:ext cx="4819186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-LOW CONFIDENCE IN UNFAMILIAR SITUATION.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- INITIATIVE VERSUS GUILT.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-WITHDRAWN DURING FREE PLAY,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-DIFFICULTY JOINING GROUP ACTIVITIES,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-LANGUAGE DELAY,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-LIMITED PEER INTERACTION.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F6ECD7E6-4E68-4AA6-864A-6828B6EC1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015161F-D342-4A16-AA7A-F3ECC1284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blipFill dpi="0" rotWithShape="1">
              <a:blip r:embed="rId3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699EC793-B1FE-496C-A671-5F36632641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1E4A453-FDE0-BF37-9A22-8E02A2F5D9FF}"/>
              </a:ext>
            </a:extLst>
          </p:cNvPr>
          <p:cNvSpPr txBox="1"/>
          <p:nvPr/>
        </p:nvSpPr>
        <p:spPr>
          <a:xfrm>
            <a:off x="1168621" y="4690617"/>
            <a:ext cx="2166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Mourise</a:t>
            </a:r>
            <a:r>
              <a:rPr lang="en-GB" b="1" dirty="0"/>
              <a:t>, 2023)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ABA7F71-651A-6AD8-AC55-DCB9C6AEBC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8955" y="811444"/>
            <a:ext cx="5518097" cy="446645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82C12E5-33FC-D10B-B506-AE328A34E9AB}"/>
              </a:ext>
            </a:extLst>
          </p:cNvPr>
          <p:cNvSpPr txBox="1"/>
          <p:nvPr/>
        </p:nvSpPr>
        <p:spPr>
          <a:xfrm>
            <a:off x="7434943" y="5695107"/>
            <a:ext cx="3004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(Gstatic.com, 2026)</a:t>
            </a:r>
          </a:p>
        </p:txBody>
      </p:sp>
    </p:spTree>
    <p:extLst>
      <p:ext uri="{BB962C8B-B14F-4D97-AF65-F5344CB8AC3E}">
        <p14:creationId xmlns:p14="http://schemas.microsoft.com/office/powerpoint/2010/main" val="531717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A538C7E5-0116-453C-9CD0-757E1C972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086F6F5-E240-A8A0-ED9E-BFC86F783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</p:spPr>
        <p:txBody>
          <a:bodyPr>
            <a:normAutofit/>
          </a:bodyPr>
          <a:lstStyle/>
          <a:p>
            <a:r>
              <a:rPr lang="en-GB"/>
              <a:t>NATURE VERSUS NURTURE:-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B755E3F5-39D9-4ABF-BFA5-232E87111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1" name="Rectangle 70">
            <a:extLst>
              <a:ext uri="{FF2B5EF4-FFF2-40B4-BE49-F238E27FC236}">
                <a16:creationId xmlns:a16="http://schemas.microsoft.com/office/drawing/2014/main" id="{EB09849A-7D0C-4F36-A0D6-6BD64C50E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61" name="Content Placeholder 2">
            <a:extLst>
              <a:ext uri="{FF2B5EF4-FFF2-40B4-BE49-F238E27FC236}">
                <a16:creationId xmlns:a16="http://schemas.microsoft.com/office/drawing/2014/main" id="{4A7B2C19-B27A-0F89-1E92-19AB715335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9525903"/>
              </p:ext>
            </p:extLst>
          </p:nvPr>
        </p:nvGraphicFramePr>
        <p:xfrm>
          <a:off x="1130270" y="2479246"/>
          <a:ext cx="9604375" cy="3718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FB4A4AE-5117-0196-8AAC-D8E92ABCAE00}"/>
              </a:ext>
            </a:extLst>
          </p:cNvPr>
          <p:cNvSpPr txBox="1"/>
          <p:nvPr/>
        </p:nvSpPr>
        <p:spPr>
          <a:xfrm>
            <a:off x="4555520" y="6343142"/>
            <a:ext cx="3080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(Psychology Today, 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DAB702-EEF1-0F41-501D-1907590FAF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11414"/>
            <a:ext cx="2727431" cy="24792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6A10EB-13C0-99F5-D288-A7C748F70AF4}"/>
              </a:ext>
            </a:extLst>
          </p:cNvPr>
          <p:cNvSpPr txBox="1"/>
          <p:nvPr/>
        </p:nvSpPr>
        <p:spPr>
          <a:xfrm>
            <a:off x="36436" y="2027053"/>
            <a:ext cx="2830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(Labxchange.org,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797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6A94A-2AA6-4E4C-5FFA-DDDA2E54A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220" y="694628"/>
            <a:ext cx="9295603" cy="105631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SUPPORT PLAN INFORMED BY ERIKSON’S THEORY:-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BE3744-BEB2-2D9A-4229-6290417B57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1277" y="1421263"/>
            <a:ext cx="1601531" cy="801943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                        NEED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6AE3FA-4C81-704E-4077-B744473978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3563" y="2223206"/>
            <a:ext cx="2896209" cy="264445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SEPERATION ANXIETY</a:t>
            </a:r>
            <a:endParaRPr lang="en-GB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LANGUAGE DELAY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SOCIAL WITHDRAWAL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LOW INDEPENDENCE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FAMILY STRESS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DD17D8-70EA-2C7A-DD57-312702EDC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044543" y="1420969"/>
            <a:ext cx="2090058" cy="802237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                      SUPPORT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2BFB4C-9514-33E4-B426-EB33CA9922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249885" y="2331634"/>
            <a:ext cx="4550838" cy="2637371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CONSISTENT KEY WORKERS.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SPEECH AND LANGUAGE ASSESSMENT.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SMALL GROUP ASSESSMENT.</a:t>
            </a:r>
            <a:endParaRPr lang="en-GB" dirty="0">
              <a:solidFill>
                <a:schemeClr val="accent4"/>
              </a:solidFill>
            </a:endParaRP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GRADUAL INDEPENDENT PLAY ACTIVITIES</a:t>
            </a:r>
          </a:p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SUPPORT FOR MOTHER’S MENTAL HEALTH.</a:t>
            </a:r>
          </a:p>
          <a:p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1D2C8F0-7096-5A66-893D-8B82994CED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7996" y="4594468"/>
            <a:ext cx="2619375" cy="17430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4A98650-3666-A97C-1BE2-8DE91D2AE068}"/>
              </a:ext>
            </a:extLst>
          </p:cNvPr>
          <p:cNvSpPr txBox="1"/>
          <p:nvPr/>
        </p:nvSpPr>
        <p:spPr>
          <a:xfrm>
            <a:off x="4729995" y="6534834"/>
            <a:ext cx="1997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ruben</a:t>
            </a:r>
            <a:r>
              <a:rPr lang="en-GB" b="1" dirty="0"/>
              <a:t>, 2018)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7372C1F-82A2-CAE1-CB80-C0EE4C53D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4767" y="1822087"/>
            <a:ext cx="3910123" cy="217374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D6144F8-2894-711A-466F-A2EA0B5BB15B}"/>
              </a:ext>
            </a:extLst>
          </p:cNvPr>
          <p:cNvCxnSpPr/>
          <p:nvPr/>
        </p:nvCxnSpPr>
        <p:spPr>
          <a:xfrm flipV="1">
            <a:off x="6955971" y="4767943"/>
            <a:ext cx="2275115" cy="11103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4E6E0B0-6105-266F-CC5A-C57A2DB4EBBE}"/>
              </a:ext>
            </a:extLst>
          </p:cNvPr>
          <p:cNvCxnSpPr/>
          <p:nvPr/>
        </p:nvCxnSpPr>
        <p:spPr>
          <a:xfrm>
            <a:off x="1796143" y="1926771"/>
            <a:ext cx="1273629" cy="4048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23AD6899-4A04-6FAE-09A9-D2BBA4B78ECC}"/>
              </a:ext>
            </a:extLst>
          </p:cNvPr>
          <p:cNvSpPr txBox="1"/>
          <p:nvPr/>
        </p:nvSpPr>
        <p:spPr>
          <a:xfrm>
            <a:off x="3363686" y="4125686"/>
            <a:ext cx="3592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(www.rileychildrens.org, n.d.)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14EFC6C-C89B-820C-DE69-C80DA76CE959}"/>
              </a:ext>
            </a:extLst>
          </p:cNvPr>
          <p:cNvSpPr txBox="1"/>
          <p:nvPr/>
        </p:nvSpPr>
        <p:spPr>
          <a:xfrm>
            <a:off x="8266624" y="4892767"/>
            <a:ext cx="2198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(ASPE-Ignite-)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C0EEF5-70B8-8B9A-1864-4AB7F4FF3363}"/>
              </a:ext>
            </a:extLst>
          </p:cNvPr>
          <p:cNvSpPr txBox="1"/>
          <p:nvPr/>
        </p:nvSpPr>
        <p:spPr>
          <a:xfrm>
            <a:off x="173562" y="4225136"/>
            <a:ext cx="2896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Bahadure</a:t>
            </a:r>
            <a:r>
              <a:rPr lang="en-GB" b="1" dirty="0"/>
              <a:t> et al., 2022)</a:t>
            </a:r>
          </a:p>
        </p:txBody>
      </p:sp>
    </p:spTree>
    <p:extLst>
      <p:ext uri="{BB962C8B-B14F-4D97-AF65-F5344CB8AC3E}">
        <p14:creationId xmlns:p14="http://schemas.microsoft.com/office/powerpoint/2010/main" val="17916704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ED2A7-8B1C-3320-A21B-09EA5E0E8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068" y="643697"/>
            <a:ext cx="3530157" cy="1049235"/>
          </a:xfrm>
        </p:spPr>
        <p:txBody>
          <a:bodyPr>
            <a:normAutofit/>
          </a:bodyPr>
          <a:lstStyle/>
          <a:p>
            <a:r>
              <a:rPr lang="en-GB" dirty="0"/>
              <a:t>EXPECTED OUTCOMES:-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B5D48-2620-4EF7-C8A0-4451F5120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8" y="2277216"/>
            <a:ext cx="4338026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600" dirty="0"/>
              <a:t>INCREASED CONFIDENCE,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IMPROVED COMMUNICATION,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BETTER  EMOTIONAL SECURITY,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GREATER INDEPENDENCE.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      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 dirty="0"/>
          </a:p>
          <a:p>
            <a:pPr>
              <a:lnSpc>
                <a:spcPct val="110000"/>
              </a:lnSpc>
            </a:pPr>
            <a:endParaRPr lang="en-GB" sz="16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      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EE9E57-6761-41DA-9027-1C974C7A2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A259651-E3A2-4994-9C7E-F9C996FEE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1C10BF1-7660-4980-8A86-050AC1679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0B3E85F7-A121-4BE2-94EF-7251990E2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682" y="988222"/>
            <a:ext cx="5134327" cy="4126145"/>
          </a:xfrm>
          <a:prstGeom prst="rect">
            <a:avLst/>
          </a:prstGeom>
          <a:solidFill>
            <a:srgbClr val="FFFFFE"/>
          </a:solidFill>
          <a:ln w="63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F9516AF-5114-F9A6-CFCD-3A10D6C6A9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3926" y="1546941"/>
            <a:ext cx="4821551" cy="30049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DCC8D60-409B-C4EE-68D1-3306A37817BD}"/>
              </a:ext>
            </a:extLst>
          </p:cNvPr>
          <p:cNvSpPr txBox="1"/>
          <p:nvPr/>
        </p:nvSpPr>
        <p:spPr>
          <a:xfrm>
            <a:off x="1662425" y="4249596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/>
              <a:t>(Main, 2023)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36504C-7053-C6E0-8C3B-E4E25D0698B5}"/>
              </a:ext>
            </a:extLst>
          </p:cNvPr>
          <p:cNvSpPr txBox="1"/>
          <p:nvPr/>
        </p:nvSpPr>
        <p:spPr>
          <a:xfrm>
            <a:off x="7837714" y="5727829"/>
            <a:ext cx="2351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Parenta</a:t>
            </a:r>
            <a:r>
              <a:rPr lang="en-GB" b="1" dirty="0"/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4369901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216D9FD-860F-4F5C-8D9B-CE7002071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F6FAB-BA38-E477-35C2-A21E3D9BD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080" y="84399"/>
            <a:ext cx="3333410" cy="2288687"/>
          </a:xfrm>
        </p:spPr>
        <p:txBody>
          <a:bodyPr anchor="ctr">
            <a:normAutofit/>
          </a:bodyPr>
          <a:lstStyle/>
          <a:p>
            <a:r>
              <a:rPr lang="en-GB" sz="2500" dirty="0">
                <a:solidFill>
                  <a:schemeClr val="bg2"/>
                </a:solidFill>
              </a:rPr>
              <a:t>ALTERNATIVE THEORY.[BOWLBY’S ATTACHMENT THEORY] </a:t>
            </a: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D074069-7026-466C-B495-20FB9578C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993" y="0"/>
            <a:ext cx="7538007" cy="6858000"/>
          </a:xfrm>
          <a:prstGeom prst="rect">
            <a:avLst/>
          </a:prstGeom>
          <a:ln w="63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1685D80-4D5A-471F-9215-651424F47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787" y="0"/>
            <a:ext cx="16459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A11D1-6FCD-F546-0FC6-54B19F0F6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7781" y="171486"/>
            <a:ext cx="6106857" cy="5237503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BOWLBY FOCUSES SPECIFICALLY ON EARLY ATTACHMENTS.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   EXPLAINS:-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-SEPERATION ANXIETY,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-CLINGINESS,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-IMPACT OF MATERNAL DEPRESSION,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-EMOTIONAL SECURITY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-COMPARISON:-ERIKSON EXPLAINS  BROADER PSYCOSOCIAL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DEVELOPMENT WHILE BOWLBY EXPLAIN ISAAC’S  ATTACHMENT BEHAVIOUR IN GREATER DEPTH</a:t>
            </a:r>
            <a:endParaRPr lang="en-GB" sz="1700" dirty="0">
              <a:highlight>
                <a:srgbClr val="000000"/>
              </a:highlight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CF9292-886E-8826-5FB8-284BD201AA1D}"/>
              </a:ext>
            </a:extLst>
          </p:cNvPr>
          <p:cNvSpPr txBox="1"/>
          <p:nvPr/>
        </p:nvSpPr>
        <p:spPr>
          <a:xfrm>
            <a:off x="5533238" y="4767514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(McLeod, 2025)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5B1D27-876B-AF2B-58AB-F2E04C1A91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73086"/>
            <a:ext cx="4708329" cy="38290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F6DB2A-DC49-84E2-C52F-41DFFA6670D0}"/>
              </a:ext>
            </a:extLst>
          </p:cNvPr>
          <p:cNvSpPr txBox="1"/>
          <p:nvPr/>
        </p:nvSpPr>
        <p:spPr>
          <a:xfrm>
            <a:off x="741433" y="6334516"/>
            <a:ext cx="3225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(Gstatic.com, 2026)</a:t>
            </a:r>
          </a:p>
        </p:txBody>
      </p:sp>
    </p:spTree>
    <p:extLst>
      <p:ext uri="{BB962C8B-B14F-4D97-AF65-F5344CB8AC3E}">
        <p14:creationId xmlns:p14="http://schemas.microsoft.com/office/powerpoint/2010/main" val="11116856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0F11A-CFEC-5C8F-4F40-69E863FDD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9247" y="266219"/>
            <a:ext cx="9291215" cy="1049235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OVERALL  JUDGEMENT  AND CONCLUTION.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3E49-0603-4E14-8CC1-D620C681C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017" y="1349314"/>
            <a:ext cx="11545965" cy="1685412"/>
          </a:xfrm>
        </p:spPr>
        <p:txBody>
          <a:bodyPr>
            <a:normAutofit fontScale="92500"/>
          </a:bodyPr>
          <a:lstStyle/>
          <a:p>
            <a:r>
              <a:rPr lang="en-GB" dirty="0"/>
              <a:t>ERIKSON’S THEORY IS HIGHLY USEFULL BECAUSE IT HELPS EXPLAIN HOW ISAAC’S EARLY EXPERIENCES MAY HAVE AFFECTED  TRUST,INDEPENDENCE,AND SOCIAL CONFIDENCE</a:t>
            </a:r>
          </a:p>
          <a:p>
            <a:pPr marL="0" indent="0">
              <a:buNone/>
            </a:pPr>
            <a:r>
              <a:rPr lang="en-GB" dirty="0"/>
              <a:t>HOWEVER,BOWLBY’S ATTACHMENT THEORY COMPLEMENTS ERIKSON BY OFFERING STRONGER EXPLANATION FOR ISAAC’S SEPERATION, ANXIETY AND CLINGINESS. </a:t>
            </a:r>
            <a:r>
              <a:rPr lang="en-GB" b="1" dirty="0"/>
              <a:t>(www.cram.com, n.d.).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FB3D5C-5E64-D710-ED03-C5F52A4F5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71" y="3429000"/>
            <a:ext cx="3516086" cy="27488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5AAC54-806C-C5C6-4B5B-5EE1DE74408B}"/>
              </a:ext>
            </a:extLst>
          </p:cNvPr>
          <p:cNvSpPr txBox="1"/>
          <p:nvPr/>
        </p:nvSpPr>
        <p:spPr>
          <a:xfrm>
            <a:off x="293914" y="6211669"/>
            <a:ext cx="2971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Xiair</a:t>
            </a:r>
            <a:r>
              <a:rPr lang="en-GB" b="1" dirty="0"/>
              <a:t> World </a:t>
            </a:r>
            <a:r>
              <a:rPr lang="en-GB" b="1" dirty="0" err="1"/>
              <a:t>World</a:t>
            </a:r>
            <a:r>
              <a:rPr lang="en-GB" b="1" dirty="0"/>
              <a:t>, 2025)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0712F8-B705-8696-49A4-32BCAA3B7F74}"/>
              </a:ext>
            </a:extLst>
          </p:cNvPr>
          <p:cNvSpPr txBox="1"/>
          <p:nvPr/>
        </p:nvSpPr>
        <p:spPr>
          <a:xfrm>
            <a:off x="323017" y="3034726"/>
            <a:ext cx="321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Bowlby theory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2270981-18EF-B0E4-1D21-3648B98121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3658" y="3559630"/>
            <a:ext cx="4136572" cy="26181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EF0E89F-BEC9-43A6-CAD1-18CAFC2BDFFE}"/>
              </a:ext>
            </a:extLst>
          </p:cNvPr>
          <p:cNvSpPr txBox="1"/>
          <p:nvPr/>
        </p:nvSpPr>
        <p:spPr>
          <a:xfrm>
            <a:off x="8675914" y="3135086"/>
            <a:ext cx="3037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Erikson’s theory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252020-6CDE-1C71-367D-69814067DCD8}"/>
              </a:ext>
            </a:extLst>
          </p:cNvPr>
          <p:cNvSpPr txBox="1"/>
          <p:nvPr/>
        </p:nvSpPr>
        <p:spPr>
          <a:xfrm>
            <a:off x="9614933" y="6177809"/>
            <a:ext cx="2471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(Janani,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37095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3A64C3-0D05-353A-6B95-668F1922EFF9}"/>
              </a:ext>
            </a:extLst>
          </p:cNvPr>
          <p:cNvSpPr txBox="1"/>
          <p:nvPr/>
        </p:nvSpPr>
        <p:spPr>
          <a:xfrm>
            <a:off x="4871357" y="-73079"/>
            <a:ext cx="21608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DD31E9-BBB5-DCD4-FA0A-9AFE5AD0D582}"/>
              </a:ext>
            </a:extLst>
          </p:cNvPr>
          <p:cNvSpPr txBox="1"/>
          <p:nvPr/>
        </p:nvSpPr>
        <p:spPr>
          <a:xfrm>
            <a:off x="97971" y="250372"/>
            <a:ext cx="11811000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Anon, (n.d.). Available at: </a:t>
            </a:r>
            <a:r>
              <a:rPr lang="en-GB" sz="1200" dirty="0">
                <a:hlinkClick r:id="rId2"/>
              </a:rPr>
              <a:t>https://aspe.org.uk/wp-content/uploads/2025/03/ASPE-Ignite-The-Development-of-Childrens-Independence-Handout-1-2.pdf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 err="1"/>
              <a:t>Bahadure</a:t>
            </a:r>
            <a:r>
              <a:rPr lang="en-GB" sz="1200" dirty="0"/>
              <a:t>, R.N., Thosar, N.R., Dhote, V.S., Dharmadhikari, P.M. and Dhote, A.V. (2022). Separation Anxiety—An Unseen Cause for Development of Abnormal Oral and </a:t>
            </a:r>
            <a:r>
              <a:rPr lang="en-GB" sz="1200" dirty="0" err="1"/>
              <a:t>Paraoral</a:t>
            </a:r>
            <a:r>
              <a:rPr lang="en-GB" sz="1200" dirty="0"/>
              <a:t> Habits and Malocclusion: A Review of Literature and Report of Two Cases. International Journal of Clinical </a:t>
            </a:r>
            <a:r>
              <a:rPr lang="en-GB" sz="1200" dirty="0" err="1"/>
              <a:t>Pediatric</a:t>
            </a:r>
            <a:r>
              <a:rPr lang="en-GB" sz="1200" dirty="0"/>
              <a:t> Dentistry, 14(S2), pp.S199–S205. </a:t>
            </a:r>
            <a:r>
              <a:rPr lang="en-GB" sz="1200" dirty="0" err="1"/>
              <a:t>doi</a:t>
            </a:r>
            <a:r>
              <a:rPr lang="en-GB" sz="1200" dirty="0"/>
              <a:t>: </a:t>
            </a:r>
            <a:r>
              <a:rPr lang="en-GB" sz="1200" dirty="0">
                <a:hlinkClick r:id="rId3"/>
              </a:rPr>
              <a:t>https://doi.org/10.5005/jp-journals-10005-2091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Cherry, K. (2024). Erikson’s Stages of Development. [online] Very Well Mind. Available at: </a:t>
            </a:r>
            <a:r>
              <a:rPr lang="en-GB" sz="1200" dirty="0">
                <a:hlinkClick r:id="rId4"/>
              </a:rPr>
              <a:t>https://www.verywellmind.com/erik-eriksons-stages-of-psychosocial-development-2795740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Gstatic.com. (2026). Available at: </a:t>
            </a:r>
            <a:r>
              <a:rPr lang="en-GB" sz="1200" dirty="0">
                <a:hlinkClick r:id="rId5"/>
              </a:rPr>
              <a:t>https://encrypted-tbn0.gstatic.com/images?q=tbn:ANd9GcT6lS2LcRVSPNb85NoXQPnhFg9IcHW2qkZEONrwaOfaIA&amp;s=10</a:t>
            </a:r>
            <a:endParaRPr lang="en-GB" sz="1200" dirty="0"/>
          </a:p>
          <a:p>
            <a:r>
              <a:rPr lang="en-GB" sz="1200" dirty="0"/>
              <a:t> [Accessed 14 Jun. 2026].</a:t>
            </a:r>
          </a:p>
          <a:p>
            <a:endParaRPr lang="en-GB" sz="1200" dirty="0"/>
          </a:p>
          <a:p>
            <a:r>
              <a:rPr lang="en-GB" sz="1200" dirty="0"/>
              <a:t>Gstatic.com. (2026). Available at: </a:t>
            </a:r>
            <a:r>
              <a:rPr lang="en-GB" sz="1200" dirty="0">
                <a:hlinkClick r:id="rId6"/>
              </a:rPr>
              <a:t>https://encrypted-tbn0.gstatic.com/images?q=tbn:ANd9GcQsi8vTfgx4TT3ouFy5cOSA2k93YV7YQ3_3_RWdVkYQtw&amp;s=10</a:t>
            </a:r>
            <a:endParaRPr lang="en-GB" sz="1200" dirty="0"/>
          </a:p>
          <a:p>
            <a:r>
              <a:rPr lang="en-GB" sz="1200" dirty="0"/>
              <a:t> [Accessed 14 Jun. 2026].</a:t>
            </a:r>
          </a:p>
          <a:p>
            <a:endParaRPr lang="en-GB" sz="1200" dirty="0"/>
          </a:p>
          <a:p>
            <a:r>
              <a:rPr lang="en-GB" sz="1200" dirty="0"/>
              <a:t>Janani (2024). Understanding Erik Erikson’s Stages for Caregivers and Educators. [online] Dyslexia Association of Singapore. Available at: </a:t>
            </a:r>
            <a:r>
              <a:rPr lang="en-GB" sz="1200" dirty="0">
                <a:hlinkClick r:id="rId7"/>
              </a:rPr>
              <a:t>https://das.org.sg/understanding-erik-eriksons-stages-for-caregivers-and-educators/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London school of Childcare Studies (2021). The Erik London School Erikson Education Approach - London School of Childcare Studies. [online] London School of Childcare Studies. Available at: </a:t>
            </a:r>
            <a:r>
              <a:rPr lang="en-GB" sz="1200" dirty="0">
                <a:hlinkClick r:id="rId8"/>
              </a:rPr>
              <a:t>https://childcarestudies.co.uk/blog/the-erik-erikson-education-approach/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Labxchange.org. (2025). Nature vs. Nurture. [online] Available at: </a:t>
            </a:r>
            <a:r>
              <a:rPr lang="en-GB" sz="1200" dirty="0">
                <a:hlinkClick r:id="rId9"/>
              </a:rPr>
              <a:t>https://www.labxchange.org/library/pathway/lx-pathway:a5bdb548-b859-4ead-9a77-a77e5d659ed3/items/lb:LabXchange:396d5e5d:html:1/207661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McLeod, S. (2025). Erik Erikson’s Stages of Psychosocial Development. [online] Simply Psychology. Available at: </a:t>
            </a:r>
            <a:r>
              <a:rPr lang="en-GB" sz="1200" dirty="0">
                <a:hlinkClick r:id="rId10"/>
              </a:rPr>
              <a:t>https://www.simplypsychology.org/Erik-Erikson.html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Main, P. (2023). Erikson’s Psychosocial Development Stages. [online] structural learning. Available at: </a:t>
            </a:r>
            <a:r>
              <a:rPr lang="en-GB" sz="1200" dirty="0">
                <a:hlinkClick r:id="rId11"/>
              </a:rPr>
              <a:t>https://www.structural-learning.com/post/eriksons-psychosocial-development-stages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McLeod, S. (2025). John Bowlby’s Attachment Theory. [online] Simply Psychology. Available at: </a:t>
            </a:r>
            <a:r>
              <a:rPr lang="en-GB" sz="1200" dirty="0">
                <a:hlinkClick r:id="rId12"/>
              </a:rPr>
              <a:t>https://www.simplypsychology.org/bowlby.html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 err="1"/>
              <a:t>Mourise</a:t>
            </a:r>
            <a:r>
              <a:rPr lang="en-GB" sz="1200" dirty="0"/>
              <a:t>, D. (2023). Trust against Mistrust and Autonomy versus Shame and Doubt. [online] ResearchGate. </a:t>
            </a:r>
            <a:r>
              <a:rPr lang="en-GB" sz="1200" dirty="0" err="1"/>
              <a:t>doi</a:t>
            </a:r>
            <a:r>
              <a:rPr lang="en-GB" sz="1200" dirty="0"/>
              <a:t>: </a:t>
            </a:r>
            <a:r>
              <a:rPr lang="en-GB" sz="1200" dirty="0">
                <a:hlinkClick r:id="rId13"/>
              </a:rPr>
              <a:t>https://doi.org/10.13140/RG.2.2.29826.49600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Orenstein, G. and Lewis, L. (2022). Erikson’s stages of psychosocial development. [online] National Library of Medicine. Available at: </a:t>
            </a:r>
            <a:r>
              <a:rPr lang="en-GB" sz="1200" dirty="0">
                <a:hlinkClick r:id="rId14"/>
              </a:rPr>
              <a:t>https://www.ncbi.nlm.nih.gov/books/NBK556096/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8425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C956B-5BEF-6FE0-FC90-21D7C5DCE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065" y="162263"/>
            <a:ext cx="9205535" cy="59973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References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3A01B-963A-E9D6-A7AB-30502A80A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222" y="462132"/>
            <a:ext cx="11929556" cy="559338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5600" dirty="0" err="1"/>
              <a:t>Parenta</a:t>
            </a:r>
            <a:r>
              <a:rPr lang="en-GB" sz="5600" dirty="0"/>
              <a:t> (2025). Building Confidence Through Play | Parenta.com. [online] Parenta.com. Available at: </a:t>
            </a:r>
            <a:r>
              <a:rPr lang="en-GB" sz="5600" dirty="0">
                <a:hlinkClick r:id="rId2"/>
              </a:rPr>
              <a:t>https://www.parenta.com/2025/12/23/building-confidence-through-play/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/>
              <a:t>Psychopeak.com. (2026). Go to </a:t>
            </a:r>
            <a:r>
              <a:rPr lang="en-GB" sz="5600" dirty="0" err="1"/>
              <a:t>GoGuardian</a:t>
            </a:r>
            <a:r>
              <a:rPr lang="en-GB" sz="5600" dirty="0"/>
              <a:t> App. [online] Available at: </a:t>
            </a:r>
            <a:r>
              <a:rPr lang="en-GB" sz="5600" dirty="0">
                <a:hlinkClick r:id="rId3"/>
              </a:rPr>
              <a:t>https://psychopeak.com/developmental-psychology/trust-vs-mistrust-erikson-stage-1.html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/>
              <a:t>Psychology Today (2022). Nature vs. Nurture | Psychology Today United Kingdom. [online] www.psychologytoday.com. Available at: </a:t>
            </a:r>
            <a:r>
              <a:rPr lang="en-GB" sz="5600" dirty="0">
                <a:hlinkClick r:id="rId4"/>
              </a:rPr>
              <a:t>https://www.psychologytoday.com/gb/basics/nature-vs-nurture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 err="1"/>
              <a:t>StockCake</a:t>
            </a:r>
            <a:r>
              <a:rPr lang="en-GB" sz="5600" dirty="0"/>
              <a:t> (2024). </a:t>
            </a:r>
            <a:r>
              <a:rPr lang="en-GB" sz="5600" dirty="0" err="1"/>
              <a:t>Colorful</a:t>
            </a:r>
            <a:r>
              <a:rPr lang="en-GB" sz="5600" dirty="0"/>
              <a:t> Question Marks. [online] </a:t>
            </a:r>
            <a:r>
              <a:rPr lang="en-GB" sz="5600" dirty="0" err="1"/>
              <a:t>StockCake</a:t>
            </a:r>
            <a:r>
              <a:rPr lang="en-GB" sz="5600" dirty="0"/>
              <a:t>. Available at: </a:t>
            </a:r>
            <a:r>
              <a:rPr lang="en-GB" sz="5600" dirty="0">
                <a:hlinkClick r:id="rId5"/>
              </a:rPr>
              <a:t>https://stockcake.com/i/colorful-question-marks_1173172_808818</a:t>
            </a:r>
            <a:r>
              <a:rPr lang="en-GB" sz="5600" dirty="0"/>
              <a:t> [Accessed 14 Jun. 2026].</a:t>
            </a:r>
          </a:p>
          <a:p>
            <a:pPr marL="0" indent="0">
              <a:buNone/>
            </a:pPr>
            <a:r>
              <a:rPr lang="en-GB" sz="5600" dirty="0" err="1"/>
              <a:t>ruben</a:t>
            </a:r>
            <a:r>
              <a:rPr lang="en-GB" sz="5600" dirty="0"/>
              <a:t> (2018). Why Free Play Is Critical for Child Development. [online] Tessa International School. Available at: </a:t>
            </a:r>
            <a:r>
              <a:rPr lang="en-GB" sz="5600" dirty="0">
                <a:hlinkClick r:id="rId6"/>
              </a:rPr>
              <a:t>https://tessais.org/whyfreeplayiscriticalforchilddevelopment/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/>
              <a:t>www.rileychildrens.org. (n.d.). Older Kids and Separation Anxiety: How It Happens and What To Do | Riley Children’s Health. [online] Available at: </a:t>
            </a:r>
            <a:r>
              <a:rPr lang="en-GB" sz="5600" dirty="0">
                <a:hlinkClick r:id="rId7"/>
              </a:rPr>
              <a:t>https://www.rileychildrens.org/connections/older-kids-and-separation-anxiety-how-it-happens-and-what-to-do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/>
              <a:t>www.cram.com. (n.d.). Compare And Contrast Bowlby And Erikson’s Attachment Theory | Cram. [online] Available at: </a:t>
            </a:r>
            <a:r>
              <a:rPr lang="en-GB" sz="5600" dirty="0">
                <a:hlinkClick r:id="rId8"/>
              </a:rPr>
              <a:t>https://www.cram.com/essay/Compare-And-Contrast-Bowlby-And-Eriksons-Attachment/PJETX5UHF6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/>
              <a:t>www.linkedin.com. (n.d.). Psychosocial stages by Erik Erikson. [online] Available at: </a:t>
            </a:r>
            <a:r>
              <a:rPr lang="en-GB" sz="5600" dirty="0">
                <a:hlinkClick r:id="rId9"/>
              </a:rPr>
              <a:t>https://www.linkedin.com/pulse/psychosocial-stages-erik-erikson-ev-edy-s-e-m-div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r>
              <a:rPr lang="en-GB" sz="5600" dirty="0" err="1"/>
              <a:t>Xiair</a:t>
            </a:r>
            <a:r>
              <a:rPr lang="en-GB" sz="5600" dirty="0"/>
              <a:t> World </a:t>
            </a:r>
            <a:r>
              <a:rPr lang="en-GB" sz="5600" dirty="0" err="1"/>
              <a:t>World</a:t>
            </a:r>
            <a:r>
              <a:rPr lang="en-GB" sz="5600" dirty="0"/>
              <a:t>. (2025). How Bowlby Attachment Theory Supports Better Preschool Learning Environments - Professional Daycare Furniture </a:t>
            </a:r>
            <a:r>
              <a:rPr lang="en-GB" sz="5600" dirty="0" err="1"/>
              <a:t>Manufacturer｜Xiair</a:t>
            </a:r>
            <a:r>
              <a:rPr lang="en-GB" sz="5600" dirty="0"/>
              <a:t> World </a:t>
            </a:r>
            <a:r>
              <a:rPr lang="en-GB" sz="5600" dirty="0" err="1"/>
              <a:t>World</a:t>
            </a:r>
            <a:r>
              <a:rPr lang="en-GB" sz="5600" dirty="0"/>
              <a:t>. [online] Available at: </a:t>
            </a:r>
            <a:r>
              <a:rPr lang="en-GB" sz="5600" dirty="0">
                <a:hlinkClick r:id="rId10"/>
              </a:rPr>
              <a:t>https://xiairworld.com/bowlby-attachment-theory/</a:t>
            </a:r>
            <a:r>
              <a:rPr lang="en-GB" sz="5600" dirty="0"/>
              <a:t>.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‌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4800" dirty="0"/>
              <a:t>‌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‌</a:t>
            </a:r>
          </a:p>
          <a:p>
            <a:pPr marL="0" indent="0">
              <a:buNone/>
            </a:pPr>
            <a:r>
              <a:rPr lang="en-GB" sz="5600" dirty="0"/>
              <a:t>‌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‌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‌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‌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‌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‌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sz="5600" dirty="0"/>
              <a:t>‌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r>
              <a:rPr lang="en-GB" dirty="0"/>
              <a:t>‌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‌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54486568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1410</TotalTime>
  <Words>1512</Words>
  <Application>Microsoft Office PowerPoint</Application>
  <PresentationFormat>Widescreen</PresentationFormat>
  <Paragraphs>198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Rockwell</vt:lpstr>
      <vt:lpstr>Gallery</vt:lpstr>
      <vt:lpstr>AZRA.HABIB.[2507358] </vt:lpstr>
      <vt:lpstr>UNDERSTANDING ISAAC’S DEVELOPMENT TROUGH ERIKSON’S PSYCHOLOSOCIAL THEORY.</vt:lpstr>
      <vt:lpstr>ERIKSON’S Psychological THEORY. DEVELOPMENT OCCURS THROUGH 8 PSYCHOLOGICAL STAGES.  </vt:lpstr>
      <vt:lpstr>ERIKSON’S PSYCHOLOGICAL THEORY.</vt:lpstr>
      <vt:lpstr>RELEVANT STAGES FOR ISAAC</vt:lpstr>
      <vt:lpstr>ISAAC’S EARLY EXPERIENCES.</vt:lpstr>
      <vt:lpstr>WHY THESE MATTER.</vt:lpstr>
      <vt:lpstr>TRUST VERSUS MISTRUST ANALYSIS.</vt:lpstr>
      <vt:lpstr>AUTONOMY VERSUS SHAME AND DOUBT.  CLINGY BEHAVIOUR,,RARELY PLAYS INDEPENDENTLY</vt:lpstr>
      <vt:lpstr>NATURE VERSUS NURTURE:-</vt:lpstr>
      <vt:lpstr>SUPPORT PLAN INFORMED BY ERIKSON’S THEORY:-</vt:lpstr>
      <vt:lpstr>EXPECTED OUTCOMES:-</vt:lpstr>
      <vt:lpstr>ALTERNATIVE THEORY.[BOWLBY’S ATTACHMENT THEORY] </vt:lpstr>
      <vt:lpstr>OVERALL  JUDGEMENT  AND CONCLUTION.</vt:lpstr>
      <vt:lpstr>PowerPoint Presentation</vt:lpstr>
      <vt:lpstr>References (2)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Azra Habib</dc:creator>
  <cp:lastModifiedBy>Azra Habib</cp:lastModifiedBy>
  <cp:revision>2</cp:revision>
  <dcterms:created xsi:type="dcterms:W3CDTF">2026-06-10T08:45:11Z</dcterms:created>
  <dcterms:modified xsi:type="dcterms:W3CDTF">2026-06-15T08:07:44Z</dcterms:modified>
</cp:coreProperties>
</file>