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01" r:id="rId1"/>
  </p:sldMasterIdLst>
  <p:sldIdLst>
    <p:sldId id="256" r:id="rId2"/>
    <p:sldId id="262" r:id="rId3"/>
    <p:sldId id="263" r:id="rId4"/>
    <p:sldId id="264" r:id="rId5"/>
    <p:sldId id="257" r:id="rId6"/>
    <p:sldId id="258" r:id="rId7"/>
    <p:sldId id="259" r:id="rId8"/>
    <p:sldId id="260" r:id="rId9"/>
    <p:sldId id="265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352" dt="2026-10-07T14:25:25.540"/>
    <p1510:client id="{09B37263-A79A-E10D-17CD-687B6848174E}" v="16" dt="2026-10-07T14:02:59.216"/>
    <p1510:client id="{BAD8CC67-95C5-2577-7783-20C8C54E8FD6}" v="1157" dt="2026-10-07T14:27:26.7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42060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1368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52421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83177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35235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06457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48954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82259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62884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56643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7277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492473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77049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246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52367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6827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573323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FE6C4595-90D4-94E6-CEBA-82807457D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1658679"/>
            <a:ext cx="10780776" cy="49250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C477318-3971-1940-9B5B-E5436F6B79D2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35944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2C477318-3971-1940-9B5B-E5436F6B79D2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35393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2" r:id="rId1"/>
    <p:sldLayoutId id="2147483903" r:id="rId2"/>
    <p:sldLayoutId id="2147483904" r:id="rId3"/>
    <p:sldLayoutId id="2147483905" r:id="rId4"/>
    <p:sldLayoutId id="2147483906" r:id="rId5"/>
    <p:sldLayoutId id="2147483907" r:id="rId6"/>
    <p:sldLayoutId id="2147483908" r:id="rId7"/>
    <p:sldLayoutId id="2147483909" r:id="rId8"/>
    <p:sldLayoutId id="2147483910" r:id="rId9"/>
    <p:sldLayoutId id="2147483911" r:id="rId10"/>
    <p:sldLayoutId id="2147483912" r:id="rId11"/>
    <p:sldLayoutId id="2147483913" r:id="rId12"/>
    <p:sldLayoutId id="2147483914" r:id="rId13"/>
    <p:sldLayoutId id="2147483915" r:id="rId14"/>
    <p:sldLayoutId id="2147483916" r:id="rId15"/>
    <p:sldLayoutId id="2147483917" r:id="rId16"/>
    <p:sldLayoutId id="2147483918" r:id="rId17"/>
    <p:sldLayoutId id="2147483919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Relationship Id="rId5" Type="http://schemas.openxmlformats.org/officeDocument/2006/relationships/hyperlink" Target="https://www.gameblast.com.br/2020/02/microsoft-promove-game-jam-plataforma-teams.html" TargetMode="Externa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pix4free.org/photo/2921/thank-you.html" TargetMode="External"/><Relationship Id="rId5" Type="http://schemas.openxmlformats.org/officeDocument/2006/relationships/image" Target="../media/image5.jpe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1EED3B9C-9C35-5644-102A-F35022B225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1012" y="884420"/>
            <a:ext cx="8689976" cy="2398426"/>
          </a:xfrm>
        </p:spPr>
        <p:txBody>
          <a:bodyPr>
            <a:normAutofit/>
          </a:bodyPr>
          <a:lstStyle/>
          <a:p>
            <a:r>
              <a:rPr lang="en-US" sz="3600"/>
              <a:t>LCHS-4007: DIGITAL SKILLS AND RESEARCH METHODS</a:t>
            </a:r>
            <a:br>
              <a:rPr lang="en-US" sz="3600"/>
            </a:br>
            <a:br>
              <a:rPr lang="en-US" sz="3600"/>
            </a:br>
            <a:endParaRPr lang="en-US" sz="3600"/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DE3FCE0C-E0C0-E576-2A08-262418CCC2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1012" y="2458388"/>
            <a:ext cx="8689976" cy="2799412"/>
          </a:xfrm>
        </p:spPr>
        <p:txBody>
          <a:bodyPr/>
          <a:lstStyle/>
          <a:p>
            <a:pPr lvl="1" algn="l"/>
            <a:r>
              <a:rPr lang="en-US" b="1">
                <a:solidFill>
                  <a:schemeClr val="tx1"/>
                </a:solidFill>
              </a:rPr>
              <a:t>GROUP MEMBERS NAME AND NUMBERS</a:t>
            </a:r>
          </a:p>
          <a:p>
            <a:pPr lvl="1" algn="l"/>
            <a:r>
              <a:rPr lang="en-US" b="1"/>
              <a:t>SANJIDA HASAN-2014032</a:t>
            </a:r>
          </a:p>
          <a:p>
            <a:pPr lvl="1" algn="l"/>
            <a:r>
              <a:rPr lang="en-US" b="1">
                <a:solidFill>
                  <a:schemeClr val="tx1"/>
                </a:solidFill>
              </a:rPr>
              <a:t>LAMIN DEMBA-2606791</a:t>
            </a:r>
          </a:p>
          <a:p>
            <a:pPr lvl="1" algn="l"/>
            <a:r>
              <a:rPr lang="en-US" b="1"/>
              <a:t>NIMO HUSEIN SHEIKH ABDULLAHI-2612324</a:t>
            </a:r>
          </a:p>
          <a:p>
            <a:pPr lvl="1" algn="l"/>
            <a:r>
              <a:rPr lang="en-US" b="1">
                <a:solidFill>
                  <a:schemeClr val="tx1"/>
                </a:solidFill>
              </a:rPr>
              <a:t>LECTURER’S NAME-</a:t>
            </a:r>
            <a:r>
              <a:rPr lang="en-US" b="1"/>
              <a:t> -IHSAN UL HAQ</a:t>
            </a:r>
            <a:endParaRPr lang="en-US" b="1">
              <a:solidFill>
                <a:schemeClr val="tx1"/>
              </a:solidFill>
            </a:endParaRPr>
          </a:p>
          <a:p>
            <a:pPr lvl="1" algn="l"/>
            <a:endParaRPr lang="en-US" b="1">
              <a:solidFill>
                <a:schemeClr val="tx1"/>
              </a:solidFill>
            </a:endParaRPr>
          </a:p>
          <a:p>
            <a:pPr lvl="1" algn="l"/>
            <a:endParaRPr lang="en-US" b="1">
              <a:solidFill>
                <a:schemeClr val="tx1"/>
              </a:solidFill>
            </a:endParaRPr>
          </a:p>
          <a:p>
            <a:pPr lvl="1" algn="l"/>
            <a:endParaRPr lang="en-US" b="1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7483702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7FF7-0C85-7CAE-9116-268A332870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377493" y="-2045632"/>
            <a:ext cx="10741152" cy="1132258"/>
          </a:xfrm>
        </p:spPr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CBE909-327B-1904-B23A-AECC40DC25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/>
          </a:p>
          <a:p>
            <a:pPr>
              <a:buClr>
                <a:srgbClr val="000000"/>
              </a:buClr>
            </a:pPr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B171D1E7-976F-43BF-4026-FB97B6D8D8C6}"/>
              </a:ext>
            </a:extLst>
          </p:cNvPr>
          <p:cNvSpPr>
            <a:spLocks noGrp="1"/>
          </p:cNvSpPr>
          <p:nvPr/>
        </p:nvSpPr>
        <p:spPr>
          <a:xfrm>
            <a:off x="2854325" y="672303"/>
            <a:ext cx="10269538" cy="102156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Outline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08EEA1F-5BE8-031A-EDAD-D29A11DB425D}"/>
              </a:ext>
            </a:extLst>
          </p:cNvPr>
          <p:cNvSpPr>
            <a:spLocks noGrp="1"/>
          </p:cNvSpPr>
          <p:nvPr/>
        </p:nvSpPr>
        <p:spPr>
          <a:xfrm>
            <a:off x="2854325" y="2394844"/>
            <a:ext cx="10269538" cy="37734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SzPct val="80000"/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292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SzPct val="80000"/>
              <a:buFont typeface="Goudy Old Style" panose="02020502050305020303" pitchFamily="18" charset="0"/>
              <a:buChar char="–"/>
              <a:defRPr sz="16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SzPct val="80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SzPct val="80000"/>
              <a:buFont typeface="Goudy Old Style" panose="02020502050305020303" pitchFamily="18" charset="0"/>
              <a:buChar char="–"/>
              <a:defRPr sz="14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SzPct val="80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lvl="0" indent="-514350">
              <a:buFont typeface="+mj-lt"/>
              <a:buAutoNum type="arabicPeriod"/>
            </a:pPr>
            <a:r>
              <a:rPr lang="en-GB"/>
              <a:t>What their chosen workplace task involves (B)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/>
              <a:t>Which Microsoft 365 tool they selected (B)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/>
              <a:t>Why this tool is suitable for the task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/>
              <a:t>How it improves efficiency or communication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/>
              <a:t>Advantages and limitations of using the chosen tool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/>
              <a:t>Recommend how Ashford can implement these changes.</a:t>
            </a:r>
          </a:p>
          <a:p>
            <a:pPr marL="514350" indent="-514350">
              <a:buFont typeface="+mj-lt"/>
              <a:buAutoNum type="arabicPeriod"/>
            </a:pPr>
            <a:endParaRPr lang="en-GB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C7C9DA11-F6BA-5F85-DAF5-F9E0B29183F8}"/>
              </a:ext>
            </a:extLst>
          </p:cNvPr>
          <p:cNvSpPr>
            <a:spLocks noGrp="1"/>
          </p:cNvSpPr>
          <p:nvPr/>
        </p:nvSpPr>
        <p:spPr>
          <a:xfrm>
            <a:off x="2854325" y="2394844"/>
            <a:ext cx="10269538" cy="37734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SzPct val="80000"/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292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SzPct val="80000"/>
              <a:buFont typeface="Goudy Old Style" panose="02020502050305020303" pitchFamily="18" charset="0"/>
              <a:buChar char="–"/>
              <a:defRPr sz="16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SzPct val="80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SzPct val="80000"/>
              <a:buFont typeface="Goudy Old Style" panose="02020502050305020303" pitchFamily="18" charset="0"/>
              <a:buChar char="–"/>
              <a:defRPr sz="14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SzPct val="80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lvl="0" indent="-514350">
              <a:buFont typeface="+mj-lt"/>
              <a:buAutoNum type="arabicPeriod"/>
            </a:pPr>
            <a:r>
              <a:rPr lang="en-GB"/>
              <a:t>What their chosen workplace task involves (B)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/>
              <a:t>Which Microsoft 365 tool they selected (B)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/>
              <a:t>Why this tool is suitable for the task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/>
              <a:t>How it improves efficiency or communication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/>
              <a:t>Advantages and limitations of using the chosen tool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/>
              <a:t>Recommend how Ashford can implement these changes.</a:t>
            </a:r>
          </a:p>
          <a:p>
            <a:pPr marL="514350" indent="-514350">
              <a:buFont typeface="+mj-lt"/>
              <a:buAutoNum type="arabicPeriod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8196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CB9320-EDAA-13DD-A23C-36A3EFA4FA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>
                <a:latin typeface="Felix Titling"/>
              </a:rPr>
              <a:t>What their chosen workplace task involves</a:t>
            </a:r>
            <a:endParaRPr lang="en-US" sz="4400">
              <a:latin typeface="Felix Titling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9B3EC3-3F2E-6539-D482-50A68E87ED28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lvl="2">
              <a:buFont typeface="Wingdings" panose="020B0604020202020204" pitchFamily="34" charset="0"/>
              <a:buChar char="q"/>
            </a:pPr>
            <a:r>
              <a:rPr lang="en-US" sz="2000" b="1" i="1">
                <a:latin typeface="Tw Cen MT"/>
                <a:ea typeface="Calibri"/>
                <a:cs typeface="Calibri"/>
              </a:rPr>
              <a:t>   Daily care</a:t>
            </a:r>
            <a:endParaRPr lang="en-US"/>
          </a:p>
          <a:p>
            <a:pPr marL="1371600" lvl="2" indent="-457200">
              <a:buClr>
                <a:srgbClr val="000000"/>
              </a:buClr>
              <a:buFont typeface="Wingdings" panose="020B0604020202020204" pitchFamily="34" charset="0"/>
              <a:buChar char="q"/>
            </a:pPr>
            <a:r>
              <a:rPr lang="en-US" sz="2000" b="1" i="1">
                <a:latin typeface="Tw Cen MT"/>
                <a:ea typeface="Calibri"/>
                <a:cs typeface="Calibri"/>
              </a:rPr>
              <a:t>Medication reminders</a:t>
            </a:r>
          </a:p>
          <a:p>
            <a:pPr marL="1371600" lvl="2" indent="-457200">
              <a:buClr>
                <a:srgbClr val="000000"/>
              </a:buClr>
              <a:buFont typeface="Wingdings" panose="020B0604020202020204" pitchFamily="34" charset="0"/>
              <a:buChar char="q"/>
            </a:pPr>
            <a:r>
              <a:rPr lang="en-US" sz="2000" b="1" i="1">
                <a:latin typeface="Tw Cen MT"/>
                <a:ea typeface="Calibri"/>
                <a:cs typeface="Calibri"/>
              </a:rPr>
              <a:t>Appointment support</a:t>
            </a:r>
          </a:p>
          <a:p>
            <a:pPr marL="1371600" lvl="2" indent="-457200">
              <a:buClr>
                <a:srgbClr val="000000"/>
              </a:buClr>
              <a:buFont typeface="Wingdings" panose="020B0604020202020204" pitchFamily="34" charset="0"/>
              <a:buChar char="q"/>
            </a:pPr>
            <a:r>
              <a:rPr lang="en-US" sz="2000" b="1" i="1">
                <a:latin typeface="Tw Cen MT"/>
                <a:ea typeface="Calibri"/>
                <a:cs typeface="Calibri"/>
              </a:rPr>
              <a:t>Care records</a:t>
            </a:r>
          </a:p>
          <a:p>
            <a:pPr marL="1371600" lvl="2" indent="-457200">
              <a:buClr>
                <a:srgbClr val="000000"/>
              </a:buClr>
              <a:buFont typeface="Wingdings" panose="020B0604020202020204" pitchFamily="34" charset="0"/>
              <a:buChar char="q"/>
            </a:pPr>
            <a:r>
              <a:rPr lang="en-US" sz="2000" b="1" i="1">
                <a:latin typeface="Tw Cen MT"/>
                <a:ea typeface="Calibri"/>
                <a:cs typeface="Calibri"/>
              </a:rPr>
              <a:t>Wellbeing checks</a:t>
            </a:r>
          </a:p>
          <a:p>
            <a:pPr marL="1371600" lvl="2" indent="-457200">
              <a:buClr>
                <a:srgbClr val="000000"/>
              </a:buClr>
              <a:buFont typeface="Wingdings" panose="020B0604020202020204" pitchFamily="34" charset="0"/>
              <a:buChar char="q"/>
            </a:pPr>
            <a:r>
              <a:rPr lang="en-US" sz="2000" b="1" i="1">
                <a:latin typeface="Tw Cen MT"/>
                <a:ea typeface="Calibri"/>
                <a:cs typeface="Calibri"/>
              </a:rPr>
              <a:t>Daily updates</a:t>
            </a:r>
          </a:p>
          <a:p>
            <a:pPr marL="1371600" lvl="2" indent="-457200">
              <a:buClr>
                <a:srgbClr val="000000"/>
              </a:buClr>
              <a:buFont typeface="Wingdings" panose="020B0604020202020204" pitchFamily="34" charset="0"/>
              <a:buChar char="q"/>
            </a:pPr>
            <a:r>
              <a:rPr lang="en-US" sz="2000" b="1" i="1">
                <a:latin typeface="Tw Cen MT"/>
                <a:ea typeface="Calibri"/>
                <a:cs typeface="Calibri"/>
              </a:rPr>
              <a:t>Communicate with each other</a:t>
            </a:r>
          </a:p>
          <a:p>
            <a:pPr marL="1371600" lvl="2" indent="-457200">
              <a:buClr>
                <a:srgbClr val="000000"/>
              </a:buClr>
              <a:buFont typeface="Wingdings" panose="020B0604020202020204" pitchFamily="34" charset="0"/>
              <a:buChar char="q"/>
            </a:pPr>
            <a:endParaRPr lang="en-US" sz="2000" b="1" i="1">
              <a:latin typeface="Tw Cen MT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05271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">
            <a:extLst>
              <a:ext uri="{FF2B5EF4-FFF2-40B4-BE49-F238E27FC236}">
                <a16:creationId xmlns:a16="http://schemas.microsoft.com/office/drawing/2014/main" id="{22790EC5-ACA7-4536-8066-B60199F3C6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5F86BEAF-FD24-4827-AD37-6785EBC9C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35D8A93-6A4E-CACD-E7C7-247B792F8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/>
              <a:t>Which </a:t>
            </a:r>
            <a:r>
              <a:rPr lang="en-US" sz="3600" err="1"/>
              <a:t>microsoft</a:t>
            </a:r>
            <a:r>
              <a:rPr lang="en-US" sz="3600"/>
              <a:t> 365 tool they selected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ED0378-4EF7-3927-0BA1-7BEED3343A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98534" y="1932752"/>
            <a:ext cx="6470006" cy="407942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2000">
                <a:latin typeface="Tw Cen MT" panose="020B0602020104020603"/>
              </a:rPr>
              <a:t>Ashford community care service choose Microsoft office for their staff communication ​and daily updates.</a:t>
            </a:r>
            <a:endParaRPr lang="en-US"/>
          </a:p>
          <a:p>
            <a:pPr algn="l"/>
            <a:r>
              <a:rPr lang="en-US" sz="2000" b="1">
                <a:ea typeface="+mn-lt"/>
                <a:cs typeface="+mn-lt"/>
              </a:rPr>
              <a:t>Microsoft Teams</a:t>
            </a:r>
            <a:r>
              <a:rPr lang="en-US" sz="2000">
                <a:ea typeface="+mn-lt"/>
                <a:cs typeface="+mn-lt"/>
              </a:rPr>
              <a:t> is a digital workplace platform developed by Microsoft that brings together </a:t>
            </a:r>
            <a:r>
              <a:rPr lang="en-US" sz="2000" b="1">
                <a:ea typeface="+mn-lt"/>
                <a:cs typeface="+mn-lt"/>
              </a:rPr>
              <a:t>communication, meetings, file sharing and collaboration</a:t>
            </a:r>
            <a:r>
              <a:rPr lang="en-US" sz="2000">
                <a:ea typeface="+mn-lt"/>
                <a:cs typeface="+mn-lt"/>
              </a:rPr>
              <a:t> in one environment.</a:t>
            </a:r>
            <a:endParaRPr lang="en-US">
              <a:ea typeface="+mn-lt"/>
              <a:cs typeface="+mn-lt"/>
            </a:endParaRPr>
          </a:p>
          <a:p>
            <a:pPr algn="l"/>
            <a:r>
              <a:rPr lang="en-US" sz="2000">
                <a:ea typeface="+mn-lt"/>
                <a:cs typeface="+mn-lt"/>
              </a:rPr>
              <a:t>Digital collaboration technologies can influence how workplace teams communicate, collaborate and perform (Lane </a:t>
            </a:r>
            <a:r>
              <a:rPr lang="en-US" sz="2000" i="1">
                <a:ea typeface="+mn-lt"/>
                <a:cs typeface="+mn-lt"/>
              </a:rPr>
              <a:t>et al.</a:t>
            </a:r>
            <a:r>
              <a:rPr lang="en-US" sz="2000">
                <a:ea typeface="+mn-lt"/>
                <a:cs typeface="+mn-lt"/>
              </a:rPr>
              <a:t>, 2024). </a:t>
            </a:r>
            <a:r>
              <a:rPr lang="en-US" sz="2000" b="1">
                <a:ea typeface="+mn-lt"/>
                <a:cs typeface="+mn-lt"/>
              </a:rPr>
              <a:t>         </a:t>
            </a:r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C60A1BD-22DE-4D45-4711-654AD858D0B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3657" r="9373" b="-3"/>
          <a:stretch>
            <a:fillRect/>
          </a:stretch>
        </p:blipFill>
        <p:spPr>
          <a:xfrm>
            <a:off x="8049238" y="2207282"/>
            <a:ext cx="3494466" cy="2935224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2928207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B29761-4915-F858-345A-43BB40EB80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Clear communications, strong </a:t>
            </a:r>
            <a:r>
              <a:rPr lang="en-US"/>
              <a:t>teamwork.</a:t>
            </a:r>
          </a:p>
          <a:p>
            <a:pPr>
              <a:buClr>
                <a:srgbClr val="000000"/>
              </a:buClr>
            </a:pPr>
            <a:r>
              <a:rPr lang="en-US"/>
              <a:t>Effiecy working smart as a team.</a:t>
            </a:r>
          </a:p>
          <a:p>
            <a:pPr>
              <a:buClr>
                <a:srgbClr val="000000"/>
              </a:buClr>
            </a:pPr>
            <a:r>
              <a:rPr lang="en-US"/>
              <a:t>Submitting work on time</a:t>
            </a:r>
          </a:p>
          <a:p>
            <a:pPr>
              <a:buClr>
                <a:srgbClr val="000000"/>
              </a:buClr>
            </a:pPr>
            <a:r>
              <a:rPr lang="en-US" dirty="0"/>
              <a:t>Communication guidelines, being clear working together as team. Respecting </a:t>
            </a:r>
            <a:r>
              <a:rPr lang="en-US"/>
              <a:t>each other.</a:t>
            </a:r>
          </a:p>
          <a:p>
            <a:pPr>
              <a:buClr>
                <a:srgbClr val="000000"/>
              </a:buClr>
            </a:pPr>
            <a:r>
              <a:rPr lang="en-US"/>
              <a:t>Shared concerns early and constructively.</a:t>
            </a:r>
          </a:p>
          <a:p>
            <a:pPr>
              <a:buClr>
                <a:srgbClr val="000000"/>
              </a:buClr>
            </a:pPr>
            <a:r>
              <a:rPr lang="en-US" err="1"/>
              <a:t>Microsift</a:t>
            </a:r>
            <a:r>
              <a:rPr lang="en-US" dirty="0"/>
              <a:t> teams you can see or view your </a:t>
            </a:r>
            <a:r>
              <a:rPr lang="en-US" err="1"/>
              <a:t>presentaions</a:t>
            </a:r>
            <a:r>
              <a:rPr lang="en-US"/>
              <a:t> efficiency by transforming slides into AN INTERACTIVE </a:t>
            </a:r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B7F7A7D-EC6D-DE99-F5F5-0D9F1900BA7E}"/>
              </a:ext>
            </a:extLst>
          </p:cNvPr>
          <p:cNvSpPr>
            <a:spLocks noGrp="1"/>
          </p:cNvSpPr>
          <p:nvPr/>
        </p:nvSpPr>
        <p:spPr>
          <a:xfrm>
            <a:off x="1735898" y="1148660"/>
            <a:ext cx="9534396" cy="56357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endParaRPr lang="en-GB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90EFC3C3-D50A-BB1D-B48E-7B7E05254C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How it improves efficiency or communication</a:t>
            </a:r>
          </a:p>
        </p:txBody>
      </p:sp>
    </p:spTree>
    <p:extLst>
      <p:ext uri="{BB962C8B-B14F-4D97-AF65-F5344CB8AC3E}">
        <p14:creationId xmlns:p14="http://schemas.microsoft.com/office/powerpoint/2010/main" val="16799030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C7988-1142-123A-F934-8B381D0B49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0EA0BB-5456-E2EE-02CB-704BA5A30C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42734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C6D7FC-E6A2-FC29-2F09-46EF6E78A2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1E86F3-15F6-35A0-4678-0ED90F1CC6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04147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582F38-E6FB-A483-F45D-581191378B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C5BECE-0881-5C12-7466-06CB630AB2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70465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>
            <a:extLst>
              <a:ext uri="{FF2B5EF4-FFF2-40B4-BE49-F238E27FC236}">
                <a16:creationId xmlns:a16="http://schemas.microsoft.com/office/drawing/2014/main" id="{9A0F0AC6-A89F-416B-9FA4-48E664065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18D7DD0-110F-43F3-A7E4-B51873CBF1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3A9C15D4-2EE7-4D05-B87C-91D1F3B96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ED7B0FB-9654-4441-9545-02D458B68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7BB94C57-FDF3-45A3-9D1F-904523D7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FB2FD17-3AEA-C734-146A-0244EDA4A2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74" y="1419900"/>
            <a:ext cx="2844002" cy="401820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/>
              <a:t>Any question </a:t>
            </a:r>
            <a:br>
              <a:rPr lang="en-US" sz="4400"/>
            </a:br>
            <a:endParaRPr lang="en-US" sz="4400"/>
          </a:p>
        </p:txBody>
      </p:sp>
      <p:pic>
        <p:nvPicPr>
          <p:cNvPr id="4" name="Content Placeholder 3" descr="A green sign with white text&#10;&#10;AI-generated content may be incorrect.">
            <a:extLst>
              <a:ext uri="{FF2B5EF4-FFF2-40B4-BE49-F238E27FC236}">
                <a16:creationId xmlns:a16="http://schemas.microsoft.com/office/drawing/2014/main" id="{DB8E52A6-75C4-5C69-B437-5436656987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700588" y="1236663"/>
            <a:ext cx="6681395" cy="4457742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AEBDF1A-221A-4497-BBA9-57A70D161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3694434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{EA6BF931-843D-6245-A218-68B43915C882}TF5a3e5eeb-bdf0-4803-b68a-7370e4312f2d83c54588-c5b03f3b0c22</Template>
  <Application>Microsoft Office PowerPoint</Application>
  <PresentationFormat>Widescreen</PresentationFormat>
  <Slides>9</Slides>
  <Notes>0</Notes>
  <HiddenSlides>1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Droplet</vt:lpstr>
      <vt:lpstr>LCHS-4007: DIGITAL SKILLS AND RESEARCH METHODS  </vt:lpstr>
      <vt:lpstr>PowerPoint Presentation</vt:lpstr>
      <vt:lpstr>What their chosen workplace task involves</vt:lpstr>
      <vt:lpstr>Which microsoft 365 tool they selected</vt:lpstr>
      <vt:lpstr>How it improves efficiency or communication</vt:lpstr>
      <vt:lpstr>PowerPoint Presentation</vt:lpstr>
      <vt:lpstr>PowerPoint Presentation</vt:lpstr>
      <vt:lpstr>PowerPoint Presentation</vt:lpstr>
      <vt:lpstr>Any question 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Sanjida Hasan (2014032)</dc:creator>
  <cp:revision>312</cp:revision>
  <cp:lastPrinted>2026-09-30T21:51:46Z</cp:lastPrinted>
  <dcterms:created xsi:type="dcterms:W3CDTF">2026-09-30T21:47:01Z</dcterms:created>
  <dcterms:modified xsi:type="dcterms:W3CDTF">2026-10-07T14:34:30Z</dcterms:modified>
</cp:coreProperties>
</file>