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7" autoAdjust="0"/>
    <p:restoredTop sz="94660"/>
  </p:normalViewPr>
  <p:slideViewPr>
    <p:cSldViewPr snapToGrid="0">
      <p:cViewPr varScale="1">
        <p:scale>
          <a:sx n="60" d="100"/>
          <a:sy n="60" d="100"/>
        </p:scale>
        <p:origin x="52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74681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67244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12944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3/24/2026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63638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3/24/2026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77854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3/24/2026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29467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3/24/2026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7179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3/24/2026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02349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3/24/2026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4105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8143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14195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1889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FD1D2CD-954D-4C4D-B505-05EAD159B2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C9BBC9-9A48-CC22-D135-3B23C2A9FC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4117" y="952500"/>
            <a:ext cx="4124557" cy="3524250"/>
          </a:xfrm>
        </p:spPr>
        <p:txBody>
          <a:bodyPr>
            <a:normAutofit fontScale="90000"/>
          </a:bodyPr>
          <a:lstStyle/>
          <a:p>
            <a:r>
              <a:rPr lang="en-GB" sz="5800" dirty="0"/>
              <a:t>Essay Assignment</a:t>
            </a:r>
            <a:br>
              <a:rPr lang="en-GB" sz="5800" dirty="0"/>
            </a:br>
            <a:r>
              <a:rPr lang="en-GB" sz="5800" dirty="0"/>
              <a:t>1500 Words</a:t>
            </a:r>
            <a:br>
              <a:rPr lang="en-GB" sz="5800" dirty="0"/>
            </a:br>
            <a:r>
              <a:rPr lang="en-GB" sz="5800" dirty="0"/>
              <a:t>2359</a:t>
            </a:r>
            <a:br>
              <a:rPr lang="en-GB" sz="5800" dirty="0"/>
            </a:br>
            <a:r>
              <a:rPr lang="en-GB" sz="5800" dirty="0"/>
              <a:t>01/05/2026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66C8FB-2FA3-541A-1C1E-847C49CF41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4118" y="5374291"/>
            <a:ext cx="4057882" cy="972532"/>
          </a:xfrm>
        </p:spPr>
        <p:txBody>
          <a:bodyPr anchor="t">
            <a:normAutofit/>
          </a:bodyPr>
          <a:lstStyle/>
          <a:p>
            <a:r>
              <a:rPr lang="en-GB" dirty="0"/>
              <a:t>Wynne Jones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2D508B3-A66C-833E-D929-8DC2116356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2088" y="4882722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Pen placed on top of a signature line">
            <a:extLst>
              <a:ext uri="{FF2B5EF4-FFF2-40B4-BE49-F238E27FC236}">
                <a16:creationId xmlns:a16="http://schemas.microsoft.com/office/drawing/2014/main" id="{7283AAA5-CC76-BC9C-AA82-C1EEB40F479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549" r="-1" b="-1"/>
          <a:stretch>
            <a:fillRect/>
          </a:stretch>
        </p:blipFill>
        <p:spPr>
          <a:xfrm>
            <a:off x="5261956" y="10"/>
            <a:ext cx="693004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329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288F9A-D257-034E-D344-B1B549E9C0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Title Page	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2D11BC-B622-8272-572F-BC3EA727A2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“Evaluate how the Criminal Justice System services Victims and defendants through the Criminal Justice process”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Your Name and Student Number</a:t>
            </a:r>
          </a:p>
        </p:txBody>
      </p:sp>
    </p:spTree>
    <p:extLst>
      <p:ext uri="{BB962C8B-B14F-4D97-AF65-F5344CB8AC3E}">
        <p14:creationId xmlns:p14="http://schemas.microsoft.com/office/powerpoint/2010/main" val="41075131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971146-4F2D-C7AD-7D05-C2F36642D2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Criminal Justice Service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C2B90C-C2EB-D34B-0E8E-81DF671E17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Government</a:t>
            </a:r>
          </a:p>
          <a:p>
            <a:r>
              <a:rPr lang="en-GB" dirty="0"/>
              <a:t>The Police</a:t>
            </a:r>
          </a:p>
          <a:p>
            <a:r>
              <a:rPr lang="en-GB" dirty="0"/>
              <a:t>The CPS</a:t>
            </a:r>
          </a:p>
          <a:p>
            <a:r>
              <a:rPr lang="en-GB" dirty="0"/>
              <a:t>The Court Service</a:t>
            </a:r>
          </a:p>
          <a:p>
            <a:r>
              <a:rPr lang="en-GB" dirty="0"/>
              <a:t>Victim Support </a:t>
            </a:r>
          </a:p>
          <a:p>
            <a:r>
              <a:rPr lang="en-GB" dirty="0"/>
              <a:t>Other Support Services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13599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365687-B3EB-5633-C8B3-45CB585EA6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Government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EF02AE-6411-FA58-8E83-BB0EF101D5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Legislation</a:t>
            </a:r>
          </a:p>
          <a:p>
            <a:r>
              <a:rPr lang="en-GB" dirty="0"/>
              <a:t>The Courts</a:t>
            </a:r>
          </a:p>
          <a:p>
            <a:r>
              <a:rPr lang="en-GB" dirty="0"/>
              <a:t>Sentencing</a:t>
            </a:r>
          </a:p>
          <a:p>
            <a:r>
              <a:rPr lang="en-GB" dirty="0"/>
              <a:t>Special Measures</a:t>
            </a:r>
          </a:p>
          <a:p>
            <a:r>
              <a:rPr lang="en-GB" dirty="0"/>
              <a:t>Victims Charter</a:t>
            </a:r>
          </a:p>
        </p:txBody>
      </p:sp>
    </p:spTree>
    <p:extLst>
      <p:ext uri="{BB962C8B-B14F-4D97-AF65-F5344CB8AC3E}">
        <p14:creationId xmlns:p14="http://schemas.microsoft.com/office/powerpoint/2010/main" val="37305171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B81EB6-77E3-31CF-B818-6AB7D41E69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Police Service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DB22C3-9A58-5127-BEEB-E44840A1EE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Custody Officers</a:t>
            </a:r>
          </a:p>
          <a:p>
            <a:r>
              <a:rPr lang="en-GB" dirty="0"/>
              <a:t>Custody Procedures</a:t>
            </a:r>
          </a:p>
          <a:p>
            <a:r>
              <a:rPr lang="en-GB" dirty="0"/>
              <a:t>Defendants Rights</a:t>
            </a:r>
          </a:p>
          <a:p>
            <a:r>
              <a:rPr lang="en-GB" dirty="0"/>
              <a:t>Dealing with Victims and Witnesses</a:t>
            </a:r>
          </a:p>
          <a:p>
            <a:r>
              <a:rPr lang="en-GB" dirty="0"/>
              <a:t>Domestic Violence Strategy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41010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B9F51E-BD27-6E3D-D0E5-08A0E9747C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Crown Prosecution Service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1E7046-E53B-762D-0219-26C4E9E889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Charging advice  Full Test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9812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C03E2B-AA03-3C12-AE9E-75A8D4DAD9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ADCF28-005A-C27A-1D98-99188B5BD2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Good/Bad is the service provided? </a:t>
            </a:r>
          </a:p>
          <a:p>
            <a:r>
              <a:rPr lang="en-GB" dirty="0"/>
              <a:t>Is it too lenient on the defendant? Or harsh?</a:t>
            </a:r>
          </a:p>
          <a:p>
            <a:r>
              <a:rPr lang="en-GB" dirty="0"/>
              <a:t>Are victims protected enough? </a:t>
            </a:r>
          </a:p>
          <a:p>
            <a:endParaRPr lang="en-GB" dirty="0"/>
          </a:p>
          <a:p>
            <a:r>
              <a:rPr lang="en-GB" dirty="0"/>
              <a:t>Find some academic sources on these topics!!</a:t>
            </a:r>
          </a:p>
        </p:txBody>
      </p:sp>
    </p:spTree>
    <p:extLst>
      <p:ext uri="{BB962C8B-B14F-4D97-AF65-F5344CB8AC3E}">
        <p14:creationId xmlns:p14="http://schemas.microsoft.com/office/powerpoint/2010/main" val="2893811471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121</Words>
  <Application>Microsoft Office PowerPoint</Application>
  <PresentationFormat>Widescreen</PresentationFormat>
  <Paragraphs>33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Grandview Display</vt:lpstr>
      <vt:lpstr>DashVTI</vt:lpstr>
      <vt:lpstr>Essay Assignment 1500 Words 2359 01/05/2026</vt:lpstr>
      <vt:lpstr>Title Page  </vt:lpstr>
      <vt:lpstr>The Criminal Justice Service </vt:lpstr>
      <vt:lpstr>Government</vt:lpstr>
      <vt:lpstr>The Police Service</vt:lpstr>
      <vt:lpstr>Crown Prosecution Service</vt:lpstr>
      <vt:lpstr>Evaluate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Wynne Jones (IMH)</dc:creator>
  <cp:lastModifiedBy>Wynne Jones (IMH)</cp:lastModifiedBy>
  <cp:revision>2</cp:revision>
  <dcterms:created xsi:type="dcterms:W3CDTF">2026-03-24T08:34:02Z</dcterms:created>
  <dcterms:modified xsi:type="dcterms:W3CDTF">2026-03-24T08:51:28Z</dcterms:modified>
</cp:coreProperties>
</file>