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28"/>
  </p:notesMasterIdLst>
  <p:sldIdLst>
    <p:sldId id="256" r:id="rId2"/>
    <p:sldId id="257" r:id="rId3"/>
    <p:sldId id="282" r:id="rId4"/>
    <p:sldId id="258" r:id="rId5"/>
    <p:sldId id="259" r:id="rId6"/>
    <p:sldId id="261" r:id="rId7"/>
    <p:sldId id="278" r:id="rId8"/>
    <p:sldId id="279" r:id="rId9"/>
    <p:sldId id="263" r:id="rId10"/>
    <p:sldId id="264" r:id="rId11"/>
    <p:sldId id="265" r:id="rId12"/>
    <p:sldId id="266" r:id="rId13"/>
    <p:sldId id="267" r:id="rId14"/>
    <p:sldId id="268" r:id="rId15"/>
    <p:sldId id="269" r:id="rId16"/>
    <p:sldId id="270" r:id="rId17"/>
    <p:sldId id="271" r:id="rId18"/>
    <p:sldId id="272" r:id="rId19"/>
    <p:sldId id="273" r:id="rId20"/>
    <p:sldId id="274" r:id="rId21"/>
    <p:sldId id="280" r:id="rId22"/>
    <p:sldId id="275" r:id="rId23"/>
    <p:sldId id="276" r:id="rId24"/>
    <p:sldId id="277" r:id="rId25"/>
    <p:sldId id="262" r:id="rId26"/>
    <p:sldId id="260" r:id="rId2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snapToGrid="0">
      <p:cViewPr varScale="1">
        <p:scale>
          <a:sx n="68" d="100"/>
          <a:sy n="68" d="100"/>
        </p:scale>
        <p:origin x="792" y="6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viewProps" Target="view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0364C9A6-358C-4B43-8C5D-B6CCDFF89D57}"/>
              </a:ext>
            </a:extLst>
          </p:cNvPr>
          <p:cNvSpPr txBox="1">
            <a:spLocks noGrp="1"/>
          </p:cNvSpPr>
          <p:nvPr>
            <p:ph type="hdr" sz="quarter"/>
          </p:nvPr>
        </p:nvSpPr>
        <p:spPr>
          <a:xfrm>
            <a:off x="0" y="0"/>
            <a:ext cx="2971800" cy="458791"/>
          </a:xfrm>
          <a:prstGeom prst="rect">
            <a:avLst/>
          </a:prstGeom>
          <a:noFill/>
          <a:ln>
            <a:noFill/>
          </a:ln>
        </p:spPr>
        <p:txBody>
          <a:bodyPr vert="horz" wrap="square" lIns="91440" tIns="45720" rIns="91440" bIns="45720" anchor="t" anchorCtr="0" compatLnSpc="1">
            <a:noAutofit/>
          </a:bodyPr>
          <a:lstStyle>
            <a:lvl1pPr marL="0" marR="0" lvl="0" indent="0" algn="l" defTabSz="914400" rtl="0" fontAlgn="auto" hangingPunct="1">
              <a:lnSpc>
                <a:spcPct val="100000"/>
              </a:lnSpc>
              <a:spcBef>
                <a:spcPts val="0"/>
              </a:spcBef>
              <a:spcAft>
                <a:spcPts val="0"/>
              </a:spcAft>
              <a:buNone/>
              <a:tabLst/>
              <a:defRPr lang="en-GB" sz="1200" b="0" i="0" u="none" strike="noStrike" kern="1200" cap="none" spc="0" baseline="0">
                <a:solidFill>
                  <a:srgbClr val="000000"/>
                </a:solidFill>
                <a:uFillTx/>
                <a:latin typeface="Calibri"/>
              </a:defRPr>
            </a:lvl1pPr>
          </a:lstStyle>
          <a:p>
            <a:pPr lvl="0"/>
            <a:endParaRPr lang="en-GB"/>
          </a:p>
        </p:txBody>
      </p:sp>
      <p:sp>
        <p:nvSpPr>
          <p:cNvPr id="3" name="Date Placeholder 2">
            <a:extLst>
              <a:ext uri="{FF2B5EF4-FFF2-40B4-BE49-F238E27FC236}">
                <a16:creationId xmlns:a16="http://schemas.microsoft.com/office/drawing/2014/main" id="{F0B5B758-213F-4716-8CF5-9254631A1675}"/>
              </a:ext>
            </a:extLst>
          </p:cNvPr>
          <p:cNvSpPr txBox="1">
            <a:spLocks noGrp="1"/>
          </p:cNvSpPr>
          <p:nvPr>
            <p:ph type="dt" idx="1"/>
          </p:nvPr>
        </p:nvSpPr>
        <p:spPr>
          <a:xfrm>
            <a:off x="3884608" y="0"/>
            <a:ext cx="2971800" cy="458791"/>
          </a:xfrm>
          <a:prstGeom prst="rect">
            <a:avLst/>
          </a:prstGeom>
          <a:noFill/>
          <a:ln>
            <a:noFill/>
          </a:ln>
        </p:spPr>
        <p:txBody>
          <a:bodyPr vert="horz" wrap="square" lIns="91440" tIns="45720" rIns="91440" bIns="45720" anchor="t" anchorCtr="0" compatLnSpc="1">
            <a:noAutofit/>
          </a:bodyPr>
          <a:lstStyle>
            <a:lvl1pPr marL="0" marR="0" lvl="0" indent="0" algn="r" defTabSz="914400" rtl="0" fontAlgn="auto" hangingPunct="1">
              <a:lnSpc>
                <a:spcPct val="100000"/>
              </a:lnSpc>
              <a:spcBef>
                <a:spcPts val="0"/>
              </a:spcBef>
              <a:spcAft>
                <a:spcPts val="0"/>
              </a:spcAft>
              <a:buNone/>
              <a:tabLst/>
              <a:defRPr lang="en-GB" sz="1200" b="0" i="0" u="none" strike="noStrike" kern="1200" cap="none" spc="0" baseline="0">
                <a:solidFill>
                  <a:srgbClr val="000000"/>
                </a:solidFill>
                <a:uFillTx/>
                <a:latin typeface="Calibri"/>
              </a:defRPr>
            </a:lvl1pPr>
          </a:lstStyle>
          <a:p>
            <a:pPr lvl="0"/>
            <a:fld id="{6609338D-4B47-42EB-A9BF-5EC0D760B8AA}" type="datetime1">
              <a:rPr lang="en-GB"/>
              <a:pPr lvl="0"/>
              <a:t>05/11/2020</a:t>
            </a:fld>
            <a:endParaRPr lang="en-GB"/>
          </a:p>
        </p:txBody>
      </p:sp>
      <p:sp>
        <p:nvSpPr>
          <p:cNvPr id="4" name="Slide Image Placeholder 3">
            <a:extLst>
              <a:ext uri="{FF2B5EF4-FFF2-40B4-BE49-F238E27FC236}">
                <a16:creationId xmlns:a16="http://schemas.microsoft.com/office/drawing/2014/main" id="{0E72B75B-4D82-4B27-BB86-39B8D2EF1468}"/>
              </a:ext>
            </a:extLst>
          </p:cNvPr>
          <p:cNvSpPr>
            <a:spLocks noGrp="1" noRot="1" noChangeAspect="1"/>
          </p:cNvSpPr>
          <p:nvPr>
            <p:ph type="sldImg" idx="2"/>
          </p:nvPr>
        </p:nvSpPr>
        <p:spPr>
          <a:xfrm>
            <a:off x="685800" y="1143000"/>
            <a:ext cx="5486400" cy="3086099"/>
          </a:xfrm>
          <a:prstGeom prst="rect">
            <a:avLst/>
          </a:prstGeom>
          <a:noFill/>
          <a:ln w="12701">
            <a:solidFill>
              <a:srgbClr val="000000"/>
            </a:solidFill>
            <a:prstDash val="solid"/>
          </a:ln>
        </p:spPr>
      </p:sp>
      <p:sp>
        <p:nvSpPr>
          <p:cNvPr id="5" name="Notes Placeholder 4">
            <a:extLst>
              <a:ext uri="{FF2B5EF4-FFF2-40B4-BE49-F238E27FC236}">
                <a16:creationId xmlns:a16="http://schemas.microsoft.com/office/drawing/2014/main" id="{C48FC885-6A70-4249-8CF9-C9520DB48FC4}"/>
              </a:ext>
            </a:extLst>
          </p:cNvPr>
          <p:cNvSpPr txBox="1">
            <a:spLocks noGrp="1"/>
          </p:cNvSpPr>
          <p:nvPr>
            <p:ph type="body" sz="quarter" idx="3"/>
          </p:nvPr>
        </p:nvSpPr>
        <p:spPr>
          <a:xfrm>
            <a:off x="685800" y="4400549"/>
            <a:ext cx="5486400" cy="3600450"/>
          </a:xfrm>
          <a:prstGeom prst="rect">
            <a:avLst/>
          </a:prstGeom>
          <a:noFill/>
          <a:ln>
            <a:noFill/>
          </a:ln>
        </p:spPr>
        <p:txBody>
          <a:bodyPr vert="horz" wrap="square" lIns="91440" tIns="45720" rIns="91440" bIns="45720" anchor="t" anchorCtr="0" compatLnSpc="1">
            <a:no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a:extLst>
              <a:ext uri="{FF2B5EF4-FFF2-40B4-BE49-F238E27FC236}">
                <a16:creationId xmlns:a16="http://schemas.microsoft.com/office/drawing/2014/main" id="{8E28E490-9629-4D43-AC6A-0879BC9CCE14}"/>
              </a:ext>
            </a:extLst>
          </p:cNvPr>
          <p:cNvSpPr txBox="1">
            <a:spLocks noGrp="1"/>
          </p:cNvSpPr>
          <p:nvPr>
            <p:ph type="ftr" sz="quarter" idx="4"/>
          </p:nvPr>
        </p:nvSpPr>
        <p:spPr>
          <a:xfrm>
            <a:off x="0" y="8685208"/>
            <a:ext cx="2971800" cy="458791"/>
          </a:xfrm>
          <a:prstGeom prst="rect">
            <a:avLst/>
          </a:prstGeom>
          <a:noFill/>
          <a:ln>
            <a:noFill/>
          </a:ln>
        </p:spPr>
        <p:txBody>
          <a:bodyPr vert="horz" wrap="square" lIns="91440" tIns="45720" rIns="91440" bIns="45720" anchor="b" anchorCtr="0" compatLnSpc="1">
            <a:noAutofit/>
          </a:bodyPr>
          <a:lstStyle>
            <a:lvl1pPr marL="0" marR="0" lvl="0" indent="0" algn="l" defTabSz="914400" rtl="0" fontAlgn="auto" hangingPunct="1">
              <a:lnSpc>
                <a:spcPct val="100000"/>
              </a:lnSpc>
              <a:spcBef>
                <a:spcPts val="0"/>
              </a:spcBef>
              <a:spcAft>
                <a:spcPts val="0"/>
              </a:spcAft>
              <a:buNone/>
              <a:tabLst/>
              <a:defRPr lang="en-GB" sz="1200" b="0" i="0" u="none" strike="noStrike" kern="1200" cap="none" spc="0" baseline="0">
                <a:solidFill>
                  <a:srgbClr val="000000"/>
                </a:solidFill>
                <a:uFillTx/>
                <a:latin typeface="Calibri"/>
              </a:defRPr>
            </a:lvl1pPr>
          </a:lstStyle>
          <a:p>
            <a:pPr lvl="0"/>
            <a:endParaRPr lang="en-GB"/>
          </a:p>
        </p:txBody>
      </p:sp>
      <p:sp>
        <p:nvSpPr>
          <p:cNvPr id="7" name="Slide Number Placeholder 6">
            <a:extLst>
              <a:ext uri="{FF2B5EF4-FFF2-40B4-BE49-F238E27FC236}">
                <a16:creationId xmlns:a16="http://schemas.microsoft.com/office/drawing/2014/main" id="{035E84EC-4B0B-44B4-8E62-D54B9FE77CBD}"/>
              </a:ext>
            </a:extLst>
          </p:cNvPr>
          <p:cNvSpPr txBox="1">
            <a:spLocks noGrp="1"/>
          </p:cNvSpPr>
          <p:nvPr>
            <p:ph type="sldNum" sz="quarter" idx="5"/>
          </p:nvPr>
        </p:nvSpPr>
        <p:spPr>
          <a:xfrm>
            <a:off x="3884608" y="8685208"/>
            <a:ext cx="2971800" cy="458791"/>
          </a:xfrm>
          <a:prstGeom prst="rect">
            <a:avLst/>
          </a:prstGeom>
          <a:noFill/>
          <a:ln>
            <a:noFill/>
          </a:ln>
        </p:spPr>
        <p:txBody>
          <a:bodyPr vert="horz" wrap="square" lIns="91440" tIns="45720" rIns="91440" bIns="45720" anchor="b" anchorCtr="0" compatLnSpc="1">
            <a:noAutofit/>
          </a:bodyPr>
          <a:lstStyle>
            <a:lvl1pPr marL="0" marR="0" lvl="0" indent="0" algn="r" defTabSz="914400" rtl="0" fontAlgn="auto" hangingPunct="1">
              <a:lnSpc>
                <a:spcPct val="100000"/>
              </a:lnSpc>
              <a:spcBef>
                <a:spcPts val="0"/>
              </a:spcBef>
              <a:spcAft>
                <a:spcPts val="0"/>
              </a:spcAft>
              <a:buNone/>
              <a:tabLst/>
              <a:defRPr lang="en-GB" sz="1200" b="0" i="0" u="none" strike="noStrike" kern="1200" cap="none" spc="0" baseline="0">
                <a:solidFill>
                  <a:srgbClr val="000000"/>
                </a:solidFill>
                <a:uFillTx/>
                <a:latin typeface="Calibri"/>
              </a:defRPr>
            </a:lvl1pPr>
          </a:lstStyle>
          <a:p>
            <a:pPr lvl="0"/>
            <a:fld id="{65162E5D-54B0-405E-B8A5-40BCC1FB3214}" type="slidenum">
              <a:t>‹#›</a:t>
            </a:fld>
            <a:endParaRPr lang="en-GB"/>
          </a:p>
        </p:txBody>
      </p:sp>
    </p:spTree>
    <p:extLst>
      <p:ext uri="{BB962C8B-B14F-4D97-AF65-F5344CB8AC3E}">
        <p14:creationId xmlns:p14="http://schemas.microsoft.com/office/powerpoint/2010/main" val="1980131629"/>
      </p:ext>
    </p:extLst>
  </p:cSld>
  <p:clrMap bg1="lt1" tx1="dk1" bg2="lt2" tx2="dk2" accent1="accent1" accent2="accent2" accent3="accent3" accent4="accent4" accent5="accent5" accent6="accent6" hlink="hlink" folHlink="folHlink"/>
  <p:notesStyle>
    <a:lvl1pPr marL="0" marR="0" lvl="0" indent="0" algn="l" defTabSz="914400" rtl="0" fontAlgn="auto" hangingPunct="1">
      <a:lnSpc>
        <a:spcPct val="100000"/>
      </a:lnSpc>
      <a:spcBef>
        <a:spcPts val="0"/>
      </a:spcBef>
      <a:spcAft>
        <a:spcPts val="0"/>
      </a:spcAft>
      <a:buNone/>
      <a:tabLst/>
      <a:defRPr lang="en-US" sz="1200" b="0" i="0" u="none" strike="noStrike" kern="1200" cap="none" spc="0" baseline="0">
        <a:solidFill>
          <a:srgbClr val="000000"/>
        </a:solidFill>
        <a:uFillTx/>
        <a:latin typeface="Calibri"/>
      </a:defRPr>
    </a:lvl1pPr>
    <a:lvl2pPr marL="457200" marR="0" lvl="1" indent="0" algn="l" defTabSz="914400" rtl="0" fontAlgn="auto" hangingPunct="1">
      <a:lnSpc>
        <a:spcPct val="100000"/>
      </a:lnSpc>
      <a:spcBef>
        <a:spcPts val="0"/>
      </a:spcBef>
      <a:spcAft>
        <a:spcPts val="0"/>
      </a:spcAft>
      <a:buNone/>
      <a:tabLst/>
      <a:defRPr lang="en-US" sz="1200" b="0" i="0" u="none" strike="noStrike" kern="1200" cap="none" spc="0" baseline="0">
        <a:solidFill>
          <a:srgbClr val="000000"/>
        </a:solidFill>
        <a:uFillTx/>
        <a:latin typeface="Calibri"/>
      </a:defRPr>
    </a:lvl2pPr>
    <a:lvl3pPr marL="914400" marR="0" lvl="2" indent="0" algn="l" defTabSz="914400" rtl="0" fontAlgn="auto" hangingPunct="1">
      <a:lnSpc>
        <a:spcPct val="100000"/>
      </a:lnSpc>
      <a:spcBef>
        <a:spcPts val="0"/>
      </a:spcBef>
      <a:spcAft>
        <a:spcPts val="0"/>
      </a:spcAft>
      <a:buNone/>
      <a:tabLst/>
      <a:defRPr lang="en-US" sz="1200" b="0" i="0" u="none" strike="noStrike" kern="1200" cap="none" spc="0" baseline="0">
        <a:solidFill>
          <a:srgbClr val="000000"/>
        </a:solidFill>
        <a:uFillTx/>
        <a:latin typeface="Calibri"/>
      </a:defRPr>
    </a:lvl3pPr>
    <a:lvl4pPr marL="1371600" marR="0" lvl="3" indent="0" algn="l" defTabSz="914400" rtl="0" fontAlgn="auto" hangingPunct="1">
      <a:lnSpc>
        <a:spcPct val="100000"/>
      </a:lnSpc>
      <a:spcBef>
        <a:spcPts val="0"/>
      </a:spcBef>
      <a:spcAft>
        <a:spcPts val="0"/>
      </a:spcAft>
      <a:buNone/>
      <a:tabLst/>
      <a:defRPr lang="en-US" sz="1200" b="0" i="0" u="none" strike="noStrike" kern="1200" cap="none" spc="0" baseline="0">
        <a:solidFill>
          <a:srgbClr val="000000"/>
        </a:solidFill>
        <a:uFillTx/>
        <a:latin typeface="Calibri"/>
      </a:defRPr>
    </a:lvl4pPr>
    <a:lvl5pPr marL="1828800" marR="0" lvl="4" indent="0" algn="l" defTabSz="914400" rtl="0" fontAlgn="auto" hangingPunct="1">
      <a:lnSpc>
        <a:spcPct val="100000"/>
      </a:lnSpc>
      <a:spcBef>
        <a:spcPts val="0"/>
      </a:spcBef>
      <a:spcAft>
        <a:spcPts val="0"/>
      </a:spcAft>
      <a:buNone/>
      <a:tabLst/>
      <a:defRPr lang="en-US" sz="1200" b="0" i="0" u="none" strike="noStrike" kern="1200" cap="none" spc="0" baseline="0">
        <a:solidFill>
          <a:srgbClr val="000000"/>
        </a:solidFill>
        <a:uFillTx/>
        <a:latin typeface="Calibri"/>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252E1E0A-5573-4786-AFAE-39454C2C8D5F}"/>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738DE817-4656-4227-B385-F53B69911ABB}"/>
              </a:ext>
            </a:extLst>
          </p:cNvPr>
          <p:cNvSpPr txBox="1">
            <a:spLocks noGrp="1"/>
          </p:cNvSpPr>
          <p:nvPr>
            <p:ph type="body" sz="quarter" idx="1"/>
          </p:nvPr>
        </p:nvSpPr>
        <p:spPr/>
        <p:txBody>
          <a:bodyPr/>
          <a:lstStyle/>
          <a:p>
            <a:endParaRPr lang="en-GB"/>
          </a:p>
        </p:txBody>
      </p:sp>
      <p:sp>
        <p:nvSpPr>
          <p:cNvPr id="4" name="Slide Number Placeholder 3">
            <a:extLst>
              <a:ext uri="{FF2B5EF4-FFF2-40B4-BE49-F238E27FC236}">
                <a16:creationId xmlns:a16="http://schemas.microsoft.com/office/drawing/2014/main" id="{B65E60EA-82EE-4097-9B04-22ADAE14B3DD}"/>
              </a:ext>
            </a:extLst>
          </p:cNvPr>
          <p:cNvSpPr txBox="1"/>
          <p:nvPr/>
        </p:nvSpPr>
        <p:spPr>
          <a:xfrm>
            <a:off x="3884608" y="8685208"/>
            <a:ext cx="2971800" cy="458791"/>
          </a:xfrm>
          <a:prstGeom prst="rect">
            <a:avLst/>
          </a:prstGeom>
          <a:noFill/>
          <a:ln cap="flat">
            <a:noFill/>
          </a:ln>
        </p:spPr>
        <p:txBody>
          <a:bodyPr vert="horz" wrap="square" lIns="91440" tIns="45720" rIns="91440" bIns="45720" anchor="b" anchorCtr="0" compatLnSpc="1">
            <a:noAutofit/>
          </a:bodyPr>
          <a:lstStyle/>
          <a:p>
            <a:pPr marL="0" marR="0" lvl="0" indent="0" algn="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598A5E56-F871-49DA-B0ED-0BFC20ED34C5}" type="slidenum">
              <a:t>23</a:t>
            </a:fld>
            <a:endParaRPr lang="en-GB" sz="1200" b="0" i="0" u="none" strike="noStrike" kern="1200" cap="none" spc="0" baseline="0">
              <a:solidFill>
                <a:srgbClr val="000000"/>
              </a:solidFill>
              <a:uFillTx/>
              <a:latin typeface="Calibri"/>
            </a:endParaRP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2" name="Rectangle 9">
            <a:extLst>
              <a:ext uri="{FF2B5EF4-FFF2-40B4-BE49-F238E27FC236}">
                <a16:creationId xmlns:a16="http://schemas.microsoft.com/office/drawing/2014/main" id="{FFB8B48A-B268-462A-A3D6-E5767BE43EF3}"/>
              </a:ext>
            </a:extLst>
          </p:cNvPr>
          <p:cNvSpPr/>
          <p:nvPr/>
        </p:nvSpPr>
        <p:spPr>
          <a:xfrm>
            <a:off x="3172" y="6400800"/>
            <a:ext cx="12188823" cy="457200"/>
          </a:xfrm>
          <a:prstGeom prst="rect">
            <a:avLst/>
          </a:prstGeom>
          <a:solidFill>
            <a:srgbClr val="262626"/>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3" name="Title 1">
            <a:extLst>
              <a:ext uri="{FF2B5EF4-FFF2-40B4-BE49-F238E27FC236}">
                <a16:creationId xmlns:a16="http://schemas.microsoft.com/office/drawing/2014/main" id="{49282D79-9DC1-4ADE-897D-81E3F00A27A7}"/>
              </a:ext>
            </a:extLst>
          </p:cNvPr>
          <p:cNvSpPr txBox="1">
            <a:spLocks noGrp="1"/>
          </p:cNvSpPr>
          <p:nvPr>
            <p:ph type="ctrTitle"/>
          </p:nvPr>
        </p:nvSpPr>
        <p:spPr>
          <a:xfrm>
            <a:off x="1097280" y="758952"/>
            <a:ext cx="10058400" cy="3566160"/>
          </a:xfrm>
        </p:spPr>
        <p:txBody>
          <a:bodyPr/>
          <a:lstStyle>
            <a:lvl1pPr>
              <a:defRPr sz="8000">
                <a:solidFill>
                  <a:srgbClr val="262626"/>
                </a:solidFill>
              </a:defRPr>
            </a:lvl1pPr>
          </a:lstStyle>
          <a:p>
            <a:pPr lvl="0"/>
            <a:r>
              <a:rPr lang="en-US"/>
              <a:t>Click to edit Master title style</a:t>
            </a:r>
          </a:p>
        </p:txBody>
      </p:sp>
      <p:sp>
        <p:nvSpPr>
          <p:cNvPr id="4" name="Subtitle 2">
            <a:extLst>
              <a:ext uri="{FF2B5EF4-FFF2-40B4-BE49-F238E27FC236}">
                <a16:creationId xmlns:a16="http://schemas.microsoft.com/office/drawing/2014/main" id="{F94644C3-5E8A-45CA-8143-470179CD28CB}"/>
              </a:ext>
            </a:extLst>
          </p:cNvPr>
          <p:cNvSpPr txBox="1">
            <a:spLocks noGrp="1"/>
          </p:cNvSpPr>
          <p:nvPr>
            <p:ph type="subTitle" idx="1"/>
          </p:nvPr>
        </p:nvSpPr>
        <p:spPr>
          <a:xfrm>
            <a:off x="1100050" y="4645152"/>
            <a:ext cx="10058400" cy="1143000"/>
          </a:xfrm>
        </p:spPr>
        <p:txBody>
          <a:bodyPr lIns="91440" rIns="91440"/>
          <a:lstStyle>
            <a:lvl1pPr marL="0" indent="0">
              <a:buNone/>
              <a:defRPr sz="2400" cap="all" spc="200">
                <a:solidFill>
                  <a:srgbClr val="000000"/>
                </a:solidFill>
              </a:defRPr>
            </a:lvl1pPr>
          </a:lstStyle>
          <a:p>
            <a:pPr lvl="0"/>
            <a:r>
              <a:rPr lang="en-US"/>
              <a:t>Click to edit Master subtitle style</a:t>
            </a:r>
          </a:p>
        </p:txBody>
      </p:sp>
      <p:cxnSp>
        <p:nvCxnSpPr>
          <p:cNvPr id="5" name="Straight Connector 8">
            <a:extLst>
              <a:ext uri="{FF2B5EF4-FFF2-40B4-BE49-F238E27FC236}">
                <a16:creationId xmlns:a16="http://schemas.microsoft.com/office/drawing/2014/main" id="{2E343FF0-4732-4716-8D42-773DE85A9257}"/>
              </a:ext>
            </a:extLst>
          </p:cNvPr>
          <p:cNvCxnSpPr/>
          <p:nvPr/>
        </p:nvCxnSpPr>
        <p:spPr>
          <a:xfrm>
            <a:off x="1207657" y="4474744"/>
            <a:ext cx="9875520" cy="0"/>
          </a:xfrm>
          <a:prstGeom prst="straightConnector1">
            <a:avLst/>
          </a:prstGeom>
          <a:noFill/>
          <a:ln w="12701" cap="flat">
            <a:solidFill>
              <a:srgbClr val="404040"/>
            </a:solidFill>
            <a:prstDash val="solid"/>
            <a:miter/>
          </a:ln>
        </p:spPr>
      </p:cxnSp>
      <p:sp>
        <p:nvSpPr>
          <p:cNvPr id="6" name="Date Placeholder 3">
            <a:extLst>
              <a:ext uri="{FF2B5EF4-FFF2-40B4-BE49-F238E27FC236}">
                <a16:creationId xmlns:a16="http://schemas.microsoft.com/office/drawing/2014/main" id="{647597DA-8278-41B9-89AC-F4EBD45BBDD2}"/>
              </a:ext>
            </a:extLst>
          </p:cNvPr>
          <p:cNvSpPr txBox="1">
            <a:spLocks noGrp="1"/>
          </p:cNvSpPr>
          <p:nvPr>
            <p:ph type="dt" sz="half" idx="7"/>
          </p:nvPr>
        </p:nvSpPr>
        <p:spPr/>
        <p:txBody>
          <a:bodyPr/>
          <a:lstStyle>
            <a:lvl1pPr>
              <a:defRPr/>
            </a:lvl1pPr>
          </a:lstStyle>
          <a:p>
            <a:pPr lvl="0"/>
            <a:fld id="{8F791A6F-9937-41DE-A93A-01DB50B75BDE}" type="datetime1">
              <a:rPr lang="en-US"/>
              <a:pPr lvl="0"/>
              <a:t>11/5/2020</a:t>
            </a:fld>
            <a:endParaRPr lang="en-US"/>
          </a:p>
        </p:txBody>
      </p:sp>
      <p:sp>
        <p:nvSpPr>
          <p:cNvPr id="7" name="Footer Placeholder 4">
            <a:extLst>
              <a:ext uri="{FF2B5EF4-FFF2-40B4-BE49-F238E27FC236}">
                <a16:creationId xmlns:a16="http://schemas.microsoft.com/office/drawing/2014/main" id="{1F4A6FCB-CEE3-4596-9413-62D8640AEDE2}"/>
              </a:ext>
            </a:extLst>
          </p:cNvPr>
          <p:cNvSpPr txBox="1">
            <a:spLocks noGrp="1"/>
          </p:cNvSpPr>
          <p:nvPr>
            <p:ph type="ftr" sz="quarter" idx="9"/>
          </p:nvPr>
        </p:nvSpPr>
        <p:spPr/>
        <p:txBody>
          <a:bodyPr/>
          <a:lstStyle>
            <a:lvl1pPr>
              <a:defRPr/>
            </a:lvl1pPr>
          </a:lstStyle>
          <a:p>
            <a:pPr lvl="0"/>
            <a:endParaRPr lang="en-US"/>
          </a:p>
        </p:txBody>
      </p:sp>
      <p:sp>
        <p:nvSpPr>
          <p:cNvPr id="8" name="Slide Number Placeholder 5">
            <a:extLst>
              <a:ext uri="{FF2B5EF4-FFF2-40B4-BE49-F238E27FC236}">
                <a16:creationId xmlns:a16="http://schemas.microsoft.com/office/drawing/2014/main" id="{64CCA308-3242-4F7E-84C8-D57DB0055008}"/>
              </a:ext>
            </a:extLst>
          </p:cNvPr>
          <p:cNvSpPr txBox="1">
            <a:spLocks noGrp="1"/>
          </p:cNvSpPr>
          <p:nvPr>
            <p:ph type="sldNum" sz="quarter" idx="8"/>
          </p:nvPr>
        </p:nvSpPr>
        <p:spPr/>
        <p:txBody>
          <a:bodyPr/>
          <a:lstStyle>
            <a:lvl1pPr>
              <a:defRPr/>
            </a:lvl1pPr>
          </a:lstStyle>
          <a:p>
            <a:pPr lvl="0"/>
            <a:fld id="{6B988D77-11A4-4F77-8E69-E34F2E792F8F}" type="slidenum">
              <a:t>‹#›</a:t>
            </a:fld>
            <a:endParaRPr lang="en-US"/>
          </a:p>
        </p:txBody>
      </p:sp>
    </p:spTree>
    <p:extLst>
      <p:ext uri="{BB962C8B-B14F-4D97-AF65-F5344CB8AC3E}">
        <p14:creationId xmlns:p14="http://schemas.microsoft.com/office/powerpoint/2010/main" val="1890185406"/>
      </p:ext>
    </p:extLst>
  </p:cSld>
  <p:clrMapOvr>
    <a:masterClrMapping/>
  </p:clrMapOvr>
  <p:hf sldNum="0" hdr="0" ftr="0" dt="0"/>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C0969B9-AEC1-4A8B-8D6C-2EAC03313E49}"/>
              </a:ext>
            </a:extLst>
          </p:cNvPr>
          <p:cNvSpPr txBox="1">
            <a:spLocks noGrp="1"/>
          </p:cNvSpPr>
          <p:nvPr>
            <p:ph type="title"/>
          </p:nvPr>
        </p:nvSpPr>
        <p:spPr/>
        <p:txBody>
          <a:bodyPr/>
          <a:lstStyle>
            <a:lvl1pPr>
              <a:defRPr/>
            </a:lvl1pPr>
          </a:lstStyle>
          <a:p>
            <a:pPr lvl="0"/>
            <a:r>
              <a:rPr lang="en-US"/>
              <a:t>Click to edit Master title style</a:t>
            </a:r>
          </a:p>
        </p:txBody>
      </p:sp>
      <p:sp>
        <p:nvSpPr>
          <p:cNvPr id="3" name="Content Placeholder 2">
            <a:extLst>
              <a:ext uri="{FF2B5EF4-FFF2-40B4-BE49-F238E27FC236}">
                <a16:creationId xmlns:a16="http://schemas.microsoft.com/office/drawing/2014/main" id="{DA03A4C1-3B14-4FD3-9816-DE5972129F56}"/>
              </a:ext>
            </a:extLst>
          </p:cNvPr>
          <p:cNvSpPr txBox="1">
            <a:spLocks noGrp="1"/>
          </p:cNvSpPr>
          <p:nvPr>
            <p:ph idx="1"/>
          </p:nvPr>
        </p:nvSpPr>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6">
            <a:extLst>
              <a:ext uri="{FF2B5EF4-FFF2-40B4-BE49-F238E27FC236}">
                <a16:creationId xmlns:a16="http://schemas.microsoft.com/office/drawing/2014/main" id="{69AB7D48-672B-4A2F-BC31-6AB2E51CED53}"/>
              </a:ext>
            </a:extLst>
          </p:cNvPr>
          <p:cNvSpPr txBox="1">
            <a:spLocks noGrp="1"/>
          </p:cNvSpPr>
          <p:nvPr>
            <p:ph type="dt" sz="half" idx="7"/>
          </p:nvPr>
        </p:nvSpPr>
        <p:spPr/>
        <p:txBody>
          <a:bodyPr/>
          <a:lstStyle>
            <a:lvl1pPr>
              <a:defRPr/>
            </a:lvl1pPr>
          </a:lstStyle>
          <a:p>
            <a:pPr lvl="0"/>
            <a:fld id="{F8DBB991-B9D0-4074-B0BA-5DC94B72C6A7}" type="datetime1">
              <a:rPr lang="en-US"/>
              <a:pPr lvl="0"/>
              <a:t>11/5/2020</a:t>
            </a:fld>
            <a:endParaRPr lang="en-US"/>
          </a:p>
        </p:txBody>
      </p:sp>
      <p:sp>
        <p:nvSpPr>
          <p:cNvPr id="5" name="Footer Placeholder 7">
            <a:extLst>
              <a:ext uri="{FF2B5EF4-FFF2-40B4-BE49-F238E27FC236}">
                <a16:creationId xmlns:a16="http://schemas.microsoft.com/office/drawing/2014/main" id="{D4F64004-B741-4CA1-9694-67EDD6C6C592}"/>
              </a:ext>
            </a:extLst>
          </p:cNvPr>
          <p:cNvSpPr txBox="1">
            <a:spLocks noGrp="1"/>
          </p:cNvSpPr>
          <p:nvPr>
            <p:ph type="ftr" sz="quarter" idx="9"/>
          </p:nvPr>
        </p:nvSpPr>
        <p:spPr/>
        <p:txBody>
          <a:bodyPr/>
          <a:lstStyle>
            <a:lvl1pPr>
              <a:defRPr/>
            </a:lvl1pPr>
          </a:lstStyle>
          <a:p>
            <a:pPr lvl="0"/>
            <a:endParaRPr lang="en-US"/>
          </a:p>
        </p:txBody>
      </p:sp>
      <p:sp>
        <p:nvSpPr>
          <p:cNvPr id="6" name="Slide Number Placeholder 8">
            <a:extLst>
              <a:ext uri="{FF2B5EF4-FFF2-40B4-BE49-F238E27FC236}">
                <a16:creationId xmlns:a16="http://schemas.microsoft.com/office/drawing/2014/main" id="{CC2616D7-15AD-4460-9EE5-30535931C32D}"/>
              </a:ext>
            </a:extLst>
          </p:cNvPr>
          <p:cNvSpPr txBox="1">
            <a:spLocks noGrp="1"/>
          </p:cNvSpPr>
          <p:nvPr>
            <p:ph type="sldNum" sz="quarter" idx="8"/>
          </p:nvPr>
        </p:nvSpPr>
        <p:spPr/>
        <p:txBody>
          <a:bodyPr/>
          <a:lstStyle>
            <a:lvl1pPr>
              <a:defRPr/>
            </a:lvl1pPr>
          </a:lstStyle>
          <a:p>
            <a:pPr lvl="0"/>
            <a:fld id="{487FD648-EB94-464C-9739-B501E3A1831E}" type="slidenum">
              <a:t>‹#›</a:t>
            </a:fld>
            <a:endParaRPr lang="en-US"/>
          </a:p>
        </p:txBody>
      </p:sp>
    </p:spTree>
    <p:extLst>
      <p:ext uri="{BB962C8B-B14F-4D97-AF65-F5344CB8AC3E}">
        <p14:creationId xmlns:p14="http://schemas.microsoft.com/office/powerpoint/2010/main" val="3092158609"/>
      </p:ext>
    </p:extLst>
  </p:cSld>
  <p:clrMapOvr>
    <a:masterClrMapping/>
  </p:clrMapOvr>
  <p:hf sldNum="0" hdr="0" ftr="0" dt="0"/>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Pr>
        <a:solidFill>
          <a:srgbClr val="FFFFFF"/>
        </a:solidFill>
        <a:effectLst/>
      </p:bgPr>
    </p:bg>
    <p:spTree>
      <p:nvGrpSpPr>
        <p:cNvPr id="1" name=""/>
        <p:cNvGrpSpPr/>
        <p:nvPr/>
      </p:nvGrpSpPr>
      <p:grpSpPr>
        <a:xfrm>
          <a:off x="0" y="0"/>
          <a:ext cx="0" cy="0"/>
          <a:chOff x="0" y="0"/>
          <a:chExt cx="0" cy="0"/>
        </a:xfrm>
      </p:grpSpPr>
      <p:sp>
        <p:nvSpPr>
          <p:cNvPr id="2" name="Rectangle 9">
            <a:extLst>
              <a:ext uri="{FF2B5EF4-FFF2-40B4-BE49-F238E27FC236}">
                <a16:creationId xmlns:a16="http://schemas.microsoft.com/office/drawing/2014/main" id="{517191F1-BFC5-4A28-8FD0-88FD1EBC984C}"/>
              </a:ext>
            </a:extLst>
          </p:cNvPr>
          <p:cNvSpPr/>
          <p:nvPr/>
        </p:nvSpPr>
        <p:spPr>
          <a:xfrm>
            <a:off x="3172" y="6400800"/>
            <a:ext cx="12188823" cy="457200"/>
          </a:xfrm>
          <a:prstGeom prst="rect">
            <a:avLst/>
          </a:prstGeom>
          <a:solidFill>
            <a:srgbClr val="262626"/>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3" name="Title 1">
            <a:extLst>
              <a:ext uri="{FF2B5EF4-FFF2-40B4-BE49-F238E27FC236}">
                <a16:creationId xmlns:a16="http://schemas.microsoft.com/office/drawing/2014/main" id="{1EBBEF07-74EA-4E0C-A5A5-5368AD8D97DB}"/>
              </a:ext>
            </a:extLst>
          </p:cNvPr>
          <p:cNvSpPr txBox="1">
            <a:spLocks noGrp="1"/>
          </p:cNvSpPr>
          <p:nvPr>
            <p:ph type="title"/>
          </p:nvPr>
        </p:nvSpPr>
        <p:spPr>
          <a:xfrm>
            <a:off x="1097280" y="758952"/>
            <a:ext cx="10058400" cy="3566160"/>
          </a:xfrm>
        </p:spPr>
        <p:txBody>
          <a:bodyPr/>
          <a:lstStyle>
            <a:lvl1pPr>
              <a:defRPr sz="8000">
                <a:solidFill>
                  <a:srgbClr val="262626"/>
                </a:solidFill>
              </a:defRPr>
            </a:lvl1pPr>
          </a:lstStyle>
          <a:p>
            <a:pPr lvl="0"/>
            <a:r>
              <a:rPr lang="en-US"/>
              <a:t>Click to edit Master title style</a:t>
            </a:r>
          </a:p>
        </p:txBody>
      </p:sp>
      <p:sp>
        <p:nvSpPr>
          <p:cNvPr id="4" name="Text Placeholder 2">
            <a:extLst>
              <a:ext uri="{FF2B5EF4-FFF2-40B4-BE49-F238E27FC236}">
                <a16:creationId xmlns:a16="http://schemas.microsoft.com/office/drawing/2014/main" id="{907EA0FC-830B-4D76-A59E-48653CEF1E17}"/>
              </a:ext>
            </a:extLst>
          </p:cNvPr>
          <p:cNvSpPr txBox="1">
            <a:spLocks noGrp="1"/>
          </p:cNvSpPr>
          <p:nvPr>
            <p:ph type="body" idx="1"/>
          </p:nvPr>
        </p:nvSpPr>
        <p:spPr>
          <a:xfrm>
            <a:off x="1097280" y="4663440"/>
            <a:ext cx="10058400" cy="1143000"/>
          </a:xfrm>
        </p:spPr>
        <p:txBody>
          <a:bodyPr lIns="91440" rIns="91440"/>
          <a:lstStyle>
            <a:lvl1pPr marL="0" indent="0">
              <a:buNone/>
              <a:defRPr sz="2400" cap="all" spc="200">
                <a:solidFill>
                  <a:srgbClr val="000000"/>
                </a:solidFill>
              </a:defRPr>
            </a:lvl1pPr>
          </a:lstStyle>
          <a:p>
            <a:pPr lvl="0"/>
            <a:r>
              <a:rPr lang="en-US"/>
              <a:t>Click to edit Master text styles</a:t>
            </a:r>
          </a:p>
        </p:txBody>
      </p:sp>
      <p:cxnSp>
        <p:nvCxnSpPr>
          <p:cNvPr id="5" name="Straight Connector 8">
            <a:extLst>
              <a:ext uri="{FF2B5EF4-FFF2-40B4-BE49-F238E27FC236}">
                <a16:creationId xmlns:a16="http://schemas.microsoft.com/office/drawing/2014/main" id="{64EC192D-426E-4080-BBE8-DE3CB305BA8F}"/>
              </a:ext>
            </a:extLst>
          </p:cNvPr>
          <p:cNvCxnSpPr/>
          <p:nvPr/>
        </p:nvCxnSpPr>
        <p:spPr>
          <a:xfrm>
            <a:off x="1207657" y="4485132"/>
            <a:ext cx="9875520" cy="0"/>
          </a:xfrm>
          <a:prstGeom prst="straightConnector1">
            <a:avLst/>
          </a:prstGeom>
          <a:noFill/>
          <a:ln w="12701" cap="flat">
            <a:solidFill>
              <a:srgbClr val="404040"/>
            </a:solidFill>
            <a:prstDash val="solid"/>
            <a:miter/>
          </a:ln>
        </p:spPr>
      </p:cxnSp>
      <p:sp>
        <p:nvSpPr>
          <p:cNvPr id="6" name="Date Placeholder 6">
            <a:extLst>
              <a:ext uri="{FF2B5EF4-FFF2-40B4-BE49-F238E27FC236}">
                <a16:creationId xmlns:a16="http://schemas.microsoft.com/office/drawing/2014/main" id="{4B170456-A17B-4722-8DE9-55206AF226C6}"/>
              </a:ext>
            </a:extLst>
          </p:cNvPr>
          <p:cNvSpPr txBox="1">
            <a:spLocks noGrp="1"/>
          </p:cNvSpPr>
          <p:nvPr>
            <p:ph type="dt" sz="half" idx="7"/>
          </p:nvPr>
        </p:nvSpPr>
        <p:spPr/>
        <p:txBody>
          <a:bodyPr/>
          <a:lstStyle>
            <a:lvl1pPr>
              <a:defRPr/>
            </a:lvl1pPr>
          </a:lstStyle>
          <a:p>
            <a:pPr lvl="0"/>
            <a:fld id="{3C66B258-FA1A-4F3A-B8EB-2538CFF2AF6F}" type="datetime1">
              <a:rPr lang="en-US"/>
              <a:pPr lvl="0"/>
              <a:t>11/5/2020</a:t>
            </a:fld>
            <a:endParaRPr lang="en-US"/>
          </a:p>
        </p:txBody>
      </p:sp>
      <p:sp>
        <p:nvSpPr>
          <p:cNvPr id="7" name="Footer Placeholder 7">
            <a:extLst>
              <a:ext uri="{FF2B5EF4-FFF2-40B4-BE49-F238E27FC236}">
                <a16:creationId xmlns:a16="http://schemas.microsoft.com/office/drawing/2014/main" id="{6B32C432-0CBF-4A96-B1A0-06F6B46D0EE4}"/>
              </a:ext>
            </a:extLst>
          </p:cNvPr>
          <p:cNvSpPr txBox="1">
            <a:spLocks noGrp="1"/>
          </p:cNvSpPr>
          <p:nvPr>
            <p:ph type="ftr" sz="quarter" idx="9"/>
          </p:nvPr>
        </p:nvSpPr>
        <p:spPr/>
        <p:txBody>
          <a:bodyPr/>
          <a:lstStyle>
            <a:lvl1pPr>
              <a:defRPr/>
            </a:lvl1pPr>
          </a:lstStyle>
          <a:p>
            <a:pPr lvl="0"/>
            <a:endParaRPr lang="en-US"/>
          </a:p>
        </p:txBody>
      </p:sp>
      <p:sp>
        <p:nvSpPr>
          <p:cNvPr id="8" name="Slide Number Placeholder 10">
            <a:extLst>
              <a:ext uri="{FF2B5EF4-FFF2-40B4-BE49-F238E27FC236}">
                <a16:creationId xmlns:a16="http://schemas.microsoft.com/office/drawing/2014/main" id="{3D402471-36C3-4A20-8BD1-470EC2A13F5A}"/>
              </a:ext>
            </a:extLst>
          </p:cNvPr>
          <p:cNvSpPr txBox="1">
            <a:spLocks noGrp="1"/>
          </p:cNvSpPr>
          <p:nvPr>
            <p:ph type="sldNum" sz="quarter" idx="8"/>
          </p:nvPr>
        </p:nvSpPr>
        <p:spPr/>
        <p:txBody>
          <a:bodyPr/>
          <a:lstStyle>
            <a:lvl1pPr>
              <a:defRPr/>
            </a:lvl1pPr>
          </a:lstStyle>
          <a:p>
            <a:pPr lvl="0"/>
            <a:fld id="{5FD25043-D899-4666-AF95-CFF5CD33004D}" type="slidenum">
              <a:t>‹#›</a:t>
            </a:fld>
            <a:endParaRPr lang="en-US"/>
          </a:p>
        </p:txBody>
      </p:sp>
    </p:spTree>
    <p:extLst>
      <p:ext uri="{BB962C8B-B14F-4D97-AF65-F5344CB8AC3E}">
        <p14:creationId xmlns:p14="http://schemas.microsoft.com/office/powerpoint/2010/main" val="380053186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7">
            <a:extLst>
              <a:ext uri="{FF2B5EF4-FFF2-40B4-BE49-F238E27FC236}">
                <a16:creationId xmlns:a16="http://schemas.microsoft.com/office/drawing/2014/main" id="{5B92EED4-B38C-4C0A-A044-9D65759ED22F}"/>
              </a:ext>
            </a:extLst>
          </p:cNvPr>
          <p:cNvSpPr txBox="1">
            <a:spLocks noGrp="1"/>
          </p:cNvSpPr>
          <p:nvPr>
            <p:ph type="title"/>
          </p:nvPr>
        </p:nvSpPr>
        <p:spPr/>
        <p:txBody>
          <a:bodyPr/>
          <a:lstStyle>
            <a:lvl1pPr>
              <a:defRPr/>
            </a:lvl1pPr>
          </a:lstStyle>
          <a:p>
            <a:pPr lvl="0"/>
            <a:r>
              <a:rPr lang="en-US"/>
              <a:t>Click to edit Master title style</a:t>
            </a:r>
          </a:p>
        </p:txBody>
      </p:sp>
      <p:sp>
        <p:nvSpPr>
          <p:cNvPr id="3" name="Content Placeholder 2">
            <a:extLst>
              <a:ext uri="{FF2B5EF4-FFF2-40B4-BE49-F238E27FC236}">
                <a16:creationId xmlns:a16="http://schemas.microsoft.com/office/drawing/2014/main" id="{B8994F21-A3D1-4C66-8B49-80FE72E89E1D}"/>
              </a:ext>
            </a:extLst>
          </p:cNvPr>
          <p:cNvSpPr txBox="1">
            <a:spLocks noGrp="1"/>
          </p:cNvSpPr>
          <p:nvPr>
            <p:ph idx="1"/>
          </p:nvPr>
        </p:nvSpPr>
        <p:spPr>
          <a:xfrm>
            <a:off x="1097280" y="2120895"/>
            <a:ext cx="4639738" cy="3748189"/>
          </a:xfrm>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902D4386-9E10-414D-B463-E2D526D5674C}"/>
              </a:ext>
            </a:extLst>
          </p:cNvPr>
          <p:cNvSpPr txBox="1">
            <a:spLocks noGrp="1"/>
          </p:cNvSpPr>
          <p:nvPr>
            <p:ph idx="2"/>
          </p:nvPr>
        </p:nvSpPr>
        <p:spPr>
          <a:xfrm>
            <a:off x="6515941" y="2120895"/>
            <a:ext cx="4639738" cy="3748189"/>
          </a:xfrm>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1">
            <a:extLst>
              <a:ext uri="{FF2B5EF4-FFF2-40B4-BE49-F238E27FC236}">
                <a16:creationId xmlns:a16="http://schemas.microsoft.com/office/drawing/2014/main" id="{441E24C6-1BFD-4FE4-BCDB-450779463F6C}"/>
              </a:ext>
            </a:extLst>
          </p:cNvPr>
          <p:cNvSpPr txBox="1">
            <a:spLocks noGrp="1"/>
          </p:cNvSpPr>
          <p:nvPr>
            <p:ph type="dt" sz="half" idx="7"/>
          </p:nvPr>
        </p:nvSpPr>
        <p:spPr/>
        <p:txBody>
          <a:bodyPr/>
          <a:lstStyle>
            <a:lvl1pPr>
              <a:defRPr/>
            </a:lvl1pPr>
          </a:lstStyle>
          <a:p>
            <a:pPr lvl="0"/>
            <a:fld id="{4B4F25A2-8833-42E7-83EF-BCD0886B9C23}" type="datetime1">
              <a:rPr lang="en-US"/>
              <a:pPr lvl="0"/>
              <a:t>11/5/2020</a:t>
            </a:fld>
            <a:endParaRPr lang="en-US"/>
          </a:p>
        </p:txBody>
      </p:sp>
      <p:sp>
        <p:nvSpPr>
          <p:cNvPr id="6" name="Footer Placeholder 8">
            <a:extLst>
              <a:ext uri="{FF2B5EF4-FFF2-40B4-BE49-F238E27FC236}">
                <a16:creationId xmlns:a16="http://schemas.microsoft.com/office/drawing/2014/main" id="{97B9D92E-3761-4281-B72C-9B16A10DB830}"/>
              </a:ext>
            </a:extLst>
          </p:cNvPr>
          <p:cNvSpPr txBox="1">
            <a:spLocks noGrp="1"/>
          </p:cNvSpPr>
          <p:nvPr>
            <p:ph type="ftr" sz="quarter" idx="9"/>
          </p:nvPr>
        </p:nvSpPr>
        <p:spPr/>
        <p:txBody>
          <a:bodyPr/>
          <a:lstStyle>
            <a:lvl1pPr>
              <a:defRPr/>
            </a:lvl1pPr>
          </a:lstStyle>
          <a:p>
            <a:pPr lvl="0"/>
            <a:endParaRPr lang="en-US"/>
          </a:p>
        </p:txBody>
      </p:sp>
      <p:sp>
        <p:nvSpPr>
          <p:cNvPr id="7" name="Slide Number Placeholder 9">
            <a:extLst>
              <a:ext uri="{FF2B5EF4-FFF2-40B4-BE49-F238E27FC236}">
                <a16:creationId xmlns:a16="http://schemas.microsoft.com/office/drawing/2014/main" id="{C31F8C70-026A-4B2B-BC24-1ABA9F0AEA03}"/>
              </a:ext>
            </a:extLst>
          </p:cNvPr>
          <p:cNvSpPr txBox="1">
            <a:spLocks noGrp="1"/>
          </p:cNvSpPr>
          <p:nvPr>
            <p:ph type="sldNum" sz="quarter" idx="8"/>
          </p:nvPr>
        </p:nvSpPr>
        <p:spPr/>
        <p:txBody>
          <a:bodyPr/>
          <a:lstStyle>
            <a:lvl1pPr>
              <a:defRPr/>
            </a:lvl1pPr>
          </a:lstStyle>
          <a:p>
            <a:pPr lvl="0"/>
            <a:fld id="{D8A8DB0F-2B43-4114-BD03-F8652901BB4B}" type="slidenum">
              <a:t>‹#›</a:t>
            </a:fld>
            <a:endParaRPr lang="en-US"/>
          </a:p>
        </p:txBody>
      </p:sp>
    </p:spTree>
    <p:extLst>
      <p:ext uri="{BB962C8B-B14F-4D97-AF65-F5344CB8AC3E}">
        <p14:creationId xmlns:p14="http://schemas.microsoft.com/office/powerpoint/2010/main" val="305288053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9">
            <a:extLst>
              <a:ext uri="{FF2B5EF4-FFF2-40B4-BE49-F238E27FC236}">
                <a16:creationId xmlns:a16="http://schemas.microsoft.com/office/drawing/2014/main" id="{418D9D8F-5E50-4FC0-8DB0-083ABA8A92B7}"/>
              </a:ext>
            </a:extLst>
          </p:cNvPr>
          <p:cNvSpPr txBox="1">
            <a:spLocks noGrp="1"/>
          </p:cNvSpPr>
          <p:nvPr>
            <p:ph type="title"/>
          </p:nvPr>
        </p:nvSpPr>
        <p:spPr/>
        <p:txBody>
          <a:bodyPr/>
          <a:lstStyle>
            <a:lvl1pPr>
              <a:defRPr/>
            </a:lvl1pPr>
          </a:lstStyle>
          <a:p>
            <a:pPr lvl="0"/>
            <a:r>
              <a:rPr lang="en-US"/>
              <a:t>Click to edit Master title style</a:t>
            </a:r>
          </a:p>
        </p:txBody>
      </p:sp>
      <p:sp>
        <p:nvSpPr>
          <p:cNvPr id="3" name="Text Placeholder 2">
            <a:extLst>
              <a:ext uri="{FF2B5EF4-FFF2-40B4-BE49-F238E27FC236}">
                <a16:creationId xmlns:a16="http://schemas.microsoft.com/office/drawing/2014/main" id="{52ED6F61-56A0-4F5C-925B-1AAAB89CFDB3}"/>
              </a:ext>
            </a:extLst>
          </p:cNvPr>
          <p:cNvSpPr txBox="1">
            <a:spLocks noGrp="1"/>
          </p:cNvSpPr>
          <p:nvPr>
            <p:ph type="body" idx="1"/>
          </p:nvPr>
        </p:nvSpPr>
        <p:spPr>
          <a:xfrm>
            <a:off x="1097280" y="2057400"/>
            <a:ext cx="4639738" cy="736284"/>
          </a:xfrm>
        </p:spPr>
        <p:txBody>
          <a:bodyPr lIns="91440" rIns="91440" anchor="ctr"/>
          <a:lstStyle>
            <a:lvl1pPr marL="0" indent="0">
              <a:buNone/>
              <a:defRPr cap="all">
                <a:solidFill>
                  <a:srgbClr val="000000"/>
                </a:solidFill>
              </a:defRPr>
            </a:lvl1pPr>
          </a:lstStyle>
          <a:p>
            <a:pPr lvl="0"/>
            <a:r>
              <a:rPr lang="en-US"/>
              <a:t>Click to edit Master text styles</a:t>
            </a:r>
          </a:p>
        </p:txBody>
      </p:sp>
      <p:sp>
        <p:nvSpPr>
          <p:cNvPr id="4" name="Content Placeholder 3">
            <a:extLst>
              <a:ext uri="{FF2B5EF4-FFF2-40B4-BE49-F238E27FC236}">
                <a16:creationId xmlns:a16="http://schemas.microsoft.com/office/drawing/2014/main" id="{041CBDF3-549B-4C59-BDB0-536EF2255A80}"/>
              </a:ext>
            </a:extLst>
          </p:cNvPr>
          <p:cNvSpPr txBox="1">
            <a:spLocks noGrp="1"/>
          </p:cNvSpPr>
          <p:nvPr>
            <p:ph idx="2"/>
          </p:nvPr>
        </p:nvSpPr>
        <p:spPr>
          <a:xfrm>
            <a:off x="1097280" y="2958276"/>
            <a:ext cx="4639738" cy="2910818"/>
          </a:xfrm>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18F948BA-D3F3-4225-B42F-729A71BC5B38}"/>
              </a:ext>
            </a:extLst>
          </p:cNvPr>
          <p:cNvSpPr txBox="1">
            <a:spLocks noGrp="1"/>
          </p:cNvSpPr>
          <p:nvPr>
            <p:ph type="body" idx="3"/>
          </p:nvPr>
        </p:nvSpPr>
        <p:spPr>
          <a:xfrm>
            <a:off x="6515941" y="2057400"/>
            <a:ext cx="4639738" cy="736284"/>
          </a:xfrm>
        </p:spPr>
        <p:txBody>
          <a:bodyPr lIns="91440" rIns="91440" anchor="ctr"/>
          <a:lstStyle>
            <a:lvl1pPr marL="0" indent="0">
              <a:buNone/>
              <a:defRPr cap="all">
                <a:solidFill>
                  <a:srgbClr val="000000"/>
                </a:solidFill>
              </a:defRPr>
            </a:lvl1pPr>
          </a:lstStyle>
          <a:p>
            <a:pPr lvl="0"/>
            <a:r>
              <a:rPr lang="en-US"/>
              <a:t>Click to edit Master text styles</a:t>
            </a:r>
          </a:p>
        </p:txBody>
      </p:sp>
      <p:sp>
        <p:nvSpPr>
          <p:cNvPr id="6" name="Content Placeholder 5">
            <a:extLst>
              <a:ext uri="{FF2B5EF4-FFF2-40B4-BE49-F238E27FC236}">
                <a16:creationId xmlns:a16="http://schemas.microsoft.com/office/drawing/2014/main" id="{84EF0BBA-9F4E-4B6F-A9C4-CA14AD43F025}"/>
              </a:ext>
            </a:extLst>
          </p:cNvPr>
          <p:cNvSpPr txBox="1">
            <a:spLocks noGrp="1"/>
          </p:cNvSpPr>
          <p:nvPr>
            <p:ph idx="4"/>
          </p:nvPr>
        </p:nvSpPr>
        <p:spPr>
          <a:xfrm>
            <a:off x="6515941" y="2958276"/>
            <a:ext cx="4639738" cy="2910818"/>
          </a:xfrm>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1">
            <a:extLst>
              <a:ext uri="{FF2B5EF4-FFF2-40B4-BE49-F238E27FC236}">
                <a16:creationId xmlns:a16="http://schemas.microsoft.com/office/drawing/2014/main" id="{7DB732E2-C33B-481D-9A89-AF60D212642C}"/>
              </a:ext>
            </a:extLst>
          </p:cNvPr>
          <p:cNvSpPr txBox="1">
            <a:spLocks noGrp="1"/>
          </p:cNvSpPr>
          <p:nvPr>
            <p:ph type="dt" sz="half" idx="7"/>
          </p:nvPr>
        </p:nvSpPr>
        <p:spPr/>
        <p:txBody>
          <a:bodyPr/>
          <a:lstStyle>
            <a:lvl1pPr>
              <a:defRPr/>
            </a:lvl1pPr>
          </a:lstStyle>
          <a:p>
            <a:pPr lvl="0"/>
            <a:fld id="{8E74A088-416C-462E-9571-8FE1024242E9}" type="datetime1">
              <a:rPr lang="en-US"/>
              <a:pPr lvl="0"/>
              <a:t>11/5/2020</a:t>
            </a:fld>
            <a:endParaRPr lang="en-US"/>
          </a:p>
        </p:txBody>
      </p:sp>
      <p:sp>
        <p:nvSpPr>
          <p:cNvPr id="8" name="Footer Placeholder 10">
            <a:extLst>
              <a:ext uri="{FF2B5EF4-FFF2-40B4-BE49-F238E27FC236}">
                <a16:creationId xmlns:a16="http://schemas.microsoft.com/office/drawing/2014/main" id="{0B19DE6A-7F6F-4B35-8B80-269B4D1AA43D}"/>
              </a:ext>
            </a:extLst>
          </p:cNvPr>
          <p:cNvSpPr txBox="1">
            <a:spLocks noGrp="1"/>
          </p:cNvSpPr>
          <p:nvPr>
            <p:ph type="ftr" sz="quarter" idx="9"/>
          </p:nvPr>
        </p:nvSpPr>
        <p:spPr/>
        <p:txBody>
          <a:bodyPr/>
          <a:lstStyle>
            <a:lvl1pPr>
              <a:defRPr/>
            </a:lvl1pPr>
          </a:lstStyle>
          <a:p>
            <a:pPr lvl="0"/>
            <a:endParaRPr lang="en-US"/>
          </a:p>
        </p:txBody>
      </p:sp>
      <p:sp>
        <p:nvSpPr>
          <p:cNvPr id="9" name="Slide Number Placeholder 11">
            <a:extLst>
              <a:ext uri="{FF2B5EF4-FFF2-40B4-BE49-F238E27FC236}">
                <a16:creationId xmlns:a16="http://schemas.microsoft.com/office/drawing/2014/main" id="{93088E66-995D-4638-9D6C-69541C1DD7CA}"/>
              </a:ext>
            </a:extLst>
          </p:cNvPr>
          <p:cNvSpPr txBox="1">
            <a:spLocks noGrp="1"/>
          </p:cNvSpPr>
          <p:nvPr>
            <p:ph type="sldNum" sz="quarter" idx="8"/>
          </p:nvPr>
        </p:nvSpPr>
        <p:spPr/>
        <p:txBody>
          <a:bodyPr/>
          <a:lstStyle>
            <a:lvl1pPr>
              <a:defRPr/>
            </a:lvl1pPr>
          </a:lstStyle>
          <a:p>
            <a:pPr lvl="0"/>
            <a:fld id="{863F0ADF-5239-4E08-B3C7-546F33BF840C}" type="slidenum">
              <a:t>‹#›</a:t>
            </a:fld>
            <a:endParaRPr lang="en-US"/>
          </a:p>
        </p:txBody>
      </p:sp>
    </p:spTree>
    <p:extLst>
      <p:ext uri="{BB962C8B-B14F-4D97-AF65-F5344CB8AC3E}">
        <p14:creationId xmlns:p14="http://schemas.microsoft.com/office/powerpoint/2010/main" val="168552099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EC716F-1031-4AE7-B721-2D975D80E73A}"/>
              </a:ext>
            </a:extLst>
          </p:cNvPr>
          <p:cNvSpPr txBox="1">
            <a:spLocks noGrp="1"/>
          </p:cNvSpPr>
          <p:nvPr>
            <p:ph type="title"/>
          </p:nvPr>
        </p:nvSpPr>
        <p:spPr/>
        <p:txBody>
          <a:bodyPr/>
          <a:lstStyle>
            <a:lvl1pPr>
              <a:defRPr/>
            </a:lvl1pPr>
          </a:lstStyle>
          <a:p>
            <a:pPr lvl="0"/>
            <a:r>
              <a:rPr lang="en-US"/>
              <a:t>Click to edit Master title style</a:t>
            </a:r>
          </a:p>
        </p:txBody>
      </p:sp>
      <p:sp>
        <p:nvSpPr>
          <p:cNvPr id="3" name="Date Placeholder 5">
            <a:extLst>
              <a:ext uri="{FF2B5EF4-FFF2-40B4-BE49-F238E27FC236}">
                <a16:creationId xmlns:a16="http://schemas.microsoft.com/office/drawing/2014/main" id="{3FD14FFF-8BF7-4059-BA67-4672543DB530}"/>
              </a:ext>
            </a:extLst>
          </p:cNvPr>
          <p:cNvSpPr txBox="1">
            <a:spLocks noGrp="1"/>
          </p:cNvSpPr>
          <p:nvPr>
            <p:ph type="dt" sz="half" idx="7"/>
          </p:nvPr>
        </p:nvSpPr>
        <p:spPr/>
        <p:txBody>
          <a:bodyPr/>
          <a:lstStyle>
            <a:lvl1pPr>
              <a:defRPr/>
            </a:lvl1pPr>
          </a:lstStyle>
          <a:p>
            <a:pPr lvl="0"/>
            <a:fld id="{95F1DB6C-8237-485F-956B-D7B74E3B7560}" type="datetime1">
              <a:rPr lang="en-US"/>
              <a:pPr lvl="0"/>
              <a:t>11/5/2020</a:t>
            </a:fld>
            <a:endParaRPr lang="en-US"/>
          </a:p>
        </p:txBody>
      </p:sp>
      <p:sp>
        <p:nvSpPr>
          <p:cNvPr id="4" name="Footer Placeholder 6">
            <a:extLst>
              <a:ext uri="{FF2B5EF4-FFF2-40B4-BE49-F238E27FC236}">
                <a16:creationId xmlns:a16="http://schemas.microsoft.com/office/drawing/2014/main" id="{AF073F6C-E02D-4C33-883B-EFBF835CCFEA}"/>
              </a:ext>
            </a:extLst>
          </p:cNvPr>
          <p:cNvSpPr txBox="1">
            <a:spLocks noGrp="1"/>
          </p:cNvSpPr>
          <p:nvPr>
            <p:ph type="ftr" sz="quarter" idx="9"/>
          </p:nvPr>
        </p:nvSpPr>
        <p:spPr/>
        <p:txBody>
          <a:bodyPr/>
          <a:lstStyle>
            <a:lvl1pPr>
              <a:defRPr/>
            </a:lvl1pPr>
          </a:lstStyle>
          <a:p>
            <a:pPr lvl="0"/>
            <a:endParaRPr lang="en-US"/>
          </a:p>
        </p:txBody>
      </p:sp>
      <p:sp>
        <p:nvSpPr>
          <p:cNvPr id="5" name="Slide Number Placeholder 7">
            <a:extLst>
              <a:ext uri="{FF2B5EF4-FFF2-40B4-BE49-F238E27FC236}">
                <a16:creationId xmlns:a16="http://schemas.microsoft.com/office/drawing/2014/main" id="{F692DFB5-78D3-46FB-819A-CF550C2001C2}"/>
              </a:ext>
            </a:extLst>
          </p:cNvPr>
          <p:cNvSpPr txBox="1">
            <a:spLocks noGrp="1"/>
          </p:cNvSpPr>
          <p:nvPr>
            <p:ph type="sldNum" sz="quarter" idx="8"/>
          </p:nvPr>
        </p:nvSpPr>
        <p:spPr/>
        <p:txBody>
          <a:bodyPr/>
          <a:lstStyle>
            <a:lvl1pPr>
              <a:defRPr/>
            </a:lvl1pPr>
          </a:lstStyle>
          <a:p>
            <a:pPr lvl="0"/>
            <a:fld id="{E8D84F01-8655-4801-9460-37A8C62672C1}" type="slidenum">
              <a:t>‹#›</a:t>
            </a:fld>
            <a:endParaRPr lang="en-US"/>
          </a:p>
        </p:txBody>
      </p:sp>
    </p:spTree>
    <p:extLst>
      <p:ext uri="{BB962C8B-B14F-4D97-AF65-F5344CB8AC3E}">
        <p14:creationId xmlns:p14="http://schemas.microsoft.com/office/powerpoint/2010/main" val="21364823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Rectangle 9">
            <a:extLst>
              <a:ext uri="{FF2B5EF4-FFF2-40B4-BE49-F238E27FC236}">
                <a16:creationId xmlns:a16="http://schemas.microsoft.com/office/drawing/2014/main" id="{05284209-562B-4D6B-AB13-D433D4701907}"/>
              </a:ext>
            </a:extLst>
          </p:cNvPr>
          <p:cNvSpPr/>
          <p:nvPr/>
        </p:nvSpPr>
        <p:spPr>
          <a:xfrm>
            <a:off x="3172" y="6400800"/>
            <a:ext cx="12188823" cy="457200"/>
          </a:xfrm>
          <a:prstGeom prst="rect">
            <a:avLst/>
          </a:prstGeom>
          <a:solidFill>
            <a:srgbClr val="262626"/>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3" name="Date Placeholder 1">
            <a:extLst>
              <a:ext uri="{FF2B5EF4-FFF2-40B4-BE49-F238E27FC236}">
                <a16:creationId xmlns:a16="http://schemas.microsoft.com/office/drawing/2014/main" id="{C2476162-9699-42BD-82C2-C53B04803E09}"/>
              </a:ext>
            </a:extLst>
          </p:cNvPr>
          <p:cNvSpPr txBox="1">
            <a:spLocks noGrp="1"/>
          </p:cNvSpPr>
          <p:nvPr>
            <p:ph type="dt" sz="half" idx="7"/>
          </p:nvPr>
        </p:nvSpPr>
        <p:spPr/>
        <p:txBody>
          <a:bodyPr/>
          <a:lstStyle>
            <a:lvl1pPr>
              <a:defRPr/>
            </a:lvl1pPr>
          </a:lstStyle>
          <a:p>
            <a:pPr lvl="0"/>
            <a:fld id="{3EC6ACFD-5CF2-40A9-B3EA-126EE742B597}" type="datetime1">
              <a:rPr lang="en-US"/>
              <a:pPr lvl="0"/>
              <a:t>11/5/2020</a:t>
            </a:fld>
            <a:endParaRPr lang="en-US"/>
          </a:p>
        </p:txBody>
      </p:sp>
      <p:sp>
        <p:nvSpPr>
          <p:cNvPr id="4" name="Footer Placeholder 2">
            <a:extLst>
              <a:ext uri="{FF2B5EF4-FFF2-40B4-BE49-F238E27FC236}">
                <a16:creationId xmlns:a16="http://schemas.microsoft.com/office/drawing/2014/main" id="{2E0FBD3C-280C-4558-85C9-077FEA7DFD35}"/>
              </a:ext>
            </a:extLst>
          </p:cNvPr>
          <p:cNvSpPr txBox="1">
            <a:spLocks noGrp="1"/>
          </p:cNvSpPr>
          <p:nvPr>
            <p:ph type="ftr" sz="quarter" idx="9"/>
          </p:nvPr>
        </p:nvSpPr>
        <p:spPr/>
        <p:txBody>
          <a:bodyPr/>
          <a:lstStyle>
            <a:lvl1pPr>
              <a:defRPr/>
            </a:lvl1pPr>
          </a:lstStyle>
          <a:p>
            <a:pPr lvl="0"/>
            <a:endParaRPr lang="en-US"/>
          </a:p>
        </p:txBody>
      </p:sp>
      <p:sp>
        <p:nvSpPr>
          <p:cNvPr id="5" name="Slide Number Placeholder 3">
            <a:extLst>
              <a:ext uri="{FF2B5EF4-FFF2-40B4-BE49-F238E27FC236}">
                <a16:creationId xmlns:a16="http://schemas.microsoft.com/office/drawing/2014/main" id="{F317B0DE-DDD4-4E15-8A6B-9C46DA37CF63}"/>
              </a:ext>
            </a:extLst>
          </p:cNvPr>
          <p:cNvSpPr txBox="1">
            <a:spLocks noGrp="1"/>
          </p:cNvSpPr>
          <p:nvPr>
            <p:ph type="sldNum" sz="quarter" idx="8"/>
          </p:nvPr>
        </p:nvSpPr>
        <p:spPr/>
        <p:txBody>
          <a:bodyPr/>
          <a:lstStyle>
            <a:lvl1pPr>
              <a:defRPr/>
            </a:lvl1pPr>
          </a:lstStyle>
          <a:p>
            <a:pPr lvl="0"/>
            <a:fld id="{C0241CF7-F0F0-4251-B779-2688FE4BD3F1}" type="slidenum">
              <a:t>‹#›</a:t>
            </a:fld>
            <a:endParaRPr lang="en-US"/>
          </a:p>
        </p:txBody>
      </p:sp>
    </p:spTree>
    <p:extLst>
      <p:ext uri="{BB962C8B-B14F-4D97-AF65-F5344CB8AC3E}">
        <p14:creationId xmlns:p14="http://schemas.microsoft.com/office/powerpoint/2010/main" val="142652020"/>
      </p:ext>
    </p:extLst>
  </p:cSld>
  <p:clrMapOvr>
    <a:masterClrMapping/>
  </p:clrMapOvr>
  <p:hf sldNum="0" hdr="0" ftr="0" dt="0"/>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2" name="Rectangle 7">
            <a:extLst>
              <a:ext uri="{FF2B5EF4-FFF2-40B4-BE49-F238E27FC236}">
                <a16:creationId xmlns:a16="http://schemas.microsoft.com/office/drawing/2014/main" id="{5ECDD7FC-2A99-446F-8BA2-7CACB941DC2B}"/>
              </a:ext>
            </a:extLst>
          </p:cNvPr>
          <p:cNvSpPr/>
          <p:nvPr/>
        </p:nvSpPr>
        <p:spPr>
          <a:xfrm>
            <a:off x="18" y="0"/>
            <a:ext cx="4654296" cy="6858000"/>
          </a:xfrm>
          <a:prstGeom prst="rect">
            <a:avLst/>
          </a:prstGeom>
          <a:solidFill>
            <a:srgbClr val="262626"/>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3" name="Title 1">
            <a:extLst>
              <a:ext uri="{FF2B5EF4-FFF2-40B4-BE49-F238E27FC236}">
                <a16:creationId xmlns:a16="http://schemas.microsoft.com/office/drawing/2014/main" id="{8C1EAFD5-95C2-47BB-9E6B-1A852731AC55}"/>
              </a:ext>
            </a:extLst>
          </p:cNvPr>
          <p:cNvSpPr txBox="1">
            <a:spLocks noGrp="1"/>
          </p:cNvSpPr>
          <p:nvPr>
            <p:ph type="title"/>
          </p:nvPr>
        </p:nvSpPr>
        <p:spPr>
          <a:xfrm>
            <a:off x="643463" y="786384"/>
            <a:ext cx="3517568" cy="2093976"/>
          </a:xfrm>
        </p:spPr>
        <p:txBody>
          <a:bodyPr/>
          <a:lstStyle>
            <a:lvl1pPr>
              <a:defRPr sz="3600">
                <a:solidFill>
                  <a:srgbClr val="FFFFFF"/>
                </a:solidFill>
              </a:defRPr>
            </a:lvl1pPr>
          </a:lstStyle>
          <a:p>
            <a:pPr lvl="0"/>
            <a:r>
              <a:rPr lang="en-US"/>
              <a:t>Click to edit Master title style</a:t>
            </a:r>
          </a:p>
        </p:txBody>
      </p:sp>
      <p:sp>
        <p:nvSpPr>
          <p:cNvPr id="4" name="Content Placeholder 2">
            <a:extLst>
              <a:ext uri="{FF2B5EF4-FFF2-40B4-BE49-F238E27FC236}">
                <a16:creationId xmlns:a16="http://schemas.microsoft.com/office/drawing/2014/main" id="{B3FF7358-47CE-498C-BC5E-66FE6C5DA084}"/>
              </a:ext>
            </a:extLst>
          </p:cNvPr>
          <p:cNvSpPr txBox="1">
            <a:spLocks noGrp="1"/>
          </p:cNvSpPr>
          <p:nvPr>
            <p:ph idx="1"/>
          </p:nvPr>
        </p:nvSpPr>
        <p:spPr>
          <a:xfrm>
            <a:off x="5458986" y="812801"/>
            <a:ext cx="5928347" cy="5294760"/>
          </a:xfrm>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3">
            <a:extLst>
              <a:ext uri="{FF2B5EF4-FFF2-40B4-BE49-F238E27FC236}">
                <a16:creationId xmlns:a16="http://schemas.microsoft.com/office/drawing/2014/main" id="{35023DB5-3BFD-4CC6-ADDD-198842C97120}"/>
              </a:ext>
            </a:extLst>
          </p:cNvPr>
          <p:cNvSpPr txBox="1">
            <a:spLocks noGrp="1"/>
          </p:cNvSpPr>
          <p:nvPr>
            <p:ph type="body" idx="2"/>
          </p:nvPr>
        </p:nvSpPr>
        <p:spPr>
          <a:xfrm>
            <a:off x="643463" y="3043050"/>
            <a:ext cx="3517568" cy="3064501"/>
          </a:xfrm>
        </p:spPr>
        <p:txBody>
          <a:bodyPr lIns="91440" rIns="91440"/>
          <a:lstStyle>
            <a:lvl1pPr marL="0" indent="0">
              <a:buNone/>
              <a:defRPr sz="1800">
                <a:solidFill>
                  <a:srgbClr val="FFFFFF"/>
                </a:solidFill>
              </a:defRPr>
            </a:lvl1pPr>
          </a:lstStyle>
          <a:p>
            <a:pPr lvl="0"/>
            <a:r>
              <a:rPr lang="en-US"/>
              <a:t>Click to edit Master text styles</a:t>
            </a:r>
          </a:p>
        </p:txBody>
      </p:sp>
      <p:sp>
        <p:nvSpPr>
          <p:cNvPr id="6" name="Date Placeholder 4">
            <a:extLst>
              <a:ext uri="{FF2B5EF4-FFF2-40B4-BE49-F238E27FC236}">
                <a16:creationId xmlns:a16="http://schemas.microsoft.com/office/drawing/2014/main" id="{A2D5D1E2-376E-46A9-97E6-4BF7C72187AA}"/>
              </a:ext>
            </a:extLst>
          </p:cNvPr>
          <p:cNvSpPr txBox="1">
            <a:spLocks noGrp="1"/>
          </p:cNvSpPr>
          <p:nvPr>
            <p:ph type="dt" sz="half" idx="7"/>
          </p:nvPr>
        </p:nvSpPr>
        <p:spPr>
          <a:xfrm>
            <a:off x="643463" y="6446520"/>
            <a:ext cx="3517568" cy="365129"/>
          </a:xfrm>
        </p:spPr>
        <p:txBody>
          <a:bodyPr/>
          <a:lstStyle>
            <a:lvl1pPr algn="l">
              <a:defRPr/>
            </a:lvl1pPr>
          </a:lstStyle>
          <a:p>
            <a:pPr lvl="0"/>
            <a:fld id="{B0ED544A-9561-4498-AE26-0A1B5E28A8EC}" type="datetime1">
              <a:rPr lang="en-US"/>
              <a:pPr lvl="0"/>
              <a:t>11/5/2020</a:t>
            </a:fld>
            <a:endParaRPr lang="en-US"/>
          </a:p>
        </p:txBody>
      </p:sp>
      <p:sp>
        <p:nvSpPr>
          <p:cNvPr id="7" name="Footer Placeholder 5">
            <a:extLst>
              <a:ext uri="{FF2B5EF4-FFF2-40B4-BE49-F238E27FC236}">
                <a16:creationId xmlns:a16="http://schemas.microsoft.com/office/drawing/2014/main" id="{B67606A8-96AC-40CE-AC3D-C2848BD89222}"/>
              </a:ext>
            </a:extLst>
          </p:cNvPr>
          <p:cNvSpPr txBox="1">
            <a:spLocks noGrp="1"/>
          </p:cNvSpPr>
          <p:nvPr>
            <p:ph type="ftr" sz="quarter" idx="9"/>
          </p:nvPr>
        </p:nvSpPr>
        <p:spPr>
          <a:xfrm>
            <a:off x="5458986" y="6446520"/>
            <a:ext cx="5334015" cy="365129"/>
          </a:xfrm>
        </p:spPr>
        <p:txBody>
          <a:bodyPr/>
          <a:lstStyle>
            <a:lvl1pPr>
              <a:defRPr>
                <a:solidFill>
                  <a:srgbClr val="413524"/>
                </a:solidFill>
              </a:defRPr>
            </a:lvl1pPr>
          </a:lstStyle>
          <a:p>
            <a:pPr lvl="0"/>
            <a:endParaRPr lang="en-US"/>
          </a:p>
        </p:txBody>
      </p:sp>
      <p:sp>
        <p:nvSpPr>
          <p:cNvPr id="8" name="Slide Number Placeholder 6">
            <a:extLst>
              <a:ext uri="{FF2B5EF4-FFF2-40B4-BE49-F238E27FC236}">
                <a16:creationId xmlns:a16="http://schemas.microsoft.com/office/drawing/2014/main" id="{760AEC87-88C1-4DF8-81A5-CCEDB01DCCB9}"/>
              </a:ext>
            </a:extLst>
          </p:cNvPr>
          <p:cNvSpPr txBox="1">
            <a:spLocks noGrp="1"/>
          </p:cNvSpPr>
          <p:nvPr>
            <p:ph type="sldNum" sz="quarter" idx="8"/>
          </p:nvPr>
        </p:nvSpPr>
        <p:spPr/>
        <p:txBody>
          <a:bodyPr/>
          <a:lstStyle>
            <a:lvl1pPr>
              <a:defRPr>
                <a:solidFill>
                  <a:srgbClr val="413524"/>
                </a:solidFill>
              </a:defRPr>
            </a:lvl1pPr>
          </a:lstStyle>
          <a:p>
            <a:pPr lvl="0"/>
            <a:fld id="{FFB228F4-D711-4501-BCA3-E4DF43DAC46B}" type="slidenum">
              <a:t>‹#›</a:t>
            </a:fld>
            <a:endParaRPr lang="en-US"/>
          </a:p>
        </p:txBody>
      </p:sp>
    </p:spTree>
    <p:extLst>
      <p:ext uri="{BB962C8B-B14F-4D97-AF65-F5344CB8AC3E}">
        <p14:creationId xmlns:p14="http://schemas.microsoft.com/office/powerpoint/2010/main" val="329751216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2" name="Rectangle 7">
            <a:extLst>
              <a:ext uri="{FF2B5EF4-FFF2-40B4-BE49-F238E27FC236}">
                <a16:creationId xmlns:a16="http://schemas.microsoft.com/office/drawing/2014/main" id="{A3C8524D-9A49-46CD-9A35-A941971F0DEA}"/>
              </a:ext>
            </a:extLst>
          </p:cNvPr>
          <p:cNvSpPr/>
          <p:nvPr/>
        </p:nvSpPr>
        <p:spPr>
          <a:xfrm>
            <a:off x="0" y="4578345"/>
            <a:ext cx="12188823" cy="2279654"/>
          </a:xfrm>
          <a:prstGeom prst="rect">
            <a:avLst/>
          </a:prstGeom>
          <a:solidFill>
            <a:srgbClr val="262626"/>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3" name="Picture Placeholder 2">
            <a:extLst>
              <a:ext uri="{FF2B5EF4-FFF2-40B4-BE49-F238E27FC236}">
                <a16:creationId xmlns:a16="http://schemas.microsoft.com/office/drawing/2014/main" id="{CB8861AF-A48C-4A13-96F0-A802EE9576F9}"/>
              </a:ext>
            </a:extLst>
          </p:cNvPr>
          <p:cNvSpPr txBox="1">
            <a:spLocks noGrp="1"/>
          </p:cNvSpPr>
          <p:nvPr>
            <p:ph type="pic" idx="1"/>
          </p:nvPr>
        </p:nvSpPr>
        <p:spPr>
          <a:xfrm>
            <a:off x="18" y="0"/>
            <a:ext cx="12191987" cy="4578345"/>
          </a:xfrm>
          <a:solidFill>
            <a:srgbClr val="D9D9D9"/>
          </a:solidFill>
        </p:spPr>
        <p:txBody>
          <a:bodyPr lIns="457200" tIns="457200"/>
          <a:lstStyle>
            <a:lvl1pPr marL="0" indent="0">
              <a:buNone/>
              <a:defRPr sz="3200"/>
            </a:lvl1pPr>
          </a:lstStyle>
          <a:p>
            <a:pPr lvl="0"/>
            <a:r>
              <a:rPr lang="en-US"/>
              <a:t>Click icon to add picture</a:t>
            </a:r>
          </a:p>
        </p:txBody>
      </p:sp>
      <p:sp>
        <p:nvSpPr>
          <p:cNvPr id="4" name="Title 1">
            <a:extLst>
              <a:ext uri="{FF2B5EF4-FFF2-40B4-BE49-F238E27FC236}">
                <a16:creationId xmlns:a16="http://schemas.microsoft.com/office/drawing/2014/main" id="{D3DE8E4B-C99C-42AF-883C-D5EBB99DAE6C}"/>
              </a:ext>
            </a:extLst>
          </p:cNvPr>
          <p:cNvSpPr txBox="1">
            <a:spLocks noGrp="1"/>
          </p:cNvSpPr>
          <p:nvPr>
            <p:ph type="title"/>
          </p:nvPr>
        </p:nvSpPr>
        <p:spPr>
          <a:xfrm>
            <a:off x="1097280" y="4799365"/>
            <a:ext cx="10113648" cy="743681"/>
          </a:xfrm>
        </p:spPr>
        <p:txBody>
          <a:bodyPr tIns="0" bIns="0">
            <a:noAutofit/>
          </a:bodyPr>
          <a:lstStyle>
            <a:lvl1pPr>
              <a:defRPr sz="3600">
                <a:solidFill>
                  <a:srgbClr val="FFFFFF"/>
                </a:solidFill>
              </a:defRPr>
            </a:lvl1pPr>
          </a:lstStyle>
          <a:p>
            <a:pPr lvl="0"/>
            <a:r>
              <a:rPr lang="en-US"/>
              <a:t>Click to edit Master title style</a:t>
            </a:r>
          </a:p>
        </p:txBody>
      </p:sp>
      <p:sp>
        <p:nvSpPr>
          <p:cNvPr id="5" name="Text Placeholder 3">
            <a:extLst>
              <a:ext uri="{FF2B5EF4-FFF2-40B4-BE49-F238E27FC236}">
                <a16:creationId xmlns:a16="http://schemas.microsoft.com/office/drawing/2014/main" id="{4291A894-CF65-479A-BA15-42E25ABE5E0C}"/>
              </a:ext>
            </a:extLst>
          </p:cNvPr>
          <p:cNvSpPr txBox="1">
            <a:spLocks noGrp="1"/>
          </p:cNvSpPr>
          <p:nvPr>
            <p:ph type="body" idx="2"/>
          </p:nvPr>
        </p:nvSpPr>
        <p:spPr>
          <a:xfrm>
            <a:off x="1097280" y="5715000"/>
            <a:ext cx="10113264" cy="609603"/>
          </a:xfrm>
        </p:spPr>
        <p:txBody>
          <a:bodyPr lIns="91440" tIns="0" rIns="91440" bIns="0"/>
          <a:lstStyle>
            <a:lvl1pPr marL="0" indent="0">
              <a:spcBef>
                <a:spcPts val="0"/>
              </a:spcBef>
              <a:spcAft>
                <a:spcPts val="600"/>
              </a:spcAft>
              <a:buNone/>
              <a:defRPr sz="1800">
                <a:solidFill>
                  <a:srgbClr val="FFFFFF"/>
                </a:solidFill>
              </a:defRPr>
            </a:lvl1pPr>
          </a:lstStyle>
          <a:p>
            <a:pPr lvl="0"/>
            <a:r>
              <a:rPr lang="en-US"/>
              <a:t>Click to edit Master text styles</a:t>
            </a:r>
          </a:p>
        </p:txBody>
      </p:sp>
      <p:sp>
        <p:nvSpPr>
          <p:cNvPr id="6" name="Date Placeholder 4">
            <a:extLst>
              <a:ext uri="{FF2B5EF4-FFF2-40B4-BE49-F238E27FC236}">
                <a16:creationId xmlns:a16="http://schemas.microsoft.com/office/drawing/2014/main" id="{B535D7DB-B7D5-42FE-8B1C-FCF88CEDA012}"/>
              </a:ext>
            </a:extLst>
          </p:cNvPr>
          <p:cNvSpPr txBox="1">
            <a:spLocks noGrp="1"/>
          </p:cNvSpPr>
          <p:nvPr>
            <p:ph type="dt" sz="half" idx="7"/>
          </p:nvPr>
        </p:nvSpPr>
        <p:spPr/>
        <p:txBody>
          <a:bodyPr/>
          <a:lstStyle>
            <a:lvl1pPr>
              <a:defRPr/>
            </a:lvl1pPr>
          </a:lstStyle>
          <a:p>
            <a:pPr lvl="0"/>
            <a:fld id="{C5DEADB0-0E6A-47BD-AA86-69A7B907FB45}" type="datetime1">
              <a:rPr lang="en-US"/>
              <a:pPr lvl="0"/>
              <a:t>11/5/2020</a:t>
            </a:fld>
            <a:endParaRPr lang="en-US"/>
          </a:p>
        </p:txBody>
      </p:sp>
      <p:sp>
        <p:nvSpPr>
          <p:cNvPr id="7" name="Footer Placeholder 5">
            <a:extLst>
              <a:ext uri="{FF2B5EF4-FFF2-40B4-BE49-F238E27FC236}">
                <a16:creationId xmlns:a16="http://schemas.microsoft.com/office/drawing/2014/main" id="{2FDDC9F8-CAF6-4759-AEA0-5EA214514900}"/>
              </a:ext>
            </a:extLst>
          </p:cNvPr>
          <p:cNvSpPr txBox="1">
            <a:spLocks noGrp="1"/>
          </p:cNvSpPr>
          <p:nvPr>
            <p:ph type="ftr" sz="quarter" idx="9"/>
          </p:nvPr>
        </p:nvSpPr>
        <p:spPr/>
        <p:txBody>
          <a:bodyPr/>
          <a:lstStyle>
            <a:lvl1pPr>
              <a:defRPr/>
            </a:lvl1pPr>
          </a:lstStyle>
          <a:p>
            <a:pPr lvl="0"/>
            <a:endParaRPr lang="en-US"/>
          </a:p>
        </p:txBody>
      </p:sp>
      <p:sp>
        <p:nvSpPr>
          <p:cNvPr id="8" name="Slide Number Placeholder 6">
            <a:extLst>
              <a:ext uri="{FF2B5EF4-FFF2-40B4-BE49-F238E27FC236}">
                <a16:creationId xmlns:a16="http://schemas.microsoft.com/office/drawing/2014/main" id="{63841088-5A3C-46E0-9012-FC33BC0DE672}"/>
              </a:ext>
            </a:extLst>
          </p:cNvPr>
          <p:cNvSpPr txBox="1">
            <a:spLocks noGrp="1"/>
          </p:cNvSpPr>
          <p:nvPr>
            <p:ph type="sldNum" sz="quarter" idx="8"/>
          </p:nvPr>
        </p:nvSpPr>
        <p:spPr/>
        <p:txBody>
          <a:bodyPr/>
          <a:lstStyle>
            <a:lvl1pPr>
              <a:defRPr/>
            </a:lvl1pPr>
          </a:lstStyle>
          <a:p>
            <a:pPr lvl="0"/>
            <a:fld id="{7AA828B4-5309-46C4-884D-7800597F848E}" type="slidenum">
              <a:t>‹#›</a:t>
            </a:fld>
            <a:endParaRPr lang="en-US"/>
          </a:p>
        </p:txBody>
      </p:sp>
    </p:spTree>
    <p:extLst>
      <p:ext uri="{BB962C8B-B14F-4D97-AF65-F5344CB8AC3E}">
        <p14:creationId xmlns:p14="http://schemas.microsoft.com/office/powerpoint/2010/main" val="387183500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9186B4-D6A1-4FC3-9FEF-B341C4035093}"/>
              </a:ext>
            </a:extLst>
          </p:cNvPr>
          <p:cNvSpPr txBox="1">
            <a:spLocks noGrp="1"/>
          </p:cNvSpPr>
          <p:nvPr>
            <p:ph type="title"/>
          </p:nvPr>
        </p:nvSpPr>
        <p:spPr/>
        <p:txBody>
          <a:bodyPr/>
          <a:lstStyle>
            <a:lvl1pPr>
              <a:defRPr/>
            </a:lvl1pPr>
          </a:lstStyle>
          <a:p>
            <a:pPr lvl="0"/>
            <a:r>
              <a:rPr lang="en-US"/>
              <a:t>Click to edit Master title style</a:t>
            </a:r>
          </a:p>
        </p:txBody>
      </p:sp>
      <p:sp>
        <p:nvSpPr>
          <p:cNvPr id="3" name="Vertical Text Placeholder 2">
            <a:extLst>
              <a:ext uri="{FF2B5EF4-FFF2-40B4-BE49-F238E27FC236}">
                <a16:creationId xmlns:a16="http://schemas.microsoft.com/office/drawing/2014/main" id="{6F8EF239-FA1C-449F-959D-4B07A9F872BD}"/>
              </a:ext>
            </a:extLst>
          </p:cNvPr>
          <p:cNvSpPr txBox="1">
            <a:spLocks noGrp="1"/>
          </p:cNvSpPr>
          <p:nvPr>
            <p:ph type="body" orient="vert" idx="1"/>
          </p:nvPr>
        </p:nvSpPr>
        <p:spPr/>
        <p:txBody>
          <a:bodyPr vert="eaVert" lIns="45720" tIns="0" rIns="45720" bIns="0"/>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6">
            <a:extLst>
              <a:ext uri="{FF2B5EF4-FFF2-40B4-BE49-F238E27FC236}">
                <a16:creationId xmlns:a16="http://schemas.microsoft.com/office/drawing/2014/main" id="{B1F97F3D-9601-42C4-BD0F-639DB037676B}"/>
              </a:ext>
            </a:extLst>
          </p:cNvPr>
          <p:cNvSpPr txBox="1">
            <a:spLocks noGrp="1"/>
          </p:cNvSpPr>
          <p:nvPr>
            <p:ph type="dt" sz="half" idx="7"/>
          </p:nvPr>
        </p:nvSpPr>
        <p:spPr/>
        <p:txBody>
          <a:bodyPr/>
          <a:lstStyle>
            <a:lvl1pPr>
              <a:defRPr/>
            </a:lvl1pPr>
          </a:lstStyle>
          <a:p>
            <a:pPr lvl="0"/>
            <a:fld id="{35C17C05-4D8C-4B0C-A99C-5CCE5E14C854}" type="datetime1">
              <a:rPr lang="en-US"/>
              <a:pPr lvl="0"/>
              <a:t>11/5/2020</a:t>
            </a:fld>
            <a:endParaRPr lang="en-US"/>
          </a:p>
        </p:txBody>
      </p:sp>
      <p:sp>
        <p:nvSpPr>
          <p:cNvPr id="5" name="Footer Placeholder 7">
            <a:extLst>
              <a:ext uri="{FF2B5EF4-FFF2-40B4-BE49-F238E27FC236}">
                <a16:creationId xmlns:a16="http://schemas.microsoft.com/office/drawing/2014/main" id="{8D3890FE-23FE-4BC7-9C63-8697405C83CD}"/>
              </a:ext>
            </a:extLst>
          </p:cNvPr>
          <p:cNvSpPr txBox="1">
            <a:spLocks noGrp="1"/>
          </p:cNvSpPr>
          <p:nvPr>
            <p:ph type="ftr" sz="quarter" idx="9"/>
          </p:nvPr>
        </p:nvSpPr>
        <p:spPr/>
        <p:txBody>
          <a:bodyPr/>
          <a:lstStyle>
            <a:lvl1pPr>
              <a:defRPr/>
            </a:lvl1pPr>
          </a:lstStyle>
          <a:p>
            <a:pPr lvl="0"/>
            <a:endParaRPr lang="en-US"/>
          </a:p>
        </p:txBody>
      </p:sp>
      <p:sp>
        <p:nvSpPr>
          <p:cNvPr id="6" name="Slide Number Placeholder 8">
            <a:extLst>
              <a:ext uri="{FF2B5EF4-FFF2-40B4-BE49-F238E27FC236}">
                <a16:creationId xmlns:a16="http://schemas.microsoft.com/office/drawing/2014/main" id="{EB4005F1-A22F-4875-A392-A8B677D9F080}"/>
              </a:ext>
            </a:extLst>
          </p:cNvPr>
          <p:cNvSpPr txBox="1">
            <a:spLocks noGrp="1"/>
          </p:cNvSpPr>
          <p:nvPr>
            <p:ph type="sldNum" sz="quarter" idx="8"/>
          </p:nvPr>
        </p:nvSpPr>
        <p:spPr/>
        <p:txBody>
          <a:bodyPr/>
          <a:lstStyle>
            <a:lvl1pPr>
              <a:defRPr/>
            </a:lvl1pPr>
          </a:lstStyle>
          <a:p>
            <a:pPr lvl="0"/>
            <a:fld id="{72087D3E-8966-427B-BDAC-0C8FAB341DD2}" type="slidenum">
              <a:t>‹#›</a:t>
            </a:fld>
            <a:endParaRPr lang="en-US"/>
          </a:p>
        </p:txBody>
      </p:sp>
    </p:spTree>
    <p:extLst>
      <p:ext uri="{BB962C8B-B14F-4D97-AF65-F5344CB8AC3E}">
        <p14:creationId xmlns:p14="http://schemas.microsoft.com/office/powerpoint/2010/main" val="131703534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2" name="Rectangle 8">
            <a:extLst>
              <a:ext uri="{FF2B5EF4-FFF2-40B4-BE49-F238E27FC236}">
                <a16:creationId xmlns:a16="http://schemas.microsoft.com/office/drawing/2014/main" id="{49E1EE76-4F22-4586-9111-D11892FB4B89}"/>
              </a:ext>
            </a:extLst>
          </p:cNvPr>
          <p:cNvSpPr/>
          <p:nvPr/>
        </p:nvSpPr>
        <p:spPr>
          <a:xfrm>
            <a:off x="3172" y="6400800"/>
            <a:ext cx="12188823" cy="457200"/>
          </a:xfrm>
          <a:prstGeom prst="rect">
            <a:avLst/>
          </a:prstGeom>
          <a:solidFill>
            <a:srgbClr val="262626"/>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3" name="Vertical Title 1">
            <a:extLst>
              <a:ext uri="{FF2B5EF4-FFF2-40B4-BE49-F238E27FC236}">
                <a16:creationId xmlns:a16="http://schemas.microsoft.com/office/drawing/2014/main" id="{074F7426-ED34-4582-BD9D-214A46FE2F26}"/>
              </a:ext>
            </a:extLst>
          </p:cNvPr>
          <p:cNvSpPr txBox="1">
            <a:spLocks noGrp="1"/>
          </p:cNvSpPr>
          <p:nvPr>
            <p:ph type="title" orient="vert"/>
          </p:nvPr>
        </p:nvSpPr>
        <p:spPr>
          <a:xfrm>
            <a:off x="8724903" y="412302"/>
            <a:ext cx="2628899" cy="5759897"/>
          </a:xfrm>
        </p:spPr>
        <p:txBody>
          <a:bodyPr vert="eaVert"/>
          <a:lstStyle>
            <a:lvl1pPr>
              <a:defRPr/>
            </a:lvl1pPr>
          </a:lstStyle>
          <a:p>
            <a:pPr lvl="0"/>
            <a:r>
              <a:rPr lang="en-US"/>
              <a:t>Click to edit Master title style</a:t>
            </a:r>
          </a:p>
        </p:txBody>
      </p:sp>
      <p:sp>
        <p:nvSpPr>
          <p:cNvPr id="4" name="Vertical Text Placeholder 2">
            <a:extLst>
              <a:ext uri="{FF2B5EF4-FFF2-40B4-BE49-F238E27FC236}">
                <a16:creationId xmlns:a16="http://schemas.microsoft.com/office/drawing/2014/main" id="{98329F7D-43CB-4458-BB8F-C426EAA7454A}"/>
              </a:ext>
            </a:extLst>
          </p:cNvPr>
          <p:cNvSpPr txBox="1">
            <a:spLocks noGrp="1"/>
          </p:cNvSpPr>
          <p:nvPr>
            <p:ph type="body" orient="vert" idx="1"/>
          </p:nvPr>
        </p:nvSpPr>
        <p:spPr>
          <a:xfrm>
            <a:off x="838203" y="412302"/>
            <a:ext cx="7734296" cy="5759897"/>
          </a:xfrm>
        </p:spPr>
        <p:txBody>
          <a:bodyPr vert="eaVert" lIns="45720" tIns="0" rIns="45720" bIns="0"/>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6">
            <a:extLst>
              <a:ext uri="{FF2B5EF4-FFF2-40B4-BE49-F238E27FC236}">
                <a16:creationId xmlns:a16="http://schemas.microsoft.com/office/drawing/2014/main" id="{5150293F-E18E-4207-9C54-6CE834459031}"/>
              </a:ext>
            </a:extLst>
          </p:cNvPr>
          <p:cNvSpPr txBox="1">
            <a:spLocks noGrp="1"/>
          </p:cNvSpPr>
          <p:nvPr>
            <p:ph type="dt" sz="half" idx="7"/>
          </p:nvPr>
        </p:nvSpPr>
        <p:spPr/>
        <p:txBody>
          <a:bodyPr/>
          <a:lstStyle>
            <a:lvl1pPr>
              <a:defRPr/>
            </a:lvl1pPr>
          </a:lstStyle>
          <a:p>
            <a:pPr lvl="0"/>
            <a:fld id="{AB877F55-1A5E-4138-8609-E861A30E7E90}" type="datetime1">
              <a:rPr lang="en-US"/>
              <a:pPr lvl="0"/>
              <a:t>11/5/2020</a:t>
            </a:fld>
            <a:endParaRPr lang="en-US"/>
          </a:p>
        </p:txBody>
      </p:sp>
      <p:sp>
        <p:nvSpPr>
          <p:cNvPr id="6" name="Footer Placeholder 7">
            <a:extLst>
              <a:ext uri="{FF2B5EF4-FFF2-40B4-BE49-F238E27FC236}">
                <a16:creationId xmlns:a16="http://schemas.microsoft.com/office/drawing/2014/main" id="{4BBAFDF3-2DD0-443D-9C46-5D511960C85F}"/>
              </a:ext>
            </a:extLst>
          </p:cNvPr>
          <p:cNvSpPr txBox="1">
            <a:spLocks noGrp="1"/>
          </p:cNvSpPr>
          <p:nvPr>
            <p:ph type="ftr" sz="quarter" idx="9"/>
          </p:nvPr>
        </p:nvSpPr>
        <p:spPr/>
        <p:txBody>
          <a:bodyPr/>
          <a:lstStyle>
            <a:lvl1pPr>
              <a:defRPr/>
            </a:lvl1pPr>
          </a:lstStyle>
          <a:p>
            <a:pPr lvl="0"/>
            <a:endParaRPr lang="en-US"/>
          </a:p>
        </p:txBody>
      </p:sp>
      <p:sp>
        <p:nvSpPr>
          <p:cNvPr id="7" name="Slide Number Placeholder 9">
            <a:extLst>
              <a:ext uri="{FF2B5EF4-FFF2-40B4-BE49-F238E27FC236}">
                <a16:creationId xmlns:a16="http://schemas.microsoft.com/office/drawing/2014/main" id="{FA9CDFC3-1EB0-4A40-9B42-198DD01CC582}"/>
              </a:ext>
            </a:extLst>
          </p:cNvPr>
          <p:cNvSpPr txBox="1">
            <a:spLocks noGrp="1"/>
          </p:cNvSpPr>
          <p:nvPr>
            <p:ph type="sldNum" sz="quarter" idx="8"/>
          </p:nvPr>
        </p:nvSpPr>
        <p:spPr/>
        <p:txBody>
          <a:bodyPr/>
          <a:lstStyle>
            <a:lvl1pPr>
              <a:defRPr/>
            </a:lvl1pPr>
          </a:lstStyle>
          <a:p>
            <a:pPr lvl="0"/>
            <a:fld id="{279DE937-7D3C-4162-A46E-628DC97ED429}" type="slidenum">
              <a:t>‹#›</a:t>
            </a:fld>
            <a:endParaRPr lang="en-US"/>
          </a:p>
        </p:txBody>
      </p:sp>
    </p:spTree>
    <p:extLst>
      <p:ext uri="{BB962C8B-B14F-4D97-AF65-F5344CB8AC3E}">
        <p14:creationId xmlns:p14="http://schemas.microsoft.com/office/powerpoint/2010/main" val="1171328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2" name="Rectangle 6">
            <a:extLst>
              <a:ext uri="{FF2B5EF4-FFF2-40B4-BE49-F238E27FC236}">
                <a16:creationId xmlns:a16="http://schemas.microsoft.com/office/drawing/2014/main" id="{941BD662-5A3E-487F-A6E2-D323D1F10CFA}"/>
              </a:ext>
            </a:extLst>
          </p:cNvPr>
          <p:cNvSpPr/>
          <p:nvPr/>
        </p:nvSpPr>
        <p:spPr>
          <a:xfrm>
            <a:off x="3172" y="6400800"/>
            <a:ext cx="12188823" cy="457200"/>
          </a:xfrm>
          <a:prstGeom prst="rect">
            <a:avLst/>
          </a:prstGeom>
          <a:solidFill>
            <a:srgbClr val="262626"/>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3" name="Title Placeholder 1">
            <a:extLst>
              <a:ext uri="{FF2B5EF4-FFF2-40B4-BE49-F238E27FC236}">
                <a16:creationId xmlns:a16="http://schemas.microsoft.com/office/drawing/2014/main" id="{4E80BFC3-A931-46B0-8A21-1C563C67E7AB}"/>
              </a:ext>
            </a:extLst>
          </p:cNvPr>
          <p:cNvSpPr txBox="1">
            <a:spLocks noGrp="1"/>
          </p:cNvSpPr>
          <p:nvPr>
            <p:ph type="title"/>
          </p:nvPr>
        </p:nvSpPr>
        <p:spPr>
          <a:xfrm>
            <a:off x="1097280" y="286600"/>
            <a:ext cx="10058400" cy="1450759"/>
          </a:xfrm>
          <a:prstGeom prst="rect">
            <a:avLst/>
          </a:prstGeom>
          <a:noFill/>
          <a:ln>
            <a:noFill/>
          </a:ln>
        </p:spPr>
        <p:txBody>
          <a:bodyPr vert="horz" wrap="square" lIns="91440" tIns="45720" rIns="91440" bIns="45720" anchor="b" anchorCtr="0" compatLnSpc="1">
            <a:normAutofit/>
          </a:bodyPr>
          <a:lstStyle/>
          <a:p>
            <a:pPr lvl="0"/>
            <a:r>
              <a:rPr lang="en-US"/>
              <a:t>Click to edit Master title style</a:t>
            </a:r>
          </a:p>
        </p:txBody>
      </p:sp>
      <p:sp>
        <p:nvSpPr>
          <p:cNvPr id="4" name="Text Placeholder 2">
            <a:extLst>
              <a:ext uri="{FF2B5EF4-FFF2-40B4-BE49-F238E27FC236}">
                <a16:creationId xmlns:a16="http://schemas.microsoft.com/office/drawing/2014/main" id="{FE673871-AFD3-4E19-902F-2993769F6F68}"/>
              </a:ext>
            </a:extLst>
          </p:cNvPr>
          <p:cNvSpPr txBox="1">
            <a:spLocks noGrp="1"/>
          </p:cNvSpPr>
          <p:nvPr>
            <p:ph type="body" idx="1"/>
          </p:nvPr>
        </p:nvSpPr>
        <p:spPr>
          <a:xfrm>
            <a:off x="1097280" y="2108204"/>
            <a:ext cx="10058400" cy="3760890"/>
          </a:xfrm>
          <a:prstGeom prst="rect">
            <a:avLst/>
          </a:prstGeom>
          <a:noFill/>
          <a:ln>
            <a:noFill/>
          </a:ln>
        </p:spPr>
        <p:txBody>
          <a:bodyPr vert="horz" wrap="square" lIns="0" tIns="45720" rIns="0" bIns="45720" anchor="t" anchorCtr="0" compatLnSpc="1">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3">
            <a:extLst>
              <a:ext uri="{FF2B5EF4-FFF2-40B4-BE49-F238E27FC236}">
                <a16:creationId xmlns:a16="http://schemas.microsoft.com/office/drawing/2014/main" id="{C29FB116-0DF1-435C-A02A-32DE28D77420}"/>
              </a:ext>
            </a:extLst>
          </p:cNvPr>
          <p:cNvSpPr txBox="1">
            <a:spLocks noGrp="1"/>
          </p:cNvSpPr>
          <p:nvPr>
            <p:ph type="dt" sz="half" idx="2"/>
          </p:nvPr>
        </p:nvSpPr>
        <p:spPr>
          <a:xfrm>
            <a:off x="8218426" y="6446840"/>
            <a:ext cx="2584853" cy="365129"/>
          </a:xfrm>
          <a:prstGeom prst="rect">
            <a:avLst/>
          </a:prstGeom>
          <a:noFill/>
          <a:ln>
            <a:noFill/>
          </a:ln>
        </p:spPr>
        <p:txBody>
          <a:bodyPr vert="horz" wrap="square" lIns="91440" tIns="45720" rIns="91440" bIns="45720" anchor="ctr" anchorCtr="0" compatLnSpc="1">
            <a:noAutofit/>
          </a:bodyPr>
          <a:lstStyle>
            <a:lvl1pPr marL="0" marR="0" lvl="0" indent="0" algn="r" defTabSz="914400" rtl="0" fontAlgn="auto" hangingPunct="1">
              <a:lnSpc>
                <a:spcPct val="100000"/>
              </a:lnSpc>
              <a:spcBef>
                <a:spcPts val="0"/>
              </a:spcBef>
              <a:spcAft>
                <a:spcPts val="0"/>
              </a:spcAft>
              <a:buNone/>
              <a:tabLst/>
              <a:defRPr lang="en-US" sz="900" b="0" i="0" u="none" strike="noStrike" kern="1200" cap="none" spc="0" baseline="0">
                <a:solidFill>
                  <a:srgbClr val="FFFFFF"/>
                </a:solidFill>
                <a:uFillTx/>
                <a:latin typeface="Calibri"/>
              </a:defRPr>
            </a:lvl1pPr>
          </a:lstStyle>
          <a:p>
            <a:pPr lvl="0"/>
            <a:fld id="{C67946F0-74C5-4B27-8810-7348300527CF}" type="datetime1">
              <a:rPr lang="en-US"/>
              <a:pPr lvl="0"/>
              <a:t>11/5/2020</a:t>
            </a:fld>
            <a:endParaRPr lang="en-US"/>
          </a:p>
        </p:txBody>
      </p:sp>
      <p:sp>
        <p:nvSpPr>
          <p:cNvPr id="6" name="Footer Placeholder 4">
            <a:extLst>
              <a:ext uri="{FF2B5EF4-FFF2-40B4-BE49-F238E27FC236}">
                <a16:creationId xmlns:a16="http://schemas.microsoft.com/office/drawing/2014/main" id="{A3C4A589-9B45-4AE3-B731-7F5C8CEB3FEF}"/>
              </a:ext>
            </a:extLst>
          </p:cNvPr>
          <p:cNvSpPr txBox="1">
            <a:spLocks noGrp="1"/>
          </p:cNvSpPr>
          <p:nvPr>
            <p:ph type="ftr" sz="quarter" idx="3"/>
          </p:nvPr>
        </p:nvSpPr>
        <p:spPr>
          <a:xfrm>
            <a:off x="1097280" y="6446840"/>
            <a:ext cx="6818260" cy="365129"/>
          </a:xfrm>
          <a:prstGeom prst="rect">
            <a:avLst/>
          </a:prstGeom>
          <a:noFill/>
          <a:ln>
            <a:noFill/>
          </a:ln>
        </p:spPr>
        <p:txBody>
          <a:bodyPr vert="horz" wrap="square" lIns="91440" tIns="45720" rIns="91440" bIns="45720" anchor="ctr" anchorCtr="0" compatLnSpc="1">
            <a:noAutofit/>
          </a:bodyPr>
          <a:lstStyle>
            <a:lvl1pPr marL="0" marR="0" lvl="0" indent="0" algn="l" defTabSz="914400" rtl="0" fontAlgn="auto" hangingPunct="1">
              <a:lnSpc>
                <a:spcPct val="100000"/>
              </a:lnSpc>
              <a:spcBef>
                <a:spcPts val="0"/>
              </a:spcBef>
              <a:spcAft>
                <a:spcPts val="0"/>
              </a:spcAft>
              <a:buNone/>
              <a:tabLst/>
              <a:defRPr lang="en-US" sz="900" b="0" i="0" u="none" strike="noStrike" kern="1200" cap="all" spc="0" baseline="0">
                <a:solidFill>
                  <a:srgbClr val="FFFFFF"/>
                </a:solidFill>
                <a:uFillTx/>
                <a:latin typeface="Calibri"/>
              </a:defRPr>
            </a:lvl1pPr>
          </a:lstStyle>
          <a:p>
            <a:pPr lvl="0"/>
            <a:endParaRPr lang="en-US"/>
          </a:p>
        </p:txBody>
      </p:sp>
      <p:sp>
        <p:nvSpPr>
          <p:cNvPr id="7" name="Slide Number Placeholder 5">
            <a:extLst>
              <a:ext uri="{FF2B5EF4-FFF2-40B4-BE49-F238E27FC236}">
                <a16:creationId xmlns:a16="http://schemas.microsoft.com/office/drawing/2014/main" id="{3F852FE5-27DF-4B40-B07F-E420AD1F8493}"/>
              </a:ext>
            </a:extLst>
          </p:cNvPr>
          <p:cNvSpPr txBox="1">
            <a:spLocks noGrp="1"/>
          </p:cNvSpPr>
          <p:nvPr>
            <p:ph type="sldNum" sz="quarter" idx="4"/>
          </p:nvPr>
        </p:nvSpPr>
        <p:spPr>
          <a:xfrm>
            <a:off x="10993584" y="6446840"/>
            <a:ext cx="780010" cy="365129"/>
          </a:xfrm>
          <a:prstGeom prst="rect">
            <a:avLst/>
          </a:prstGeom>
          <a:noFill/>
          <a:ln>
            <a:noFill/>
          </a:ln>
        </p:spPr>
        <p:txBody>
          <a:bodyPr vert="horz" wrap="square" lIns="91440" tIns="45720" rIns="91440" bIns="45720" anchor="ctr" anchorCtr="0" compatLnSpc="1">
            <a:noAutofit/>
          </a:bodyPr>
          <a:lstStyle>
            <a:lvl1pPr marL="0" marR="0" lvl="0" indent="0" algn="l" defTabSz="914400" rtl="0" fontAlgn="auto" hangingPunct="1">
              <a:lnSpc>
                <a:spcPct val="100000"/>
              </a:lnSpc>
              <a:spcBef>
                <a:spcPts val="0"/>
              </a:spcBef>
              <a:spcAft>
                <a:spcPts val="0"/>
              </a:spcAft>
              <a:buNone/>
              <a:tabLst/>
              <a:defRPr lang="en-US" sz="900" b="0" i="0" u="none" strike="noStrike" kern="1200" cap="none" spc="0" baseline="0">
                <a:solidFill>
                  <a:srgbClr val="FFFFFF"/>
                </a:solidFill>
                <a:uFillTx/>
                <a:latin typeface="Calibri"/>
              </a:defRPr>
            </a:lvl1pPr>
          </a:lstStyle>
          <a:p>
            <a:pPr lvl="0"/>
            <a:fld id="{BBD1499C-321E-4FF4-A4FF-9A506405B9D7}" type="slidenum">
              <a:t>‹#›</a:t>
            </a:fld>
            <a:endParaRPr lang="en-US"/>
          </a:p>
        </p:txBody>
      </p:sp>
      <p:cxnSp>
        <p:nvCxnSpPr>
          <p:cNvPr id="8" name="Straight Connector 9">
            <a:extLst>
              <a:ext uri="{FF2B5EF4-FFF2-40B4-BE49-F238E27FC236}">
                <a16:creationId xmlns:a16="http://schemas.microsoft.com/office/drawing/2014/main" id="{8614DA31-CF74-48D5-A0A4-32D5726B919B}"/>
              </a:ext>
            </a:extLst>
          </p:cNvPr>
          <p:cNvCxnSpPr/>
          <p:nvPr/>
        </p:nvCxnSpPr>
        <p:spPr>
          <a:xfrm>
            <a:off x="1193529" y="1897379"/>
            <a:ext cx="9966960" cy="0"/>
          </a:xfrm>
          <a:prstGeom prst="straightConnector1">
            <a:avLst/>
          </a:prstGeom>
          <a:noFill/>
          <a:ln w="12701" cap="flat">
            <a:solidFill>
              <a:srgbClr val="404040"/>
            </a:solidFill>
            <a:prstDash val="solid"/>
            <a:miter/>
          </a:ln>
        </p:spPr>
      </p:cxn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marL="0" marR="0" lvl="0" indent="0" algn="l" defTabSz="914400" rtl="0" fontAlgn="auto" hangingPunct="1">
        <a:lnSpc>
          <a:spcPct val="90000"/>
        </a:lnSpc>
        <a:spcBef>
          <a:spcPts val="0"/>
        </a:spcBef>
        <a:spcAft>
          <a:spcPts val="0"/>
        </a:spcAft>
        <a:buNone/>
        <a:tabLst/>
        <a:defRPr lang="en-US" sz="4800" b="0" i="0" u="none" strike="noStrike" kern="1200" cap="none" spc="-50" baseline="0">
          <a:solidFill>
            <a:srgbClr val="404040"/>
          </a:solidFill>
          <a:uFillTx/>
          <a:latin typeface="Calibri Light"/>
        </a:defRPr>
      </a:lvl1pPr>
    </p:titleStyle>
    <p:bodyStyle>
      <a:lvl1pPr marL="91440" marR="0" lvl="0" indent="-91440" algn="l" defTabSz="914400" rtl="0" fontAlgn="auto" hangingPunct="1">
        <a:lnSpc>
          <a:spcPct val="100000"/>
        </a:lnSpc>
        <a:spcBef>
          <a:spcPts val="1200"/>
        </a:spcBef>
        <a:spcAft>
          <a:spcPts val="200"/>
        </a:spcAft>
        <a:buClr>
          <a:srgbClr val="B99C7E"/>
        </a:buClr>
        <a:buSzPct val="100000"/>
        <a:buFont typeface="Calibri" pitchFamily="34"/>
        <a:buChar char=" "/>
        <a:tabLst/>
        <a:defRPr lang="en-US" sz="2000" b="0" i="0" u="none" strike="noStrike" kern="1200" cap="none" spc="0" baseline="0">
          <a:solidFill>
            <a:srgbClr val="404040"/>
          </a:solidFill>
          <a:uFillTx/>
          <a:latin typeface="Calibri"/>
        </a:defRPr>
      </a:lvl1pPr>
      <a:lvl2pPr marL="384048" marR="0" lvl="1" indent="-182880" algn="l" defTabSz="914400" rtl="0" fontAlgn="auto" hangingPunct="1">
        <a:lnSpc>
          <a:spcPct val="100000"/>
        </a:lnSpc>
        <a:spcBef>
          <a:spcPts val="200"/>
        </a:spcBef>
        <a:spcAft>
          <a:spcPts val="400"/>
        </a:spcAft>
        <a:buSzPct val="100000"/>
        <a:buFont typeface="Calibri" pitchFamily="34"/>
        <a:buChar char="◦"/>
        <a:tabLst/>
        <a:defRPr lang="en-US" sz="1800" b="0" i="0" u="none" strike="noStrike" kern="1200" cap="none" spc="0" baseline="0">
          <a:solidFill>
            <a:srgbClr val="404040"/>
          </a:solidFill>
          <a:uFillTx/>
          <a:latin typeface="Calibri"/>
        </a:defRPr>
      </a:lvl2pPr>
      <a:lvl3pPr marL="566928" marR="0" lvl="2" indent="-182880" algn="l" defTabSz="914400" rtl="0" fontAlgn="auto" hangingPunct="1">
        <a:lnSpc>
          <a:spcPct val="100000"/>
        </a:lnSpc>
        <a:spcBef>
          <a:spcPts val="200"/>
        </a:spcBef>
        <a:spcAft>
          <a:spcPts val="400"/>
        </a:spcAft>
        <a:buSzPct val="100000"/>
        <a:buFont typeface="Calibri" pitchFamily="34"/>
        <a:buChar char="◦"/>
        <a:tabLst/>
        <a:defRPr lang="en-US" sz="1400" b="0" i="0" u="none" strike="noStrike" kern="1200" cap="none" spc="0" baseline="0">
          <a:solidFill>
            <a:srgbClr val="404040"/>
          </a:solidFill>
          <a:uFillTx/>
          <a:latin typeface="Calibri"/>
        </a:defRPr>
      </a:lvl3pPr>
      <a:lvl4pPr marL="749808" marR="0" lvl="3" indent="-182880" algn="l" defTabSz="914400" rtl="0" fontAlgn="auto" hangingPunct="1">
        <a:lnSpc>
          <a:spcPct val="100000"/>
        </a:lnSpc>
        <a:spcBef>
          <a:spcPts val="200"/>
        </a:spcBef>
        <a:spcAft>
          <a:spcPts val="400"/>
        </a:spcAft>
        <a:buSzPct val="100000"/>
        <a:buFont typeface="Calibri" pitchFamily="34"/>
        <a:buChar char="◦"/>
        <a:tabLst/>
        <a:defRPr lang="en-US" sz="1400" b="0" i="0" u="none" strike="noStrike" kern="1200" cap="none" spc="0" baseline="0">
          <a:solidFill>
            <a:srgbClr val="404040"/>
          </a:solidFill>
          <a:uFillTx/>
          <a:latin typeface="Calibri"/>
        </a:defRPr>
      </a:lvl4pPr>
      <a:lvl5pPr marL="932688" marR="0" lvl="4" indent="-182880" algn="l" defTabSz="914400" rtl="0" fontAlgn="auto" hangingPunct="1">
        <a:lnSpc>
          <a:spcPct val="100000"/>
        </a:lnSpc>
        <a:spcBef>
          <a:spcPts val="200"/>
        </a:spcBef>
        <a:spcAft>
          <a:spcPts val="400"/>
        </a:spcAft>
        <a:buSzPct val="100000"/>
        <a:buFont typeface="Calibri" pitchFamily="34"/>
        <a:buChar char="◦"/>
        <a:tabLst/>
        <a:defRPr lang="en-US" sz="1400" b="0" i="0" u="none" strike="noStrike" kern="1200" cap="none" spc="0" baseline="0">
          <a:solidFill>
            <a:srgbClr val="404040"/>
          </a:solidFill>
          <a:uFillTx/>
          <a:latin typeface="Calibri"/>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1.xml"/><Relationship Id="rId1" Type="http://schemas.openxmlformats.org/officeDocument/2006/relationships/slideLayout" Target="../slideLayouts/slideLayout2.xml"/><Relationship Id="rId4" Type="http://schemas.openxmlformats.org/officeDocument/2006/relationships/image" Target="../media/image16.png"/></Relationships>
</file>

<file path=ppt/slides/_rels/slide24.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Layout" Target="../slideLayouts/slideLayout7.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name="Slide1">
    <p:bg>
      <p:bgPr>
        <a:solidFill>
          <a:srgbClr val="000000"/>
        </a:solidFill>
        <a:effectLst/>
      </p:bgPr>
    </p:bg>
    <p:spTree>
      <p:nvGrpSpPr>
        <p:cNvPr id="1" name=""/>
        <p:cNvGrpSpPr/>
        <p:nvPr/>
      </p:nvGrpSpPr>
      <p:grpSpPr>
        <a:xfrm>
          <a:off x="0" y="0"/>
          <a:ext cx="0" cy="0"/>
          <a:chOff x="0" y="0"/>
          <a:chExt cx="0" cy="0"/>
        </a:xfrm>
      </p:grpSpPr>
      <p:pic>
        <p:nvPicPr>
          <p:cNvPr id="2" name="Picture 3">
            <a:extLst>
              <a:ext uri="{FF2B5EF4-FFF2-40B4-BE49-F238E27FC236}">
                <a16:creationId xmlns:a16="http://schemas.microsoft.com/office/drawing/2014/main" id="{19BA35F1-5793-4CB5-982C-50D4A5142F85}"/>
              </a:ext>
            </a:extLst>
          </p:cNvPr>
          <p:cNvPicPr>
            <a:picLocks noChangeAspect="1"/>
          </p:cNvPicPr>
          <p:nvPr/>
        </p:nvPicPr>
        <p:blipFill>
          <a:blip r:embed="rId2"/>
          <a:srcRect t="7795" b="7935"/>
          <a:stretch>
            <a:fillRect/>
          </a:stretch>
        </p:blipFill>
        <p:spPr>
          <a:xfrm>
            <a:off x="0" y="0"/>
            <a:ext cx="12191996" cy="6857990"/>
          </a:xfrm>
          <a:prstGeom prst="rect">
            <a:avLst/>
          </a:prstGeom>
          <a:noFill/>
          <a:ln cap="flat">
            <a:noFill/>
          </a:ln>
        </p:spPr>
      </p:pic>
      <p:sp>
        <p:nvSpPr>
          <p:cNvPr id="3" name="Rectangle 8">
            <a:extLst>
              <a:ext uri="{FF2B5EF4-FFF2-40B4-BE49-F238E27FC236}">
                <a16:creationId xmlns:a16="http://schemas.microsoft.com/office/drawing/2014/main" id="{50E52292-39A7-44D9-964E-AFA1321C0CAA}"/>
              </a:ext>
            </a:extLst>
          </p:cNvPr>
          <p:cNvSpPr>
            <a:spLocks noMove="1" noResize="1"/>
          </p:cNvSpPr>
          <p:nvPr/>
        </p:nvSpPr>
        <p:spPr>
          <a:xfrm>
            <a:off x="4654296" y="3118981"/>
            <a:ext cx="7537700" cy="2462671"/>
          </a:xfrm>
          <a:prstGeom prst="rect">
            <a:avLst/>
          </a:prstGeom>
          <a:solidFill>
            <a:srgbClr val="000000">
              <a:alpha val="85000"/>
            </a:srgbClr>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Calibri"/>
            </a:endParaRPr>
          </a:p>
        </p:txBody>
      </p:sp>
      <p:sp>
        <p:nvSpPr>
          <p:cNvPr id="4" name="Title 1">
            <a:extLst>
              <a:ext uri="{FF2B5EF4-FFF2-40B4-BE49-F238E27FC236}">
                <a16:creationId xmlns:a16="http://schemas.microsoft.com/office/drawing/2014/main" id="{E06A706D-B295-4353-BD12-00FBAB3332F7}"/>
              </a:ext>
            </a:extLst>
          </p:cNvPr>
          <p:cNvSpPr txBox="1">
            <a:spLocks noGrp="1"/>
          </p:cNvSpPr>
          <p:nvPr>
            <p:ph type="ctrTitle"/>
          </p:nvPr>
        </p:nvSpPr>
        <p:spPr>
          <a:xfrm>
            <a:off x="4985519" y="3331442"/>
            <a:ext cx="6470687" cy="1229310"/>
          </a:xfrm>
        </p:spPr>
        <p:txBody>
          <a:bodyPr/>
          <a:lstStyle/>
          <a:p>
            <a:pPr lvl="0"/>
            <a:r>
              <a:rPr lang="en-GB" sz="5400">
                <a:solidFill>
                  <a:srgbClr val="FFFFFF"/>
                </a:solidFill>
              </a:rPr>
              <a:t>Punctuation </a:t>
            </a:r>
          </a:p>
        </p:txBody>
      </p:sp>
      <p:sp>
        <p:nvSpPr>
          <p:cNvPr id="5" name="Subtitle 2">
            <a:extLst>
              <a:ext uri="{FF2B5EF4-FFF2-40B4-BE49-F238E27FC236}">
                <a16:creationId xmlns:a16="http://schemas.microsoft.com/office/drawing/2014/main" id="{8494576F-D452-42DE-A7A2-EF7D78A27E78}"/>
              </a:ext>
            </a:extLst>
          </p:cNvPr>
          <p:cNvSpPr txBox="1">
            <a:spLocks noGrp="1"/>
          </p:cNvSpPr>
          <p:nvPr>
            <p:ph type="subTitle" idx="1"/>
          </p:nvPr>
        </p:nvSpPr>
        <p:spPr>
          <a:xfrm>
            <a:off x="4985519" y="4735796"/>
            <a:ext cx="6470696" cy="605259"/>
          </a:xfrm>
        </p:spPr>
        <p:txBody>
          <a:bodyPr/>
          <a:lstStyle/>
          <a:p>
            <a:endParaRPr lang="en-GB"/>
          </a:p>
        </p:txBody>
      </p:sp>
      <p:cxnSp>
        <p:nvCxnSpPr>
          <p:cNvPr id="6" name="Straight Connector 10">
            <a:extLst>
              <a:ext uri="{FF2B5EF4-FFF2-40B4-BE49-F238E27FC236}">
                <a16:creationId xmlns:a16="http://schemas.microsoft.com/office/drawing/2014/main" id="{8B34B35A-7901-4B12-A457-B8A53E52167A}"/>
              </a:ext>
            </a:extLst>
          </p:cNvPr>
          <p:cNvCxnSpPr>
            <a:cxnSpLocks noMove="1" noResize="1"/>
          </p:cNvCxnSpPr>
          <p:nvPr/>
        </p:nvCxnSpPr>
        <p:spPr>
          <a:xfrm>
            <a:off x="5110206" y="4641183"/>
            <a:ext cx="6309360" cy="0"/>
          </a:xfrm>
          <a:prstGeom prst="straightConnector1">
            <a:avLst/>
          </a:prstGeom>
          <a:noFill/>
          <a:ln w="19046" cap="flat">
            <a:solidFill>
              <a:srgbClr val="B99C7E">
                <a:alpha val="90000"/>
              </a:srgbClr>
            </a:solidFill>
            <a:prstDash val="solid"/>
            <a:miter/>
          </a:ln>
        </p:spPr>
      </p:cxnSp>
      <p:sp>
        <p:nvSpPr>
          <p:cNvPr id="7" name="Rectangle 12">
            <a:extLst>
              <a:ext uri="{FF2B5EF4-FFF2-40B4-BE49-F238E27FC236}">
                <a16:creationId xmlns:a16="http://schemas.microsoft.com/office/drawing/2014/main" id="{9CD5AA21-2BA0-4416-B2F1-C4EE48FC3028}"/>
              </a:ext>
            </a:extLst>
          </p:cNvPr>
          <p:cNvSpPr>
            <a:spLocks noMove="1" noResize="1"/>
          </p:cNvSpPr>
          <p:nvPr/>
        </p:nvSpPr>
        <p:spPr>
          <a:xfrm>
            <a:off x="0" y="6400800"/>
            <a:ext cx="12191996" cy="457200"/>
          </a:xfrm>
          <a:prstGeom prst="rect">
            <a:avLst/>
          </a:prstGeom>
          <a:solidFill>
            <a:srgbClr val="262626">
              <a:alpha val="95000"/>
            </a:srgbClr>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name="Slide2">
    <p:bg>
      <p:bgPr>
        <a:solidFill>
          <a:srgbClr val="FFFFFF"/>
        </a:solidFill>
        <a:effectLst/>
      </p:bgPr>
    </p:bg>
    <p:spTree>
      <p:nvGrpSpPr>
        <p:cNvPr id="1" name=""/>
        <p:cNvGrpSpPr/>
        <p:nvPr/>
      </p:nvGrpSpPr>
      <p:grpSpPr>
        <a:xfrm>
          <a:off x="0" y="0"/>
          <a:ext cx="0" cy="0"/>
          <a:chOff x="0" y="0"/>
          <a:chExt cx="0" cy="0"/>
        </a:xfrm>
      </p:grpSpPr>
      <p:sp>
        <p:nvSpPr>
          <p:cNvPr id="2" name="Rectangle 18">
            <a:extLst>
              <a:ext uri="{FF2B5EF4-FFF2-40B4-BE49-F238E27FC236}">
                <a16:creationId xmlns:a16="http://schemas.microsoft.com/office/drawing/2014/main" id="{9E3CC786-A188-4B57-B328-D0DCAAF3D1CD}"/>
              </a:ext>
            </a:extLst>
          </p:cNvPr>
          <p:cNvSpPr>
            <a:spLocks noMove="1" noResize="1"/>
          </p:cNvSpPr>
          <p:nvPr/>
        </p:nvSpPr>
        <p:spPr>
          <a:xfrm>
            <a:off x="0" y="0"/>
            <a:ext cx="12191996" cy="6858000"/>
          </a:xfrm>
          <a:prstGeom prst="rect">
            <a:avLst/>
          </a:prstGeom>
          <a:solidFill>
            <a:srgbClr val="FFFFFF"/>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Calibri"/>
            </a:endParaRPr>
          </a:p>
        </p:txBody>
      </p:sp>
      <p:sp>
        <p:nvSpPr>
          <p:cNvPr id="3" name="Title 1">
            <a:extLst>
              <a:ext uri="{FF2B5EF4-FFF2-40B4-BE49-F238E27FC236}">
                <a16:creationId xmlns:a16="http://schemas.microsoft.com/office/drawing/2014/main" id="{B4C0E1E8-FE1A-4B6C-B1F3-779F36783984}"/>
              </a:ext>
            </a:extLst>
          </p:cNvPr>
          <p:cNvSpPr txBox="1">
            <a:spLocks noGrp="1"/>
          </p:cNvSpPr>
          <p:nvPr>
            <p:ph type="title"/>
          </p:nvPr>
        </p:nvSpPr>
        <p:spPr/>
        <p:txBody>
          <a:bodyPr anchorCtr="1"/>
          <a:lstStyle/>
          <a:p>
            <a:pPr lvl="0" algn="ctr"/>
            <a:r>
              <a:rPr lang="en-GB" b="1">
                <a:latin typeface="Arial Nova" pitchFamily="34"/>
              </a:rPr>
              <a:t>Learning Objectives </a:t>
            </a:r>
          </a:p>
        </p:txBody>
      </p:sp>
      <p:cxnSp>
        <p:nvCxnSpPr>
          <p:cNvPr id="4" name="Straight Connector 20">
            <a:extLst>
              <a:ext uri="{FF2B5EF4-FFF2-40B4-BE49-F238E27FC236}">
                <a16:creationId xmlns:a16="http://schemas.microsoft.com/office/drawing/2014/main" id="{5A01ADFE-3E8E-4161-A8D8-A7AAA1FDE459}"/>
              </a:ext>
            </a:extLst>
          </p:cNvPr>
          <p:cNvCxnSpPr>
            <a:cxnSpLocks noMove="1" noResize="1"/>
          </p:cNvCxnSpPr>
          <p:nvPr/>
        </p:nvCxnSpPr>
        <p:spPr>
          <a:xfrm>
            <a:off x="1193529" y="1895843"/>
            <a:ext cx="9966960" cy="0"/>
          </a:xfrm>
          <a:prstGeom prst="straightConnector1">
            <a:avLst/>
          </a:prstGeom>
          <a:noFill/>
          <a:ln w="12701" cap="flat">
            <a:solidFill>
              <a:srgbClr val="404040"/>
            </a:solidFill>
            <a:prstDash val="solid"/>
            <a:miter/>
          </a:ln>
        </p:spPr>
      </p:cxnSp>
      <p:sp>
        <p:nvSpPr>
          <p:cNvPr id="5" name="Rectangle 22">
            <a:extLst>
              <a:ext uri="{FF2B5EF4-FFF2-40B4-BE49-F238E27FC236}">
                <a16:creationId xmlns:a16="http://schemas.microsoft.com/office/drawing/2014/main" id="{026A9FFF-C1F7-42B6-AF15-E813CF7E6DE8}"/>
              </a:ext>
            </a:extLst>
          </p:cNvPr>
          <p:cNvSpPr>
            <a:spLocks noMove="1" noResize="1"/>
          </p:cNvSpPr>
          <p:nvPr/>
        </p:nvSpPr>
        <p:spPr>
          <a:xfrm>
            <a:off x="3172" y="6400800"/>
            <a:ext cx="12188823" cy="457200"/>
          </a:xfrm>
          <a:prstGeom prst="rect">
            <a:avLst/>
          </a:prstGeom>
          <a:solidFill>
            <a:srgbClr val="262626"/>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6" name="Rectangle 4">
            <a:extLst>
              <a:ext uri="{FF2B5EF4-FFF2-40B4-BE49-F238E27FC236}">
                <a16:creationId xmlns:a16="http://schemas.microsoft.com/office/drawing/2014/main" id="{03C78E61-98DF-49D5-95B4-B4085FF91F93}"/>
              </a:ext>
            </a:extLst>
          </p:cNvPr>
          <p:cNvSpPr/>
          <p:nvPr/>
        </p:nvSpPr>
        <p:spPr>
          <a:xfrm>
            <a:off x="657188" y="1895843"/>
            <a:ext cx="6811621" cy="5355311"/>
          </a:xfrm>
          <a:prstGeom prst="rect">
            <a:avLst/>
          </a:prstGeom>
          <a:noFill/>
          <a:ln cap="flat">
            <a:noFill/>
            <a:prstDash val="solid"/>
          </a:ln>
        </p:spPr>
        <p:txBody>
          <a:bodyPr vert="horz" wrap="square" lIns="91440" tIns="45720" rIns="91440" bIns="45720" anchor="t" anchorCtr="0" compatLnSpc="1">
            <a:spAutoFit/>
          </a:bodyPr>
          <a:lstStyle/>
          <a:p>
            <a:pPr marL="0" marR="0" lvl="0" indent="0" algn="l" defTabSz="914400" rtl="0" fontAlgn="auto" hangingPunct="1">
              <a:lnSpc>
                <a:spcPct val="150000"/>
              </a:lnSpc>
              <a:spcBef>
                <a:spcPts val="0"/>
              </a:spcBef>
              <a:spcAft>
                <a:spcPts val="0"/>
              </a:spcAft>
              <a:buNone/>
              <a:tabLst/>
              <a:defRPr sz="1800" b="0" i="0" u="none" strike="noStrike" kern="0" cap="none" spc="0" baseline="0">
                <a:solidFill>
                  <a:srgbClr val="000000"/>
                </a:solidFill>
                <a:uFillTx/>
              </a:defRPr>
            </a:pPr>
            <a:r>
              <a:rPr lang="en-US" sz="2400" b="0" i="0" u="none" strike="noStrike" kern="1200" cap="none" spc="0" baseline="0">
                <a:solidFill>
                  <a:srgbClr val="000000"/>
                </a:solidFill>
                <a:uFillTx/>
                <a:latin typeface="Arial Nova" pitchFamily="34"/>
              </a:rPr>
              <a:t>Within this lesson, students will be able to:</a:t>
            </a:r>
          </a:p>
          <a:p>
            <a:pPr marL="285750" marR="0" lvl="0" indent="-285750" algn="l" defTabSz="914400" rtl="0" fontAlgn="auto" hangingPunct="1">
              <a:lnSpc>
                <a:spcPct val="15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r>
              <a:rPr lang="en-US" sz="2400" b="0" i="0" u="none" strike="noStrike" kern="1200" cap="none" spc="0" baseline="0">
                <a:solidFill>
                  <a:srgbClr val="000000"/>
                </a:solidFill>
                <a:uFillTx/>
                <a:latin typeface="Arial Nova" pitchFamily="34"/>
              </a:rPr>
              <a:t>Define or describe punctuation.</a:t>
            </a:r>
          </a:p>
          <a:p>
            <a:pPr marL="285750" marR="0" lvl="0" indent="-285750" algn="l" defTabSz="914400" rtl="0" fontAlgn="auto" hangingPunct="1">
              <a:lnSpc>
                <a:spcPct val="15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r>
              <a:rPr lang="en-US" sz="2400" b="0" i="0" u="none" strike="noStrike" kern="1200" cap="none" spc="0" baseline="0">
                <a:solidFill>
                  <a:srgbClr val="000000"/>
                </a:solidFill>
                <a:uFillTx/>
                <a:latin typeface="Arial Nova" pitchFamily="34"/>
              </a:rPr>
              <a:t>Discuss why punctuation is important and essential within academic writing.  </a:t>
            </a:r>
          </a:p>
          <a:p>
            <a:pPr marL="285750" marR="0" lvl="0" indent="-285750" algn="l" defTabSz="914400" rtl="0" fontAlgn="auto" hangingPunct="1">
              <a:lnSpc>
                <a:spcPct val="15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r>
              <a:rPr lang="en-US" sz="2400" b="0" i="0" u="none" strike="noStrike" kern="1200" cap="none" spc="0" baseline="0">
                <a:solidFill>
                  <a:srgbClr val="000000"/>
                </a:solidFill>
                <a:uFillTx/>
                <a:latin typeface="Arial Nova" pitchFamily="34"/>
              </a:rPr>
              <a:t>Identify punctuation mistakes which are commonly made within academic writing. </a:t>
            </a:r>
          </a:p>
          <a:p>
            <a:pPr marL="285750" marR="0" lvl="0" indent="-285750" algn="l" defTabSz="914400" rtl="0" fontAlgn="auto" hangingPunct="1">
              <a:lnSpc>
                <a:spcPct val="15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r>
              <a:rPr lang="en-US" sz="2400" b="0" i="0" u="none" strike="noStrike" kern="1200" cap="none" spc="0" baseline="0">
                <a:solidFill>
                  <a:srgbClr val="000000"/>
                </a:solidFill>
                <a:uFillTx/>
                <a:latin typeface="Arial Nova" pitchFamily="34"/>
              </a:rPr>
              <a:t>Demonstrate an understanding of punctuation through correct usage. </a:t>
            </a:r>
          </a:p>
          <a:p>
            <a:pPr marL="285750" marR="0" lvl="0" indent="-285750" algn="l" defTabSz="914400" rtl="0" fontAlgn="auto" hangingPunct="1">
              <a:lnSpc>
                <a:spcPct val="10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Calibri"/>
            </a:endParaRP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Calibri"/>
            </a:endParaRP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Calibri"/>
            </a:endParaRPr>
          </a:p>
        </p:txBody>
      </p:sp>
      <p:pic>
        <p:nvPicPr>
          <p:cNvPr id="7" name="Picture 7">
            <a:extLst>
              <a:ext uri="{FF2B5EF4-FFF2-40B4-BE49-F238E27FC236}">
                <a16:creationId xmlns:a16="http://schemas.microsoft.com/office/drawing/2014/main" id="{1BF38CA6-ADAA-4B1D-B945-84AD8B4C46C0}"/>
              </a:ext>
            </a:extLst>
          </p:cNvPr>
          <p:cNvPicPr>
            <a:picLocks noChangeAspect="1"/>
          </p:cNvPicPr>
          <p:nvPr/>
        </p:nvPicPr>
        <p:blipFill>
          <a:blip r:embed="rId2"/>
          <a:stretch>
            <a:fillRect/>
          </a:stretch>
        </p:blipFill>
        <p:spPr>
          <a:xfrm>
            <a:off x="7736473" y="2744288"/>
            <a:ext cx="3340824" cy="1934166"/>
          </a:xfrm>
          <a:prstGeom prst="rect">
            <a:avLst/>
          </a:prstGeom>
          <a:noFill/>
          <a:ln cap="flat">
            <a:noFill/>
          </a:ln>
        </p:spPr>
      </p:pic>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name="Slide27">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6BC275F-9C82-4EBA-9786-D85AF3ECE072}"/>
              </a:ext>
            </a:extLst>
          </p:cNvPr>
          <p:cNvSpPr txBox="1">
            <a:spLocks noGrp="1"/>
          </p:cNvSpPr>
          <p:nvPr>
            <p:ph type="title"/>
          </p:nvPr>
        </p:nvSpPr>
        <p:spPr>
          <a:xfrm>
            <a:off x="894082" y="121496"/>
            <a:ext cx="10058400" cy="1450759"/>
          </a:xfrm>
        </p:spPr>
        <p:txBody>
          <a:bodyPr anchorCtr="1"/>
          <a:lstStyle/>
          <a:p>
            <a:pPr lvl="0" algn="ctr"/>
            <a:r>
              <a:rPr lang="en-GB">
                <a:latin typeface="Arial Nova" pitchFamily="34"/>
              </a:rPr>
              <a:t>Student activity 1 </a:t>
            </a:r>
          </a:p>
        </p:txBody>
      </p:sp>
      <p:pic>
        <p:nvPicPr>
          <p:cNvPr id="3" name="Picture 3">
            <a:extLst>
              <a:ext uri="{FF2B5EF4-FFF2-40B4-BE49-F238E27FC236}">
                <a16:creationId xmlns:a16="http://schemas.microsoft.com/office/drawing/2014/main" id="{639DE996-2564-40E2-8185-90A5536AA6F5}"/>
              </a:ext>
            </a:extLst>
          </p:cNvPr>
          <p:cNvPicPr>
            <a:picLocks noChangeAspect="1"/>
          </p:cNvPicPr>
          <p:nvPr/>
        </p:nvPicPr>
        <p:blipFill>
          <a:blip r:embed="rId2"/>
          <a:stretch>
            <a:fillRect/>
          </a:stretch>
        </p:blipFill>
        <p:spPr>
          <a:xfrm>
            <a:off x="0" y="1914963"/>
            <a:ext cx="5090601" cy="4450467"/>
          </a:xfrm>
          <a:prstGeom prst="rect">
            <a:avLst/>
          </a:prstGeom>
          <a:noFill/>
          <a:ln cap="flat">
            <a:noFill/>
          </a:ln>
        </p:spPr>
      </p:pic>
      <p:sp>
        <p:nvSpPr>
          <p:cNvPr id="4" name="TextBox 4">
            <a:extLst>
              <a:ext uri="{FF2B5EF4-FFF2-40B4-BE49-F238E27FC236}">
                <a16:creationId xmlns:a16="http://schemas.microsoft.com/office/drawing/2014/main" id="{94A071B5-14F4-431B-8506-FDBE078CF3AB}"/>
              </a:ext>
            </a:extLst>
          </p:cNvPr>
          <p:cNvSpPr txBox="1"/>
          <p:nvPr/>
        </p:nvSpPr>
        <p:spPr>
          <a:xfrm>
            <a:off x="5090601" y="2133596"/>
            <a:ext cx="7101394" cy="2308320"/>
          </a:xfrm>
          <a:prstGeom prst="rect">
            <a:avLst/>
          </a:prstGeom>
          <a:noFill/>
          <a:ln cap="flat">
            <a:noFill/>
          </a:ln>
        </p:spPr>
        <p:txBody>
          <a:bodyPr vert="horz" wrap="square" lIns="91440" tIns="45720" rIns="91440" bIns="45720" anchor="t" anchorCtr="1" compatLnSpc="1">
            <a:sp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3600" b="0" i="0" u="none" strike="noStrike" kern="1200" cap="none" spc="0" baseline="0">
                <a:solidFill>
                  <a:srgbClr val="000000"/>
                </a:solidFill>
                <a:uFillTx/>
                <a:latin typeface="Arial Nova" pitchFamily="34"/>
              </a:rPr>
              <a:t>Individually complete the K.W.L. Chart.</a:t>
            </a:r>
          </a:p>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3600" b="0" i="0" u="none" strike="noStrike" kern="1200" cap="none" spc="0" baseline="0">
              <a:solidFill>
                <a:srgbClr val="000000"/>
              </a:solidFill>
              <a:uFillTx/>
              <a:latin typeface="Arial Nova" pitchFamily="34"/>
            </a:endParaRPr>
          </a:p>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3600" b="0" i="0" u="none" strike="noStrike" kern="1200" cap="none" spc="0" baseline="0">
                <a:solidFill>
                  <a:srgbClr val="000000"/>
                </a:solidFill>
                <a:uFillTx/>
                <a:latin typeface="Arial Nova" pitchFamily="34"/>
              </a:rPr>
              <a:t>(5mins)</a:t>
            </a: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name="Slide3">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3B0CB9B-B796-4D7E-9BBD-A8E536451A17}"/>
              </a:ext>
            </a:extLst>
          </p:cNvPr>
          <p:cNvSpPr txBox="1">
            <a:spLocks noGrp="1"/>
          </p:cNvSpPr>
          <p:nvPr>
            <p:ph type="title"/>
          </p:nvPr>
        </p:nvSpPr>
        <p:spPr>
          <a:xfrm>
            <a:off x="1406767" y="131856"/>
            <a:ext cx="10058400" cy="1450759"/>
          </a:xfrm>
        </p:spPr>
        <p:txBody>
          <a:bodyPr anchorCtr="1"/>
          <a:lstStyle/>
          <a:p>
            <a:pPr lvl="0" algn="ctr"/>
            <a:r>
              <a:rPr lang="en-GB"/>
              <a:t>Punctuation: What is it?</a:t>
            </a:r>
          </a:p>
        </p:txBody>
      </p:sp>
      <p:pic>
        <p:nvPicPr>
          <p:cNvPr id="3" name="Picture 3">
            <a:extLst>
              <a:ext uri="{FF2B5EF4-FFF2-40B4-BE49-F238E27FC236}">
                <a16:creationId xmlns:a16="http://schemas.microsoft.com/office/drawing/2014/main" id="{DF7908B8-0ABD-4DC2-8791-80A3E6427E93}"/>
              </a:ext>
            </a:extLst>
          </p:cNvPr>
          <p:cNvPicPr>
            <a:picLocks noChangeAspect="1"/>
          </p:cNvPicPr>
          <p:nvPr/>
        </p:nvPicPr>
        <p:blipFill>
          <a:blip r:embed="rId2"/>
          <a:stretch>
            <a:fillRect/>
          </a:stretch>
        </p:blipFill>
        <p:spPr>
          <a:xfrm>
            <a:off x="0" y="1945550"/>
            <a:ext cx="3840406" cy="2966898"/>
          </a:xfrm>
          <a:prstGeom prst="rect">
            <a:avLst/>
          </a:prstGeom>
          <a:noFill/>
          <a:ln cap="flat">
            <a:noFill/>
          </a:ln>
        </p:spPr>
      </p:pic>
      <p:sp>
        <p:nvSpPr>
          <p:cNvPr id="4" name="TextBox 4">
            <a:extLst>
              <a:ext uri="{FF2B5EF4-FFF2-40B4-BE49-F238E27FC236}">
                <a16:creationId xmlns:a16="http://schemas.microsoft.com/office/drawing/2014/main" id="{20E607C8-20A9-4ABD-8F2B-DFDD7B67DC53}"/>
              </a:ext>
            </a:extLst>
          </p:cNvPr>
          <p:cNvSpPr txBox="1"/>
          <p:nvPr/>
        </p:nvSpPr>
        <p:spPr>
          <a:xfrm>
            <a:off x="3488783" y="2198766"/>
            <a:ext cx="8576532" cy="3477874"/>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4000" b="0" i="0" u="none" strike="noStrike" kern="1200" cap="none" spc="0" baseline="0">
                <a:solidFill>
                  <a:srgbClr val="000000"/>
                </a:solidFill>
                <a:uFillTx/>
                <a:latin typeface="Calibri"/>
              </a:rPr>
              <a:t>Osmond (2013) states:</a:t>
            </a:r>
          </a:p>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4000" b="0" i="0" u="none" strike="noStrike" kern="1200" cap="none" spc="0" baseline="0">
                <a:solidFill>
                  <a:srgbClr val="000000"/>
                </a:solidFill>
                <a:uFillTx/>
                <a:latin typeface="Calibri"/>
              </a:rPr>
              <a:t>“Punctuation appears in every sentence… understanding common parts of punctuation is vital.”</a:t>
            </a: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2000" b="0" i="0" u="none" strike="noStrike" kern="1200" cap="none" spc="0" baseline="0">
              <a:solidFill>
                <a:srgbClr val="000000"/>
              </a:solidFill>
              <a:uFillTx/>
              <a:latin typeface="Calibri"/>
            </a:endParaRP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2000" b="0" i="0" u="none" strike="noStrike" kern="1200" cap="none" spc="0" baseline="0">
              <a:solidFill>
                <a:srgbClr val="000000"/>
              </a:solidFill>
              <a:uFillTx/>
              <a:latin typeface="Calibri"/>
            </a:endParaRP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2000" b="0" i="0" u="none" strike="noStrike" kern="1200" cap="none" spc="0" baseline="0">
              <a:solidFill>
                <a:srgbClr val="000000"/>
              </a:solidFill>
              <a:uFillTx/>
              <a:latin typeface="Calibri"/>
            </a:endParaRP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name="Slide4">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C2D2C83-C6DE-4E67-9A03-3B9D6D4140F5}"/>
              </a:ext>
            </a:extLst>
          </p:cNvPr>
          <p:cNvSpPr txBox="1">
            <a:spLocks noGrp="1"/>
          </p:cNvSpPr>
          <p:nvPr>
            <p:ph type="title"/>
          </p:nvPr>
        </p:nvSpPr>
        <p:spPr/>
        <p:txBody>
          <a:bodyPr anchorCtr="1"/>
          <a:lstStyle/>
          <a:p>
            <a:pPr lvl="0" algn="ctr"/>
            <a:r>
              <a:rPr lang="en-GB">
                <a:latin typeface="Arial Nova" pitchFamily="34"/>
              </a:rPr>
              <a:t>Punctuation: What is it?</a:t>
            </a:r>
          </a:p>
        </p:txBody>
      </p:sp>
      <p:sp>
        <p:nvSpPr>
          <p:cNvPr id="3" name="TextBox 3">
            <a:extLst>
              <a:ext uri="{FF2B5EF4-FFF2-40B4-BE49-F238E27FC236}">
                <a16:creationId xmlns:a16="http://schemas.microsoft.com/office/drawing/2014/main" id="{93A4755D-984E-4BEC-A150-84FC6796BBFE}"/>
              </a:ext>
            </a:extLst>
          </p:cNvPr>
          <p:cNvSpPr txBox="1"/>
          <p:nvPr/>
        </p:nvSpPr>
        <p:spPr>
          <a:xfrm>
            <a:off x="21104" y="1977179"/>
            <a:ext cx="6105375" cy="1569659"/>
          </a:xfrm>
          <a:prstGeom prst="rect">
            <a:avLst/>
          </a:prstGeom>
          <a:noFill/>
          <a:ln cap="flat">
            <a:noFill/>
          </a:ln>
        </p:spPr>
        <p:txBody>
          <a:bodyPr vert="horz" wrap="square" lIns="91440" tIns="45720" rIns="91440" bIns="45720" anchor="t" anchorCtr="1" compatLnSpc="1">
            <a:sp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2400" b="0" i="0" u="none" strike="noStrike" kern="1200" cap="none" spc="0" baseline="0">
                <a:solidFill>
                  <a:srgbClr val="000000"/>
                </a:solidFill>
                <a:uFillTx/>
                <a:latin typeface="Arial Nova" pitchFamily="34"/>
              </a:rPr>
              <a:t>The use of standard marks and signs in writing to separate words into sentences, clauses and phrases in order to clarify meaning.</a:t>
            </a:r>
          </a:p>
        </p:txBody>
      </p:sp>
      <p:sp>
        <p:nvSpPr>
          <p:cNvPr id="4" name="Rectangle 5">
            <a:extLst>
              <a:ext uri="{FF2B5EF4-FFF2-40B4-BE49-F238E27FC236}">
                <a16:creationId xmlns:a16="http://schemas.microsoft.com/office/drawing/2014/main" id="{A03AE596-291A-4E32-859F-CD4249BD7869}"/>
              </a:ext>
            </a:extLst>
          </p:cNvPr>
          <p:cNvSpPr/>
          <p:nvPr/>
        </p:nvSpPr>
        <p:spPr>
          <a:xfrm>
            <a:off x="30476" y="3977859"/>
            <a:ext cx="6096003" cy="830997"/>
          </a:xfrm>
          <a:prstGeom prst="rect">
            <a:avLst/>
          </a:prstGeom>
          <a:noFill/>
          <a:ln cap="flat">
            <a:noFill/>
            <a:prstDash val="solid"/>
          </a:ln>
        </p:spPr>
        <p:txBody>
          <a:bodyPr vert="horz" wrap="square" lIns="91440" tIns="45720" rIns="91440" bIns="45720" anchor="t" anchorCtr="1" compatLnSpc="1">
            <a:sp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2400" b="0" i="0" u="none" strike="noStrike" kern="0" cap="none" spc="0" baseline="0">
                <a:solidFill>
                  <a:srgbClr val="000000"/>
                </a:solidFill>
                <a:uFillTx/>
                <a:latin typeface="Arial Nova" pitchFamily="34"/>
              </a:rPr>
              <a:t>Punctuation is a tool which enables the reader to navigate and understand text. </a:t>
            </a:r>
          </a:p>
        </p:txBody>
      </p:sp>
      <p:sp>
        <p:nvSpPr>
          <p:cNvPr id="5" name="TextBox 6">
            <a:extLst>
              <a:ext uri="{FF2B5EF4-FFF2-40B4-BE49-F238E27FC236}">
                <a16:creationId xmlns:a16="http://schemas.microsoft.com/office/drawing/2014/main" id="{88EC1C83-5210-46E1-B8F5-E16E6DE78467}"/>
              </a:ext>
            </a:extLst>
          </p:cNvPr>
          <p:cNvSpPr txBox="1"/>
          <p:nvPr/>
        </p:nvSpPr>
        <p:spPr>
          <a:xfrm>
            <a:off x="6780623" y="2208623"/>
            <a:ext cx="4853351" cy="830997"/>
          </a:xfrm>
          <a:prstGeom prst="rect">
            <a:avLst/>
          </a:prstGeom>
          <a:noFill/>
          <a:ln cap="flat">
            <a:noFill/>
          </a:ln>
        </p:spPr>
        <p:txBody>
          <a:bodyPr vert="horz" wrap="square" lIns="91440" tIns="45720" rIns="91440" bIns="45720" anchor="t" anchorCtr="1" compatLnSpc="1">
            <a:sp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2400" b="0" i="0" u="none" strike="noStrike" kern="1200" cap="none" spc="0" baseline="0">
                <a:solidFill>
                  <a:srgbClr val="000000"/>
                </a:solidFill>
                <a:uFillTx/>
                <a:latin typeface="Arial Nova" pitchFamily="34"/>
              </a:rPr>
              <a:t>Punctuation is part of constructing sentences</a:t>
            </a:r>
            <a:r>
              <a:rPr lang="en-GB" sz="1800" b="0" i="0" u="none" strike="noStrike" kern="1200" cap="none" spc="0" baseline="0">
                <a:solidFill>
                  <a:srgbClr val="000000"/>
                </a:solidFill>
                <a:uFillTx/>
                <a:latin typeface="Calibri"/>
              </a:rPr>
              <a:t>. </a:t>
            </a:r>
          </a:p>
        </p:txBody>
      </p:sp>
      <p:sp>
        <p:nvSpPr>
          <p:cNvPr id="6" name="TextBox 7">
            <a:extLst>
              <a:ext uri="{FF2B5EF4-FFF2-40B4-BE49-F238E27FC236}">
                <a16:creationId xmlns:a16="http://schemas.microsoft.com/office/drawing/2014/main" id="{2A803892-F6F8-48CC-BC90-56964CE89BFA}"/>
              </a:ext>
            </a:extLst>
          </p:cNvPr>
          <p:cNvSpPr txBox="1"/>
          <p:nvPr/>
        </p:nvSpPr>
        <p:spPr>
          <a:xfrm>
            <a:off x="7061984" y="3852760"/>
            <a:ext cx="4951823" cy="1200332"/>
          </a:xfrm>
          <a:prstGeom prst="rect">
            <a:avLst/>
          </a:prstGeom>
          <a:noFill/>
          <a:ln cap="flat">
            <a:noFill/>
          </a:ln>
        </p:spPr>
        <p:txBody>
          <a:bodyPr vert="horz" wrap="square" lIns="91440" tIns="45720" rIns="91440" bIns="45720" anchor="t" anchorCtr="1" compatLnSpc="1">
            <a:sp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2400" b="0" i="0" u="none" strike="noStrike" kern="1200" cap="none" spc="0" baseline="0">
                <a:solidFill>
                  <a:srgbClr val="000000"/>
                </a:solidFill>
                <a:uFillTx/>
                <a:latin typeface="Arial Nova" pitchFamily="34"/>
              </a:rPr>
              <a:t>There are 13 punctuation marks commonly and frequently used within English grammar.</a:t>
            </a:r>
          </a:p>
        </p:txBody>
      </p:sp>
      <p:sp>
        <p:nvSpPr>
          <p:cNvPr id="7" name="TextBox 8">
            <a:extLst>
              <a:ext uri="{FF2B5EF4-FFF2-40B4-BE49-F238E27FC236}">
                <a16:creationId xmlns:a16="http://schemas.microsoft.com/office/drawing/2014/main" id="{1088E96E-DEDA-4F94-BA16-905B5FBA9C85}"/>
              </a:ext>
            </a:extLst>
          </p:cNvPr>
          <p:cNvSpPr txBox="1"/>
          <p:nvPr/>
        </p:nvSpPr>
        <p:spPr>
          <a:xfrm>
            <a:off x="8117055" y="5866223"/>
            <a:ext cx="4178103" cy="400114"/>
          </a:xfrm>
          <a:prstGeom prst="rect">
            <a:avLst/>
          </a:prstGeom>
          <a:noFill/>
          <a:ln cap="flat">
            <a:noFill/>
          </a:ln>
        </p:spPr>
        <p:txBody>
          <a:bodyPr vert="horz" wrap="square" lIns="91440" tIns="45720" rIns="91440" bIns="45720" anchor="t" anchorCtr="1" compatLnSpc="1">
            <a:sp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0" i="0" u="none" strike="noStrike" kern="1200" cap="none" spc="0" baseline="0">
                <a:solidFill>
                  <a:srgbClr val="000000"/>
                </a:solidFill>
                <a:uFillTx/>
                <a:latin typeface="Calibri"/>
              </a:rPr>
              <a:t>(</a:t>
            </a:r>
            <a:r>
              <a:rPr lang="en-GB" sz="2000" b="0" i="0" u="none" strike="noStrike" kern="1200" cap="none" spc="0" baseline="0">
                <a:solidFill>
                  <a:srgbClr val="000000"/>
                </a:solidFill>
                <a:uFillTx/>
                <a:latin typeface="Arial Nova" pitchFamily="34"/>
              </a:rPr>
              <a:t>Osmond, 2013; Bhagat, 2002)</a:t>
            </a:r>
            <a:endParaRPr lang="en-GB" sz="1800" b="0" i="0" u="none" strike="noStrike" kern="1200" cap="none" spc="0" baseline="0">
              <a:solidFill>
                <a:srgbClr val="000000"/>
              </a:solidFill>
              <a:uFillTx/>
              <a:latin typeface="Arial Nova" pitchFamily="34"/>
            </a:endParaRP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name="Slide6">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6AF663-4173-43F6-B30A-41E32FD3FDFE}"/>
              </a:ext>
            </a:extLst>
          </p:cNvPr>
          <p:cNvSpPr txBox="1">
            <a:spLocks noGrp="1"/>
          </p:cNvSpPr>
          <p:nvPr>
            <p:ph type="title"/>
          </p:nvPr>
        </p:nvSpPr>
        <p:spPr/>
        <p:txBody>
          <a:bodyPr anchorCtr="1"/>
          <a:lstStyle/>
          <a:p>
            <a:pPr lvl="0" algn="ctr"/>
            <a:r>
              <a:rPr lang="en-GB">
                <a:latin typeface="Arial Nova" pitchFamily="34"/>
              </a:rPr>
              <a:t>Why is punctuation important? </a:t>
            </a:r>
          </a:p>
        </p:txBody>
      </p:sp>
      <p:sp>
        <p:nvSpPr>
          <p:cNvPr id="3" name="TextBox 3">
            <a:extLst>
              <a:ext uri="{FF2B5EF4-FFF2-40B4-BE49-F238E27FC236}">
                <a16:creationId xmlns:a16="http://schemas.microsoft.com/office/drawing/2014/main" id="{50808510-C913-4A31-BD18-D542FBC17E24}"/>
              </a:ext>
            </a:extLst>
          </p:cNvPr>
          <p:cNvSpPr txBox="1"/>
          <p:nvPr/>
        </p:nvSpPr>
        <p:spPr>
          <a:xfrm>
            <a:off x="98471" y="1997607"/>
            <a:ext cx="11648047" cy="4770534"/>
          </a:xfrm>
          <a:prstGeom prst="rect">
            <a:avLst/>
          </a:prstGeom>
          <a:noFill/>
          <a:ln cap="flat">
            <a:noFill/>
          </a:ln>
        </p:spPr>
        <p:txBody>
          <a:bodyPr vert="horz" wrap="square" lIns="91440" tIns="45720" rIns="91440" bIns="45720" anchor="t" anchorCtr="0" compatLnSpc="1">
            <a:spAutoFit/>
          </a:bodyPr>
          <a:lstStyle/>
          <a:p>
            <a:pPr marL="285750" marR="0" lvl="0" indent="-285750" algn="l" defTabSz="914400" rtl="0" fontAlgn="auto" hangingPunct="1">
              <a:lnSpc>
                <a:spcPct val="10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r>
              <a:rPr lang="en-GB" sz="2400" b="0" i="0" u="none" strike="noStrike" kern="1200" cap="none" spc="0" baseline="0">
                <a:solidFill>
                  <a:srgbClr val="000000"/>
                </a:solidFill>
                <a:uFillTx/>
                <a:latin typeface="Arial Nova" pitchFamily="34"/>
              </a:rPr>
              <a:t>Correct use of standard punctuation improves the readability of written material.</a:t>
            </a:r>
          </a:p>
          <a:p>
            <a:pPr marL="285750" marR="0" lvl="0" indent="-285750" algn="l" defTabSz="914400" rtl="0" fontAlgn="auto" hangingPunct="1">
              <a:lnSpc>
                <a:spcPct val="10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endParaRPr lang="en-GB" sz="2400" b="0" i="0" u="none" strike="noStrike" kern="1200" cap="none" spc="0" baseline="0">
              <a:solidFill>
                <a:srgbClr val="000000"/>
              </a:solidFill>
              <a:uFillTx/>
              <a:latin typeface="Arial Nova" pitchFamily="34"/>
            </a:endParaRPr>
          </a:p>
          <a:p>
            <a:pPr marL="285750" marR="0" lvl="0" indent="-285750" algn="l" defTabSz="914400" rtl="0" fontAlgn="auto" hangingPunct="1">
              <a:lnSpc>
                <a:spcPct val="10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r>
              <a:rPr lang="en-GB" sz="2400" b="0" i="0" u="none" strike="noStrike" kern="1200" cap="none" spc="0" baseline="0">
                <a:solidFill>
                  <a:srgbClr val="000000"/>
                </a:solidFill>
                <a:uFillTx/>
                <a:latin typeface="Arial Nova" pitchFamily="34"/>
              </a:rPr>
              <a:t>Poor punctuation gives the reader a bad impression of the writer; good punctuation gives the reader a good impression. </a:t>
            </a: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2400" b="0" i="0" u="none" strike="noStrike" kern="1200" cap="none" spc="0" baseline="0">
              <a:solidFill>
                <a:srgbClr val="000000"/>
              </a:solidFill>
              <a:uFillTx/>
              <a:latin typeface="Arial Nova" pitchFamily="34"/>
            </a:endParaRPr>
          </a:p>
          <a:p>
            <a:pPr marL="285750" marR="0" lvl="0" indent="-285750" algn="l" defTabSz="914400" rtl="0" fontAlgn="auto" hangingPunct="1">
              <a:lnSpc>
                <a:spcPct val="10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r>
              <a:rPr lang="en-GB" sz="2400" b="0" i="0" u="none" strike="noStrike" kern="1200" cap="none" spc="0" baseline="0">
                <a:solidFill>
                  <a:srgbClr val="000000"/>
                </a:solidFill>
                <a:uFillTx/>
                <a:latin typeface="Arial Nova" pitchFamily="34"/>
              </a:rPr>
              <a:t>If you use poor or incorrect punctuation, the reader will focus more on the lack of skill instead of the content. </a:t>
            </a: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2400" b="0" i="0" u="none" strike="noStrike" kern="1200" cap="none" spc="0" baseline="0">
                <a:solidFill>
                  <a:srgbClr val="000000"/>
                </a:solidFill>
                <a:uFillTx/>
                <a:latin typeface="Arial Nova" pitchFamily="34"/>
              </a:rPr>
              <a:t> </a:t>
            </a:r>
          </a:p>
          <a:p>
            <a:pPr marL="285750" marR="0" lvl="0" indent="-285750" algn="l" defTabSz="914400" rtl="0" fontAlgn="auto" hangingPunct="1">
              <a:lnSpc>
                <a:spcPct val="10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r>
              <a:rPr lang="en-GB" sz="2400" b="0" i="0" u="none" strike="noStrike" kern="1200" cap="none" spc="0" baseline="0">
                <a:solidFill>
                  <a:srgbClr val="000000"/>
                </a:solidFill>
                <a:uFillTx/>
                <a:latin typeface="Arial Nova" pitchFamily="34"/>
              </a:rPr>
              <a:t>When writing a factual or informative piece of work, incorrect punctuation may distort the informative. As a consequence, the reader may wonder if the informative is correct. </a:t>
            </a: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2000" b="0" i="0" u="none" strike="noStrike" kern="1200" cap="none" spc="0" baseline="0">
                <a:solidFill>
                  <a:srgbClr val="000000"/>
                </a:solidFill>
                <a:uFillTx/>
                <a:latin typeface="Arial Nova" pitchFamily="34"/>
              </a:rPr>
              <a:t>                                                                                                                                           (Vickers, 2013)</a:t>
            </a: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2000" b="0" i="0" u="none" strike="noStrike" kern="1200" cap="none" spc="0" baseline="0">
              <a:solidFill>
                <a:srgbClr val="000000"/>
              </a:solidFill>
              <a:uFillTx/>
              <a:latin typeface="Arial Nova" pitchFamily="34"/>
            </a:endParaRP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name="Slide23">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337E11A-BD55-40CA-A0B2-E4B4FDD4DCB9}"/>
              </a:ext>
            </a:extLst>
          </p:cNvPr>
          <p:cNvSpPr txBox="1">
            <a:spLocks noGrp="1"/>
          </p:cNvSpPr>
          <p:nvPr>
            <p:ph type="title"/>
          </p:nvPr>
        </p:nvSpPr>
        <p:spPr/>
        <p:txBody>
          <a:bodyPr anchorCtr="1"/>
          <a:lstStyle/>
          <a:p>
            <a:pPr lvl="0" algn="ctr"/>
            <a:r>
              <a:rPr lang="en-GB" dirty="0">
                <a:latin typeface="Arial Nova" pitchFamily="34"/>
              </a:rPr>
              <a:t>Activity 1 </a:t>
            </a:r>
          </a:p>
        </p:txBody>
      </p:sp>
      <p:sp>
        <p:nvSpPr>
          <p:cNvPr id="3" name="Rectangle 3">
            <a:extLst>
              <a:ext uri="{FF2B5EF4-FFF2-40B4-BE49-F238E27FC236}">
                <a16:creationId xmlns:a16="http://schemas.microsoft.com/office/drawing/2014/main" id="{4D6C6944-3FED-452E-A8EB-20DC7514A08E}"/>
              </a:ext>
            </a:extLst>
          </p:cNvPr>
          <p:cNvSpPr/>
          <p:nvPr/>
        </p:nvSpPr>
        <p:spPr>
          <a:xfrm>
            <a:off x="1244598" y="2551834"/>
            <a:ext cx="7899401" cy="2677655"/>
          </a:xfrm>
          <a:prstGeom prst="rect">
            <a:avLst/>
          </a:prstGeom>
          <a:noFill/>
          <a:ln cap="flat">
            <a:noFill/>
            <a:prstDash val="solid"/>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2800" b="0" i="0" u="none" strike="noStrike" kern="1200" cap="none" spc="0" baseline="0">
                <a:solidFill>
                  <a:srgbClr val="000000"/>
                </a:solidFill>
                <a:uFillTx/>
                <a:latin typeface="Calibri"/>
              </a:rPr>
              <a:t>Label these signs </a:t>
            </a: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2800" b="0" i="0" u="none" strike="noStrike" kern="1200" cap="none" spc="0" baseline="0">
                <a:solidFill>
                  <a:srgbClr val="000000"/>
                </a:solidFill>
                <a:uFillTx/>
                <a:latin typeface="Calibri"/>
              </a:rPr>
              <a:t> 1. :  =                           	6.  …  =                 11.  ; =</a:t>
            </a: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2800" b="0" i="0" u="none" strike="noStrike" kern="1200" cap="none" spc="0" baseline="0">
                <a:solidFill>
                  <a:srgbClr val="000000"/>
                </a:solidFill>
                <a:uFillTx/>
                <a:latin typeface="Calibri"/>
              </a:rPr>
              <a:t> 2. ( ) =                        	7.  [     =                12.  ’  =</a:t>
            </a: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2800" b="0" i="0" u="none" strike="noStrike" kern="1200" cap="none" spc="0" baseline="0">
                <a:solidFill>
                  <a:srgbClr val="000000"/>
                </a:solidFill>
                <a:uFillTx/>
                <a:latin typeface="Calibri"/>
              </a:rPr>
              <a:t> 3. “  =                   	           8.  !     =                13.  _  =</a:t>
            </a: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2800" b="0" i="0" u="none" strike="noStrike" kern="1200" cap="none" spc="0" baseline="0">
                <a:solidFill>
                  <a:srgbClr val="000000"/>
                </a:solidFill>
                <a:uFillTx/>
                <a:latin typeface="Calibri"/>
              </a:rPr>
              <a:t> 4. ,   =                                 9.  ?     =                </a:t>
            </a: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2800" b="0" i="0" u="none" strike="noStrike" kern="1200" cap="none" spc="0" baseline="0">
                <a:solidFill>
                  <a:srgbClr val="000000"/>
                </a:solidFill>
                <a:uFillTx/>
                <a:latin typeface="Calibri"/>
              </a:rPr>
              <a:t> 5. -   =                                10. .    =</a:t>
            </a:r>
          </a:p>
        </p:txBody>
      </p:sp>
      <p:sp>
        <p:nvSpPr>
          <p:cNvPr id="4" name="TextBox 4">
            <a:extLst>
              <a:ext uri="{FF2B5EF4-FFF2-40B4-BE49-F238E27FC236}">
                <a16:creationId xmlns:a16="http://schemas.microsoft.com/office/drawing/2014/main" id="{D973F373-E44D-4C57-B033-CFB1EBDAC766}"/>
              </a:ext>
            </a:extLst>
          </p:cNvPr>
          <p:cNvSpPr txBox="1"/>
          <p:nvPr/>
        </p:nvSpPr>
        <p:spPr>
          <a:xfrm>
            <a:off x="8788398" y="5562596"/>
            <a:ext cx="3403597" cy="646334"/>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3600" b="0" i="0" u="none" strike="noStrike" kern="1200" cap="none" spc="0" baseline="0">
                <a:solidFill>
                  <a:srgbClr val="000000"/>
                </a:solidFill>
                <a:uFillTx/>
                <a:latin typeface="Arial Nova" pitchFamily="34"/>
              </a:rPr>
              <a:t>5 minutes </a:t>
            </a: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name="Slide24">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052915A-52FE-44AE-BE5B-D0224236DE1C}"/>
              </a:ext>
            </a:extLst>
          </p:cNvPr>
          <p:cNvSpPr txBox="1">
            <a:spLocks noGrp="1"/>
          </p:cNvSpPr>
          <p:nvPr>
            <p:ph type="title"/>
          </p:nvPr>
        </p:nvSpPr>
        <p:spPr/>
        <p:txBody>
          <a:bodyPr anchorCtr="1"/>
          <a:lstStyle/>
          <a:p>
            <a:pPr lvl="0" algn="ctr"/>
            <a:r>
              <a:rPr lang="en-GB" dirty="0"/>
              <a:t>Activity 1</a:t>
            </a:r>
          </a:p>
        </p:txBody>
      </p:sp>
      <p:sp>
        <p:nvSpPr>
          <p:cNvPr id="3" name="Rectangle 3">
            <a:extLst>
              <a:ext uri="{FF2B5EF4-FFF2-40B4-BE49-F238E27FC236}">
                <a16:creationId xmlns:a16="http://schemas.microsoft.com/office/drawing/2014/main" id="{46BA0CF7-ECA0-48A3-B5DC-6C4679877F5B}"/>
              </a:ext>
            </a:extLst>
          </p:cNvPr>
          <p:cNvSpPr/>
          <p:nvPr/>
        </p:nvSpPr>
        <p:spPr>
          <a:xfrm>
            <a:off x="838203" y="2105826"/>
            <a:ext cx="11082015" cy="2677655"/>
          </a:xfrm>
          <a:prstGeom prst="rect">
            <a:avLst/>
          </a:prstGeom>
          <a:noFill/>
          <a:ln cap="flat">
            <a:noFill/>
            <a:prstDash val="solid"/>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2800" b="0" i="0" u="none" strike="noStrike" kern="1200" cap="none" spc="0" baseline="0">
                <a:solidFill>
                  <a:srgbClr val="000000"/>
                </a:solidFill>
                <a:uFillTx/>
                <a:latin typeface="Calibri"/>
              </a:rPr>
              <a:t>Label these signs </a:t>
            </a: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2800" b="0" i="0" u="none" strike="noStrike" kern="1200" cap="none" spc="0" baseline="0">
                <a:solidFill>
                  <a:srgbClr val="000000"/>
                </a:solidFill>
                <a:uFillTx/>
                <a:latin typeface="Calibri"/>
              </a:rPr>
              <a:t>1.  :  =     Colon                       6.  … = Ellipsis                 11. ;  = Semi-colon</a:t>
            </a: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2800" b="0" i="0" u="none" strike="noStrike" kern="1200" cap="none" spc="0" baseline="0">
                <a:solidFill>
                  <a:srgbClr val="000000"/>
                </a:solidFill>
                <a:uFillTx/>
                <a:latin typeface="Calibri"/>
              </a:rPr>
              <a:t>2. ( ) =     Brackets                  7. [   = Parentheses        12. ’ =  Apostrophe </a:t>
            </a: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2800" b="0" i="0" u="none" strike="noStrike" kern="1200" cap="none" spc="0" baseline="0">
                <a:solidFill>
                  <a:srgbClr val="000000"/>
                </a:solidFill>
                <a:uFillTx/>
                <a:latin typeface="Calibri"/>
              </a:rPr>
              <a:t>3. “  =     Speech Marks ,       8. !   = Exclamation        13. = _  Dash</a:t>
            </a: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2800" b="0" i="0" u="none" strike="noStrike" kern="1200" cap="none" spc="0" baseline="0">
                <a:solidFill>
                  <a:srgbClr val="000000"/>
                </a:solidFill>
                <a:uFillTx/>
                <a:latin typeface="Calibri"/>
              </a:rPr>
              <a:t>4.   ,  = Comma                       9. ?  = Question mark</a:t>
            </a: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2800" b="0" i="0" u="none" strike="noStrike" kern="1200" cap="none" spc="0" baseline="0">
                <a:solidFill>
                  <a:srgbClr val="000000"/>
                </a:solidFill>
                <a:uFillTx/>
                <a:latin typeface="Calibri"/>
              </a:rPr>
              <a:t>5.   -   =    Hyphen                 10. .  = Full stop </a:t>
            </a: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name="Slide8">
    <p:spTree>
      <p:nvGrpSpPr>
        <p:cNvPr id="1" name=""/>
        <p:cNvGrpSpPr/>
        <p:nvPr/>
      </p:nvGrpSpPr>
      <p:grpSpPr>
        <a:xfrm>
          <a:off x="0" y="0"/>
          <a:ext cx="0" cy="0"/>
          <a:chOff x="0" y="0"/>
          <a:chExt cx="0" cy="0"/>
        </a:xfrm>
      </p:grpSpPr>
      <p:pic>
        <p:nvPicPr>
          <p:cNvPr id="2" name="Picture 5">
            <a:extLst>
              <a:ext uri="{FF2B5EF4-FFF2-40B4-BE49-F238E27FC236}">
                <a16:creationId xmlns:a16="http://schemas.microsoft.com/office/drawing/2014/main" id="{A9385916-23D6-414E-9533-C2B2D275D0D3}"/>
              </a:ext>
            </a:extLst>
          </p:cNvPr>
          <p:cNvPicPr>
            <a:picLocks noChangeAspect="1"/>
          </p:cNvPicPr>
          <p:nvPr/>
        </p:nvPicPr>
        <p:blipFill>
          <a:blip r:embed="rId2"/>
          <a:stretch>
            <a:fillRect/>
          </a:stretch>
        </p:blipFill>
        <p:spPr>
          <a:xfrm>
            <a:off x="9875520" y="2139238"/>
            <a:ext cx="2152506" cy="2873703"/>
          </a:xfrm>
          <a:prstGeom prst="rect">
            <a:avLst/>
          </a:prstGeom>
          <a:noFill/>
          <a:ln cap="flat">
            <a:noFill/>
          </a:ln>
        </p:spPr>
      </p:pic>
      <p:sp>
        <p:nvSpPr>
          <p:cNvPr id="3" name="TextBox 6">
            <a:extLst>
              <a:ext uri="{FF2B5EF4-FFF2-40B4-BE49-F238E27FC236}">
                <a16:creationId xmlns:a16="http://schemas.microsoft.com/office/drawing/2014/main" id="{77246945-57DA-49B2-826C-0F897799E5BA}"/>
              </a:ext>
            </a:extLst>
          </p:cNvPr>
          <p:cNvSpPr txBox="1"/>
          <p:nvPr/>
        </p:nvSpPr>
        <p:spPr>
          <a:xfrm>
            <a:off x="1828800" y="436095"/>
            <a:ext cx="8285872" cy="1323438"/>
          </a:xfrm>
          <a:prstGeom prst="rect">
            <a:avLst/>
          </a:prstGeom>
          <a:noFill/>
          <a:ln cap="flat">
            <a:noFill/>
          </a:ln>
        </p:spPr>
        <p:txBody>
          <a:bodyPr vert="horz" wrap="square" lIns="91440" tIns="45720" rIns="91440" bIns="45720" anchor="t" anchorCtr="1" compatLnSpc="1">
            <a:sp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8000" b="0" i="0" u="none" strike="noStrike" kern="1200" cap="none" spc="0" baseline="0">
                <a:solidFill>
                  <a:srgbClr val="000000"/>
                </a:solidFill>
                <a:uFillTx/>
                <a:latin typeface="Arial Nova" pitchFamily="34"/>
              </a:rPr>
              <a:t>Comma</a:t>
            </a:r>
            <a:r>
              <a:rPr lang="en-GB" sz="1800" b="0" i="0" u="none" strike="noStrike" kern="1200" cap="none" spc="0" baseline="0">
                <a:solidFill>
                  <a:srgbClr val="000000"/>
                </a:solidFill>
                <a:uFillTx/>
                <a:latin typeface="Calibri"/>
              </a:rPr>
              <a:t> </a:t>
            </a:r>
          </a:p>
        </p:txBody>
      </p:sp>
      <p:sp>
        <p:nvSpPr>
          <p:cNvPr id="4" name="TextBox 7">
            <a:extLst>
              <a:ext uri="{FF2B5EF4-FFF2-40B4-BE49-F238E27FC236}">
                <a16:creationId xmlns:a16="http://schemas.microsoft.com/office/drawing/2014/main" id="{FAF27020-B2EB-4C08-90FC-4193BE4FB001}"/>
              </a:ext>
            </a:extLst>
          </p:cNvPr>
          <p:cNvSpPr txBox="1"/>
          <p:nvPr/>
        </p:nvSpPr>
        <p:spPr>
          <a:xfrm>
            <a:off x="417195" y="2139238"/>
            <a:ext cx="9087727" cy="4247314"/>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1800" b="0" i="0" u="none" strike="noStrike" kern="1200" cap="none" spc="0" baseline="0">
                <a:solidFill>
                  <a:srgbClr val="000000"/>
                </a:solidFill>
                <a:uFillTx/>
                <a:latin typeface="Arial Nova" pitchFamily="34"/>
              </a:rPr>
              <a:t>Comma’s are frequently overused incorrectly. It is vitally important within academic writing to understand when and where to use commas within sentence structure. </a:t>
            </a: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rial Nova" pitchFamily="34"/>
            </a:endParaRP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1800" b="0" i="0" u="none" strike="noStrike" kern="1200" cap="none" spc="0" baseline="0">
                <a:solidFill>
                  <a:srgbClr val="000000"/>
                </a:solidFill>
                <a:uFillTx/>
                <a:latin typeface="Arial Nova" pitchFamily="34"/>
              </a:rPr>
              <a:t>The comma functions as a tool to indicate separation of words, phrases, or ideas to prevent misinterpretation of information. </a:t>
            </a: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rial Nova" pitchFamily="34"/>
            </a:endParaRP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rial Nova" pitchFamily="34"/>
            </a:endParaRP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1800" b="0" i="0" u="none" strike="noStrike" kern="1200" cap="none" spc="0" baseline="0">
                <a:solidFill>
                  <a:srgbClr val="000000"/>
                </a:solidFill>
                <a:uFillTx/>
                <a:latin typeface="Arial Nova" pitchFamily="34"/>
              </a:rPr>
              <a:t>The rule of thumb is; use commas to divide clauses within a sentence</a:t>
            </a: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1800" b="0" i="0" u="none" strike="noStrike" kern="1200" cap="none" spc="0" baseline="0">
                <a:solidFill>
                  <a:srgbClr val="000000"/>
                </a:solidFill>
                <a:uFillTx/>
                <a:latin typeface="Arial Nova" pitchFamily="34"/>
              </a:rPr>
              <a:t>(a group of words that could stand alone as a complete sentence).</a:t>
            </a: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rial Nova" pitchFamily="34"/>
            </a:endParaRP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rial Nova" pitchFamily="34"/>
            </a:endParaRP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1800" b="0" i="0" u="none" strike="noStrike" kern="1200" cap="none" spc="0" baseline="0">
                <a:solidFill>
                  <a:srgbClr val="000000"/>
                </a:solidFill>
                <a:uFillTx/>
                <a:latin typeface="Arial Nova" pitchFamily="34"/>
              </a:rPr>
              <a:t>When a sentence is spoken aloud, a comma often represents a pause.</a:t>
            </a: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rial Nova" pitchFamily="34"/>
            </a:endParaRP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rial Nova" pitchFamily="34"/>
            </a:endParaRP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rial Nova" pitchFamily="34"/>
            </a:endParaRP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name="Slide9">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A660A7-7861-4E1B-89A9-16872D058C5A}"/>
              </a:ext>
            </a:extLst>
          </p:cNvPr>
          <p:cNvSpPr txBox="1">
            <a:spLocks noGrp="1"/>
          </p:cNvSpPr>
          <p:nvPr>
            <p:ph type="title"/>
          </p:nvPr>
        </p:nvSpPr>
        <p:spPr/>
        <p:txBody>
          <a:bodyPr anchorCtr="1"/>
          <a:lstStyle/>
          <a:p>
            <a:pPr lvl="0" algn="ctr"/>
            <a:r>
              <a:rPr lang="en-GB">
                <a:latin typeface="Arial Nova" pitchFamily="34"/>
              </a:rPr>
              <a:t>Examples</a:t>
            </a:r>
            <a:r>
              <a:rPr lang="en-GB"/>
              <a:t> </a:t>
            </a:r>
          </a:p>
        </p:txBody>
      </p:sp>
      <p:sp>
        <p:nvSpPr>
          <p:cNvPr id="3" name="Rectangle 4">
            <a:extLst>
              <a:ext uri="{FF2B5EF4-FFF2-40B4-BE49-F238E27FC236}">
                <a16:creationId xmlns:a16="http://schemas.microsoft.com/office/drawing/2014/main" id="{A45BFDE4-7CC2-428E-81BA-6776E0FD6F06}"/>
              </a:ext>
            </a:extLst>
          </p:cNvPr>
          <p:cNvSpPr/>
          <p:nvPr/>
        </p:nvSpPr>
        <p:spPr>
          <a:xfrm>
            <a:off x="447818" y="1994663"/>
            <a:ext cx="11296360" cy="4154987"/>
          </a:xfrm>
          <a:prstGeom prst="rect">
            <a:avLst/>
          </a:prstGeom>
          <a:noFill/>
          <a:ln cap="flat">
            <a:noFill/>
            <a:prstDash val="solid"/>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2400" b="0" i="0" u="none" strike="noStrike" kern="1200" cap="none" spc="0" baseline="0">
                <a:solidFill>
                  <a:srgbClr val="000000"/>
                </a:solidFill>
                <a:uFillTx/>
                <a:latin typeface="Arial Nova" pitchFamily="34"/>
              </a:rPr>
              <a:t>The comma is a common important and useful piece of punctuation.</a:t>
            </a: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2400" b="0" i="0" u="none" strike="noStrike" kern="1200" cap="none" spc="0" baseline="0">
              <a:solidFill>
                <a:srgbClr val="000000"/>
              </a:solidFill>
              <a:uFillTx/>
              <a:latin typeface="Arial Nova" pitchFamily="34"/>
            </a:endParaRP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2400" b="0" i="0" u="none" strike="noStrike" kern="1200" cap="none" spc="0" baseline="0">
                <a:solidFill>
                  <a:srgbClr val="000000"/>
                </a:solidFill>
                <a:uFillTx/>
                <a:latin typeface="Arial Nova" pitchFamily="34"/>
              </a:rPr>
              <a:t>The comma is a common</a:t>
            </a:r>
            <a:r>
              <a:rPr lang="en-US" sz="2400" b="0" i="0" u="none" strike="noStrike" kern="1200" cap="none" spc="0" baseline="0">
                <a:solidFill>
                  <a:srgbClr val="FF0000"/>
                </a:solidFill>
                <a:uFillTx/>
                <a:latin typeface="Arial Nova" pitchFamily="34"/>
              </a:rPr>
              <a:t>,</a:t>
            </a:r>
            <a:r>
              <a:rPr lang="en-US" sz="2400" b="0" i="0" u="none" strike="noStrike" kern="1200" cap="none" spc="0" baseline="0">
                <a:solidFill>
                  <a:srgbClr val="000000"/>
                </a:solidFill>
                <a:uFillTx/>
                <a:latin typeface="Arial Nova" pitchFamily="34"/>
              </a:rPr>
              <a:t> important and useful piece of punctuation.</a:t>
            </a: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2400" b="0" i="0" u="none" strike="noStrike" kern="1200" cap="none" spc="0" baseline="0">
              <a:solidFill>
                <a:srgbClr val="000000"/>
              </a:solidFill>
              <a:uFillTx/>
              <a:latin typeface="Arial Nova" pitchFamily="34"/>
            </a:endParaRP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2400" b="0" i="0" u="none" strike="noStrike" kern="1200" cap="none" spc="0" baseline="0">
                <a:solidFill>
                  <a:srgbClr val="000000"/>
                </a:solidFill>
                <a:uFillTx/>
                <a:latin typeface="Arial Nova" pitchFamily="34"/>
              </a:rPr>
              <a:t>After I finished my work I went out for a break.</a:t>
            </a: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2400" b="0" i="0" u="none" strike="noStrike" kern="1200" cap="none" spc="0" baseline="0">
              <a:solidFill>
                <a:srgbClr val="000000"/>
              </a:solidFill>
              <a:uFillTx/>
              <a:latin typeface="Arial Nova" pitchFamily="34"/>
            </a:endParaRP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2400" b="0" i="0" u="none" strike="noStrike" kern="1200" cap="none" spc="0" baseline="0">
                <a:solidFill>
                  <a:srgbClr val="000000"/>
                </a:solidFill>
                <a:uFillTx/>
                <a:latin typeface="Arial Nova" pitchFamily="34"/>
              </a:rPr>
              <a:t>After I finished my work</a:t>
            </a:r>
            <a:r>
              <a:rPr lang="en-US" sz="2400" b="0" i="0" u="none" strike="noStrike" kern="1200" cap="none" spc="0" baseline="0">
                <a:solidFill>
                  <a:srgbClr val="FF0000"/>
                </a:solidFill>
                <a:uFillTx/>
                <a:latin typeface="Arial Nova" pitchFamily="34"/>
              </a:rPr>
              <a:t>,</a:t>
            </a:r>
            <a:r>
              <a:rPr lang="en-US" sz="2400" b="0" i="0" u="none" strike="noStrike" kern="1200" cap="none" spc="0" baseline="0">
                <a:solidFill>
                  <a:srgbClr val="000000"/>
                </a:solidFill>
                <a:uFillTx/>
                <a:latin typeface="Arial Nova" pitchFamily="34"/>
              </a:rPr>
              <a:t> I went out for a break</a:t>
            </a: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2400" b="0" i="0" u="none" strike="noStrike" kern="1200" cap="none" spc="0" baseline="0">
              <a:solidFill>
                <a:srgbClr val="000000"/>
              </a:solidFill>
              <a:uFillTx/>
              <a:latin typeface="Arial Nova" pitchFamily="34"/>
            </a:endParaRP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2400" b="0" i="0" u="none" strike="noStrike" kern="1200" cap="none" spc="0" baseline="0">
                <a:solidFill>
                  <a:srgbClr val="000000"/>
                </a:solidFill>
                <a:uFillTx/>
                <a:latin typeface="Arial Nova" pitchFamily="34"/>
              </a:rPr>
              <a:t>One of the perks of hiring an essay, writing service is the free revision.</a:t>
            </a: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2400" b="0" i="0" u="none" strike="noStrike" kern="1200" cap="none" spc="0" baseline="0">
              <a:solidFill>
                <a:srgbClr val="000000"/>
              </a:solidFill>
              <a:uFillTx/>
              <a:latin typeface="Arial Nova" pitchFamily="34"/>
            </a:endParaRP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2400" b="0" i="0" u="none" strike="noStrike" kern="1200" cap="none" spc="0" baseline="0">
                <a:solidFill>
                  <a:srgbClr val="000000"/>
                </a:solidFill>
                <a:uFillTx/>
                <a:latin typeface="Arial Nova" pitchFamily="34"/>
              </a:rPr>
              <a:t>One of the perks of hiring an essay writing service is the free revision.</a:t>
            </a:r>
            <a:endParaRPr lang="en-GB" sz="2400" b="0" i="0" u="none" strike="noStrike" kern="1200" cap="none" spc="0" baseline="0">
              <a:solidFill>
                <a:srgbClr val="000000"/>
              </a:solidFill>
              <a:uFillTx/>
              <a:latin typeface="Arial Nova" pitchFamily="34"/>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10" end="1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name="Slide10">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96F92F8-9655-423A-A958-838CD25DBA74}"/>
              </a:ext>
            </a:extLst>
          </p:cNvPr>
          <p:cNvSpPr txBox="1">
            <a:spLocks noGrp="1"/>
          </p:cNvSpPr>
          <p:nvPr>
            <p:ph type="title"/>
          </p:nvPr>
        </p:nvSpPr>
        <p:spPr/>
        <p:txBody>
          <a:bodyPr anchorCtr="1"/>
          <a:lstStyle/>
          <a:p>
            <a:pPr lvl="0" algn="ctr"/>
            <a:r>
              <a:rPr lang="en-GB">
                <a:latin typeface="Arial Nova" pitchFamily="34"/>
              </a:rPr>
              <a:t>Semi-Colon</a:t>
            </a:r>
          </a:p>
        </p:txBody>
      </p:sp>
      <p:pic>
        <p:nvPicPr>
          <p:cNvPr id="3" name="Picture 3">
            <a:extLst>
              <a:ext uri="{FF2B5EF4-FFF2-40B4-BE49-F238E27FC236}">
                <a16:creationId xmlns:a16="http://schemas.microsoft.com/office/drawing/2014/main" id="{E88347F6-6A6E-4F36-9004-149FBBBE5690}"/>
              </a:ext>
            </a:extLst>
          </p:cNvPr>
          <p:cNvPicPr>
            <a:picLocks noChangeAspect="1"/>
          </p:cNvPicPr>
          <p:nvPr/>
        </p:nvPicPr>
        <p:blipFill>
          <a:blip r:embed="rId2"/>
          <a:stretch>
            <a:fillRect/>
          </a:stretch>
        </p:blipFill>
        <p:spPr>
          <a:xfrm>
            <a:off x="8834512" y="2183678"/>
            <a:ext cx="3185303" cy="3640354"/>
          </a:xfrm>
          <a:prstGeom prst="rect">
            <a:avLst/>
          </a:prstGeom>
          <a:noFill/>
          <a:ln cap="flat">
            <a:noFill/>
          </a:ln>
        </p:spPr>
      </p:pic>
      <p:sp>
        <p:nvSpPr>
          <p:cNvPr id="4" name="Rectangle 4">
            <a:extLst>
              <a:ext uri="{FF2B5EF4-FFF2-40B4-BE49-F238E27FC236}">
                <a16:creationId xmlns:a16="http://schemas.microsoft.com/office/drawing/2014/main" id="{E5729E32-229B-4200-B9BF-226290EB5E06}"/>
              </a:ext>
            </a:extLst>
          </p:cNvPr>
          <p:cNvSpPr/>
          <p:nvPr/>
        </p:nvSpPr>
        <p:spPr>
          <a:xfrm>
            <a:off x="618975" y="2183678"/>
            <a:ext cx="7427744" cy="4524314"/>
          </a:xfrm>
          <a:prstGeom prst="rect">
            <a:avLst/>
          </a:prstGeom>
          <a:noFill/>
          <a:ln cap="flat">
            <a:noFill/>
            <a:prstDash val="solid"/>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2400" b="0" i="0" u="none" strike="noStrike" kern="1200" cap="none" spc="0" baseline="0">
                <a:solidFill>
                  <a:srgbClr val="000000"/>
                </a:solidFill>
                <a:uFillTx/>
                <a:latin typeface="Arial Nova" pitchFamily="34"/>
              </a:rPr>
              <a:t>The semi-colon is one of the most difficult punctuation marks as it is difficult to apply effectively.  </a:t>
            </a: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2400" b="0" i="0" u="none" strike="noStrike" kern="1200" cap="none" spc="0" baseline="0">
              <a:solidFill>
                <a:srgbClr val="000000"/>
              </a:solidFill>
              <a:uFillTx/>
              <a:latin typeface="Arial Nova" pitchFamily="34"/>
            </a:endParaRP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2400" b="0" i="0" u="none" strike="noStrike" kern="1200" cap="none" spc="0" baseline="0">
                <a:solidFill>
                  <a:srgbClr val="000000"/>
                </a:solidFill>
                <a:uFillTx/>
                <a:latin typeface="Arial Nova" pitchFamily="34"/>
              </a:rPr>
              <a:t>Unlike the comma, the semi-colon shows thoughts on either side and are balanced and connected</a:t>
            </a: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2400" b="0" i="0" u="none" strike="noStrike" kern="1200" cap="none" spc="0" baseline="0">
              <a:solidFill>
                <a:srgbClr val="000000"/>
              </a:solidFill>
              <a:uFillTx/>
              <a:latin typeface="Arial Nova" pitchFamily="34"/>
            </a:endParaRP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2400" b="0" i="0" u="none" strike="noStrike" kern="1200" cap="none" spc="0" baseline="0">
              <a:solidFill>
                <a:srgbClr val="000000"/>
              </a:solidFill>
              <a:uFillTx/>
              <a:latin typeface="Arial Nova" pitchFamily="34"/>
            </a:endParaRP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2400" b="0" i="0" u="none" strike="noStrike" kern="1200" cap="none" spc="0" baseline="0">
                <a:solidFill>
                  <a:srgbClr val="000000"/>
                </a:solidFill>
                <a:uFillTx/>
                <a:latin typeface="Arial Nova" pitchFamily="34"/>
              </a:rPr>
              <a:t>A semi-colon can separate major sentence elements which may include complex words or items.  </a:t>
            </a: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2400" b="0" i="0" u="none" strike="noStrike" kern="1200" cap="none" spc="0" baseline="0">
              <a:solidFill>
                <a:srgbClr val="000000"/>
              </a:solidFill>
              <a:uFillTx/>
              <a:latin typeface="Arial Nova" pitchFamily="34"/>
            </a:endParaRP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br>
              <a:rPr lang="en-US" sz="2400" b="0" i="0" u="none" strike="noStrike" kern="1200" cap="none" spc="0" baseline="0">
                <a:solidFill>
                  <a:srgbClr val="000000"/>
                </a:solidFill>
                <a:uFillTx/>
                <a:latin typeface="Arial Nova" pitchFamily="34"/>
              </a:rPr>
            </a:br>
            <a:endParaRPr lang="en-GB" sz="2400" b="0" i="0" u="none" strike="noStrike" kern="1200" cap="none" spc="0" baseline="0">
              <a:solidFill>
                <a:srgbClr val="000000"/>
              </a:solidFill>
              <a:uFillTx/>
              <a:latin typeface="Arial Nova" pitchFamily="34"/>
            </a:endParaRPr>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name="Slide11">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A8F6B57-4552-4E0E-894D-6B51C17646BD}"/>
              </a:ext>
            </a:extLst>
          </p:cNvPr>
          <p:cNvSpPr txBox="1">
            <a:spLocks noGrp="1"/>
          </p:cNvSpPr>
          <p:nvPr>
            <p:ph type="title"/>
          </p:nvPr>
        </p:nvSpPr>
        <p:spPr/>
        <p:txBody>
          <a:bodyPr anchorCtr="1"/>
          <a:lstStyle/>
          <a:p>
            <a:pPr lvl="0" algn="ctr"/>
            <a:r>
              <a:rPr lang="en-GB">
                <a:latin typeface="Arial Nova" pitchFamily="34"/>
              </a:rPr>
              <a:t>Example</a:t>
            </a:r>
            <a:r>
              <a:rPr lang="en-GB"/>
              <a:t> </a:t>
            </a:r>
          </a:p>
        </p:txBody>
      </p:sp>
      <p:sp>
        <p:nvSpPr>
          <p:cNvPr id="3" name="Rectangle 3">
            <a:extLst>
              <a:ext uri="{FF2B5EF4-FFF2-40B4-BE49-F238E27FC236}">
                <a16:creationId xmlns:a16="http://schemas.microsoft.com/office/drawing/2014/main" id="{42B433ED-72E7-43C1-BC43-E3E00A174801}"/>
              </a:ext>
            </a:extLst>
          </p:cNvPr>
          <p:cNvSpPr/>
          <p:nvPr/>
        </p:nvSpPr>
        <p:spPr>
          <a:xfrm>
            <a:off x="1036316" y="1737360"/>
            <a:ext cx="8819534" cy="6247866"/>
          </a:xfrm>
          <a:prstGeom prst="rect">
            <a:avLst/>
          </a:prstGeom>
          <a:noFill/>
          <a:ln cap="flat">
            <a:noFill/>
            <a:prstDash val="solid"/>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2000" b="0" i="0" u="none" strike="noStrike" kern="1200" cap="none" spc="0" baseline="0">
              <a:solidFill>
                <a:srgbClr val="000000"/>
              </a:solidFill>
              <a:uFillTx/>
              <a:latin typeface="Arial Nova" pitchFamily="34"/>
            </a:endParaRP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2000" b="0" i="0" u="none" strike="noStrike" kern="1200" cap="none" spc="0" baseline="0">
              <a:solidFill>
                <a:srgbClr val="000000"/>
              </a:solidFill>
              <a:uFillTx/>
              <a:latin typeface="Arial Nova" pitchFamily="34"/>
            </a:endParaRPr>
          </a:p>
          <a:p>
            <a:pPr marL="342900" marR="0" lvl="0" indent="-342900" algn="l" defTabSz="914400" rtl="0" fontAlgn="auto" hangingPunct="1">
              <a:lnSpc>
                <a:spcPct val="10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r>
              <a:rPr lang="en-US" sz="3200" b="0" i="0" u="none" strike="noStrike" kern="1200" cap="none" spc="0" baseline="0">
                <a:solidFill>
                  <a:srgbClr val="000000"/>
                </a:solidFill>
                <a:uFillTx/>
                <a:latin typeface="Arial Nova" pitchFamily="34"/>
              </a:rPr>
              <a:t>Call me tomorrow</a:t>
            </a:r>
            <a:r>
              <a:rPr lang="en-US" sz="3200" b="0" i="0" u="none" strike="noStrike" kern="1200" cap="none" spc="0" baseline="0">
                <a:solidFill>
                  <a:srgbClr val="FF0000"/>
                </a:solidFill>
                <a:uFillTx/>
                <a:latin typeface="Arial Nova" pitchFamily="34"/>
              </a:rPr>
              <a:t>; </a:t>
            </a:r>
            <a:r>
              <a:rPr lang="en-US" sz="3200" b="0" i="0" u="none" strike="noStrike" kern="1200" cap="none" spc="0" baseline="0">
                <a:solidFill>
                  <a:srgbClr val="000000"/>
                </a:solidFill>
                <a:uFillTx/>
                <a:latin typeface="Arial Nova" pitchFamily="34"/>
              </a:rPr>
              <a:t>you can give me an answer then.</a:t>
            </a: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3200" b="0" i="0" u="none" strike="noStrike" kern="1200" cap="none" spc="0" baseline="0">
              <a:solidFill>
                <a:srgbClr val="000000"/>
              </a:solidFill>
              <a:uFillTx/>
              <a:latin typeface="Arial Nova" pitchFamily="34"/>
            </a:endParaRPr>
          </a:p>
          <a:p>
            <a:pPr marL="342900" marR="0" lvl="0" indent="-342900" algn="l" defTabSz="914400" rtl="0" fontAlgn="auto" hangingPunct="1">
              <a:lnSpc>
                <a:spcPct val="10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r>
              <a:rPr lang="en-US" sz="3200" b="0" i="0" u="none" strike="noStrike" kern="1200" cap="none" spc="0" baseline="0">
                <a:solidFill>
                  <a:srgbClr val="000000"/>
                </a:solidFill>
                <a:uFillTx/>
                <a:latin typeface="Arial Nova" pitchFamily="34"/>
              </a:rPr>
              <a:t>I am here</a:t>
            </a:r>
            <a:r>
              <a:rPr lang="en-US" sz="3200" b="0" i="0" u="none" strike="noStrike" kern="1200" cap="none" spc="0" baseline="0">
                <a:solidFill>
                  <a:srgbClr val="FF0000"/>
                </a:solidFill>
                <a:uFillTx/>
                <a:latin typeface="Arial Nova" pitchFamily="34"/>
              </a:rPr>
              <a:t>;</a:t>
            </a:r>
            <a:r>
              <a:rPr lang="en-US" sz="3200" b="0" i="0" u="none" strike="noStrike" kern="1200" cap="none" spc="0" baseline="0">
                <a:solidFill>
                  <a:srgbClr val="000000"/>
                </a:solidFill>
                <a:uFillTx/>
                <a:latin typeface="Arial Nova" pitchFamily="34"/>
              </a:rPr>
              <a:t> you are over there.</a:t>
            </a: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3200" b="0" i="0" u="none" strike="noStrike" kern="1200" cap="none" spc="0" baseline="0">
              <a:solidFill>
                <a:srgbClr val="000000"/>
              </a:solidFill>
              <a:uFillTx/>
              <a:latin typeface="Arial Nova" pitchFamily="34"/>
            </a:endParaRPr>
          </a:p>
          <a:p>
            <a:pPr marL="342900" marR="0" lvl="0" indent="-342900" algn="l" defTabSz="914400" rtl="0" fontAlgn="auto" hangingPunct="1">
              <a:lnSpc>
                <a:spcPct val="10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r>
              <a:rPr lang="en-US" sz="3200" b="0" i="0" u="none" strike="noStrike" kern="1200" cap="none" spc="0" baseline="0">
                <a:solidFill>
                  <a:srgbClr val="000000"/>
                </a:solidFill>
                <a:uFillTx/>
                <a:latin typeface="Arial Nova" pitchFamily="34"/>
              </a:rPr>
              <a:t>On my holiday I visited Greece, Spain</a:t>
            </a:r>
            <a:r>
              <a:rPr lang="en-US" sz="3200" b="0" i="0" u="none" strike="noStrike" kern="1200" cap="none" spc="0" baseline="0">
                <a:solidFill>
                  <a:srgbClr val="FF0000"/>
                </a:solidFill>
                <a:uFillTx/>
                <a:latin typeface="Arial Nova" pitchFamily="34"/>
              </a:rPr>
              <a:t>;</a:t>
            </a:r>
            <a:r>
              <a:rPr lang="en-US" sz="3200" b="0" i="0" u="none" strike="noStrike" kern="1200" cap="none" spc="0" baseline="0">
                <a:solidFill>
                  <a:srgbClr val="000000"/>
                </a:solidFill>
                <a:uFillTx/>
                <a:latin typeface="Arial Nova" pitchFamily="34"/>
              </a:rPr>
              <a:t> Germany, France</a:t>
            </a:r>
            <a:r>
              <a:rPr lang="en-US" sz="3200" b="0" i="0" u="none" strike="noStrike" kern="1200" cap="none" spc="0" baseline="0">
                <a:solidFill>
                  <a:srgbClr val="FF0000"/>
                </a:solidFill>
                <a:uFillTx/>
                <a:latin typeface="Arial Nova" pitchFamily="34"/>
              </a:rPr>
              <a:t>;</a:t>
            </a:r>
            <a:r>
              <a:rPr lang="en-US" sz="3200" b="0" i="0" u="none" strike="noStrike" kern="1200" cap="none" spc="0" baseline="0">
                <a:solidFill>
                  <a:srgbClr val="000000"/>
                </a:solidFill>
                <a:uFillTx/>
                <a:latin typeface="Arial Nova" pitchFamily="34"/>
              </a:rPr>
              <a:t> and other parts of Western Europe. </a:t>
            </a: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2000" b="0" i="0" u="none" strike="noStrike" kern="1200" cap="none" spc="0" baseline="0">
              <a:solidFill>
                <a:srgbClr val="000000"/>
              </a:solidFill>
              <a:uFillTx/>
              <a:latin typeface="Arial Nova" pitchFamily="34"/>
            </a:endParaRP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2800" b="0" i="0" u="none" strike="noStrike" kern="1200" cap="none" spc="0" baseline="0">
              <a:solidFill>
                <a:srgbClr val="000000"/>
              </a:solidFill>
              <a:uFillTx/>
              <a:latin typeface="Arial Nova" pitchFamily="34"/>
            </a:endParaRP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2800" b="0" i="0" u="none" strike="noStrike" kern="1200" cap="none" spc="0" baseline="0">
              <a:solidFill>
                <a:srgbClr val="000000"/>
              </a:solidFill>
              <a:uFillTx/>
              <a:latin typeface="Arial Nova" pitchFamily="34"/>
            </a:endParaRPr>
          </a:p>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2800" b="0" i="0" u="none" strike="noStrike" kern="1200" cap="none" spc="0" baseline="0">
                <a:solidFill>
                  <a:srgbClr val="000000"/>
                </a:solidFill>
                <a:uFillTx/>
                <a:latin typeface="Arial Nova" pitchFamily="34"/>
              </a:rPr>
              <a:t>.</a:t>
            </a:r>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name="Slide12">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B5CA0B-4D80-4736-96F7-F10EEFB4838A}"/>
              </a:ext>
            </a:extLst>
          </p:cNvPr>
          <p:cNvSpPr txBox="1">
            <a:spLocks noGrp="1"/>
          </p:cNvSpPr>
          <p:nvPr>
            <p:ph type="title"/>
          </p:nvPr>
        </p:nvSpPr>
        <p:spPr/>
        <p:txBody>
          <a:bodyPr anchorCtr="1"/>
          <a:lstStyle/>
          <a:p>
            <a:pPr lvl="0" algn="ctr"/>
            <a:r>
              <a:rPr lang="en-GB"/>
              <a:t>Full Stop</a:t>
            </a:r>
          </a:p>
        </p:txBody>
      </p:sp>
      <p:pic>
        <p:nvPicPr>
          <p:cNvPr id="3" name="Picture 3">
            <a:extLst>
              <a:ext uri="{FF2B5EF4-FFF2-40B4-BE49-F238E27FC236}">
                <a16:creationId xmlns:a16="http://schemas.microsoft.com/office/drawing/2014/main" id="{4648B278-EDC4-4A89-A12E-21F17761AA2D}"/>
              </a:ext>
            </a:extLst>
          </p:cNvPr>
          <p:cNvPicPr>
            <a:picLocks noChangeAspect="1"/>
          </p:cNvPicPr>
          <p:nvPr/>
        </p:nvPicPr>
        <p:blipFill>
          <a:blip r:embed="rId2"/>
          <a:stretch>
            <a:fillRect/>
          </a:stretch>
        </p:blipFill>
        <p:spPr>
          <a:xfrm>
            <a:off x="221860" y="2206867"/>
            <a:ext cx="2857500" cy="1600200"/>
          </a:xfrm>
          <a:prstGeom prst="rect">
            <a:avLst/>
          </a:prstGeom>
          <a:noFill/>
          <a:ln cap="flat">
            <a:noFill/>
          </a:ln>
        </p:spPr>
      </p:pic>
      <p:sp>
        <p:nvSpPr>
          <p:cNvPr id="4" name="Rectangle 4">
            <a:extLst>
              <a:ext uri="{FF2B5EF4-FFF2-40B4-BE49-F238E27FC236}">
                <a16:creationId xmlns:a16="http://schemas.microsoft.com/office/drawing/2014/main" id="{9946B13B-2E4A-4BFA-AC9E-FD275D6DF093}"/>
              </a:ext>
            </a:extLst>
          </p:cNvPr>
          <p:cNvSpPr/>
          <p:nvPr/>
        </p:nvSpPr>
        <p:spPr>
          <a:xfrm>
            <a:off x="3638845" y="2237408"/>
            <a:ext cx="6096003" cy="1569659"/>
          </a:xfrm>
          <a:prstGeom prst="rect">
            <a:avLst/>
          </a:prstGeom>
          <a:noFill/>
          <a:ln cap="flat">
            <a:noFill/>
            <a:prstDash val="solid"/>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3200" b="0" i="0" u="none" strike="noStrike" kern="1200" cap="none" spc="0" baseline="0">
                <a:solidFill>
                  <a:srgbClr val="000000"/>
                </a:solidFill>
                <a:uFillTx/>
                <a:latin typeface="Arial Nova" pitchFamily="34"/>
              </a:rPr>
              <a:t>A full stop, which is used at the end of a sentence (Americans call this period).</a:t>
            </a:r>
            <a:endParaRPr lang="en-GB" sz="3200" b="0" i="0" u="none" strike="noStrike" kern="1200" cap="none" spc="0" baseline="0">
              <a:solidFill>
                <a:srgbClr val="000000"/>
              </a:solidFill>
              <a:uFillTx/>
              <a:latin typeface="Arial Nova" pitchFamily="34"/>
            </a:endParaRPr>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name="Slide13">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1B916C2-85D2-4A94-AECE-A92130EB4FA5}"/>
              </a:ext>
            </a:extLst>
          </p:cNvPr>
          <p:cNvSpPr txBox="1">
            <a:spLocks noGrp="1"/>
          </p:cNvSpPr>
          <p:nvPr>
            <p:ph type="title"/>
          </p:nvPr>
        </p:nvSpPr>
        <p:spPr/>
        <p:txBody>
          <a:bodyPr anchorCtr="1"/>
          <a:lstStyle/>
          <a:p>
            <a:pPr lvl="0" algn="ctr"/>
            <a:r>
              <a:rPr lang="en-GB"/>
              <a:t>Question Mark</a:t>
            </a:r>
          </a:p>
        </p:txBody>
      </p:sp>
      <p:sp>
        <p:nvSpPr>
          <p:cNvPr id="3" name="Rectangle 3">
            <a:extLst>
              <a:ext uri="{FF2B5EF4-FFF2-40B4-BE49-F238E27FC236}">
                <a16:creationId xmlns:a16="http://schemas.microsoft.com/office/drawing/2014/main" id="{A3C230C6-F8ED-4E46-91AC-CA46E2B9D2AC}"/>
              </a:ext>
            </a:extLst>
          </p:cNvPr>
          <p:cNvSpPr/>
          <p:nvPr/>
        </p:nvSpPr>
        <p:spPr>
          <a:xfrm>
            <a:off x="994117" y="2627537"/>
            <a:ext cx="6096003" cy="3724095"/>
          </a:xfrm>
          <a:prstGeom prst="rect">
            <a:avLst/>
          </a:prstGeom>
          <a:noFill/>
          <a:ln cap="flat">
            <a:noFill/>
            <a:prstDash val="solid"/>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2400" b="0" i="0" u="none" strike="noStrike" kern="1200" cap="none" spc="0" baseline="0">
                <a:solidFill>
                  <a:srgbClr val="000000"/>
                </a:solidFill>
                <a:uFillTx/>
                <a:latin typeface="Arial Nova" pitchFamily="34"/>
              </a:rPr>
              <a:t>A question mark is used to ask a question that results in ascertaining information. For instance; are you confident in using punctuation?  </a:t>
            </a: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2400" b="0" i="0" u="none" strike="noStrike" kern="0" cap="none" spc="0" baseline="0">
              <a:solidFill>
                <a:srgbClr val="000000"/>
              </a:solidFill>
              <a:uFillTx/>
              <a:latin typeface="Arial Nova" pitchFamily="34"/>
            </a:endParaRP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2400" b="0" i="0" u="none" strike="noStrike" kern="1200" cap="none" spc="0" baseline="0">
                <a:solidFill>
                  <a:srgbClr val="000000"/>
                </a:solidFill>
                <a:uFillTx/>
                <a:latin typeface="Arial Nova" pitchFamily="34"/>
              </a:rPr>
              <a:t>Within Academic writing (essays) question marks are </a:t>
            </a:r>
            <a:r>
              <a:rPr lang="en-US" sz="3200" b="0" i="0" u="none" strike="noStrike" kern="1200" cap="none" spc="0" baseline="0">
                <a:solidFill>
                  <a:srgbClr val="FF0000"/>
                </a:solidFill>
                <a:uFillTx/>
                <a:latin typeface="Arial Nova" pitchFamily="34"/>
              </a:rPr>
              <a:t>not use </a:t>
            </a:r>
            <a:r>
              <a:rPr lang="en-US" sz="2400" b="0" i="0" u="none" strike="noStrike" kern="1200" cap="none" spc="0" baseline="0">
                <a:solidFill>
                  <a:srgbClr val="000000"/>
                </a:solidFill>
                <a:uFillTx/>
                <a:latin typeface="Arial Nova" pitchFamily="34"/>
              </a:rPr>
              <a:t>as we refer to these as rhetorical questions. </a:t>
            </a: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Calibri"/>
            </a:endParaRP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Calibri"/>
            </a:endParaRPr>
          </a:p>
        </p:txBody>
      </p:sp>
      <p:pic>
        <p:nvPicPr>
          <p:cNvPr id="4" name="Picture 4">
            <a:extLst>
              <a:ext uri="{FF2B5EF4-FFF2-40B4-BE49-F238E27FC236}">
                <a16:creationId xmlns:a16="http://schemas.microsoft.com/office/drawing/2014/main" id="{03B1B653-F80C-486E-974B-6339C08304D7}"/>
              </a:ext>
            </a:extLst>
          </p:cNvPr>
          <p:cNvPicPr>
            <a:picLocks noChangeAspect="1"/>
          </p:cNvPicPr>
          <p:nvPr/>
        </p:nvPicPr>
        <p:blipFill>
          <a:blip r:embed="rId2"/>
          <a:stretch>
            <a:fillRect/>
          </a:stretch>
        </p:blipFill>
        <p:spPr>
          <a:xfrm>
            <a:off x="8530364" y="2122294"/>
            <a:ext cx="1743075" cy="2628899"/>
          </a:xfrm>
          <a:prstGeom prst="rect">
            <a:avLst/>
          </a:prstGeom>
          <a:noFill/>
          <a:ln cap="flat">
            <a:noFill/>
          </a:ln>
        </p:spPr>
      </p:pic>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name="Slide14">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ED83663-E4BD-4999-9699-96C4F713636B}"/>
              </a:ext>
            </a:extLst>
          </p:cNvPr>
          <p:cNvSpPr txBox="1">
            <a:spLocks noGrp="1"/>
          </p:cNvSpPr>
          <p:nvPr>
            <p:ph type="title"/>
          </p:nvPr>
        </p:nvSpPr>
        <p:spPr/>
        <p:txBody>
          <a:bodyPr anchorCtr="1"/>
          <a:lstStyle/>
          <a:p>
            <a:pPr lvl="0" algn="ctr"/>
            <a:r>
              <a:rPr lang="en-GB">
                <a:latin typeface="Arial Nova" pitchFamily="34"/>
              </a:rPr>
              <a:t>The exclamation mark!</a:t>
            </a:r>
          </a:p>
        </p:txBody>
      </p:sp>
      <p:pic>
        <p:nvPicPr>
          <p:cNvPr id="3" name="Picture 3">
            <a:extLst>
              <a:ext uri="{FF2B5EF4-FFF2-40B4-BE49-F238E27FC236}">
                <a16:creationId xmlns:a16="http://schemas.microsoft.com/office/drawing/2014/main" id="{FC007248-B44D-47FB-80CA-047DA0BBF645}"/>
              </a:ext>
            </a:extLst>
          </p:cNvPr>
          <p:cNvPicPr>
            <a:picLocks noChangeAspect="1"/>
          </p:cNvPicPr>
          <p:nvPr/>
        </p:nvPicPr>
        <p:blipFill>
          <a:blip r:embed="rId2"/>
          <a:stretch>
            <a:fillRect/>
          </a:stretch>
        </p:blipFill>
        <p:spPr>
          <a:xfrm>
            <a:off x="8934392" y="2040767"/>
            <a:ext cx="3149906" cy="4205289"/>
          </a:xfrm>
          <a:prstGeom prst="rect">
            <a:avLst/>
          </a:prstGeom>
          <a:noFill/>
          <a:ln cap="flat">
            <a:noFill/>
          </a:ln>
        </p:spPr>
      </p:pic>
      <p:sp>
        <p:nvSpPr>
          <p:cNvPr id="4" name="Rectangle 4">
            <a:extLst>
              <a:ext uri="{FF2B5EF4-FFF2-40B4-BE49-F238E27FC236}">
                <a16:creationId xmlns:a16="http://schemas.microsoft.com/office/drawing/2014/main" id="{A74D1F48-6006-41C3-A501-1E324DDE6143}"/>
              </a:ext>
            </a:extLst>
          </p:cNvPr>
          <p:cNvSpPr/>
          <p:nvPr/>
        </p:nvSpPr>
        <p:spPr>
          <a:xfrm>
            <a:off x="1795973" y="2325822"/>
            <a:ext cx="6096003" cy="2431435"/>
          </a:xfrm>
          <a:prstGeom prst="rect">
            <a:avLst/>
          </a:prstGeom>
          <a:noFill/>
          <a:ln cap="flat">
            <a:noFill/>
            <a:prstDash val="solid"/>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2400" b="0" i="0" u="none" strike="noStrike" kern="1200" cap="none" spc="0" baseline="0">
                <a:solidFill>
                  <a:srgbClr val="000000"/>
                </a:solidFill>
                <a:uFillTx/>
                <a:latin typeface="Arial Nova" pitchFamily="34"/>
              </a:rPr>
              <a:t>An exclamation mark! </a:t>
            </a:r>
            <a:r>
              <a:rPr lang="en-US" sz="3200" b="0" i="0" u="none" strike="noStrike" kern="1200" cap="none" spc="0" baseline="0">
                <a:solidFill>
                  <a:srgbClr val="FF0000"/>
                </a:solidFill>
                <a:uFillTx/>
                <a:latin typeface="Arial Nova" pitchFamily="34"/>
              </a:rPr>
              <a:t>Should not</a:t>
            </a:r>
            <a:r>
              <a:rPr lang="en-US" sz="3200" b="0" i="0" u="none" strike="noStrike" kern="1200" cap="none" spc="0" baseline="0">
                <a:solidFill>
                  <a:srgbClr val="000000"/>
                </a:solidFill>
                <a:uFillTx/>
                <a:latin typeface="Arial Nova" pitchFamily="34"/>
              </a:rPr>
              <a:t> </a:t>
            </a:r>
            <a:r>
              <a:rPr lang="en-US" sz="2400" b="0" i="0" u="none" strike="noStrike" kern="1200" cap="none" spc="0" baseline="0">
                <a:solidFill>
                  <a:srgbClr val="000000"/>
                </a:solidFill>
                <a:uFillTx/>
                <a:latin typeface="Arial Nova" pitchFamily="34"/>
              </a:rPr>
              <a:t>be used within academic writing. The rule of thumb is that exclamation marks can only be used if you are directly quoting text found within the source that contains an exclamation mark.</a:t>
            </a:r>
            <a:endParaRPr lang="en-GB" sz="2400" b="0" i="0" u="none" strike="noStrike" kern="1200" cap="none" spc="0" baseline="0">
              <a:solidFill>
                <a:srgbClr val="000000"/>
              </a:solidFill>
              <a:uFillTx/>
              <a:latin typeface="Arial Nova" pitchFamily="34"/>
            </a:endParaRPr>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name="Slide15">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FD5C9D-8DF3-4A59-B300-59A635371E2B}"/>
              </a:ext>
            </a:extLst>
          </p:cNvPr>
          <p:cNvSpPr txBox="1">
            <a:spLocks noGrp="1"/>
          </p:cNvSpPr>
          <p:nvPr>
            <p:ph type="title"/>
          </p:nvPr>
        </p:nvSpPr>
        <p:spPr/>
        <p:txBody>
          <a:bodyPr anchorCtr="1"/>
          <a:lstStyle/>
          <a:p>
            <a:pPr lvl="0" algn="ctr"/>
            <a:r>
              <a:rPr lang="en-GB"/>
              <a:t>Colon</a:t>
            </a:r>
          </a:p>
        </p:txBody>
      </p:sp>
      <p:pic>
        <p:nvPicPr>
          <p:cNvPr id="3" name="Picture 3">
            <a:extLst>
              <a:ext uri="{FF2B5EF4-FFF2-40B4-BE49-F238E27FC236}">
                <a16:creationId xmlns:a16="http://schemas.microsoft.com/office/drawing/2014/main" id="{F1B15314-27FA-481E-AF3F-A3F2064B21F9}"/>
              </a:ext>
            </a:extLst>
          </p:cNvPr>
          <p:cNvPicPr>
            <a:picLocks noChangeAspect="1"/>
          </p:cNvPicPr>
          <p:nvPr/>
        </p:nvPicPr>
        <p:blipFill>
          <a:blip r:embed="rId2"/>
          <a:stretch>
            <a:fillRect/>
          </a:stretch>
        </p:blipFill>
        <p:spPr>
          <a:xfrm>
            <a:off x="9533644" y="2473278"/>
            <a:ext cx="2381253" cy="1714500"/>
          </a:xfrm>
          <a:prstGeom prst="rect">
            <a:avLst/>
          </a:prstGeom>
          <a:noFill/>
          <a:ln cap="flat">
            <a:noFill/>
          </a:ln>
        </p:spPr>
      </p:pic>
      <p:sp>
        <p:nvSpPr>
          <p:cNvPr id="4" name="TextBox 4">
            <a:extLst>
              <a:ext uri="{FF2B5EF4-FFF2-40B4-BE49-F238E27FC236}">
                <a16:creationId xmlns:a16="http://schemas.microsoft.com/office/drawing/2014/main" id="{EC23B3A6-807D-4DDB-95BE-FCF58A7C170B}"/>
              </a:ext>
            </a:extLst>
          </p:cNvPr>
          <p:cNvSpPr txBox="1"/>
          <p:nvPr/>
        </p:nvSpPr>
        <p:spPr>
          <a:xfrm>
            <a:off x="530324" y="2471751"/>
            <a:ext cx="9481623" cy="1569659"/>
          </a:xfrm>
          <a:prstGeom prst="rect">
            <a:avLst/>
          </a:prstGeom>
          <a:noFill/>
          <a:ln cap="flat">
            <a:noFill/>
          </a:ln>
        </p:spPr>
        <p:txBody>
          <a:bodyPr vert="horz" wrap="square" lIns="91440" tIns="45720" rIns="91440" bIns="45720" anchor="t" anchorCtr="1" compatLnSpc="1">
            <a:sp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2400" b="0" i="0" u="none" strike="noStrike" kern="1200" cap="none" spc="0" baseline="0">
                <a:solidFill>
                  <a:srgbClr val="000000"/>
                </a:solidFill>
                <a:uFillTx/>
                <a:latin typeface="Arial Nova" pitchFamily="34"/>
              </a:rPr>
              <a:t>The colon is commonly used to signal the start of a list of items. In addition to this, a colon can be used within sentences if the first part of the sentence poses an issue, and the second part of the sentence [after the colon] addresses the first part of the sentence. </a:t>
            </a:r>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name="Slide16">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73EC13-2908-44EC-AA35-4EEBD79A383F}"/>
              </a:ext>
            </a:extLst>
          </p:cNvPr>
          <p:cNvSpPr txBox="1">
            <a:spLocks noGrp="1"/>
          </p:cNvSpPr>
          <p:nvPr>
            <p:ph type="title"/>
          </p:nvPr>
        </p:nvSpPr>
        <p:spPr/>
        <p:txBody>
          <a:bodyPr anchorCtr="1"/>
          <a:lstStyle/>
          <a:p>
            <a:pPr lvl="0" algn="ctr"/>
            <a:r>
              <a:rPr lang="en-GB">
                <a:latin typeface="Arial Nova" pitchFamily="34"/>
              </a:rPr>
              <a:t>Example</a:t>
            </a:r>
            <a:r>
              <a:rPr lang="en-GB"/>
              <a:t> </a:t>
            </a:r>
          </a:p>
        </p:txBody>
      </p:sp>
      <p:sp>
        <p:nvSpPr>
          <p:cNvPr id="3" name="TextBox 3">
            <a:extLst>
              <a:ext uri="{FF2B5EF4-FFF2-40B4-BE49-F238E27FC236}">
                <a16:creationId xmlns:a16="http://schemas.microsoft.com/office/drawing/2014/main" id="{D408D4F8-A728-4849-9296-F1297B74B53C}"/>
              </a:ext>
            </a:extLst>
          </p:cNvPr>
          <p:cNvSpPr txBox="1"/>
          <p:nvPr/>
        </p:nvSpPr>
        <p:spPr>
          <a:xfrm>
            <a:off x="815928" y="2307104"/>
            <a:ext cx="10860255" cy="3139318"/>
          </a:xfrm>
          <a:prstGeom prst="rect">
            <a:avLst/>
          </a:prstGeom>
          <a:noFill/>
          <a:ln cap="flat">
            <a:noFill/>
          </a:ln>
        </p:spPr>
        <p:txBody>
          <a:bodyPr vert="horz" wrap="square" lIns="91440" tIns="45720" rIns="91440" bIns="45720" anchor="t" anchorCtr="0" compatLnSpc="1">
            <a:spAutoFit/>
          </a:bodyPr>
          <a:lstStyle/>
          <a:p>
            <a:pPr marL="571500" marR="0" lvl="0" indent="-571500" algn="l" defTabSz="914400" rtl="0" fontAlgn="auto" hangingPunct="1">
              <a:lnSpc>
                <a:spcPct val="10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r>
              <a:rPr lang="en-US" sz="3600" b="0" i="0" u="none" strike="noStrike" kern="1200" cap="none" spc="0" baseline="0">
                <a:solidFill>
                  <a:srgbClr val="000000"/>
                </a:solidFill>
                <a:uFillTx/>
                <a:latin typeface="Arial Nova" pitchFamily="34"/>
              </a:rPr>
              <a:t>You may be required to bring many things</a:t>
            </a:r>
            <a:r>
              <a:rPr lang="en-US" sz="3600" b="0" i="0" u="none" strike="noStrike" kern="1200" cap="none" spc="0" baseline="0">
                <a:solidFill>
                  <a:srgbClr val="FF0000"/>
                </a:solidFill>
                <a:uFillTx/>
                <a:latin typeface="Arial Nova" pitchFamily="34"/>
              </a:rPr>
              <a:t>: </a:t>
            </a:r>
            <a:r>
              <a:rPr lang="en-US" sz="3600" b="0" i="0" u="none" strike="noStrike" kern="1200" cap="none" spc="0" baseline="0">
                <a:solidFill>
                  <a:srgbClr val="000000"/>
                </a:solidFill>
                <a:uFillTx/>
                <a:latin typeface="Arial Nova" pitchFamily="34"/>
              </a:rPr>
              <a:t>pens, pencils, ruler, rubber and a bag. </a:t>
            </a: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3600" b="0" i="0" u="none" strike="noStrike" kern="1200" cap="none" spc="0" baseline="0">
              <a:solidFill>
                <a:srgbClr val="000000"/>
              </a:solidFill>
              <a:uFillTx/>
              <a:latin typeface="Arial Nova" pitchFamily="34"/>
            </a:endParaRPr>
          </a:p>
          <a:p>
            <a:pPr marL="571500" marR="0" lvl="0" indent="-571500" algn="l" defTabSz="914400" rtl="0" fontAlgn="auto" hangingPunct="1">
              <a:lnSpc>
                <a:spcPct val="10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r>
              <a:rPr lang="en-US" sz="3600" b="0" i="0" u="none" strike="noStrike" kern="1200" cap="none" spc="0" baseline="0">
                <a:solidFill>
                  <a:srgbClr val="000000"/>
                </a:solidFill>
                <a:uFillTx/>
                <a:latin typeface="Arial Nova" pitchFamily="34"/>
              </a:rPr>
              <a:t>He got what he worked for</a:t>
            </a:r>
            <a:r>
              <a:rPr lang="en-US" sz="3600" b="0" i="0" u="none" strike="noStrike" kern="1200" cap="none" spc="0" baseline="0">
                <a:solidFill>
                  <a:srgbClr val="FF0000"/>
                </a:solidFill>
                <a:uFillTx/>
                <a:latin typeface="Arial Nova" pitchFamily="34"/>
              </a:rPr>
              <a:t>:</a:t>
            </a:r>
            <a:r>
              <a:rPr lang="en-US" sz="3600" b="0" i="0" u="none" strike="noStrike" kern="1200" cap="none" spc="0" baseline="0">
                <a:solidFill>
                  <a:srgbClr val="000000"/>
                </a:solidFill>
                <a:uFillTx/>
                <a:latin typeface="Arial Nova" pitchFamily="34"/>
              </a:rPr>
              <a:t> he really earned that promotion.</a:t>
            </a: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Calibri"/>
            </a:endParaRPr>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name="Slide17">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1C2263D-84A7-4DB8-BF72-33D0098205F0}"/>
              </a:ext>
            </a:extLst>
          </p:cNvPr>
          <p:cNvSpPr txBox="1">
            <a:spLocks noGrp="1"/>
          </p:cNvSpPr>
          <p:nvPr>
            <p:ph type="title"/>
          </p:nvPr>
        </p:nvSpPr>
        <p:spPr/>
        <p:txBody>
          <a:bodyPr anchorCtr="1"/>
          <a:lstStyle/>
          <a:p>
            <a:pPr lvl="0" algn="ctr"/>
            <a:r>
              <a:rPr lang="en-GB">
                <a:latin typeface="Arial Nova" pitchFamily="34"/>
              </a:rPr>
              <a:t>Brackets </a:t>
            </a:r>
          </a:p>
        </p:txBody>
      </p:sp>
      <p:pic>
        <p:nvPicPr>
          <p:cNvPr id="3" name="Picture 3">
            <a:extLst>
              <a:ext uri="{FF2B5EF4-FFF2-40B4-BE49-F238E27FC236}">
                <a16:creationId xmlns:a16="http://schemas.microsoft.com/office/drawing/2014/main" id="{F41D8D56-660B-46E1-8B70-DF73C6E2901A}"/>
              </a:ext>
            </a:extLst>
          </p:cNvPr>
          <p:cNvPicPr>
            <a:picLocks noChangeAspect="1"/>
          </p:cNvPicPr>
          <p:nvPr/>
        </p:nvPicPr>
        <p:blipFill>
          <a:blip r:embed="rId2"/>
          <a:stretch>
            <a:fillRect/>
          </a:stretch>
        </p:blipFill>
        <p:spPr>
          <a:xfrm>
            <a:off x="8165665" y="2429579"/>
            <a:ext cx="3682307" cy="3377473"/>
          </a:xfrm>
          <a:prstGeom prst="rect">
            <a:avLst/>
          </a:prstGeom>
          <a:noFill/>
          <a:ln cap="flat">
            <a:noFill/>
          </a:ln>
        </p:spPr>
      </p:pic>
      <p:sp>
        <p:nvSpPr>
          <p:cNvPr id="4" name="Rectangle 4">
            <a:extLst>
              <a:ext uri="{FF2B5EF4-FFF2-40B4-BE49-F238E27FC236}">
                <a16:creationId xmlns:a16="http://schemas.microsoft.com/office/drawing/2014/main" id="{D5672126-215E-4431-A913-5F54730802A3}"/>
              </a:ext>
            </a:extLst>
          </p:cNvPr>
          <p:cNvSpPr/>
          <p:nvPr/>
        </p:nvSpPr>
        <p:spPr>
          <a:xfrm>
            <a:off x="543949" y="1993483"/>
            <a:ext cx="6813450" cy="1569659"/>
          </a:xfrm>
          <a:prstGeom prst="rect">
            <a:avLst/>
          </a:prstGeom>
          <a:noFill/>
          <a:ln cap="flat">
            <a:noFill/>
            <a:prstDash val="solid"/>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2400" b="1" i="0" u="none" strike="noStrike" kern="1200" cap="none" spc="0" baseline="0">
                <a:solidFill>
                  <a:srgbClr val="000000"/>
                </a:solidFill>
                <a:uFillTx/>
                <a:latin typeface="Arial Nova" pitchFamily="34"/>
              </a:rPr>
              <a:t>Brackets</a:t>
            </a:r>
            <a:r>
              <a:rPr lang="en-US" sz="2400" b="0" i="0" u="none" strike="noStrike" kern="1200" cap="none" spc="0" baseline="0">
                <a:solidFill>
                  <a:srgbClr val="000000"/>
                </a:solidFill>
                <a:uFillTx/>
                <a:latin typeface="Arial Nova" pitchFamily="34"/>
              </a:rPr>
              <a:t> are used to enclose separate information. They are the strongest and most formal way of clarifying information away from the main information</a:t>
            </a:r>
            <a:r>
              <a:rPr lang="en-US" sz="2400" b="0" i="0" u="none" strike="noStrike" kern="1200" cap="none" spc="0" baseline="0">
                <a:solidFill>
                  <a:srgbClr val="000000"/>
                </a:solidFill>
                <a:uFillTx/>
                <a:latin typeface="Calibri"/>
              </a:rPr>
              <a:t>. </a:t>
            </a:r>
            <a:endParaRPr lang="en-GB" sz="2400" b="0" i="0" u="none" strike="noStrike" kern="1200" cap="none" spc="0" baseline="0">
              <a:solidFill>
                <a:srgbClr val="000000"/>
              </a:solidFill>
              <a:uFillTx/>
              <a:latin typeface="Calibri"/>
            </a:endParaRPr>
          </a:p>
        </p:txBody>
      </p:sp>
      <p:sp>
        <p:nvSpPr>
          <p:cNvPr id="5" name="Rectangle 5">
            <a:extLst>
              <a:ext uri="{FF2B5EF4-FFF2-40B4-BE49-F238E27FC236}">
                <a16:creationId xmlns:a16="http://schemas.microsoft.com/office/drawing/2014/main" id="{6CC4AD56-EFD6-4BAA-B07F-66E20BB0738D}"/>
              </a:ext>
            </a:extLst>
          </p:cNvPr>
          <p:cNvSpPr/>
          <p:nvPr/>
        </p:nvSpPr>
        <p:spPr>
          <a:xfrm>
            <a:off x="518793" y="3724799"/>
            <a:ext cx="6096003" cy="2308320"/>
          </a:xfrm>
          <a:prstGeom prst="rect">
            <a:avLst/>
          </a:prstGeom>
          <a:noFill/>
          <a:ln cap="flat">
            <a:noFill/>
            <a:prstDash val="solid"/>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2400" b="1" i="0" u="none" strike="noStrike" kern="1200" cap="none" spc="0" baseline="0">
                <a:solidFill>
                  <a:srgbClr val="000000"/>
                </a:solidFill>
                <a:uFillTx/>
                <a:latin typeface="Calibri"/>
              </a:rPr>
              <a:t>Example:</a:t>
            </a: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2400" b="0" i="0" u="none" strike="noStrike" kern="1200" cap="none" spc="0" baseline="0">
                <a:solidFill>
                  <a:srgbClr val="000000"/>
                </a:solidFill>
                <a:uFillTx/>
                <a:latin typeface="Calibri"/>
              </a:rPr>
              <a:t>Firstly, due to the restrictions set </a:t>
            </a:r>
            <a:r>
              <a:rPr lang="en-US" sz="2400" b="0" i="0" u="none" strike="noStrike" kern="1200" cap="none" spc="0" baseline="0">
                <a:solidFill>
                  <a:srgbClr val="FF0000"/>
                </a:solidFill>
                <a:uFillTx/>
                <a:latin typeface="Calibri"/>
              </a:rPr>
              <a:t>(</a:t>
            </a:r>
            <a:r>
              <a:rPr lang="en-US" sz="2400" b="0" i="0" u="none" strike="noStrike" kern="1200" cap="none" spc="0" baseline="0">
                <a:solidFill>
                  <a:srgbClr val="000000"/>
                </a:solidFill>
                <a:uFillTx/>
                <a:latin typeface="Calibri"/>
              </a:rPr>
              <a:t>word count set at 10,000 words, and 4 to 6 themes</a:t>
            </a:r>
            <a:r>
              <a:rPr lang="en-US" sz="2400" b="0" i="0" u="none" strike="noStrike" kern="1200" cap="none" spc="0" baseline="0">
                <a:solidFill>
                  <a:srgbClr val="FF0000"/>
                </a:solidFill>
                <a:uFillTx/>
                <a:latin typeface="Calibri"/>
              </a:rPr>
              <a:t>)</a:t>
            </a:r>
            <a:r>
              <a:rPr lang="en-US" sz="2400" b="0" i="0" u="none" strike="noStrike" kern="1200" cap="none" spc="0" baseline="0">
                <a:solidFill>
                  <a:srgbClr val="000000"/>
                </a:solidFill>
                <a:uFillTx/>
                <a:latin typeface="Calibri"/>
              </a:rPr>
              <a:t>, examining each theme comprehensively was difficult as exceeding parameters would result in mark deduction.</a:t>
            </a:r>
            <a:endParaRPr lang="en-GB" sz="2400" b="0" i="0" u="none" strike="noStrike" kern="1200" cap="none" spc="0" baseline="0">
              <a:solidFill>
                <a:srgbClr val="000000"/>
              </a:solidFill>
              <a:uFillTx/>
              <a:latin typeface="Calibri"/>
            </a:endParaRPr>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name="Slide18">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F11860-5B95-4822-9AB9-F1D67C49FF8B}"/>
              </a:ext>
            </a:extLst>
          </p:cNvPr>
          <p:cNvSpPr txBox="1">
            <a:spLocks noGrp="1"/>
          </p:cNvSpPr>
          <p:nvPr>
            <p:ph type="title"/>
          </p:nvPr>
        </p:nvSpPr>
        <p:spPr/>
        <p:txBody>
          <a:bodyPr anchorCtr="1"/>
          <a:lstStyle/>
          <a:p>
            <a:pPr lvl="0" algn="ctr"/>
            <a:r>
              <a:rPr lang="en-GB">
                <a:latin typeface="Arial Nova" pitchFamily="34"/>
              </a:rPr>
              <a:t>Parentheses</a:t>
            </a:r>
          </a:p>
        </p:txBody>
      </p:sp>
      <p:sp>
        <p:nvSpPr>
          <p:cNvPr id="3" name="Rectangle 3">
            <a:extLst>
              <a:ext uri="{FF2B5EF4-FFF2-40B4-BE49-F238E27FC236}">
                <a16:creationId xmlns:a16="http://schemas.microsoft.com/office/drawing/2014/main" id="{D8E24495-B857-4182-908E-9EBE3C81228D}"/>
              </a:ext>
            </a:extLst>
          </p:cNvPr>
          <p:cNvSpPr/>
          <p:nvPr/>
        </p:nvSpPr>
        <p:spPr>
          <a:xfrm>
            <a:off x="758119" y="1970038"/>
            <a:ext cx="7066675" cy="4524314"/>
          </a:xfrm>
          <a:prstGeom prst="rect">
            <a:avLst/>
          </a:prstGeom>
          <a:noFill/>
          <a:ln cap="flat">
            <a:noFill/>
            <a:prstDash val="solid"/>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2800" b="0" i="0" u="none" strike="noStrike" kern="1200" cap="none" spc="0" baseline="0">
                <a:solidFill>
                  <a:srgbClr val="000000"/>
                </a:solidFill>
                <a:uFillTx/>
                <a:latin typeface="Arial Nova" pitchFamily="34"/>
              </a:rPr>
              <a:t>Square brackets/parentheses. </a:t>
            </a: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2800" b="0" i="0" u="none" strike="noStrike" kern="1200" cap="none" spc="0" baseline="0">
                <a:solidFill>
                  <a:srgbClr val="000000"/>
                </a:solidFill>
                <a:uFillTx/>
                <a:latin typeface="Arial Nova" pitchFamily="34"/>
              </a:rPr>
              <a:t>Have a particular purpose in academic work, as part of referencing and should not be used elsewhere.</a:t>
            </a: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2800" b="0" i="0" u="none" strike="noStrike" kern="0" cap="none" spc="0" baseline="0">
              <a:solidFill>
                <a:srgbClr val="000000"/>
              </a:solidFill>
              <a:uFillTx/>
              <a:latin typeface="Arial Nova" pitchFamily="34"/>
            </a:endParaRP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2800" b="0" i="0" u="none" strike="noStrike" kern="0" cap="none" spc="0" baseline="0">
                <a:solidFill>
                  <a:srgbClr val="000000"/>
                </a:solidFill>
                <a:uFillTx/>
                <a:latin typeface="Arial Nova" pitchFamily="34"/>
              </a:rPr>
              <a:t>Tip: avoid using brackets and parentheses in assignments, especially essays. It is better to use commas or semi-colons instead. </a:t>
            </a: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3600" b="0" i="0" u="none" strike="noStrike" kern="1200" cap="none" spc="0" baseline="0">
              <a:solidFill>
                <a:srgbClr val="000000"/>
              </a:solidFill>
              <a:uFillTx/>
              <a:latin typeface="Arial Nova" pitchFamily="34"/>
            </a:endParaRPr>
          </a:p>
        </p:txBody>
      </p:sp>
      <p:pic>
        <p:nvPicPr>
          <p:cNvPr id="4" name="Picture 4">
            <a:extLst>
              <a:ext uri="{FF2B5EF4-FFF2-40B4-BE49-F238E27FC236}">
                <a16:creationId xmlns:a16="http://schemas.microsoft.com/office/drawing/2014/main" id="{20736B10-DC04-46E0-AF5B-D25CF0B6990A}"/>
              </a:ext>
            </a:extLst>
          </p:cNvPr>
          <p:cNvPicPr>
            <a:picLocks noChangeAspect="1"/>
          </p:cNvPicPr>
          <p:nvPr/>
        </p:nvPicPr>
        <p:blipFill>
          <a:blip r:embed="rId2"/>
          <a:stretch>
            <a:fillRect/>
          </a:stretch>
        </p:blipFill>
        <p:spPr>
          <a:xfrm>
            <a:off x="8495352" y="2307662"/>
            <a:ext cx="2938524" cy="3255547"/>
          </a:xfrm>
          <a:prstGeom prst="rect">
            <a:avLst/>
          </a:prstGeom>
          <a:noFill/>
          <a:ln cap="flat">
            <a:noFill/>
          </a:ln>
        </p:spPr>
      </p:pic>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name="Slide19">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E1D9261-CDE0-4328-895B-F57668E22823}"/>
              </a:ext>
            </a:extLst>
          </p:cNvPr>
          <p:cNvSpPr txBox="1">
            <a:spLocks noGrp="1"/>
          </p:cNvSpPr>
          <p:nvPr>
            <p:ph type="title"/>
          </p:nvPr>
        </p:nvSpPr>
        <p:spPr/>
        <p:txBody>
          <a:bodyPr anchorCtr="1"/>
          <a:lstStyle/>
          <a:p>
            <a:pPr lvl="0" algn="ctr"/>
            <a:r>
              <a:rPr lang="en-GB">
                <a:latin typeface="Arial Nova" pitchFamily="34"/>
              </a:rPr>
              <a:t>Speech Marks </a:t>
            </a:r>
          </a:p>
        </p:txBody>
      </p:sp>
      <p:pic>
        <p:nvPicPr>
          <p:cNvPr id="3" name="Picture 3">
            <a:extLst>
              <a:ext uri="{FF2B5EF4-FFF2-40B4-BE49-F238E27FC236}">
                <a16:creationId xmlns:a16="http://schemas.microsoft.com/office/drawing/2014/main" id="{2DD66FC8-E651-4BC7-A33A-86DE42A8E8E9}"/>
              </a:ext>
            </a:extLst>
          </p:cNvPr>
          <p:cNvPicPr>
            <a:picLocks noChangeAspect="1"/>
          </p:cNvPicPr>
          <p:nvPr/>
        </p:nvPicPr>
        <p:blipFill>
          <a:blip r:embed="rId2"/>
          <a:stretch>
            <a:fillRect/>
          </a:stretch>
        </p:blipFill>
        <p:spPr>
          <a:xfrm>
            <a:off x="8429981" y="2024188"/>
            <a:ext cx="3682307" cy="3456733"/>
          </a:xfrm>
          <a:prstGeom prst="rect">
            <a:avLst/>
          </a:prstGeom>
          <a:noFill/>
          <a:ln cap="flat">
            <a:noFill/>
          </a:ln>
        </p:spPr>
      </p:pic>
      <p:sp>
        <p:nvSpPr>
          <p:cNvPr id="4" name="Rectangle 4">
            <a:extLst>
              <a:ext uri="{FF2B5EF4-FFF2-40B4-BE49-F238E27FC236}">
                <a16:creationId xmlns:a16="http://schemas.microsoft.com/office/drawing/2014/main" id="{8BF3D087-6D3B-4002-BE4B-87E2EC675C8C}"/>
              </a:ext>
            </a:extLst>
          </p:cNvPr>
          <p:cNvSpPr/>
          <p:nvPr/>
        </p:nvSpPr>
        <p:spPr>
          <a:xfrm>
            <a:off x="717456" y="2340818"/>
            <a:ext cx="7441807" cy="3385538"/>
          </a:xfrm>
          <a:prstGeom prst="rect">
            <a:avLst/>
          </a:prstGeom>
          <a:noFill/>
          <a:ln cap="flat">
            <a:noFill/>
            <a:prstDash val="solid"/>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2800" b="0" i="0" u="none" strike="noStrike" kern="1200" cap="none" spc="0" baseline="0">
                <a:solidFill>
                  <a:srgbClr val="000000"/>
                </a:solidFill>
                <a:uFillTx/>
                <a:latin typeface="Calibri"/>
              </a:rPr>
              <a:t>Speech Marks are used to acknowledge the citing of someone else’s words (from written sources).</a:t>
            </a:r>
            <a:br>
              <a:rPr lang="en-US" sz="2800" b="0" i="0" u="none" strike="noStrike" kern="1200" cap="none" spc="0" baseline="0">
                <a:solidFill>
                  <a:srgbClr val="000000"/>
                </a:solidFill>
                <a:uFillTx/>
                <a:latin typeface="Calibri"/>
              </a:rPr>
            </a:br>
            <a:endParaRPr lang="en-US" sz="2800" b="0" i="0" u="none" strike="noStrike" kern="1200" cap="none" spc="0" baseline="0">
              <a:solidFill>
                <a:srgbClr val="000000"/>
              </a:solidFill>
              <a:uFillTx/>
              <a:latin typeface="Calibri"/>
            </a:endParaRP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2800" b="0" i="0" u="none" strike="noStrike" kern="1200" cap="none" spc="0" baseline="0">
                <a:solidFill>
                  <a:srgbClr val="000000"/>
                </a:solidFill>
                <a:uFillTx/>
                <a:latin typeface="Calibri"/>
              </a:rPr>
              <a:t>Show direct speech (spoken words).</a:t>
            </a:r>
            <a:br>
              <a:rPr lang="en-US" sz="2800" b="0" i="0" u="none" strike="noStrike" kern="1200" cap="none" spc="0" baseline="0">
                <a:solidFill>
                  <a:srgbClr val="000000"/>
                </a:solidFill>
                <a:uFillTx/>
                <a:latin typeface="Calibri"/>
              </a:rPr>
            </a:br>
            <a:r>
              <a:rPr lang="en-US" sz="2800" b="0" i="0" u="none" strike="noStrike" kern="1200" cap="none" spc="0" baseline="0">
                <a:solidFill>
                  <a:srgbClr val="000000"/>
                </a:solidFill>
                <a:uFillTx/>
                <a:latin typeface="Calibri"/>
              </a:rPr>
              <a:t>Indicate slang or foreign phrases.</a:t>
            </a:r>
            <a:br>
              <a:rPr lang="en-US" sz="2800" b="0" i="0" u="none" strike="noStrike" kern="1200" cap="none" spc="0" baseline="0">
                <a:solidFill>
                  <a:srgbClr val="000000"/>
                </a:solidFill>
                <a:uFillTx/>
                <a:latin typeface="Calibri"/>
              </a:rPr>
            </a:br>
            <a:endParaRPr lang="en-US" sz="2800" b="0" i="0" u="none" strike="noStrike" kern="1200" cap="none" spc="0" baseline="0">
              <a:solidFill>
                <a:srgbClr val="000000"/>
              </a:solidFill>
              <a:uFillTx/>
              <a:latin typeface="Calibri"/>
            </a:endParaRP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2800" b="0" i="0" u="none" strike="noStrike" kern="1200" cap="none" spc="0" baseline="0">
                <a:solidFill>
                  <a:srgbClr val="000000"/>
                </a:solidFill>
                <a:uFillTx/>
                <a:latin typeface="Calibri"/>
              </a:rPr>
              <a:t>Show titles of books, films and articles.</a:t>
            </a:r>
            <a:br>
              <a:rPr lang="en-US" sz="1800" b="0" i="0" u="none" strike="noStrike" kern="1200" cap="none" spc="0" baseline="0">
                <a:solidFill>
                  <a:srgbClr val="000000"/>
                </a:solidFill>
                <a:uFillTx/>
                <a:latin typeface="Calibri"/>
              </a:rPr>
            </a:br>
            <a:endParaRPr lang="en-GB" sz="1800" b="0" i="0" u="none" strike="noStrike" kern="1200" cap="none" spc="0" baseline="0">
              <a:solidFill>
                <a:srgbClr val="000000"/>
              </a:solidFill>
              <a:uFillTx/>
              <a:latin typeface="Calibri"/>
            </a:endParaRPr>
          </a:p>
        </p:txBody>
      </p:sp>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name="Slide25">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D69BDB7-B089-4F8E-831B-46FC85657800}"/>
              </a:ext>
            </a:extLst>
          </p:cNvPr>
          <p:cNvSpPr txBox="1">
            <a:spLocks noGrp="1"/>
          </p:cNvSpPr>
          <p:nvPr>
            <p:ph type="title"/>
          </p:nvPr>
        </p:nvSpPr>
        <p:spPr/>
        <p:txBody>
          <a:bodyPr anchorCtr="1"/>
          <a:lstStyle/>
          <a:p>
            <a:pPr lvl="0" algn="ctr"/>
            <a:r>
              <a:rPr lang="en-GB">
                <a:latin typeface="Arial Nova" pitchFamily="34"/>
              </a:rPr>
              <a:t>Example</a:t>
            </a:r>
          </a:p>
        </p:txBody>
      </p:sp>
      <p:sp>
        <p:nvSpPr>
          <p:cNvPr id="3" name="Rectangle 3">
            <a:extLst>
              <a:ext uri="{FF2B5EF4-FFF2-40B4-BE49-F238E27FC236}">
                <a16:creationId xmlns:a16="http://schemas.microsoft.com/office/drawing/2014/main" id="{DD5FECB8-4BB3-4610-9273-0871D8D8E7A1}"/>
              </a:ext>
            </a:extLst>
          </p:cNvPr>
          <p:cNvSpPr/>
          <p:nvPr/>
        </p:nvSpPr>
        <p:spPr>
          <a:xfrm>
            <a:off x="444498" y="2905780"/>
            <a:ext cx="8623304" cy="523219"/>
          </a:xfrm>
          <a:prstGeom prst="rect">
            <a:avLst/>
          </a:prstGeom>
          <a:noFill/>
          <a:ln cap="flat">
            <a:noFill/>
            <a:prstDash val="solid"/>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2800" b="0" i="0" u="none" strike="noStrike" kern="1200" cap="none" spc="0" baseline="0">
              <a:solidFill>
                <a:srgbClr val="000000"/>
              </a:solidFill>
              <a:uFillTx/>
              <a:latin typeface="Calibri"/>
            </a:endParaRPr>
          </a:p>
        </p:txBody>
      </p:sp>
      <p:sp>
        <p:nvSpPr>
          <p:cNvPr id="4" name="TextBox 4">
            <a:extLst>
              <a:ext uri="{FF2B5EF4-FFF2-40B4-BE49-F238E27FC236}">
                <a16:creationId xmlns:a16="http://schemas.microsoft.com/office/drawing/2014/main" id="{8B45A4C7-836D-41C4-9954-6083FB414E67}"/>
              </a:ext>
            </a:extLst>
          </p:cNvPr>
          <p:cNvSpPr txBox="1"/>
          <p:nvPr/>
        </p:nvSpPr>
        <p:spPr>
          <a:xfrm>
            <a:off x="558798" y="2387598"/>
            <a:ext cx="11379195" cy="3108539"/>
          </a:xfrm>
          <a:prstGeom prst="rect">
            <a:avLst/>
          </a:prstGeom>
          <a:noFill/>
          <a:ln cap="flat">
            <a:noFill/>
          </a:ln>
        </p:spPr>
        <p:txBody>
          <a:bodyPr vert="horz" wrap="square" lIns="91440" tIns="45720" rIns="91440" bIns="45720" anchor="t" anchorCtr="1" compatLnSpc="1">
            <a:sp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2800" b="0" i="0" u="none" strike="noStrike" kern="1200" cap="none" spc="0" baseline="0" dirty="0">
                <a:solidFill>
                  <a:srgbClr val="000000"/>
                </a:solidFill>
                <a:uFillTx/>
                <a:latin typeface="Arial Nova" pitchFamily="34"/>
              </a:rPr>
              <a:t>According to Gross (1996, p. 317), it is </a:t>
            </a:r>
            <a:r>
              <a:rPr lang="en-US" sz="2800" b="0" i="0" u="none" strike="noStrike" kern="1200" cap="none" spc="0" baseline="0" dirty="0">
                <a:solidFill>
                  <a:srgbClr val="FF0000"/>
                </a:solidFill>
                <a:uFillTx/>
                <a:latin typeface="Arial Nova" pitchFamily="34"/>
              </a:rPr>
              <a:t>“</a:t>
            </a:r>
            <a:r>
              <a:rPr lang="en-US" sz="2800" b="0" i="0" u="none" strike="noStrike" kern="1200" cap="none" spc="0" baseline="0" dirty="0">
                <a:solidFill>
                  <a:srgbClr val="000000"/>
                </a:solidFill>
                <a:uFillTx/>
                <a:latin typeface="Arial Nova" pitchFamily="34"/>
              </a:rPr>
              <a:t>not only the vocabulary of a language that determines how and what we think and perceive but also the grammar</a:t>
            </a:r>
            <a:r>
              <a:rPr lang="en-US" sz="2800" b="0" i="0" u="none" strike="noStrike" kern="1200" cap="none" spc="0" baseline="0" dirty="0">
                <a:solidFill>
                  <a:srgbClr val="FF0000"/>
                </a:solidFill>
                <a:uFillTx/>
                <a:latin typeface="Arial Nova" pitchFamily="34"/>
              </a:rPr>
              <a:t>”</a:t>
            </a:r>
            <a:r>
              <a:rPr lang="en-US" sz="2800" b="0" i="0" u="none" strike="noStrike" kern="1200" cap="none" spc="0" baseline="0" dirty="0">
                <a:solidFill>
                  <a:srgbClr val="000000"/>
                </a:solidFill>
                <a:uFillTx/>
                <a:latin typeface="Arial Nova" pitchFamily="34"/>
              </a:rPr>
              <a:t>.</a:t>
            </a:r>
          </a:p>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2800" b="0" i="0" u="none" strike="noStrike" kern="1200" cap="none" spc="0" baseline="0" dirty="0">
              <a:solidFill>
                <a:srgbClr val="000000"/>
              </a:solidFill>
              <a:uFillTx/>
              <a:latin typeface="Arial Nova" pitchFamily="34"/>
            </a:endParaRPr>
          </a:p>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2800" b="0" i="0" u="none" strike="noStrike" kern="1200" cap="none" spc="0" baseline="0" dirty="0">
                <a:solidFill>
                  <a:srgbClr val="000000"/>
                </a:solidFill>
                <a:uFillTx/>
                <a:latin typeface="Arial Nova" pitchFamily="34"/>
              </a:rPr>
              <a:t>Furthermore, it is </a:t>
            </a:r>
            <a:r>
              <a:rPr lang="en-US" sz="2800" b="0" i="0" u="none" strike="noStrike" kern="1200" cap="none" spc="0" baseline="0" dirty="0">
                <a:solidFill>
                  <a:srgbClr val="FF0000"/>
                </a:solidFill>
                <a:uFillTx/>
                <a:latin typeface="Arial Nova" pitchFamily="34"/>
              </a:rPr>
              <a:t>“</a:t>
            </a:r>
            <a:r>
              <a:rPr lang="en-US" sz="2800" b="0" i="0" u="none" strike="noStrike" kern="1200" cap="none" spc="0" baseline="0" dirty="0">
                <a:solidFill>
                  <a:srgbClr val="000000"/>
                </a:solidFill>
                <a:uFillTx/>
                <a:latin typeface="Arial Nova" pitchFamily="34"/>
              </a:rPr>
              <a:t>not only the vocabulary of a language that determines how and what we think and perceive but also the grammar</a:t>
            </a:r>
            <a:r>
              <a:rPr lang="en-US" sz="2800" b="0" i="0" u="none" strike="noStrike" kern="1200" cap="none" spc="0" baseline="0" dirty="0">
                <a:solidFill>
                  <a:srgbClr val="FF0000"/>
                </a:solidFill>
                <a:uFillTx/>
                <a:latin typeface="Arial Nova" pitchFamily="34"/>
              </a:rPr>
              <a:t>”</a:t>
            </a:r>
            <a:r>
              <a:rPr lang="en-US" sz="2800" b="0" i="0" u="none" strike="noStrike" kern="1200" cap="none" spc="0" baseline="0" dirty="0">
                <a:solidFill>
                  <a:srgbClr val="000000"/>
                </a:solidFill>
                <a:uFillTx/>
                <a:latin typeface="Arial Nova" pitchFamily="34"/>
              </a:rPr>
              <a:t> (Gross, 1996, p. 317).</a:t>
            </a:r>
            <a:endParaRPr lang="en-GB" sz="2800" b="0" i="0" u="none" strike="noStrike" kern="1200" cap="none" spc="0" baseline="0" dirty="0">
              <a:solidFill>
                <a:srgbClr val="000000"/>
              </a:solidFill>
              <a:uFillTx/>
              <a:latin typeface="Arial Nova" pitchFamily="34"/>
            </a:endParaRPr>
          </a:p>
        </p:txBody>
      </p:sp>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name="Slide20">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D6B1765-3243-44BD-B670-DCEE848C7817}"/>
              </a:ext>
            </a:extLst>
          </p:cNvPr>
          <p:cNvSpPr txBox="1">
            <a:spLocks noGrp="1"/>
          </p:cNvSpPr>
          <p:nvPr>
            <p:ph type="title"/>
          </p:nvPr>
        </p:nvSpPr>
        <p:spPr/>
        <p:txBody>
          <a:bodyPr anchorCtr="1"/>
          <a:lstStyle/>
          <a:p>
            <a:pPr lvl="0" algn="ctr"/>
            <a:r>
              <a:rPr lang="en-GB">
                <a:latin typeface="Arial Nova" pitchFamily="34"/>
              </a:rPr>
              <a:t>The Apostrophe </a:t>
            </a:r>
          </a:p>
        </p:txBody>
      </p:sp>
      <p:pic>
        <p:nvPicPr>
          <p:cNvPr id="3" name="Picture 3">
            <a:extLst>
              <a:ext uri="{FF2B5EF4-FFF2-40B4-BE49-F238E27FC236}">
                <a16:creationId xmlns:a16="http://schemas.microsoft.com/office/drawing/2014/main" id="{3D5C65B7-42A7-4C99-95A7-25C4EA0B0C45}"/>
              </a:ext>
            </a:extLst>
          </p:cNvPr>
          <p:cNvPicPr>
            <a:picLocks noChangeAspect="1"/>
          </p:cNvPicPr>
          <p:nvPr/>
        </p:nvPicPr>
        <p:blipFill>
          <a:blip r:embed="rId2"/>
          <a:stretch>
            <a:fillRect/>
          </a:stretch>
        </p:blipFill>
        <p:spPr>
          <a:xfrm>
            <a:off x="9387742" y="2401589"/>
            <a:ext cx="2255715" cy="2719050"/>
          </a:xfrm>
          <a:prstGeom prst="rect">
            <a:avLst/>
          </a:prstGeom>
          <a:noFill/>
          <a:ln cap="flat">
            <a:noFill/>
          </a:ln>
        </p:spPr>
      </p:pic>
      <p:sp>
        <p:nvSpPr>
          <p:cNvPr id="4" name="Rectangle 4">
            <a:extLst>
              <a:ext uri="{FF2B5EF4-FFF2-40B4-BE49-F238E27FC236}">
                <a16:creationId xmlns:a16="http://schemas.microsoft.com/office/drawing/2014/main" id="{18651188-C79F-4DD7-9574-454B11DF0906}"/>
              </a:ext>
            </a:extLst>
          </p:cNvPr>
          <p:cNvSpPr/>
          <p:nvPr/>
        </p:nvSpPr>
        <p:spPr>
          <a:xfrm>
            <a:off x="355601" y="1964350"/>
            <a:ext cx="8064495" cy="3785652"/>
          </a:xfrm>
          <a:prstGeom prst="rect">
            <a:avLst/>
          </a:prstGeom>
          <a:noFill/>
          <a:ln cap="flat">
            <a:noFill/>
            <a:prstDash val="solid"/>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2400" b="0" i="0" u="none" strike="noStrike" kern="1200" cap="none" spc="0" baseline="0">
                <a:solidFill>
                  <a:srgbClr val="000000"/>
                </a:solidFill>
                <a:uFillTx/>
                <a:latin typeface="Arial Nova" pitchFamily="34"/>
              </a:rPr>
              <a:t>The apostrophe has three main purposes: </a:t>
            </a:r>
          </a:p>
          <a:p>
            <a:pPr marL="285750" marR="0" lvl="0" indent="-285750" algn="l" defTabSz="914400" rtl="0" fontAlgn="auto" hangingPunct="1">
              <a:lnSpc>
                <a:spcPct val="10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r>
              <a:rPr lang="en-US" sz="2400" b="0" i="0" u="none" strike="noStrike" kern="1200" cap="none" spc="0" baseline="0">
                <a:solidFill>
                  <a:srgbClr val="000000"/>
                </a:solidFill>
                <a:uFillTx/>
                <a:latin typeface="Arial Nova" pitchFamily="34"/>
              </a:rPr>
              <a:t>To replace missing letters in contractions</a:t>
            </a:r>
          </a:p>
          <a:p>
            <a:pPr marL="285750" marR="0" lvl="0" indent="-285750" algn="l" defTabSz="914400" rtl="0" fontAlgn="auto" hangingPunct="1">
              <a:lnSpc>
                <a:spcPct val="10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r>
              <a:rPr lang="en-US" sz="2400" b="0" i="0" u="none" strike="noStrike" kern="1200" cap="none" spc="0" baseline="0">
                <a:solidFill>
                  <a:srgbClr val="000000"/>
                </a:solidFill>
                <a:uFillTx/>
                <a:latin typeface="Arial Nova" pitchFamily="34"/>
              </a:rPr>
              <a:t>To indicate possessive nouns (one noun owns another)</a:t>
            </a:r>
          </a:p>
          <a:p>
            <a:pPr marL="285750" marR="0" lvl="0" indent="-285750" algn="l" defTabSz="914400" rtl="0" fontAlgn="auto" hangingPunct="1">
              <a:lnSpc>
                <a:spcPct val="10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r>
              <a:rPr lang="en-US" sz="2400" b="0" i="0" u="none" strike="noStrike" kern="1200" cap="none" spc="0" baseline="0">
                <a:solidFill>
                  <a:srgbClr val="000000"/>
                </a:solidFill>
                <a:uFillTx/>
                <a:latin typeface="Arial Nova" pitchFamily="34"/>
              </a:rPr>
              <a:t>To indicate directly quoted portions of referenced work. </a:t>
            </a:r>
          </a:p>
          <a:p>
            <a:pPr marL="285750" marR="0" lvl="0" indent="-285750" algn="l" defTabSz="914400" rtl="0" fontAlgn="auto" hangingPunct="1">
              <a:lnSpc>
                <a:spcPct val="10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endParaRPr lang="en-US" sz="2400" b="0" i="0" u="none" strike="noStrike" kern="1200" cap="none" spc="0" baseline="0">
              <a:solidFill>
                <a:srgbClr val="000000"/>
              </a:solidFill>
              <a:uFillTx/>
              <a:latin typeface="Arial Nova" pitchFamily="34"/>
            </a:endParaRP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2400" b="0" i="0" u="none" strike="noStrike" kern="1200" cap="none" spc="0" baseline="0">
                <a:solidFill>
                  <a:srgbClr val="000000"/>
                </a:solidFill>
                <a:uFillTx/>
                <a:latin typeface="Arial Nova" pitchFamily="34"/>
              </a:rPr>
              <a:t>For instance, to show possession, the apostrophe needs to be placed between the noun and the ‘s’. (Student</a:t>
            </a:r>
            <a:r>
              <a:rPr lang="en-US" sz="2400" b="0" i="0" u="none" strike="noStrike" kern="1200" cap="none" spc="0" baseline="0">
                <a:solidFill>
                  <a:srgbClr val="FF0000"/>
                </a:solidFill>
                <a:uFillTx/>
                <a:latin typeface="Arial Nova" pitchFamily="34"/>
              </a:rPr>
              <a:t>’</a:t>
            </a:r>
            <a:r>
              <a:rPr lang="en-US" sz="2400" b="0" i="0" u="none" strike="noStrike" kern="1200" cap="none" spc="0" baseline="0">
                <a:solidFill>
                  <a:srgbClr val="000000"/>
                </a:solidFill>
                <a:uFillTx/>
                <a:latin typeface="Arial Nova" pitchFamily="34"/>
              </a:rPr>
              <a:t>s)</a:t>
            </a: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2400" b="0" i="0" u="none" strike="noStrike" kern="1200" cap="none" spc="0" baseline="0">
              <a:solidFill>
                <a:srgbClr val="000000"/>
              </a:solidFill>
              <a:uFillTx/>
              <a:latin typeface="Arial Nova" pitchFamily="34"/>
            </a:endParaRP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2400" b="0" i="0" u="none" strike="noStrike" kern="1200" cap="none" spc="0" baseline="0">
                <a:solidFill>
                  <a:srgbClr val="000000"/>
                </a:solidFill>
                <a:uFillTx/>
                <a:latin typeface="Arial Nova" pitchFamily="34"/>
              </a:rPr>
              <a:t>To show plural possessive nouns, the apostrophe needs to be placed after the ‘s’. (Students</a:t>
            </a:r>
            <a:r>
              <a:rPr lang="en-US" sz="2400" b="0" i="0" u="none" strike="noStrike" kern="1200" cap="none" spc="0" baseline="0">
                <a:solidFill>
                  <a:srgbClr val="FF0000"/>
                </a:solidFill>
                <a:uFillTx/>
                <a:latin typeface="Arial Nova" pitchFamily="34"/>
              </a:rPr>
              <a:t>’</a:t>
            </a:r>
            <a:r>
              <a:rPr lang="en-US" sz="2400" b="0" i="0" u="none" strike="noStrike" kern="1200" cap="none" spc="0" baseline="0">
                <a:solidFill>
                  <a:srgbClr val="000000"/>
                </a:solidFill>
                <a:uFillTx/>
                <a:latin typeface="Arial Nova" pitchFamily="34"/>
              </a:rPr>
              <a:t>)</a:t>
            </a:r>
          </a:p>
        </p:txBody>
      </p:sp>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name="Slide21">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0C1AF9-A765-4E39-8279-D070366D9FA0}"/>
              </a:ext>
            </a:extLst>
          </p:cNvPr>
          <p:cNvSpPr txBox="1">
            <a:spLocks noGrp="1"/>
          </p:cNvSpPr>
          <p:nvPr>
            <p:ph type="title"/>
          </p:nvPr>
        </p:nvSpPr>
        <p:spPr/>
        <p:txBody>
          <a:bodyPr anchorCtr="1"/>
          <a:lstStyle/>
          <a:p>
            <a:pPr lvl="0" algn="ctr"/>
            <a:r>
              <a:rPr lang="en-GB">
                <a:latin typeface="Arial Nova" pitchFamily="34"/>
              </a:rPr>
              <a:t>Hyphen / Dash</a:t>
            </a:r>
          </a:p>
        </p:txBody>
      </p:sp>
      <p:pic>
        <p:nvPicPr>
          <p:cNvPr id="3" name="Picture 3">
            <a:extLst>
              <a:ext uri="{FF2B5EF4-FFF2-40B4-BE49-F238E27FC236}">
                <a16:creationId xmlns:a16="http://schemas.microsoft.com/office/drawing/2014/main" id="{4E1043BE-7CB3-4BCD-A76A-A0EC79401977}"/>
              </a:ext>
            </a:extLst>
          </p:cNvPr>
          <p:cNvPicPr>
            <a:picLocks noChangeAspect="1"/>
          </p:cNvPicPr>
          <p:nvPr/>
        </p:nvPicPr>
        <p:blipFill>
          <a:blip r:embed="rId3"/>
          <a:stretch>
            <a:fillRect/>
          </a:stretch>
        </p:blipFill>
        <p:spPr>
          <a:xfrm>
            <a:off x="8618311" y="2452256"/>
            <a:ext cx="2078915" cy="2469090"/>
          </a:xfrm>
          <a:prstGeom prst="rect">
            <a:avLst/>
          </a:prstGeom>
          <a:noFill/>
          <a:ln cap="flat">
            <a:noFill/>
          </a:ln>
        </p:spPr>
      </p:pic>
      <p:pic>
        <p:nvPicPr>
          <p:cNvPr id="4" name="Picture 4">
            <a:extLst>
              <a:ext uri="{FF2B5EF4-FFF2-40B4-BE49-F238E27FC236}">
                <a16:creationId xmlns:a16="http://schemas.microsoft.com/office/drawing/2014/main" id="{D834AC31-FF73-4A0A-892E-6A2D4669E399}"/>
              </a:ext>
            </a:extLst>
          </p:cNvPr>
          <p:cNvPicPr>
            <a:picLocks noChangeAspect="1"/>
          </p:cNvPicPr>
          <p:nvPr/>
        </p:nvPicPr>
        <p:blipFill>
          <a:blip r:embed="rId4"/>
          <a:stretch>
            <a:fillRect/>
          </a:stretch>
        </p:blipFill>
        <p:spPr>
          <a:xfrm>
            <a:off x="8069058" y="4029998"/>
            <a:ext cx="3493309" cy="2438613"/>
          </a:xfrm>
          <a:prstGeom prst="rect">
            <a:avLst/>
          </a:prstGeom>
          <a:noFill/>
          <a:ln cap="flat">
            <a:noFill/>
          </a:ln>
        </p:spPr>
      </p:pic>
      <p:sp>
        <p:nvSpPr>
          <p:cNvPr id="5" name="Rectangle 5">
            <a:extLst>
              <a:ext uri="{FF2B5EF4-FFF2-40B4-BE49-F238E27FC236}">
                <a16:creationId xmlns:a16="http://schemas.microsoft.com/office/drawing/2014/main" id="{04D197B6-3B1B-485A-918B-546FB41CBADB}"/>
              </a:ext>
            </a:extLst>
          </p:cNvPr>
          <p:cNvSpPr/>
          <p:nvPr/>
        </p:nvSpPr>
        <p:spPr>
          <a:xfrm>
            <a:off x="442560" y="1944297"/>
            <a:ext cx="6096003" cy="4524314"/>
          </a:xfrm>
          <a:prstGeom prst="rect">
            <a:avLst/>
          </a:prstGeom>
          <a:noFill/>
          <a:ln cap="flat">
            <a:noFill/>
            <a:prstDash val="solid"/>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1800" b="0" i="0" u="none" strike="noStrike" kern="1200" cap="none" spc="0" baseline="0">
                <a:solidFill>
                  <a:srgbClr val="000000"/>
                </a:solidFill>
                <a:uFillTx/>
                <a:latin typeface="Arial Nova" pitchFamily="34"/>
              </a:rPr>
              <a:t>Hyphens and dashes are often considered to have the same function; however, in punctuation they have separate unique roles. </a:t>
            </a: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rial Nova" pitchFamily="34"/>
            </a:endParaRP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1800" b="1" i="0" u="none" strike="noStrike" kern="1200" cap="none" spc="0" baseline="0">
                <a:solidFill>
                  <a:srgbClr val="000000"/>
                </a:solidFill>
                <a:uFillTx/>
                <a:latin typeface="Arial Nova" pitchFamily="34"/>
              </a:rPr>
              <a:t>Hyphen</a:t>
            </a: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1" i="0" u="none" strike="noStrike" kern="1200" cap="none" spc="0" baseline="0">
              <a:solidFill>
                <a:srgbClr val="000000"/>
              </a:solidFill>
              <a:uFillTx/>
              <a:latin typeface="Arial Nova" pitchFamily="34"/>
            </a:endParaRP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1800" b="0" i="0" u="none" strike="noStrike" kern="1200" cap="none" spc="0" baseline="0">
                <a:solidFill>
                  <a:srgbClr val="000000"/>
                </a:solidFill>
                <a:uFillTx/>
                <a:latin typeface="Arial Nova" pitchFamily="34"/>
              </a:rPr>
              <a:t>A hyphen is a punctuation mark that joins two or more words together.</a:t>
            </a: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rial Nova" pitchFamily="34"/>
            </a:endParaRP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1800" b="1" i="0" u="none" strike="noStrike" kern="1200" cap="none" spc="0" baseline="0">
                <a:solidFill>
                  <a:srgbClr val="000000"/>
                </a:solidFill>
                <a:uFillTx/>
                <a:latin typeface="Arial Nova" pitchFamily="34"/>
              </a:rPr>
              <a:t>Dash</a:t>
            </a: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1800" b="0" i="0" u="none" strike="noStrike" kern="1200" cap="none" spc="0" baseline="0">
                <a:solidFill>
                  <a:srgbClr val="000000"/>
                </a:solidFill>
                <a:uFillTx/>
                <a:latin typeface="Arial Nova" pitchFamily="34"/>
              </a:rPr>
              <a:t>A dash can be used to add incidental comments in much the same way as you would use a bracket, however, dashes are not considered to be as formal as brackets. </a:t>
            </a: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rial Nova" pitchFamily="34"/>
            </a:endParaRP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1800" b="0" i="0" u="none" strike="noStrike" kern="1200" cap="none" spc="0" baseline="0">
                <a:solidFill>
                  <a:srgbClr val="000000"/>
                </a:solidFill>
                <a:uFillTx/>
                <a:latin typeface="Arial Nova" pitchFamily="34"/>
              </a:rPr>
              <a:t>Within academic writing brackets are held in higher regard (avoid using dash).</a:t>
            </a:r>
          </a:p>
        </p:txBody>
      </p:sp>
    </p:spTree>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name="Slide22">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0466651-7DFE-4BFD-80D4-B9C06E12CC96}"/>
              </a:ext>
            </a:extLst>
          </p:cNvPr>
          <p:cNvSpPr txBox="1">
            <a:spLocks noGrp="1"/>
          </p:cNvSpPr>
          <p:nvPr>
            <p:ph type="title"/>
          </p:nvPr>
        </p:nvSpPr>
        <p:spPr/>
        <p:txBody>
          <a:bodyPr anchorCtr="1"/>
          <a:lstStyle/>
          <a:p>
            <a:pPr lvl="0" algn="ctr"/>
            <a:r>
              <a:rPr lang="en-GB">
                <a:latin typeface="Arial Nova" pitchFamily="34"/>
              </a:rPr>
              <a:t>Ellipsis</a:t>
            </a:r>
          </a:p>
        </p:txBody>
      </p:sp>
      <p:pic>
        <p:nvPicPr>
          <p:cNvPr id="3" name="Picture 3">
            <a:extLst>
              <a:ext uri="{FF2B5EF4-FFF2-40B4-BE49-F238E27FC236}">
                <a16:creationId xmlns:a16="http://schemas.microsoft.com/office/drawing/2014/main" id="{E608051F-6691-4DA8-A61C-E70302320F90}"/>
              </a:ext>
            </a:extLst>
          </p:cNvPr>
          <p:cNvPicPr>
            <a:picLocks noChangeAspect="1"/>
          </p:cNvPicPr>
          <p:nvPr/>
        </p:nvPicPr>
        <p:blipFill>
          <a:blip r:embed="rId2"/>
          <a:stretch>
            <a:fillRect/>
          </a:stretch>
        </p:blipFill>
        <p:spPr>
          <a:xfrm>
            <a:off x="7643625" y="884252"/>
            <a:ext cx="4434081" cy="3006702"/>
          </a:xfrm>
          <a:prstGeom prst="rect">
            <a:avLst/>
          </a:prstGeom>
          <a:noFill/>
          <a:ln cap="flat">
            <a:noFill/>
          </a:ln>
        </p:spPr>
      </p:pic>
      <p:sp>
        <p:nvSpPr>
          <p:cNvPr id="4" name="Rectangle 4">
            <a:extLst>
              <a:ext uri="{FF2B5EF4-FFF2-40B4-BE49-F238E27FC236}">
                <a16:creationId xmlns:a16="http://schemas.microsoft.com/office/drawing/2014/main" id="{9A39AA1B-5FDF-4B22-B013-18E9C44A98FA}"/>
              </a:ext>
            </a:extLst>
          </p:cNvPr>
          <p:cNvSpPr/>
          <p:nvPr/>
        </p:nvSpPr>
        <p:spPr>
          <a:xfrm>
            <a:off x="1231897" y="2204133"/>
            <a:ext cx="6096003" cy="1384995"/>
          </a:xfrm>
          <a:prstGeom prst="rect">
            <a:avLst/>
          </a:prstGeom>
          <a:noFill/>
          <a:ln cap="flat">
            <a:noFill/>
            <a:prstDash val="solid"/>
          </a:ln>
        </p:spPr>
        <p:txBody>
          <a:bodyPr vert="horz" wrap="square" lIns="91440" tIns="45720" rIns="91440" bIns="45720" anchor="t" anchorCtr="1" compatLnSpc="1">
            <a:sp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2800" b="0" i="0" u="none" strike="noStrike" kern="1200" cap="none" spc="0" baseline="0" dirty="0">
                <a:solidFill>
                  <a:srgbClr val="000000"/>
                </a:solidFill>
                <a:uFillTx/>
                <a:latin typeface="Arial Nova" pitchFamily="34"/>
              </a:rPr>
              <a:t>Are three dots in a printed text that show where one or more words have been intentionally left out.</a:t>
            </a:r>
          </a:p>
        </p:txBody>
      </p:sp>
      <p:sp>
        <p:nvSpPr>
          <p:cNvPr id="5" name="Rectangle 5">
            <a:extLst>
              <a:ext uri="{FF2B5EF4-FFF2-40B4-BE49-F238E27FC236}">
                <a16:creationId xmlns:a16="http://schemas.microsoft.com/office/drawing/2014/main" id="{F89E5261-1D3A-4455-B7A4-E19B69F301C4}"/>
              </a:ext>
            </a:extLst>
          </p:cNvPr>
          <p:cNvSpPr/>
          <p:nvPr/>
        </p:nvSpPr>
        <p:spPr>
          <a:xfrm>
            <a:off x="229486" y="3589129"/>
            <a:ext cx="8637779" cy="2677655"/>
          </a:xfrm>
          <a:prstGeom prst="rect">
            <a:avLst/>
          </a:prstGeom>
          <a:noFill/>
          <a:ln cap="flat">
            <a:noFill/>
            <a:prstDash val="solid"/>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2800" b="0" i="0" u="none" strike="noStrike" kern="1200" cap="none" spc="0" baseline="0">
              <a:solidFill>
                <a:srgbClr val="000000"/>
              </a:solidFill>
              <a:uFillTx/>
              <a:latin typeface="Arial Nova" pitchFamily="34"/>
            </a:endParaRP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2800" b="1" i="0" u="none" strike="noStrike" kern="1200" cap="none" spc="0" baseline="0">
                <a:solidFill>
                  <a:srgbClr val="000000"/>
                </a:solidFill>
                <a:uFillTx/>
                <a:latin typeface="Arial Nova" pitchFamily="34"/>
              </a:rPr>
              <a:t>Example: </a:t>
            </a: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2800" b="0" i="0" u="none" strike="noStrike" kern="1200" cap="none" spc="0" baseline="0">
                <a:solidFill>
                  <a:srgbClr val="000000"/>
                </a:solidFill>
                <a:uFillTx/>
                <a:latin typeface="Arial Nova" pitchFamily="34"/>
              </a:rPr>
              <a:t>So…what happened?</a:t>
            </a: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2800" b="0" i="0" u="none" strike="noStrike" kern="1200" cap="none" spc="0" baseline="0">
                <a:solidFill>
                  <a:srgbClr val="000000"/>
                </a:solidFill>
                <a:uFillTx/>
                <a:latin typeface="Arial Nova" pitchFamily="34"/>
              </a:rPr>
              <a:t>Um…I’m not sure that’s true.</a:t>
            </a: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2800" b="0" i="0" u="none" strike="noStrike" kern="1200" cap="none" spc="0" baseline="0">
                <a:solidFill>
                  <a:srgbClr val="000000"/>
                </a:solidFill>
                <a:uFillTx/>
                <a:latin typeface="Arial Nova" pitchFamily="34"/>
              </a:rPr>
              <a:t>…sure.</a:t>
            </a: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2800" b="0" i="0" u="none" strike="noStrike" kern="1200" cap="none" spc="0" baseline="0">
                <a:solidFill>
                  <a:srgbClr val="000000"/>
                </a:solidFill>
                <a:uFillTx/>
                <a:latin typeface="Arial Nova" pitchFamily="34"/>
              </a:rPr>
              <a:t>You went to the restaurant and…?</a:t>
            </a:r>
          </a:p>
        </p:txBody>
      </p:sp>
    </p:spTree>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name="Slide7">
    <p:spTree>
      <p:nvGrpSpPr>
        <p:cNvPr id="1" name=""/>
        <p:cNvGrpSpPr/>
        <p:nvPr/>
      </p:nvGrpSpPr>
      <p:grpSpPr>
        <a:xfrm>
          <a:off x="0" y="0"/>
          <a:ext cx="0" cy="0"/>
          <a:chOff x="0" y="0"/>
          <a:chExt cx="0" cy="0"/>
        </a:xfrm>
      </p:grpSpPr>
      <p:pic>
        <p:nvPicPr>
          <p:cNvPr id="2" name="Picture 3">
            <a:extLst>
              <a:ext uri="{FF2B5EF4-FFF2-40B4-BE49-F238E27FC236}">
                <a16:creationId xmlns:a16="http://schemas.microsoft.com/office/drawing/2014/main" id="{3A24322E-F527-4CD0-8AB7-23C2A3434630}"/>
              </a:ext>
            </a:extLst>
          </p:cNvPr>
          <p:cNvPicPr>
            <a:picLocks noChangeAspect="1"/>
          </p:cNvPicPr>
          <p:nvPr/>
        </p:nvPicPr>
        <p:blipFill>
          <a:blip r:embed="rId2"/>
          <a:stretch>
            <a:fillRect/>
          </a:stretch>
        </p:blipFill>
        <p:spPr>
          <a:xfrm>
            <a:off x="0" y="0"/>
            <a:ext cx="12191996" cy="6400800"/>
          </a:xfrm>
          <a:prstGeom prst="rect">
            <a:avLst/>
          </a:prstGeom>
          <a:noFill/>
          <a:ln cap="flat">
            <a:noFill/>
          </a:ln>
        </p:spPr>
      </p:pic>
    </p:spTree>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name="Slide5">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47D9DA8-6609-4EFB-AA3B-3B48A7A9736E}"/>
              </a:ext>
            </a:extLst>
          </p:cNvPr>
          <p:cNvSpPr txBox="1">
            <a:spLocks noGrp="1"/>
          </p:cNvSpPr>
          <p:nvPr>
            <p:ph type="title"/>
          </p:nvPr>
        </p:nvSpPr>
        <p:spPr/>
        <p:txBody>
          <a:bodyPr anchorCtr="1"/>
          <a:lstStyle/>
          <a:p>
            <a:pPr lvl="0" algn="ctr"/>
            <a:r>
              <a:rPr lang="en-GB">
                <a:latin typeface="Arial Nova" pitchFamily="34"/>
              </a:rPr>
              <a:t>References</a:t>
            </a:r>
            <a:r>
              <a:rPr lang="en-GB"/>
              <a:t> </a:t>
            </a:r>
          </a:p>
        </p:txBody>
      </p:sp>
      <p:sp>
        <p:nvSpPr>
          <p:cNvPr id="3" name="Content Placeholder 2">
            <a:extLst>
              <a:ext uri="{FF2B5EF4-FFF2-40B4-BE49-F238E27FC236}">
                <a16:creationId xmlns:a16="http://schemas.microsoft.com/office/drawing/2014/main" id="{E3066C4D-7A6B-4360-80EE-DEF21967D729}"/>
              </a:ext>
            </a:extLst>
          </p:cNvPr>
          <p:cNvSpPr txBox="1">
            <a:spLocks noGrp="1"/>
          </p:cNvSpPr>
          <p:nvPr>
            <p:ph idx="1"/>
          </p:nvPr>
        </p:nvSpPr>
        <p:spPr/>
        <p:txBody>
          <a:bodyPr/>
          <a:lstStyle/>
          <a:p>
            <a:pPr lvl="0"/>
            <a:r>
              <a:rPr lang="en-US"/>
              <a:t>Bhagat, M. (2002) </a:t>
            </a:r>
            <a:r>
              <a:rPr lang="en-US" i="1"/>
              <a:t>Produce Texts from Notes.</a:t>
            </a:r>
            <a:r>
              <a:rPr lang="en-US"/>
              <a:t> Chatswood: Software Publications Pty Ltd: </a:t>
            </a:r>
          </a:p>
          <a:p>
            <a:pPr lvl="0"/>
            <a:r>
              <a:rPr lang="en-US"/>
              <a:t>Hopkins, D. &amp; Reid, T. (2018) </a:t>
            </a:r>
            <a:r>
              <a:rPr lang="en-US" i="1"/>
              <a:t>The Academic Skills Handbook. </a:t>
            </a:r>
            <a:r>
              <a:rPr lang="en-US"/>
              <a:t>London: Sage Publications Ltd.</a:t>
            </a:r>
          </a:p>
          <a:p>
            <a:pPr lvl="0"/>
            <a:r>
              <a:rPr lang="en-US"/>
              <a:t>Osmund, A. (2013) </a:t>
            </a:r>
            <a:r>
              <a:rPr lang="en-US" i="1"/>
              <a:t>Academic Writing and Grammar for Students. </a:t>
            </a:r>
            <a:r>
              <a:rPr lang="en-US"/>
              <a:t>London: Sage Publications Ltd</a:t>
            </a:r>
            <a:r>
              <a:rPr lang="en-US" i="1"/>
              <a:t>.</a:t>
            </a:r>
          </a:p>
          <a:p>
            <a:pPr lvl="0"/>
            <a:r>
              <a:rPr lang="en-US"/>
              <a:t>Vickers, R. (2013) </a:t>
            </a:r>
            <a:r>
              <a:rPr lang="en-US" i="1"/>
              <a:t>Punctuation and Spelling. Capstone Global Library Limited: London</a:t>
            </a:r>
          </a:p>
          <a:p>
            <a:pPr marL="0" lvl="0" indent="0">
              <a:buNone/>
            </a:pPr>
            <a:r>
              <a:rPr lang="en-US"/>
              <a:t>Youtube (2019) </a:t>
            </a:r>
            <a:r>
              <a:rPr lang="en-US" i="1"/>
              <a:t>14 ways to Master in English Grammar (7ESL Learning English). </a:t>
            </a:r>
            <a:r>
              <a:rPr lang="en-US"/>
              <a:t>Available at: https://www.youtube.com/watch?v=WHB-mpbh9z8 (Accessed at 20</a:t>
            </a:r>
            <a:r>
              <a:rPr lang="en-US" baseline="30000"/>
              <a:t>th</a:t>
            </a:r>
            <a:r>
              <a:rPr lang="en-US"/>
              <a:t> November 2019). </a:t>
            </a:r>
          </a:p>
        </p:txBody>
      </p:sp>
    </p:spTree>
  </p:cSld>
  <p:clrMapOvr>
    <a:masterClrMapping/>
  </p:clrMapOvr>
</p:sld>
</file>

<file path=ppt/theme/theme1.xml><?xml version="1.0" encoding="utf-8"?>
<a:theme xmlns:a="http://schemas.openxmlformats.org/drawingml/2006/main" name="RetrospectVTI">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Ion%20Boardroom</Template>
  <TotalTime>2058</TotalTime>
  <Words>1439</Words>
  <Application>Microsoft Office PowerPoint</Application>
  <PresentationFormat>Widescreen</PresentationFormat>
  <Paragraphs>157</Paragraphs>
  <Slides>26</Slides>
  <Notes>1</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26</vt:i4>
      </vt:variant>
    </vt:vector>
  </HeadingPairs>
  <TitlesOfParts>
    <vt:vector size="31" baseType="lpstr">
      <vt:lpstr>Arial</vt:lpstr>
      <vt:lpstr>Arial Nova</vt:lpstr>
      <vt:lpstr>Calibri</vt:lpstr>
      <vt:lpstr>Calibri Light</vt:lpstr>
      <vt:lpstr>RetrospectVTI</vt:lpstr>
      <vt:lpstr>Punctuation </vt:lpstr>
      <vt:lpstr>Learning Objectives </vt:lpstr>
      <vt:lpstr>Student activity 1 </vt:lpstr>
      <vt:lpstr>Punctuation: What is it?</vt:lpstr>
      <vt:lpstr>Punctuation: What is it?</vt:lpstr>
      <vt:lpstr>Why is punctuation important? </vt:lpstr>
      <vt:lpstr>Activity 1 </vt:lpstr>
      <vt:lpstr>Activity 1</vt:lpstr>
      <vt:lpstr>PowerPoint Presentation</vt:lpstr>
      <vt:lpstr>Examples </vt:lpstr>
      <vt:lpstr>Semi-Colon</vt:lpstr>
      <vt:lpstr>Example </vt:lpstr>
      <vt:lpstr>Full Stop</vt:lpstr>
      <vt:lpstr>Question Mark</vt:lpstr>
      <vt:lpstr>The exclamation mark!</vt:lpstr>
      <vt:lpstr>Colon</vt:lpstr>
      <vt:lpstr>Example </vt:lpstr>
      <vt:lpstr>Brackets </vt:lpstr>
      <vt:lpstr>Parentheses</vt:lpstr>
      <vt:lpstr>Speech Marks </vt:lpstr>
      <vt:lpstr>Example</vt:lpstr>
      <vt:lpstr>The Apostrophe </vt:lpstr>
      <vt:lpstr>Hyphen / Dash</vt:lpstr>
      <vt:lpstr>Ellipsis</vt:lpstr>
      <vt:lpstr>PowerPoint Presentation</vt:lpstr>
      <vt:lpstr>References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Punctuation</dc:title>
  <dc:creator>Johnathen Wyatt</dc:creator>
  <cp:lastModifiedBy>Johnathen Wyatt</cp:lastModifiedBy>
  <cp:revision>36</cp:revision>
  <dcterms:created xsi:type="dcterms:W3CDTF">2019-11-17T20:25:56Z</dcterms:created>
  <dcterms:modified xsi:type="dcterms:W3CDTF">2020-11-05T13:16:35Z</dcterms:modified>
</cp:coreProperties>
</file>