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15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88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581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555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355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399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598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709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334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586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656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7A363-B657-4C9E-9CAB-01123551C0A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2BC26E-03BE-4E56-BB5F-081A73F705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547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7449871251380463" TargetMode="External" /><Relationship Id="rId2" Type="http://schemas.openxmlformats.org/officeDocument/2006/relationships/hyperlink" Target="https://www.ovid.com/journals/nrtm/pdf/00006203-202210000-00016~a-nurse-led-model-of-care-for-attention-deficit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nhsjobs.com/job/UK/London/London/South_London_Maudsley_NHS_Foundation_Trust/Mental_Health/Mental_Health-v82448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710831"/>
            <a:ext cx="5580807" cy="799131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 Presentation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(CAMHS) Nurse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5580807" cy="147976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Nisha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3994" y="2157623"/>
            <a:ext cx="2247900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936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009" y="98089"/>
            <a:ext cx="11914848" cy="468354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Career choice and live job advert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37" y="1097342"/>
            <a:ext cx="6125671" cy="315097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Career: CAMHS Mental Health Nurse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Advert: CAMHS Clinical Nurse ADHD Specialist, Band 7, Lambeth CAMHS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£58,133 to £65,261 with HCAS. Full-time, permanent role. Deadline: 27/10/2026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Duties include: individual caseload of young people diagnosed with ADHD, prescribing (non-medical), risk assessment, multi-agency working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Essential qualifications: NMC register, CAMHS experience, MSc-level study, prescribing qualification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1059" y="566443"/>
            <a:ext cx="5240942" cy="547021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415717" y="6279419"/>
            <a:ext cx="2387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CAMHS, 2026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02648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41" y="106180"/>
            <a:ext cx="11947216" cy="46835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SWOT, internal factors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6117" y="760651"/>
            <a:ext cx="4434435" cy="28007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algn="just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Good communication and empathy with children and families. The job requires excellent communication skills, dealing with confidential information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 able to work in multidisciplinary and multi-agency teams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Having a commitment to learning and reflection, facilitated by the role through CPD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94414" y="760651"/>
            <a:ext cx="5000878" cy="28007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Not NMC registered, and no previous experience with CAMHS or ADHD patients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 training to become a non-medical prescriber, and no MSc courses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 previous experience in areas such as supervision, leadership, or audit/research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Emotional resilience has never been evaluated, and transition to practice is challenging for many nurses (Jenkins, Carter,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Smythe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41" y="3912835"/>
            <a:ext cx="11874387" cy="243941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77196" y="6546457"/>
            <a:ext cx="2435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(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TMI, 2024</a:t>
            </a:r>
            <a:r>
              <a:rPr lang="en-US" dirty="0"/>
              <a:t>)</a:t>
            </a:r>
          </a:p>
        </p:txBody>
      </p:sp>
      <p:sp>
        <p:nvSpPr>
          <p:cNvPr id="8" name="Right Arrow 7"/>
          <p:cNvSpPr/>
          <p:nvPr/>
        </p:nvSpPr>
        <p:spPr>
          <a:xfrm>
            <a:off x="5308375" y="2031101"/>
            <a:ext cx="1011505" cy="3641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383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39" y="98088"/>
            <a:ext cx="11963401" cy="614011"/>
          </a:xfrm>
          <a:solidFill>
            <a:schemeClr val="accent4"/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SWOT, external factors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5522" y="1060057"/>
            <a:ext cx="11328850" cy="206210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algn="just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number of nurse-led ADHD models is rising. One of the UK CAMHS nurse-led models improved collaboration, reduced waiting times, and created prescription savings (Bullock and Ford, 2022).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Structured preceptorship will aid newly graduated nurses (Jenkins, Carter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Smythe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it offers chances for development and is open to applicants with experience of mental disorders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Lambeth is highly diverse, and thus there are lots of chances to gain cultural competency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463391" y="3963732"/>
            <a:ext cx="8585649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algn="just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culture in the working environment would play a part in the process either positively or negatively. The positive and emotionally stable working environment was a must for a successful transition (Jenkins, Carter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Smythe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question of staffing affects the level of support offered to newly employed nurses (Jenkins, Carter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Smythe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High need for ADHD related services (Bullock and Ford, 2022).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There is high competition for Band 7 because of high criteria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SLaM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</p:txBody>
      </p:sp>
      <p:sp>
        <p:nvSpPr>
          <p:cNvPr id="6" name="Curved Right Arrow 5"/>
          <p:cNvSpPr/>
          <p:nvPr/>
        </p:nvSpPr>
        <p:spPr>
          <a:xfrm>
            <a:off x="695915" y="3470118"/>
            <a:ext cx="1626499" cy="2283319"/>
          </a:xfrm>
          <a:prstGeom prst="curvedRightArrow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303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122364"/>
            <a:ext cx="11979584" cy="508815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Action plan, strengths against weaknesses and threats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4067255"/>
              </p:ext>
            </p:extLst>
          </p:nvPr>
        </p:nvGraphicFramePr>
        <p:xfrm>
          <a:off x="2905042" y="1359462"/>
          <a:ext cx="8901237" cy="5209453"/>
        </p:xfrm>
        <a:graphic>
          <a:graphicData uri="http://schemas.openxmlformats.org/drawingml/2006/table">
            <a:tbl>
              <a:tblPr/>
              <a:tblGrid>
                <a:gridCol w="29670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670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670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3554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 / threat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 or opportunity I will use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action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1171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registration or CAMHS experience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Commitment to learning and</a:t>
                      </a:r>
                      <a:r>
                        <a:rPr lang="en-US" sz="1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preceptorship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Qualify, register with the NMC, and start in a mental health or children’s nursing post with preceptorship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2363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prescribing or MSc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 and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SLaM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development offer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CAMHS experience first, then work toward non-medical prescribing and MSc-level study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71171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Stress and workplace culture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Teamwork and reflection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Choose supportive teams. Use supervision and peer support (Jenkins, Carter and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Smythe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2025)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71171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for senior posts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and growing demand for nurse-led ADHD care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ADHD and neurodiversity experience, then apply for specialist posts (Bullock and Ford, 2022)</a:t>
                      </a:r>
                    </a:p>
                  </a:txBody>
                  <a:tcPr marL="87027" marR="87027" marT="43513" marB="43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Right Arrow 4"/>
          <p:cNvSpPr/>
          <p:nvPr/>
        </p:nvSpPr>
        <p:spPr>
          <a:xfrm>
            <a:off x="1019596" y="1691235"/>
            <a:ext cx="857756" cy="267038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>
            <a:off x="1019596" y="3552402"/>
            <a:ext cx="776836" cy="291314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/>
          <p:cNvSpPr/>
          <p:nvPr/>
        </p:nvSpPr>
        <p:spPr>
          <a:xfrm>
            <a:off x="1019597" y="5097982"/>
            <a:ext cx="857756" cy="323682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621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01" y="130456"/>
            <a:ext cx="11931032" cy="597827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Bullock, R. and Ford, S. (2022) ‘A nurse-led model of care for attention-deficit hyperactivity disorder’,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Nursing Times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118(10), pp. 29–31.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https://www.ovid.com/journals/nrtm/pdf/00006203-202210000-00016~a-nurse-led-model-of-care-for-attention-deficit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Jenkins, C., Carter, V.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Smythe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A. (2025) ‘Newly qualified nurses’ experiences of transition to professional practice in the context of COVID-19: a qualitative study’,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Research in Nursing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31(3–4), pp. 221–239.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https://doi.org/10.1177/17449871251380463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South London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Maudsley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NHS Foundation Trust (2026)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CAMHS Clinical Nurse ADHD Specialist, Band 7, Lambeth CAMHS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(Job ref: 334-NUR-8244845-LF) [Job advertisement]. NHS Jobs.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https://www.nhsjobs.com/job/UK/London/London/South_London_Maudsley_NHS_Foundation_Trust/Mental_Health/Mental_Health-v8244845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9931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709</Words>
  <Application>Microsoft Office PowerPoint</Application>
  <PresentationFormat>Widescreen</PresentationFormat>
  <Paragraphs>58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Self-Awareness Presentation Mental Health (CAMHS) Nurse</vt:lpstr>
      <vt:lpstr>Career choice and live job advert </vt:lpstr>
      <vt:lpstr>SWOT, internal factors</vt:lpstr>
      <vt:lpstr>SWOT, external factors</vt:lpstr>
      <vt:lpstr>Action plan, strengths against weaknesses and threats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ahamadunnisha sheik</cp:lastModifiedBy>
  <cp:revision>8</cp:revision>
  <dcterms:created xsi:type="dcterms:W3CDTF">2026-10-13T17:19:49Z</dcterms:created>
  <dcterms:modified xsi:type="dcterms:W3CDTF">2026-10-16T10:23:25Z</dcterms:modified>
</cp:coreProperties>
</file>