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94712" autoAdjust="0"/>
  </p:normalViewPr>
  <p:slideViewPr>
    <p:cSldViewPr snapToGrid="0">
      <p:cViewPr varScale="1">
        <p:scale>
          <a:sx n="78" d="100"/>
          <a:sy n="78" d="100"/>
        </p:scale>
        <p:origin x="878" y="67"/>
      </p:cViewPr>
      <p:guideLst/>
    </p:cSldViewPr>
  </p:slideViewPr>
  <p:outlineViewPr>
    <p:cViewPr>
      <p:scale>
        <a:sx n="33" d="100"/>
        <a:sy n="33" d="100"/>
      </p:scale>
      <p:origin x="0" y="-9798"/>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ata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ata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_rels/data8.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_rels/drawing8.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4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F49C8E-8DCD-4843-92B2-BBEDEBDAE7AE}" type="doc">
      <dgm:prSet loTypeId="urn:microsoft.com/office/officeart/2005/8/layout/vList2" loCatId="list" qsTypeId="urn:microsoft.com/office/officeart/2005/8/quickstyle/simple1#7" qsCatId="simple" csTypeId="urn:microsoft.com/office/officeart/2005/8/colors/colorful2#3" csCatId="colorful" phldr="1"/>
      <dgm:spPr/>
      <dgm:t>
        <a:bodyPr/>
        <a:lstStyle/>
        <a:p>
          <a:endParaRPr lang="en-US"/>
        </a:p>
      </dgm:t>
    </dgm:pt>
    <dgm:pt modelId="{E71F0776-A0FB-44EF-BA11-BFF34C134B2E}">
      <dgm:prSet/>
      <dgm:spPr/>
      <dgm:t>
        <a:bodyPr/>
        <a:lstStyle/>
        <a:p>
          <a:pPr algn="ctr"/>
          <a:r>
            <a:rPr lang="en-GB" b="1" dirty="0">
              <a:latin typeface="Times New Roman" panose="02020603050405020304" pitchFamily="18" charset="0"/>
              <a:cs typeface="Times New Roman" panose="02020603050405020304" pitchFamily="18" charset="0"/>
            </a:rPr>
            <a:t>Table of Contents</a:t>
          </a:r>
          <a:endParaRPr lang="en-US" dirty="0">
            <a:latin typeface="Times New Roman" panose="02020603050405020304" pitchFamily="18" charset="0"/>
            <a:cs typeface="Times New Roman" panose="02020603050405020304" pitchFamily="18" charset="0"/>
          </a:endParaRPr>
        </a:p>
      </dgm:t>
    </dgm:pt>
    <dgm:pt modelId="{3C7FB515-777A-4CDA-99F6-EA49FF04C248}" type="parTrans" cxnId="{293D2968-A6D1-4EA0-81F1-D86266EF51B6}">
      <dgm:prSet/>
      <dgm:spPr/>
      <dgm:t>
        <a:bodyPr/>
        <a:lstStyle/>
        <a:p>
          <a:endParaRPr lang="en-US">
            <a:latin typeface="Times New Roman" panose="02020603050405020304" pitchFamily="18" charset="0"/>
            <a:cs typeface="Times New Roman" panose="02020603050405020304" pitchFamily="18" charset="0"/>
          </a:endParaRPr>
        </a:p>
      </dgm:t>
    </dgm:pt>
    <dgm:pt modelId="{1E1A3F0F-6EA6-44A4-AFD8-D9CC33B4CDA5}" type="sibTrans" cxnId="{293D2968-A6D1-4EA0-81F1-D86266EF51B6}">
      <dgm:prSet/>
      <dgm:spPr/>
      <dgm:t>
        <a:bodyPr/>
        <a:lstStyle/>
        <a:p>
          <a:endParaRPr lang="en-US">
            <a:latin typeface="Times New Roman" panose="02020603050405020304" pitchFamily="18" charset="0"/>
            <a:cs typeface="Times New Roman" panose="02020603050405020304" pitchFamily="18" charset="0"/>
          </a:endParaRPr>
        </a:p>
      </dgm:t>
    </dgm:pt>
    <dgm:pt modelId="{ACCF72DF-65E2-44EE-B6DA-097A03E2A6B9}">
      <dgm:prSet/>
      <dgm:spPr/>
      <dgm:t>
        <a:bodyPr/>
        <a:lstStyle/>
        <a:p>
          <a:r>
            <a:rPr lang="en-GB" u="sng" dirty="0">
              <a:latin typeface="Times New Roman" panose="02020603050405020304" pitchFamily="18" charset="0"/>
              <a:cs typeface="Times New Roman" panose="02020603050405020304" pitchFamily="18" charset="0"/>
            </a:rPr>
            <a:t>Slide 3: Company &amp; Transformation</a:t>
          </a:r>
          <a:endParaRPr lang="en-US" dirty="0">
            <a:latin typeface="Times New Roman" panose="02020603050405020304" pitchFamily="18" charset="0"/>
            <a:cs typeface="Times New Roman" panose="02020603050405020304" pitchFamily="18" charset="0"/>
          </a:endParaRPr>
        </a:p>
      </dgm:t>
    </dgm:pt>
    <dgm:pt modelId="{3C3B0A37-8A48-4900-A83C-7419095B0466}" type="parTrans" cxnId="{5C46CA23-9995-4F36-A6FF-DAA643818978}">
      <dgm:prSet/>
      <dgm:spPr/>
      <dgm:t>
        <a:bodyPr/>
        <a:lstStyle/>
        <a:p>
          <a:endParaRPr lang="en-US">
            <a:latin typeface="Times New Roman" panose="02020603050405020304" pitchFamily="18" charset="0"/>
            <a:cs typeface="Times New Roman" panose="02020603050405020304" pitchFamily="18" charset="0"/>
          </a:endParaRPr>
        </a:p>
      </dgm:t>
    </dgm:pt>
    <dgm:pt modelId="{9144A144-5014-47DC-9EC2-F9BD5EE92319}" type="sibTrans" cxnId="{5C46CA23-9995-4F36-A6FF-DAA643818978}">
      <dgm:prSet/>
      <dgm:spPr/>
      <dgm:t>
        <a:bodyPr/>
        <a:lstStyle/>
        <a:p>
          <a:endParaRPr lang="en-US">
            <a:latin typeface="Times New Roman" panose="02020603050405020304" pitchFamily="18" charset="0"/>
            <a:cs typeface="Times New Roman" panose="02020603050405020304" pitchFamily="18" charset="0"/>
          </a:endParaRPr>
        </a:p>
      </dgm:t>
    </dgm:pt>
    <dgm:pt modelId="{B61A3AE5-33B7-4577-BB1D-8EC75AAC011E}">
      <dgm:prSet/>
      <dgm:spPr/>
      <dgm:t>
        <a:bodyPr/>
        <a:lstStyle/>
        <a:p>
          <a:r>
            <a:rPr lang="en-GB" u="sng" dirty="0">
              <a:latin typeface="Times New Roman" panose="02020603050405020304" pitchFamily="18" charset="0"/>
              <a:cs typeface="Times New Roman" panose="02020603050405020304" pitchFamily="18" charset="0"/>
            </a:rPr>
            <a:t>Slide 4: Recruitment Process (Job Analysis)</a:t>
          </a:r>
          <a:endParaRPr lang="en-US" dirty="0">
            <a:latin typeface="Times New Roman" panose="02020603050405020304" pitchFamily="18" charset="0"/>
            <a:cs typeface="Times New Roman" panose="02020603050405020304" pitchFamily="18" charset="0"/>
          </a:endParaRPr>
        </a:p>
      </dgm:t>
    </dgm:pt>
    <dgm:pt modelId="{F34D0203-7A97-4ADC-B3B0-3B2D3F60AA33}" type="parTrans" cxnId="{12166C7D-827B-4FC5-9FB0-3499E79EE902}">
      <dgm:prSet/>
      <dgm:spPr/>
      <dgm:t>
        <a:bodyPr/>
        <a:lstStyle/>
        <a:p>
          <a:endParaRPr lang="en-US">
            <a:latin typeface="Times New Roman" panose="02020603050405020304" pitchFamily="18" charset="0"/>
            <a:cs typeface="Times New Roman" panose="02020603050405020304" pitchFamily="18" charset="0"/>
          </a:endParaRPr>
        </a:p>
      </dgm:t>
    </dgm:pt>
    <dgm:pt modelId="{356C3C4B-3BE6-4048-A6BA-4D6C7F3F25BF}" type="sibTrans" cxnId="{12166C7D-827B-4FC5-9FB0-3499E79EE902}">
      <dgm:prSet/>
      <dgm:spPr/>
      <dgm:t>
        <a:bodyPr/>
        <a:lstStyle/>
        <a:p>
          <a:endParaRPr lang="en-US">
            <a:latin typeface="Times New Roman" panose="02020603050405020304" pitchFamily="18" charset="0"/>
            <a:cs typeface="Times New Roman" panose="02020603050405020304" pitchFamily="18" charset="0"/>
          </a:endParaRPr>
        </a:p>
      </dgm:t>
    </dgm:pt>
    <dgm:pt modelId="{CC31CB4F-19CF-4DBD-BFB7-7CD9F96B992E}">
      <dgm:prSet/>
      <dgm:spPr/>
      <dgm:t>
        <a:bodyPr/>
        <a:lstStyle/>
        <a:p>
          <a:r>
            <a:rPr lang="en-GB" u="sng" dirty="0">
              <a:latin typeface="Times New Roman" panose="02020603050405020304" pitchFamily="18" charset="0"/>
              <a:cs typeface="Times New Roman" panose="02020603050405020304" pitchFamily="18" charset="0"/>
            </a:rPr>
            <a:t>Slide 5: Recruitment Process (Job Description)</a:t>
          </a:r>
          <a:endParaRPr lang="en-US" dirty="0">
            <a:latin typeface="Times New Roman" panose="02020603050405020304" pitchFamily="18" charset="0"/>
            <a:cs typeface="Times New Roman" panose="02020603050405020304" pitchFamily="18" charset="0"/>
          </a:endParaRPr>
        </a:p>
      </dgm:t>
    </dgm:pt>
    <dgm:pt modelId="{54B42FEE-B78F-4297-8CBD-CFC1835355E0}" type="parTrans" cxnId="{E0E8E4A9-C653-41AA-8686-306860D071CF}">
      <dgm:prSet/>
      <dgm:spPr/>
      <dgm:t>
        <a:bodyPr/>
        <a:lstStyle/>
        <a:p>
          <a:endParaRPr lang="en-US">
            <a:latin typeface="Times New Roman" panose="02020603050405020304" pitchFamily="18" charset="0"/>
            <a:cs typeface="Times New Roman" panose="02020603050405020304" pitchFamily="18" charset="0"/>
          </a:endParaRPr>
        </a:p>
      </dgm:t>
    </dgm:pt>
    <dgm:pt modelId="{B4DCC2F8-2F6B-4488-82CF-6501B9EC66EF}" type="sibTrans" cxnId="{E0E8E4A9-C653-41AA-8686-306860D071CF}">
      <dgm:prSet/>
      <dgm:spPr/>
      <dgm:t>
        <a:bodyPr/>
        <a:lstStyle/>
        <a:p>
          <a:endParaRPr lang="en-US">
            <a:latin typeface="Times New Roman" panose="02020603050405020304" pitchFamily="18" charset="0"/>
            <a:cs typeface="Times New Roman" panose="02020603050405020304" pitchFamily="18" charset="0"/>
          </a:endParaRPr>
        </a:p>
      </dgm:t>
    </dgm:pt>
    <dgm:pt modelId="{EC02F4EA-77C8-43FD-83FB-F414C10B771A}">
      <dgm:prSet/>
      <dgm:spPr/>
      <dgm:t>
        <a:bodyPr/>
        <a:lstStyle/>
        <a:p>
          <a:r>
            <a:rPr lang="en-GB" u="sng" dirty="0">
              <a:latin typeface="Times New Roman" panose="02020603050405020304" pitchFamily="18" charset="0"/>
              <a:cs typeface="Times New Roman" panose="02020603050405020304" pitchFamily="18" charset="0"/>
            </a:rPr>
            <a:t>Slide 6: Recruitment Process (Person Specification)</a:t>
          </a:r>
          <a:endParaRPr lang="en-US" dirty="0">
            <a:latin typeface="Times New Roman" panose="02020603050405020304" pitchFamily="18" charset="0"/>
            <a:cs typeface="Times New Roman" panose="02020603050405020304" pitchFamily="18" charset="0"/>
          </a:endParaRPr>
        </a:p>
      </dgm:t>
    </dgm:pt>
    <dgm:pt modelId="{537E2EBF-FEE9-4926-92F9-10A222921E47}" type="parTrans" cxnId="{18301FC4-FEF8-4642-82FE-070DB1E6E32E}">
      <dgm:prSet/>
      <dgm:spPr/>
      <dgm:t>
        <a:bodyPr/>
        <a:lstStyle/>
        <a:p>
          <a:endParaRPr lang="en-US">
            <a:latin typeface="Times New Roman" panose="02020603050405020304" pitchFamily="18" charset="0"/>
            <a:cs typeface="Times New Roman" panose="02020603050405020304" pitchFamily="18" charset="0"/>
          </a:endParaRPr>
        </a:p>
      </dgm:t>
    </dgm:pt>
    <dgm:pt modelId="{F26B94BC-6EBC-474F-B2F9-4B651675FE0B}" type="sibTrans" cxnId="{18301FC4-FEF8-4642-82FE-070DB1E6E32E}">
      <dgm:prSet/>
      <dgm:spPr/>
      <dgm:t>
        <a:bodyPr/>
        <a:lstStyle/>
        <a:p>
          <a:endParaRPr lang="en-US">
            <a:latin typeface="Times New Roman" panose="02020603050405020304" pitchFamily="18" charset="0"/>
            <a:cs typeface="Times New Roman" panose="02020603050405020304" pitchFamily="18" charset="0"/>
          </a:endParaRPr>
        </a:p>
      </dgm:t>
    </dgm:pt>
    <dgm:pt modelId="{076020E2-FB22-4C52-93B0-5157135E92D5}">
      <dgm:prSet/>
      <dgm:spPr/>
      <dgm:t>
        <a:bodyPr/>
        <a:lstStyle/>
        <a:p>
          <a:r>
            <a:rPr lang="en-GB" u="sng" dirty="0">
              <a:latin typeface="Times New Roman" panose="02020603050405020304" pitchFamily="18" charset="0"/>
              <a:cs typeface="Times New Roman" panose="02020603050405020304" pitchFamily="18" charset="0"/>
            </a:rPr>
            <a:t>Slide 7: Recruitment Process (Advertisement Platform)</a:t>
          </a:r>
          <a:r>
            <a:rPr lang="en-GB"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dgm:t>
    </dgm:pt>
    <dgm:pt modelId="{2E9E1260-1095-4AFE-ACC7-E917B56EAA8D}" type="parTrans" cxnId="{9AA5598A-CCA5-4420-B1F9-1FC453728F96}">
      <dgm:prSet/>
      <dgm:spPr/>
      <dgm:t>
        <a:bodyPr/>
        <a:lstStyle/>
        <a:p>
          <a:endParaRPr lang="en-US">
            <a:latin typeface="Times New Roman" panose="02020603050405020304" pitchFamily="18" charset="0"/>
            <a:cs typeface="Times New Roman" panose="02020603050405020304" pitchFamily="18" charset="0"/>
          </a:endParaRPr>
        </a:p>
      </dgm:t>
    </dgm:pt>
    <dgm:pt modelId="{F63B38AE-1BF7-4573-9097-A699A4D15C4C}" type="sibTrans" cxnId="{9AA5598A-CCA5-4420-B1F9-1FC453728F96}">
      <dgm:prSet/>
      <dgm:spPr/>
      <dgm:t>
        <a:bodyPr/>
        <a:lstStyle/>
        <a:p>
          <a:endParaRPr lang="en-US">
            <a:latin typeface="Times New Roman" panose="02020603050405020304" pitchFamily="18" charset="0"/>
            <a:cs typeface="Times New Roman" panose="02020603050405020304" pitchFamily="18" charset="0"/>
          </a:endParaRPr>
        </a:p>
      </dgm:t>
    </dgm:pt>
    <dgm:pt modelId="{2D27E8C4-CF74-45D5-9AEC-08BA9D0AE31E}">
      <dgm:prSet/>
      <dgm:spPr/>
      <dgm:t>
        <a:bodyPr/>
        <a:lstStyle/>
        <a:p>
          <a:r>
            <a:rPr lang="en-GB" u="sng" dirty="0">
              <a:latin typeface="Times New Roman" panose="02020603050405020304" pitchFamily="18" charset="0"/>
              <a:cs typeface="Times New Roman" panose="02020603050405020304" pitchFamily="18" charset="0"/>
            </a:rPr>
            <a:t>Slide 8: Interview Types: Structured Interview</a:t>
          </a:r>
          <a:endParaRPr lang="en-US" dirty="0">
            <a:latin typeface="Times New Roman" panose="02020603050405020304" pitchFamily="18" charset="0"/>
            <a:cs typeface="Times New Roman" panose="02020603050405020304" pitchFamily="18" charset="0"/>
          </a:endParaRPr>
        </a:p>
      </dgm:t>
    </dgm:pt>
    <dgm:pt modelId="{B710CAA9-3067-458D-9310-0FE147288F4E}" type="parTrans" cxnId="{4882E5C3-848A-4182-B4E1-EDF72022B087}">
      <dgm:prSet/>
      <dgm:spPr/>
      <dgm:t>
        <a:bodyPr/>
        <a:lstStyle/>
        <a:p>
          <a:endParaRPr lang="en-US">
            <a:latin typeface="Times New Roman" panose="02020603050405020304" pitchFamily="18" charset="0"/>
            <a:cs typeface="Times New Roman" panose="02020603050405020304" pitchFamily="18" charset="0"/>
          </a:endParaRPr>
        </a:p>
      </dgm:t>
    </dgm:pt>
    <dgm:pt modelId="{CA614838-6869-4148-8738-2EACD71F415B}" type="sibTrans" cxnId="{4882E5C3-848A-4182-B4E1-EDF72022B087}">
      <dgm:prSet/>
      <dgm:spPr/>
      <dgm:t>
        <a:bodyPr/>
        <a:lstStyle/>
        <a:p>
          <a:endParaRPr lang="en-US">
            <a:latin typeface="Times New Roman" panose="02020603050405020304" pitchFamily="18" charset="0"/>
            <a:cs typeface="Times New Roman" panose="02020603050405020304" pitchFamily="18" charset="0"/>
          </a:endParaRPr>
        </a:p>
      </dgm:t>
    </dgm:pt>
    <dgm:pt modelId="{3D99E641-5BB6-46DD-93B7-16FF515D66D5}">
      <dgm:prSet/>
      <dgm:spPr/>
      <dgm:t>
        <a:bodyPr/>
        <a:lstStyle/>
        <a:p>
          <a:r>
            <a:rPr lang="en-GB" u="sng" dirty="0">
              <a:latin typeface="Times New Roman" panose="02020603050405020304" pitchFamily="18" charset="0"/>
              <a:cs typeface="Times New Roman" panose="02020603050405020304" pitchFamily="18" charset="0"/>
            </a:rPr>
            <a:t>Slide 9: Interview Types: Competency-Based Interview</a:t>
          </a:r>
          <a:endParaRPr lang="en-US" dirty="0">
            <a:latin typeface="Times New Roman" panose="02020603050405020304" pitchFamily="18" charset="0"/>
            <a:cs typeface="Times New Roman" panose="02020603050405020304" pitchFamily="18" charset="0"/>
          </a:endParaRPr>
        </a:p>
      </dgm:t>
    </dgm:pt>
    <dgm:pt modelId="{A6961D94-C01B-4450-B02D-E8F1F3871DC2}" type="parTrans" cxnId="{BCE55C53-0647-421B-80C1-E12A907D2495}">
      <dgm:prSet/>
      <dgm:spPr/>
      <dgm:t>
        <a:bodyPr/>
        <a:lstStyle/>
        <a:p>
          <a:endParaRPr lang="en-US">
            <a:latin typeface="Times New Roman" panose="02020603050405020304" pitchFamily="18" charset="0"/>
            <a:cs typeface="Times New Roman" panose="02020603050405020304" pitchFamily="18" charset="0"/>
          </a:endParaRPr>
        </a:p>
      </dgm:t>
    </dgm:pt>
    <dgm:pt modelId="{EF280131-6089-49EC-83A9-89CDA9731564}" type="sibTrans" cxnId="{BCE55C53-0647-421B-80C1-E12A907D2495}">
      <dgm:prSet/>
      <dgm:spPr/>
      <dgm:t>
        <a:bodyPr/>
        <a:lstStyle/>
        <a:p>
          <a:endParaRPr lang="en-US">
            <a:latin typeface="Times New Roman" panose="02020603050405020304" pitchFamily="18" charset="0"/>
            <a:cs typeface="Times New Roman" panose="02020603050405020304" pitchFamily="18" charset="0"/>
          </a:endParaRPr>
        </a:p>
      </dgm:t>
    </dgm:pt>
    <dgm:pt modelId="{F0D0AAE0-C2D8-4A47-B2DE-433C39E617FF}">
      <dgm:prSet/>
      <dgm:spPr/>
      <dgm:t>
        <a:bodyPr/>
        <a:lstStyle/>
        <a:p>
          <a:r>
            <a:rPr lang="en-GB" u="sng" dirty="0">
              <a:latin typeface="Times New Roman" panose="02020603050405020304" pitchFamily="18" charset="0"/>
              <a:cs typeface="Times New Roman" panose="02020603050405020304" pitchFamily="18" charset="0"/>
            </a:rPr>
            <a:t>Slide 10: Interview Types: Panel Interview</a:t>
          </a:r>
          <a:endParaRPr lang="en-US" dirty="0">
            <a:latin typeface="Times New Roman" panose="02020603050405020304" pitchFamily="18" charset="0"/>
            <a:cs typeface="Times New Roman" panose="02020603050405020304" pitchFamily="18" charset="0"/>
          </a:endParaRPr>
        </a:p>
      </dgm:t>
    </dgm:pt>
    <dgm:pt modelId="{CDB98AB1-FFA8-4B43-B0F0-97D49BCBF717}" type="parTrans" cxnId="{B6F7C15A-E0B0-4938-8F42-F275CBAF5E53}">
      <dgm:prSet/>
      <dgm:spPr/>
      <dgm:t>
        <a:bodyPr/>
        <a:lstStyle/>
        <a:p>
          <a:endParaRPr lang="en-US">
            <a:latin typeface="Times New Roman" panose="02020603050405020304" pitchFamily="18" charset="0"/>
            <a:cs typeface="Times New Roman" panose="02020603050405020304" pitchFamily="18" charset="0"/>
          </a:endParaRPr>
        </a:p>
      </dgm:t>
    </dgm:pt>
    <dgm:pt modelId="{B55D45C8-1143-4C94-85F7-63312830BA6B}" type="sibTrans" cxnId="{B6F7C15A-E0B0-4938-8F42-F275CBAF5E53}">
      <dgm:prSet/>
      <dgm:spPr/>
      <dgm:t>
        <a:bodyPr/>
        <a:lstStyle/>
        <a:p>
          <a:endParaRPr lang="en-US">
            <a:latin typeface="Times New Roman" panose="02020603050405020304" pitchFamily="18" charset="0"/>
            <a:cs typeface="Times New Roman" panose="02020603050405020304" pitchFamily="18" charset="0"/>
          </a:endParaRPr>
        </a:p>
      </dgm:t>
    </dgm:pt>
    <dgm:pt modelId="{D224B496-F5DE-4905-900F-EF3FB9CB3779}">
      <dgm:prSet/>
      <dgm:spPr/>
      <dgm:t>
        <a:bodyPr/>
        <a:lstStyle/>
        <a:p>
          <a:r>
            <a:rPr lang="en-GB" u="sng" dirty="0">
              <a:latin typeface="Times New Roman" panose="02020603050405020304" pitchFamily="18" charset="0"/>
              <a:cs typeface="Times New Roman" panose="02020603050405020304" pitchFamily="18" charset="0"/>
            </a:rPr>
            <a:t>Slide 11: Questioning Techniques</a:t>
          </a:r>
          <a:endParaRPr lang="en-US" dirty="0">
            <a:latin typeface="Times New Roman" panose="02020603050405020304" pitchFamily="18" charset="0"/>
            <a:cs typeface="Times New Roman" panose="02020603050405020304" pitchFamily="18" charset="0"/>
          </a:endParaRPr>
        </a:p>
      </dgm:t>
    </dgm:pt>
    <dgm:pt modelId="{CE68565F-01FD-4767-8700-1C4270678514}" type="parTrans" cxnId="{E499CBAF-A00A-4A3C-81AE-9241EB8D67BC}">
      <dgm:prSet/>
      <dgm:spPr/>
      <dgm:t>
        <a:bodyPr/>
        <a:lstStyle/>
        <a:p>
          <a:endParaRPr lang="en-US">
            <a:latin typeface="Times New Roman" panose="02020603050405020304" pitchFamily="18" charset="0"/>
            <a:cs typeface="Times New Roman" panose="02020603050405020304" pitchFamily="18" charset="0"/>
          </a:endParaRPr>
        </a:p>
      </dgm:t>
    </dgm:pt>
    <dgm:pt modelId="{C4F64164-E33D-4B7D-AFE8-1040A962016D}" type="sibTrans" cxnId="{E499CBAF-A00A-4A3C-81AE-9241EB8D67BC}">
      <dgm:prSet/>
      <dgm:spPr/>
      <dgm:t>
        <a:bodyPr/>
        <a:lstStyle/>
        <a:p>
          <a:endParaRPr lang="en-US">
            <a:latin typeface="Times New Roman" panose="02020603050405020304" pitchFamily="18" charset="0"/>
            <a:cs typeface="Times New Roman" panose="02020603050405020304" pitchFamily="18" charset="0"/>
          </a:endParaRPr>
        </a:p>
      </dgm:t>
    </dgm:pt>
    <dgm:pt modelId="{06C42BAB-BF8C-4CED-8661-D36F36ECA392}">
      <dgm:prSet/>
      <dgm:spPr/>
      <dgm:t>
        <a:bodyPr/>
        <a:lstStyle/>
        <a:p>
          <a:r>
            <a:rPr lang="en-GB" u="sng" dirty="0">
              <a:latin typeface="Times New Roman" panose="02020603050405020304" pitchFamily="18" charset="0"/>
              <a:cs typeface="Times New Roman" panose="02020603050405020304" pitchFamily="18" charset="0"/>
            </a:rPr>
            <a:t>Slide 12: Comparison</a:t>
          </a:r>
          <a:endParaRPr lang="en-US" dirty="0">
            <a:latin typeface="Times New Roman" panose="02020603050405020304" pitchFamily="18" charset="0"/>
            <a:cs typeface="Times New Roman" panose="02020603050405020304" pitchFamily="18" charset="0"/>
          </a:endParaRPr>
        </a:p>
      </dgm:t>
    </dgm:pt>
    <dgm:pt modelId="{0415792C-B579-4C08-9495-BA088924CBFD}" type="parTrans" cxnId="{EE5EB869-7605-49F3-891A-3F40B43D9B8C}">
      <dgm:prSet/>
      <dgm:spPr/>
      <dgm:t>
        <a:bodyPr/>
        <a:lstStyle/>
        <a:p>
          <a:endParaRPr lang="en-US">
            <a:latin typeface="Times New Roman" panose="02020603050405020304" pitchFamily="18" charset="0"/>
            <a:cs typeface="Times New Roman" panose="02020603050405020304" pitchFamily="18" charset="0"/>
          </a:endParaRPr>
        </a:p>
      </dgm:t>
    </dgm:pt>
    <dgm:pt modelId="{B95516EE-CB70-4DBB-80E7-A5610269650F}" type="sibTrans" cxnId="{EE5EB869-7605-49F3-891A-3F40B43D9B8C}">
      <dgm:prSet/>
      <dgm:spPr/>
      <dgm:t>
        <a:bodyPr/>
        <a:lstStyle/>
        <a:p>
          <a:endParaRPr lang="en-US">
            <a:latin typeface="Times New Roman" panose="02020603050405020304" pitchFamily="18" charset="0"/>
            <a:cs typeface="Times New Roman" panose="02020603050405020304" pitchFamily="18" charset="0"/>
          </a:endParaRPr>
        </a:p>
      </dgm:t>
    </dgm:pt>
    <dgm:pt modelId="{2424A563-37C3-45CB-822E-6D05AB16D5C6}">
      <dgm:prSet/>
      <dgm:spPr/>
      <dgm:t>
        <a:bodyPr/>
        <a:lstStyle/>
        <a:p>
          <a:r>
            <a:rPr lang="en-GB" u="sng" dirty="0">
              <a:latin typeface="Times New Roman" panose="02020603050405020304" pitchFamily="18" charset="0"/>
              <a:cs typeface="Times New Roman" panose="02020603050405020304" pitchFamily="18" charset="0"/>
            </a:rPr>
            <a:t>Slide 13: Recommendations</a:t>
          </a:r>
          <a:r>
            <a:rPr lang="en-GB"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dgm:t>
    </dgm:pt>
    <dgm:pt modelId="{92C3D11E-5F68-4423-96CB-1D59EFC6CC7C}" type="parTrans" cxnId="{BB41B13E-57A8-4011-92F7-49950D11026A}">
      <dgm:prSet/>
      <dgm:spPr/>
      <dgm:t>
        <a:bodyPr/>
        <a:lstStyle/>
        <a:p>
          <a:endParaRPr lang="en-US">
            <a:latin typeface="Times New Roman" panose="02020603050405020304" pitchFamily="18" charset="0"/>
            <a:cs typeface="Times New Roman" panose="02020603050405020304" pitchFamily="18" charset="0"/>
          </a:endParaRPr>
        </a:p>
      </dgm:t>
    </dgm:pt>
    <dgm:pt modelId="{4B6B7E24-0222-4853-B4D7-FCBAD27DFDB1}" type="sibTrans" cxnId="{BB41B13E-57A8-4011-92F7-49950D11026A}">
      <dgm:prSet/>
      <dgm:spPr/>
      <dgm:t>
        <a:bodyPr/>
        <a:lstStyle/>
        <a:p>
          <a:endParaRPr lang="en-US">
            <a:latin typeface="Times New Roman" panose="02020603050405020304" pitchFamily="18" charset="0"/>
            <a:cs typeface="Times New Roman" panose="02020603050405020304" pitchFamily="18" charset="0"/>
          </a:endParaRPr>
        </a:p>
      </dgm:t>
    </dgm:pt>
    <dgm:pt modelId="{DA6FAC2E-2866-4280-8974-857B9ADBC5DF}">
      <dgm:prSet/>
      <dgm:spPr/>
      <dgm:t>
        <a:bodyPr/>
        <a:lstStyle/>
        <a:p>
          <a:r>
            <a:rPr lang="en-GB" u="sng" dirty="0">
              <a:latin typeface="Times New Roman" panose="02020603050405020304" pitchFamily="18" charset="0"/>
              <a:cs typeface="Times New Roman" panose="02020603050405020304" pitchFamily="18" charset="0"/>
            </a:rPr>
            <a:t>Slide 14: Conclusion</a:t>
          </a:r>
          <a:r>
            <a:rPr lang="en-GB"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dgm:t>
    </dgm:pt>
    <dgm:pt modelId="{679C7C6D-F9F5-4391-B150-29E4A71F792B}" type="parTrans" cxnId="{F50B59E4-3E74-445D-8828-73359E8A3F9B}">
      <dgm:prSet/>
      <dgm:spPr/>
      <dgm:t>
        <a:bodyPr/>
        <a:lstStyle/>
        <a:p>
          <a:endParaRPr lang="en-US">
            <a:latin typeface="Times New Roman" panose="02020603050405020304" pitchFamily="18" charset="0"/>
            <a:cs typeface="Times New Roman" panose="02020603050405020304" pitchFamily="18" charset="0"/>
          </a:endParaRPr>
        </a:p>
      </dgm:t>
    </dgm:pt>
    <dgm:pt modelId="{94D8DF0A-B10D-48FA-B240-C894B08E73F6}" type="sibTrans" cxnId="{F50B59E4-3E74-445D-8828-73359E8A3F9B}">
      <dgm:prSet/>
      <dgm:spPr/>
      <dgm:t>
        <a:bodyPr/>
        <a:lstStyle/>
        <a:p>
          <a:endParaRPr lang="en-US">
            <a:latin typeface="Times New Roman" panose="02020603050405020304" pitchFamily="18" charset="0"/>
            <a:cs typeface="Times New Roman" panose="02020603050405020304" pitchFamily="18" charset="0"/>
          </a:endParaRPr>
        </a:p>
      </dgm:t>
    </dgm:pt>
    <dgm:pt modelId="{C6CA293A-1194-4150-8696-8AADCB1317FA}">
      <dgm:prSet/>
      <dgm:spPr/>
      <dgm:t>
        <a:bodyPr/>
        <a:lstStyle/>
        <a:p>
          <a:r>
            <a:rPr lang="en-GB" u="sng" dirty="0">
              <a:latin typeface="Times New Roman" panose="02020603050405020304" pitchFamily="18" charset="0"/>
              <a:cs typeface="Times New Roman" panose="02020603050405020304" pitchFamily="18" charset="0"/>
            </a:rPr>
            <a:t>S</a:t>
          </a:r>
          <a:r>
            <a:rPr lang="en-GB" dirty="0">
              <a:latin typeface="Times New Roman" panose="02020603050405020304" pitchFamily="18" charset="0"/>
              <a:cs typeface="Times New Roman" panose="02020603050405020304" pitchFamily="18" charset="0"/>
            </a:rPr>
            <a:t>lide 15: </a:t>
          </a:r>
          <a:r>
            <a:rPr lang="en-GB" u="sng" dirty="0">
              <a:latin typeface="Times New Roman" panose="02020603050405020304" pitchFamily="18" charset="0"/>
              <a:cs typeface="Times New Roman" panose="02020603050405020304" pitchFamily="18" charset="0"/>
            </a:rPr>
            <a:t>References</a:t>
          </a:r>
          <a:endParaRPr lang="en-US" dirty="0">
            <a:latin typeface="Times New Roman" panose="02020603050405020304" pitchFamily="18" charset="0"/>
            <a:cs typeface="Times New Roman" panose="02020603050405020304" pitchFamily="18" charset="0"/>
          </a:endParaRPr>
        </a:p>
      </dgm:t>
    </dgm:pt>
    <dgm:pt modelId="{63361241-EA7A-49E7-B36A-6EB75AD08F61}" type="parTrans" cxnId="{175F5C22-CC79-4AC3-A4AD-F69AE185E7A6}">
      <dgm:prSet/>
      <dgm:spPr/>
      <dgm:t>
        <a:bodyPr/>
        <a:lstStyle/>
        <a:p>
          <a:endParaRPr lang="en-US">
            <a:latin typeface="Times New Roman" panose="02020603050405020304" pitchFamily="18" charset="0"/>
            <a:cs typeface="Times New Roman" panose="02020603050405020304" pitchFamily="18" charset="0"/>
          </a:endParaRPr>
        </a:p>
      </dgm:t>
    </dgm:pt>
    <dgm:pt modelId="{481593D7-A62A-4729-B279-D0151A69AB0D}" type="sibTrans" cxnId="{175F5C22-CC79-4AC3-A4AD-F69AE185E7A6}">
      <dgm:prSet/>
      <dgm:spPr/>
      <dgm:t>
        <a:bodyPr/>
        <a:lstStyle/>
        <a:p>
          <a:endParaRPr lang="en-US">
            <a:latin typeface="Times New Roman" panose="02020603050405020304" pitchFamily="18" charset="0"/>
            <a:cs typeface="Times New Roman" panose="02020603050405020304" pitchFamily="18" charset="0"/>
          </a:endParaRPr>
        </a:p>
      </dgm:t>
    </dgm:pt>
    <dgm:pt modelId="{E1C94643-C4A8-4B0C-8C20-59326AE7195C}" type="pres">
      <dgm:prSet presAssocID="{55F49C8E-8DCD-4843-92B2-BBEDEBDAE7AE}" presName="linear" presStyleCnt="0">
        <dgm:presLayoutVars>
          <dgm:animLvl val="lvl"/>
          <dgm:resizeHandles val="exact"/>
        </dgm:presLayoutVars>
      </dgm:prSet>
      <dgm:spPr/>
    </dgm:pt>
    <dgm:pt modelId="{4083EF69-BBCE-49E9-BDD5-A42C76924B84}" type="pres">
      <dgm:prSet presAssocID="{E71F0776-A0FB-44EF-BA11-BFF34C134B2E}" presName="parentText" presStyleLbl="node1" presStyleIdx="0" presStyleCnt="14">
        <dgm:presLayoutVars>
          <dgm:chMax val="0"/>
          <dgm:bulletEnabled val="1"/>
        </dgm:presLayoutVars>
      </dgm:prSet>
      <dgm:spPr/>
    </dgm:pt>
    <dgm:pt modelId="{AD081F0B-DFD4-452F-AB82-BC9FFED796C5}" type="pres">
      <dgm:prSet presAssocID="{1E1A3F0F-6EA6-44A4-AFD8-D9CC33B4CDA5}" presName="spacer" presStyleCnt="0"/>
      <dgm:spPr/>
    </dgm:pt>
    <dgm:pt modelId="{CD58392F-5647-49DA-BD04-BC60B5DDCF57}" type="pres">
      <dgm:prSet presAssocID="{ACCF72DF-65E2-44EE-B6DA-097A03E2A6B9}" presName="parentText" presStyleLbl="node1" presStyleIdx="1" presStyleCnt="14">
        <dgm:presLayoutVars>
          <dgm:chMax val="0"/>
          <dgm:bulletEnabled val="1"/>
        </dgm:presLayoutVars>
      </dgm:prSet>
      <dgm:spPr/>
    </dgm:pt>
    <dgm:pt modelId="{0EF5C85E-50B6-4966-BB07-9EC2176CD921}" type="pres">
      <dgm:prSet presAssocID="{9144A144-5014-47DC-9EC2-F9BD5EE92319}" presName="spacer" presStyleCnt="0"/>
      <dgm:spPr/>
    </dgm:pt>
    <dgm:pt modelId="{7AEB35FE-BA13-4175-A5CC-355B8B76D84B}" type="pres">
      <dgm:prSet presAssocID="{B61A3AE5-33B7-4577-BB1D-8EC75AAC011E}" presName="parentText" presStyleLbl="node1" presStyleIdx="2" presStyleCnt="14">
        <dgm:presLayoutVars>
          <dgm:chMax val="0"/>
          <dgm:bulletEnabled val="1"/>
        </dgm:presLayoutVars>
      </dgm:prSet>
      <dgm:spPr/>
    </dgm:pt>
    <dgm:pt modelId="{E5CFBACC-552F-4FF0-A1D1-2492FB5C5D1C}" type="pres">
      <dgm:prSet presAssocID="{356C3C4B-3BE6-4048-A6BA-4D6C7F3F25BF}" presName="spacer" presStyleCnt="0"/>
      <dgm:spPr/>
    </dgm:pt>
    <dgm:pt modelId="{0760714A-0F77-4DA7-945D-4D8B24A40D04}" type="pres">
      <dgm:prSet presAssocID="{CC31CB4F-19CF-4DBD-BFB7-7CD9F96B992E}" presName="parentText" presStyleLbl="node1" presStyleIdx="3" presStyleCnt="14">
        <dgm:presLayoutVars>
          <dgm:chMax val="0"/>
          <dgm:bulletEnabled val="1"/>
        </dgm:presLayoutVars>
      </dgm:prSet>
      <dgm:spPr/>
    </dgm:pt>
    <dgm:pt modelId="{B99B5E6A-8365-46C7-9F0F-AFC9F2D63ECA}" type="pres">
      <dgm:prSet presAssocID="{B4DCC2F8-2F6B-4488-82CF-6501B9EC66EF}" presName="spacer" presStyleCnt="0"/>
      <dgm:spPr/>
    </dgm:pt>
    <dgm:pt modelId="{2F0F4E8C-17B0-435A-B76F-0E00F6A06F47}" type="pres">
      <dgm:prSet presAssocID="{EC02F4EA-77C8-43FD-83FB-F414C10B771A}" presName="parentText" presStyleLbl="node1" presStyleIdx="4" presStyleCnt="14">
        <dgm:presLayoutVars>
          <dgm:chMax val="0"/>
          <dgm:bulletEnabled val="1"/>
        </dgm:presLayoutVars>
      </dgm:prSet>
      <dgm:spPr/>
    </dgm:pt>
    <dgm:pt modelId="{4BDC8845-DBBA-4FB6-BFCD-A5B59929CCAF}" type="pres">
      <dgm:prSet presAssocID="{F26B94BC-6EBC-474F-B2F9-4B651675FE0B}" presName="spacer" presStyleCnt="0"/>
      <dgm:spPr/>
    </dgm:pt>
    <dgm:pt modelId="{0D374697-DE3C-4761-9DC6-7347C32BBB53}" type="pres">
      <dgm:prSet presAssocID="{076020E2-FB22-4C52-93B0-5157135E92D5}" presName="parentText" presStyleLbl="node1" presStyleIdx="5" presStyleCnt="14">
        <dgm:presLayoutVars>
          <dgm:chMax val="0"/>
          <dgm:bulletEnabled val="1"/>
        </dgm:presLayoutVars>
      </dgm:prSet>
      <dgm:spPr/>
    </dgm:pt>
    <dgm:pt modelId="{B408374C-0790-4D2B-847F-545DAD023923}" type="pres">
      <dgm:prSet presAssocID="{F63B38AE-1BF7-4573-9097-A699A4D15C4C}" presName="spacer" presStyleCnt="0"/>
      <dgm:spPr/>
    </dgm:pt>
    <dgm:pt modelId="{F0EC95BD-E4D6-4594-9BBA-372E91006D69}" type="pres">
      <dgm:prSet presAssocID="{2D27E8C4-CF74-45D5-9AEC-08BA9D0AE31E}" presName="parentText" presStyleLbl="node1" presStyleIdx="6" presStyleCnt="14">
        <dgm:presLayoutVars>
          <dgm:chMax val="0"/>
          <dgm:bulletEnabled val="1"/>
        </dgm:presLayoutVars>
      </dgm:prSet>
      <dgm:spPr/>
    </dgm:pt>
    <dgm:pt modelId="{26BE0A6A-C3D4-4F2F-988B-D87A2B596283}" type="pres">
      <dgm:prSet presAssocID="{CA614838-6869-4148-8738-2EACD71F415B}" presName="spacer" presStyleCnt="0"/>
      <dgm:spPr/>
    </dgm:pt>
    <dgm:pt modelId="{5E042C91-6E7A-419A-A64F-1D22E9766440}" type="pres">
      <dgm:prSet presAssocID="{3D99E641-5BB6-46DD-93B7-16FF515D66D5}" presName="parentText" presStyleLbl="node1" presStyleIdx="7" presStyleCnt="14">
        <dgm:presLayoutVars>
          <dgm:chMax val="0"/>
          <dgm:bulletEnabled val="1"/>
        </dgm:presLayoutVars>
      </dgm:prSet>
      <dgm:spPr/>
    </dgm:pt>
    <dgm:pt modelId="{3D4A061C-C1F7-434C-B7A8-14C7ADF0548D}" type="pres">
      <dgm:prSet presAssocID="{EF280131-6089-49EC-83A9-89CDA9731564}" presName="spacer" presStyleCnt="0"/>
      <dgm:spPr/>
    </dgm:pt>
    <dgm:pt modelId="{80D0425F-2A17-4E49-BAF4-3E6A1BB38FC6}" type="pres">
      <dgm:prSet presAssocID="{F0D0AAE0-C2D8-4A47-B2DE-433C39E617FF}" presName="parentText" presStyleLbl="node1" presStyleIdx="8" presStyleCnt="14">
        <dgm:presLayoutVars>
          <dgm:chMax val="0"/>
          <dgm:bulletEnabled val="1"/>
        </dgm:presLayoutVars>
      </dgm:prSet>
      <dgm:spPr/>
    </dgm:pt>
    <dgm:pt modelId="{BD2AF975-C27E-4AD5-9BB8-5E830FCD52AE}" type="pres">
      <dgm:prSet presAssocID="{B55D45C8-1143-4C94-85F7-63312830BA6B}" presName="spacer" presStyleCnt="0"/>
      <dgm:spPr/>
    </dgm:pt>
    <dgm:pt modelId="{E1752637-9525-4F61-9AA8-3BF2C0705043}" type="pres">
      <dgm:prSet presAssocID="{D224B496-F5DE-4905-900F-EF3FB9CB3779}" presName="parentText" presStyleLbl="node1" presStyleIdx="9" presStyleCnt="14">
        <dgm:presLayoutVars>
          <dgm:chMax val="0"/>
          <dgm:bulletEnabled val="1"/>
        </dgm:presLayoutVars>
      </dgm:prSet>
      <dgm:spPr/>
    </dgm:pt>
    <dgm:pt modelId="{63C2FFDC-90B8-435F-8BD7-623F207D53F1}" type="pres">
      <dgm:prSet presAssocID="{C4F64164-E33D-4B7D-AFE8-1040A962016D}" presName="spacer" presStyleCnt="0"/>
      <dgm:spPr/>
    </dgm:pt>
    <dgm:pt modelId="{28CE4427-72B6-4229-9201-59D9B8E40C56}" type="pres">
      <dgm:prSet presAssocID="{06C42BAB-BF8C-4CED-8661-D36F36ECA392}" presName="parentText" presStyleLbl="node1" presStyleIdx="10" presStyleCnt="14">
        <dgm:presLayoutVars>
          <dgm:chMax val="0"/>
          <dgm:bulletEnabled val="1"/>
        </dgm:presLayoutVars>
      </dgm:prSet>
      <dgm:spPr/>
    </dgm:pt>
    <dgm:pt modelId="{F2650524-A43A-4560-85C8-223A9D60F5C8}" type="pres">
      <dgm:prSet presAssocID="{B95516EE-CB70-4DBB-80E7-A5610269650F}" presName="spacer" presStyleCnt="0"/>
      <dgm:spPr/>
    </dgm:pt>
    <dgm:pt modelId="{DB690DF0-C29E-4581-A7E8-9AB75F3176B0}" type="pres">
      <dgm:prSet presAssocID="{2424A563-37C3-45CB-822E-6D05AB16D5C6}" presName="parentText" presStyleLbl="node1" presStyleIdx="11" presStyleCnt="14">
        <dgm:presLayoutVars>
          <dgm:chMax val="0"/>
          <dgm:bulletEnabled val="1"/>
        </dgm:presLayoutVars>
      </dgm:prSet>
      <dgm:spPr/>
    </dgm:pt>
    <dgm:pt modelId="{DA9DF405-ADB0-4A62-ADD2-FC5FF87E5473}" type="pres">
      <dgm:prSet presAssocID="{4B6B7E24-0222-4853-B4D7-FCBAD27DFDB1}" presName="spacer" presStyleCnt="0"/>
      <dgm:spPr/>
    </dgm:pt>
    <dgm:pt modelId="{0E73D214-CDE1-481C-96EB-1B1754361A66}" type="pres">
      <dgm:prSet presAssocID="{DA6FAC2E-2866-4280-8974-857B9ADBC5DF}" presName="parentText" presStyleLbl="node1" presStyleIdx="12" presStyleCnt="14">
        <dgm:presLayoutVars>
          <dgm:chMax val="0"/>
          <dgm:bulletEnabled val="1"/>
        </dgm:presLayoutVars>
      </dgm:prSet>
      <dgm:spPr/>
    </dgm:pt>
    <dgm:pt modelId="{2259E08F-2BDC-469A-83F4-176DF60C25D7}" type="pres">
      <dgm:prSet presAssocID="{94D8DF0A-B10D-48FA-B240-C894B08E73F6}" presName="spacer" presStyleCnt="0"/>
      <dgm:spPr/>
    </dgm:pt>
    <dgm:pt modelId="{6BA25339-6E3F-4E3F-B812-83882F29AE15}" type="pres">
      <dgm:prSet presAssocID="{C6CA293A-1194-4150-8696-8AADCB1317FA}" presName="parentText" presStyleLbl="node1" presStyleIdx="13" presStyleCnt="14">
        <dgm:presLayoutVars>
          <dgm:chMax val="0"/>
          <dgm:bulletEnabled val="1"/>
        </dgm:presLayoutVars>
      </dgm:prSet>
      <dgm:spPr/>
    </dgm:pt>
  </dgm:ptLst>
  <dgm:cxnLst>
    <dgm:cxn modelId="{7EE32608-BC5F-4656-B245-423135DACDD1}" type="presOf" srcId="{EC02F4EA-77C8-43FD-83FB-F414C10B771A}" destId="{2F0F4E8C-17B0-435A-B76F-0E00F6A06F47}" srcOrd="0" destOrd="0" presId="urn:microsoft.com/office/officeart/2005/8/layout/vList2"/>
    <dgm:cxn modelId="{B4FF4011-BF04-47D6-8F5C-E6FD44C81E3A}" type="presOf" srcId="{E71F0776-A0FB-44EF-BA11-BFF34C134B2E}" destId="{4083EF69-BBCE-49E9-BDD5-A42C76924B84}" srcOrd="0" destOrd="0" presId="urn:microsoft.com/office/officeart/2005/8/layout/vList2"/>
    <dgm:cxn modelId="{43A6271A-4C76-495C-B6FE-631A1E723ECF}" type="presOf" srcId="{DA6FAC2E-2866-4280-8974-857B9ADBC5DF}" destId="{0E73D214-CDE1-481C-96EB-1B1754361A66}" srcOrd="0" destOrd="0" presId="urn:microsoft.com/office/officeart/2005/8/layout/vList2"/>
    <dgm:cxn modelId="{175F5C22-CC79-4AC3-A4AD-F69AE185E7A6}" srcId="{55F49C8E-8DCD-4843-92B2-BBEDEBDAE7AE}" destId="{C6CA293A-1194-4150-8696-8AADCB1317FA}" srcOrd="13" destOrd="0" parTransId="{63361241-EA7A-49E7-B36A-6EB75AD08F61}" sibTransId="{481593D7-A62A-4729-B279-D0151A69AB0D}"/>
    <dgm:cxn modelId="{5C46CA23-9995-4F36-A6FF-DAA643818978}" srcId="{55F49C8E-8DCD-4843-92B2-BBEDEBDAE7AE}" destId="{ACCF72DF-65E2-44EE-B6DA-097A03E2A6B9}" srcOrd="1" destOrd="0" parTransId="{3C3B0A37-8A48-4900-A83C-7419095B0466}" sibTransId="{9144A144-5014-47DC-9EC2-F9BD5EE92319}"/>
    <dgm:cxn modelId="{68FA583A-009E-4ED5-86DF-CA60E02551EA}" type="presOf" srcId="{076020E2-FB22-4C52-93B0-5157135E92D5}" destId="{0D374697-DE3C-4761-9DC6-7347C32BBB53}" srcOrd="0" destOrd="0" presId="urn:microsoft.com/office/officeart/2005/8/layout/vList2"/>
    <dgm:cxn modelId="{BB41B13E-57A8-4011-92F7-49950D11026A}" srcId="{55F49C8E-8DCD-4843-92B2-BBEDEBDAE7AE}" destId="{2424A563-37C3-45CB-822E-6D05AB16D5C6}" srcOrd="11" destOrd="0" parTransId="{92C3D11E-5F68-4423-96CB-1D59EFC6CC7C}" sibTransId="{4B6B7E24-0222-4853-B4D7-FCBAD27DFDB1}"/>
    <dgm:cxn modelId="{293D2968-A6D1-4EA0-81F1-D86266EF51B6}" srcId="{55F49C8E-8DCD-4843-92B2-BBEDEBDAE7AE}" destId="{E71F0776-A0FB-44EF-BA11-BFF34C134B2E}" srcOrd="0" destOrd="0" parTransId="{3C7FB515-777A-4CDA-99F6-EA49FF04C248}" sibTransId="{1E1A3F0F-6EA6-44A4-AFD8-D9CC33B4CDA5}"/>
    <dgm:cxn modelId="{77551D49-351D-4621-9519-11D8CE362B17}" type="presOf" srcId="{3D99E641-5BB6-46DD-93B7-16FF515D66D5}" destId="{5E042C91-6E7A-419A-A64F-1D22E9766440}" srcOrd="0" destOrd="0" presId="urn:microsoft.com/office/officeart/2005/8/layout/vList2"/>
    <dgm:cxn modelId="{EE5EB869-7605-49F3-891A-3F40B43D9B8C}" srcId="{55F49C8E-8DCD-4843-92B2-BBEDEBDAE7AE}" destId="{06C42BAB-BF8C-4CED-8661-D36F36ECA392}" srcOrd="10" destOrd="0" parTransId="{0415792C-B579-4C08-9495-BA088924CBFD}" sibTransId="{B95516EE-CB70-4DBB-80E7-A5610269650F}"/>
    <dgm:cxn modelId="{F352AA6D-999A-48C5-A20E-CE1810FEB7AF}" type="presOf" srcId="{F0D0AAE0-C2D8-4A47-B2DE-433C39E617FF}" destId="{80D0425F-2A17-4E49-BAF4-3E6A1BB38FC6}" srcOrd="0" destOrd="0" presId="urn:microsoft.com/office/officeart/2005/8/layout/vList2"/>
    <dgm:cxn modelId="{7F623873-147A-4AEB-B04D-91CA41705570}" type="presOf" srcId="{D224B496-F5DE-4905-900F-EF3FB9CB3779}" destId="{E1752637-9525-4F61-9AA8-3BF2C0705043}" srcOrd="0" destOrd="0" presId="urn:microsoft.com/office/officeart/2005/8/layout/vList2"/>
    <dgm:cxn modelId="{BCE55C53-0647-421B-80C1-E12A907D2495}" srcId="{55F49C8E-8DCD-4843-92B2-BBEDEBDAE7AE}" destId="{3D99E641-5BB6-46DD-93B7-16FF515D66D5}" srcOrd="7" destOrd="0" parTransId="{A6961D94-C01B-4450-B02D-E8F1F3871DC2}" sibTransId="{EF280131-6089-49EC-83A9-89CDA9731564}"/>
    <dgm:cxn modelId="{B6F7C15A-E0B0-4938-8F42-F275CBAF5E53}" srcId="{55F49C8E-8DCD-4843-92B2-BBEDEBDAE7AE}" destId="{F0D0AAE0-C2D8-4A47-B2DE-433C39E617FF}" srcOrd="8" destOrd="0" parTransId="{CDB98AB1-FFA8-4B43-B0F0-97D49BCBF717}" sibTransId="{B55D45C8-1143-4C94-85F7-63312830BA6B}"/>
    <dgm:cxn modelId="{12166C7D-827B-4FC5-9FB0-3499E79EE902}" srcId="{55F49C8E-8DCD-4843-92B2-BBEDEBDAE7AE}" destId="{B61A3AE5-33B7-4577-BB1D-8EC75AAC011E}" srcOrd="2" destOrd="0" parTransId="{F34D0203-7A97-4ADC-B3B0-3B2D3F60AA33}" sibTransId="{356C3C4B-3BE6-4048-A6BA-4D6C7F3F25BF}"/>
    <dgm:cxn modelId="{9AA5598A-CCA5-4420-B1F9-1FC453728F96}" srcId="{55F49C8E-8DCD-4843-92B2-BBEDEBDAE7AE}" destId="{076020E2-FB22-4C52-93B0-5157135E92D5}" srcOrd="5" destOrd="0" parTransId="{2E9E1260-1095-4AFE-ACC7-E917B56EAA8D}" sibTransId="{F63B38AE-1BF7-4573-9097-A699A4D15C4C}"/>
    <dgm:cxn modelId="{53D3CA94-0635-4E10-BEF4-A72754ED1B74}" type="presOf" srcId="{55F49C8E-8DCD-4843-92B2-BBEDEBDAE7AE}" destId="{E1C94643-C4A8-4B0C-8C20-59326AE7195C}" srcOrd="0" destOrd="0" presId="urn:microsoft.com/office/officeart/2005/8/layout/vList2"/>
    <dgm:cxn modelId="{E0E8E4A9-C653-41AA-8686-306860D071CF}" srcId="{55F49C8E-8DCD-4843-92B2-BBEDEBDAE7AE}" destId="{CC31CB4F-19CF-4DBD-BFB7-7CD9F96B992E}" srcOrd="3" destOrd="0" parTransId="{54B42FEE-B78F-4297-8CBD-CFC1835355E0}" sibTransId="{B4DCC2F8-2F6B-4488-82CF-6501B9EC66EF}"/>
    <dgm:cxn modelId="{B767CFAB-7EEF-4E24-BB9D-158845ECDCED}" type="presOf" srcId="{B61A3AE5-33B7-4577-BB1D-8EC75AAC011E}" destId="{7AEB35FE-BA13-4175-A5CC-355B8B76D84B}" srcOrd="0" destOrd="0" presId="urn:microsoft.com/office/officeart/2005/8/layout/vList2"/>
    <dgm:cxn modelId="{55899AAE-2EAC-4BB7-B014-87086CD6B687}" type="presOf" srcId="{C6CA293A-1194-4150-8696-8AADCB1317FA}" destId="{6BA25339-6E3F-4E3F-B812-83882F29AE15}" srcOrd="0" destOrd="0" presId="urn:microsoft.com/office/officeart/2005/8/layout/vList2"/>
    <dgm:cxn modelId="{E499CBAF-A00A-4A3C-81AE-9241EB8D67BC}" srcId="{55F49C8E-8DCD-4843-92B2-BBEDEBDAE7AE}" destId="{D224B496-F5DE-4905-900F-EF3FB9CB3779}" srcOrd="9" destOrd="0" parTransId="{CE68565F-01FD-4767-8700-1C4270678514}" sibTransId="{C4F64164-E33D-4B7D-AFE8-1040A962016D}"/>
    <dgm:cxn modelId="{6AC269BC-22CF-4743-B773-E65E41F03A8B}" type="presOf" srcId="{06C42BAB-BF8C-4CED-8661-D36F36ECA392}" destId="{28CE4427-72B6-4229-9201-59D9B8E40C56}" srcOrd="0" destOrd="0" presId="urn:microsoft.com/office/officeart/2005/8/layout/vList2"/>
    <dgm:cxn modelId="{4882E5C3-848A-4182-B4E1-EDF72022B087}" srcId="{55F49C8E-8DCD-4843-92B2-BBEDEBDAE7AE}" destId="{2D27E8C4-CF74-45D5-9AEC-08BA9D0AE31E}" srcOrd="6" destOrd="0" parTransId="{B710CAA9-3067-458D-9310-0FE147288F4E}" sibTransId="{CA614838-6869-4148-8738-2EACD71F415B}"/>
    <dgm:cxn modelId="{18301FC4-FEF8-4642-82FE-070DB1E6E32E}" srcId="{55F49C8E-8DCD-4843-92B2-BBEDEBDAE7AE}" destId="{EC02F4EA-77C8-43FD-83FB-F414C10B771A}" srcOrd="4" destOrd="0" parTransId="{537E2EBF-FEE9-4926-92F9-10A222921E47}" sibTransId="{F26B94BC-6EBC-474F-B2F9-4B651675FE0B}"/>
    <dgm:cxn modelId="{A9498FDC-58EB-4DDC-BFE0-819CE9810667}" type="presOf" srcId="{CC31CB4F-19CF-4DBD-BFB7-7CD9F96B992E}" destId="{0760714A-0F77-4DA7-945D-4D8B24A40D04}" srcOrd="0" destOrd="0" presId="urn:microsoft.com/office/officeart/2005/8/layout/vList2"/>
    <dgm:cxn modelId="{09FA5EDE-23CC-4021-93E8-FD396C458476}" type="presOf" srcId="{2424A563-37C3-45CB-822E-6D05AB16D5C6}" destId="{DB690DF0-C29E-4581-A7E8-9AB75F3176B0}" srcOrd="0" destOrd="0" presId="urn:microsoft.com/office/officeart/2005/8/layout/vList2"/>
    <dgm:cxn modelId="{F50B59E4-3E74-445D-8828-73359E8A3F9B}" srcId="{55F49C8E-8DCD-4843-92B2-BBEDEBDAE7AE}" destId="{DA6FAC2E-2866-4280-8974-857B9ADBC5DF}" srcOrd="12" destOrd="0" parTransId="{679C7C6D-F9F5-4391-B150-29E4A71F792B}" sibTransId="{94D8DF0A-B10D-48FA-B240-C894B08E73F6}"/>
    <dgm:cxn modelId="{DA9FB4E6-AE54-411C-9195-79A96CC6ED23}" type="presOf" srcId="{2D27E8C4-CF74-45D5-9AEC-08BA9D0AE31E}" destId="{F0EC95BD-E4D6-4594-9BBA-372E91006D69}" srcOrd="0" destOrd="0" presId="urn:microsoft.com/office/officeart/2005/8/layout/vList2"/>
    <dgm:cxn modelId="{25DCA8E7-56A9-4645-9A3A-6A058251EF79}" type="presOf" srcId="{ACCF72DF-65E2-44EE-B6DA-097A03E2A6B9}" destId="{CD58392F-5647-49DA-BD04-BC60B5DDCF57}" srcOrd="0" destOrd="0" presId="urn:microsoft.com/office/officeart/2005/8/layout/vList2"/>
    <dgm:cxn modelId="{C6021BF6-71F2-4309-A390-C533CC78EB5D}" type="presParOf" srcId="{E1C94643-C4A8-4B0C-8C20-59326AE7195C}" destId="{4083EF69-BBCE-49E9-BDD5-A42C76924B84}" srcOrd="0" destOrd="0" presId="urn:microsoft.com/office/officeart/2005/8/layout/vList2"/>
    <dgm:cxn modelId="{C5061AA8-8E05-40A8-A362-0140E9AB46D2}" type="presParOf" srcId="{E1C94643-C4A8-4B0C-8C20-59326AE7195C}" destId="{AD081F0B-DFD4-452F-AB82-BC9FFED796C5}" srcOrd="1" destOrd="0" presId="urn:microsoft.com/office/officeart/2005/8/layout/vList2"/>
    <dgm:cxn modelId="{48781C12-31C1-477D-83E0-2C3B89A55A97}" type="presParOf" srcId="{E1C94643-C4A8-4B0C-8C20-59326AE7195C}" destId="{CD58392F-5647-49DA-BD04-BC60B5DDCF57}" srcOrd="2" destOrd="0" presId="urn:microsoft.com/office/officeart/2005/8/layout/vList2"/>
    <dgm:cxn modelId="{817792AF-3920-44F6-BBD4-0C7FFFABF8B1}" type="presParOf" srcId="{E1C94643-C4A8-4B0C-8C20-59326AE7195C}" destId="{0EF5C85E-50B6-4966-BB07-9EC2176CD921}" srcOrd="3" destOrd="0" presId="urn:microsoft.com/office/officeart/2005/8/layout/vList2"/>
    <dgm:cxn modelId="{5F3D2276-15D0-4DB1-92C4-1F419772ADB0}" type="presParOf" srcId="{E1C94643-C4A8-4B0C-8C20-59326AE7195C}" destId="{7AEB35FE-BA13-4175-A5CC-355B8B76D84B}" srcOrd="4" destOrd="0" presId="urn:microsoft.com/office/officeart/2005/8/layout/vList2"/>
    <dgm:cxn modelId="{59F411F6-6F10-4221-AFA5-0110DACB1680}" type="presParOf" srcId="{E1C94643-C4A8-4B0C-8C20-59326AE7195C}" destId="{E5CFBACC-552F-4FF0-A1D1-2492FB5C5D1C}" srcOrd="5" destOrd="0" presId="urn:microsoft.com/office/officeart/2005/8/layout/vList2"/>
    <dgm:cxn modelId="{A3AF756F-E182-47CE-8267-40E3E3947F1E}" type="presParOf" srcId="{E1C94643-C4A8-4B0C-8C20-59326AE7195C}" destId="{0760714A-0F77-4DA7-945D-4D8B24A40D04}" srcOrd="6" destOrd="0" presId="urn:microsoft.com/office/officeart/2005/8/layout/vList2"/>
    <dgm:cxn modelId="{2261AB28-C708-48E1-97EC-F09500C19251}" type="presParOf" srcId="{E1C94643-C4A8-4B0C-8C20-59326AE7195C}" destId="{B99B5E6A-8365-46C7-9F0F-AFC9F2D63ECA}" srcOrd="7" destOrd="0" presId="urn:microsoft.com/office/officeart/2005/8/layout/vList2"/>
    <dgm:cxn modelId="{AE9100EA-BA91-418B-A556-B3165DDB36A5}" type="presParOf" srcId="{E1C94643-C4A8-4B0C-8C20-59326AE7195C}" destId="{2F0F4E8C-17B0-435A-B76F-0E00F6A06F47}" srcOrd="8" destOrd="0" presId="urn:microsoft.com/office/officeart/2005/8/layout/vList2"/>
    <dgm:cxn modelId="{68810374-147F-406A-96BB-92924A69104E}" type="presParOf" srcId="{E1C94643-C4A8-4B0C-8C20-59326AE7195C}" destId="{4BDC8845-DBBA-4FB6-BFCD-A5B59929CCAF}" srcOrd="9" destOrd="0" presId="urn:microsoft.com/office/officeart/2005/8/layout/vList2"/>
    <dgm:cxn modelId="{33C397A3-BB61-44D6-A115-43E9A30EBE0B}" type="presParOf" srcId="{E1C94643-C4A8-4B0C-8C20-59326AE7195C}" destId="{0D374697-DE3C-4761-9DC6-7347C32BBB53}" srcOrd="10" destOrd="0" presId="urn:microsoft.com/office/officeart/2005/8/layout/vList2"/>
    <dgm:cxn modelId="{40136996-D342-4ADC-A016-851A943D34C9}" type="presParOf" srcId="{E1C94643-C4A8-4B0C-8C20-59326AE7195C}" destId="{B408374C-0790-4D2B-847F-545DAD023923}" srcOrd="11" destOrd="0" presId="urn:microsoft.com/office/officeart/2005/8/layout/vList2"/>
    <dgm:cxn modelId="{3B68A64C-1D94-4D15-A7EE-87B8920898D3}" type="presParOf" srcId="{E1C94643-C4A8-4B0C-8C20-59326AE7195C}" destId="{F0EC95BD-E4D6-4594-9BBA-372E91006D69}" srcOrd="12" destOrd="0" presId="urn:microsoft.com/office/officeart/2005/8/layout/vList2"/>
    <dgm:cxn modelId="{64819C5C-48F4-4609-852E-0D9D7DE73F7F}" type="presParOf" srcId="{E1C94643-C4A8-4B0C-8C20-59326AE7195C}" destId="{26BE0A6A-C3D4-4F2F-988B-D87A2B596283}" srcOrd="13" destOrd="0" presId="urn:microsoft.com/office/officeart/2005/8/layout/vList2"/>
    <dgm:cxn modelId="{0A57743D-CF38-4B5F-8624-8D35B5EEA825}" type="presParOf" srcId="{E1C94643-C4A8-4B0C-8C20-59326AE7195C}" destId="{5E042C91-6E7A-419A-A64F-1D22E9766440}" srcOrd="14" destOrd="0" presId="urn:microsoft.com/office/officeart/2005/8/layout/vList2"/>
    <dgm:cxn modelId="{473FFBB6-4EF4-43A9-AA78-B5E060D06C9A}" type="presParOf" srcId="{E1C94643-C4A8-4B0C-8C20-59326AE7195C}" destId="{3D4A061C-C1F7-434C-B7A8-14C7ADF0548D}" srcOrd="15" destOrd="0" presId="urn:microsoft.com/office/officeart/2005/8/layout/vList2"/>
    <dgm:cxn modelId="{C67D878C-359B-4458-B1CF-0ACBEE775719}" type="presParOf" srcId="{E1C94643-C4A8-4B0C-8C20-59326AE7195C}" destId="{80D0425F-2A17-4E49-BAF4-3E6A1BB38FC6}" srcOrd="16" destOrd="0" presId="urn:microsoft.com/office/officeart/2005/8/layout/vList2"/>
    <dgm:cxn modelId="{3F7D8C38-EA7E-4317-9BD8-72B44DD0C31C}" type="presParOf" srcId="{E1C94643-C4A8-4B0C-8C20-59326AE7195C}" destId="{BD2AF975-C27E-4AD5-9BB8-5E830FCD52AE}" srcOrd="17" destOrd="0" presId="urn:microsoft.com/office/officeart/2005/8/layout/vList2"/>
    <dgm:cxn modelId="{66A23F86-5160-4CC6-B633-731B795B4AE8}" type="presParOf" srcId="{E1C94643-C4A8-4B0C-8C20-59326AE7195C}" destId="{E1752637-9525-4F61-9AA8-3BF2C0705043}" srcOrd="18" destOrd="0" presId="urn:microsoft.com/office/officeart/2005/8/layout/vList2"/>
    <dgm:cxn modelId="{67C4FE7F-F075-48C5-8CA7-306EA64CCF56}" type="presParOf" srcId="{E1C94643-C4A8-4B0C-8C20-59326AE7195C}" destId="{63C2FFDC-90B8-435F-8BD7-623F207D53F1}" srcOrd="19" destOrd="0" presId="urn:microsoft.com/office/officeart/2005/8/layout/vList2"/>
    <dgm:cxn modelId="{F69F9571-1DC2-4D15-972D-AC8CEE4765F1}" type="presParOf" srcId="{E1C94643-C4A8-4B0C-8C20-59326AE7195C}" destId="{28CE4427-72B6-4229-9201-59D9B8E40C56}" srcOrd="20" destOrd="0" presId="urn:microsoft.com/office/officeart/2005/8/layout/vList2"/>
    <dgm:cxn modelId="{E48B1614-AB92-4735-8FD8-26949D36C2CA}" type="presParOf" srcId="{E1C94643-C4A8-4B0C-8C20-59326AE7195C}" destId="{F2650524-A43A-4560-85C8-223A9D60F5C8}" srcOrd="21" destOrd="0" presId="urn:microsoft.com/office/officeart/2005/8/layout/vList2"/>
    <dgm:cxn modelId="{FE840FDD-08BC-4EBC-844B-CC515D10F1CB}" type="presParOf" srcId="{E1C94643-C4A8-4B0C-8C20-59326AE7195C}" destId="{DB690DF0-C29E-4581-A7E8-9AB75F3176B0}" srcOrd="22" destOrd="0" presId="urn:microsoft.com/office/officeart/2005/8/layout/vList2"/>
    <dgm:cxn modelId="{1DCDF847-D65D-4D27-8736-83304EC0B30E}" type="presParOf" srcId="{E1C94643-C4A8-4B0C-8C20-59326AE7195C}" destId="{DA9DF405-ADB0-4A62-ADD2-FC5FF87E5473}" srcOrd="23" destOrd="0" presId="urn:microsoft.com/office/officeart/2005/8/layout/vList2"/>
    <dgm:cxn modelId="{3FE0CE03-E162-4AA7-BE08-ECEA3E671CE8}" type="presParOf" srcId="{E1C94643-C4A8-4B0C-8C20-59326AE7195C}" destId="{0E73D214-CDE1-481C-96EB-1B1754361A66}" srcOrd="24" destOrd="0" presId="urn:microsoft.com/office/officeart/2005/8/layout/vList2"/>
    <dgm:cxn modelId="{9FA7E394-D37B-44B7-8D3E-B7A1FF9B929F}" type="presParOf" srcId="{E1C94643-C4A8-4B0C-8C20-59326AE7195C}" destId="{2259E08F-2BDC-469A-83F4-176DF60C25D7}" srcOrd="25" destOrd="0" presId="urn:microsoft.com/office/officeart/2005/8/layout/vList2"/>
    <dgm:cxn modelId="{F4FEE3DA-961D-47B9-91CD-7798039B920E}" type="presParOf" srcId="{E1C94643-C4A8-4B0C-8C20-59326AE7195C}" destId="{6BA25339-6E3F-4E3F-B812-83882F29AE15}" srcOrd="2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4F13BF-80F7-48F3-A9B0-4F68DF3E4EC6}" type="doc">
      <dgm:prSet loTypeId="urn:microsoft.com/office/officeart/2005/8/layout/hierarchy1" loCatId="hierarchy" qsTypeId="urn:microsoft.com/office/officeart/2005/8/quickstyle/simple1#14" qsCatId="simple" csTypeId="urn:microsoft.com/office/officeart/2005/8/colors/colorful2#5" csCatId="colorful"/>
      <dgm:spPr/>
      <dgm:t>
        <a:bodyPr/>
        <a:lstStyle/>
        <a:p>
          <a:endParaRPr lang="en-US"/>
        </a:p>
      </dgm:t>
    </dgm:pt>
    <dgm:pt modelId="{0B18F247-E94F-49E9-A954-BE9254D7A437}">
      <dgm:prSet/>
      <dgm:spPr/>
      <dgm:t>
        <a:bodyPr/>
        <a:lstStyle/>
        <a:p>
          <a:r>
            <a:rPr lang="en-IN" dirty="0">
              <a:latin typeface="Times New Roman" panose="02020603050405020304" pitchFamily="18" charset="0"/>
              <a:cs typeface="Times New Roman" panose="02020603050405020304" pitchFamily="18" charset="0"/>
            </a:rPr>
            <a:t>Tesco is a retail giant in the UK and aims to leverage digital transformation and automation </a:t>
          </a:r>
          <a:endParaRPr lang="en-US" dirty="0">
            <a:latin typeface="Times New Roman" panose="02020603050405020304" pitchFamily="18" charset="0"/>
            <a:cs typeface="Times New Roman" panose="02020603050405020304" pitchFamily="18" charset="0"/>
          </a:endParaRPr>
        </a:p>
      </dgm:t>
    </dgm:pt>
    <dgm:pt modelId="{06C60257-5E05-439E-A073-3F635C59EF36}" type="parTrans" cxnId="{3BE2AB40-7A5A-4254-842A-782D403383D5}">
      <dgm:prSet/>
      <dgm:spPr/>
      <dgm:t>
        <a:bodyPr/>
        <a:lstStyle/>
        <a:p>
          <a:endParaRPr lang="en-US"/>
        </a:p>
      </dgm:t>
    </dgm:pt>
    <dgm:pt modelId="{861ACE7D-D476-4844-821E-C3425B7E241E}" type="sibTrans" cxnId="{3BE2AB40-7A5A-4254-842A-782D403383D5}">
      <dgm:prSet/>
      <dgm:spPr/>
      <dgm:t>
        <a:bodyPr/>
        <a:lstStyle/>
        <a:p>
          <a:endParaRPr lang="en-US"/>
        </a:p>
      </dgm:t>
    </dgm:pt>
    <dgm:pt modelId="{FDB8CE39-0906-49DC-874E-BE7B11E2545E}">
      <dgm:prSet/>
      <dgm:spPr/>
      <dgm:t>
        <a:bodyPr/>
        <a:lstStyle/>
        <a:p>
          <a:r>
            <a:rPr lang="en-IN" dirty="0">
              <a:latin typeface="Times New Roman" panose="02020603050405020304" pitchFamily="18" charset="0"/>
              <a:cs typeface="Times New Roman" panose="02020603050405020304" pitchFamily="18" charset="0"/>
            </a:rPr>
            <a:t>Transformation involves online retail expansion, data-driven operations and self-checkout technologies.</a:t>
          </a:r>
          <a:endParaRPr lang="en-US" dirty="0">
            <a:latin typeface="Times New Roman" panose="02020603050405020304" pitchFamily="18" charset="0"/>
            <a:cs typeface="Times New Roman" panose="02020603050405020304" pitchFamily="18" charset="0"/>
          </a:endParaRPr>
        </a:p>
      </dgm:t>
    </dgm:pt>
    <dgm:pt modelId="{3A4BA5E2-1F92-420C-B2C8-E899004A65C8}" type="parTrans" cxnId="{3DDC27D3-BCF5-44A4-9CE4-D68A492EDF63}">
      <dgm:prSet/>
      <dgm:spPr/>
      <dgm:t>
        <a:bodyPr/>
        <a:lstStyle/>
        <a:p>
          <a:endParaRPr lang="en-US"/>
        </a:p>
      </dgm:t>
    </dgm:pt>
    <dgm:pt modelId="{327BB296-4716-42A5-8868-42E406D1AEE4}" type="sibTrans" cxnId="{3DDC27D3-BCF5-44A4-9CE4-D68A492EDF63}">
      <dgm:prSet/>
      <dgm:spPr/>
      <dgm:t>
        <a:bodyPr/>
        <a:lstStyle/>
        <a:p>
          <a:endParaRPr lang="en-US"/>
        </a:p>
      </dgm:t>
    </dgm:pt>
    <dgm:pt modelId="{78257CBC-02D2-4AB8-9B91-39702327B206}" type="pres">
      <dgm:prSet presAssocID="{504F13BF-80F7-48F3-A9B0-4F68DF3E4EC6}" presName="hierChild1" presStyleCnt="0">
        <dgm:presLayoutVars>
          <dgm:chPref val="1"/>
          <dgm:dir/>
          <dgm:animOne val="branch"/>
          <dgm:animLvl val="lvl"/>
          <dgm:resizeHandles/>
        </dgm:presLayoutVars>
      </dgm:prSet>
      <dgm:spPr/>
    </dgm:pt>
    <dgm:pt modelId="{6249F743-A062-4010-8E08-5D73C6BA9CB9}" type="pres">
      <dgm:prSet presAssocID="{0B18F247-E94F-49E9-A954-BE9254D7A437}" presName="hierRoot1" presStyleCnt="0"/>
      <dgm:spPr/>
    </dgm:pt>
    <dgm:pt modelId="{9389B0F9-EE21-4A6A-9D1A-26AF0C9B8A99}" type="pres">
      <dgm:prSet presAssocID="{0B18F247-E94F-49E9-A954-BE9254D7A437}" presName="composite" presStyleCnt="0"/>
      <dgm:spPr/>
    </dgm:pt>
    <dgm:pt modelId="{ECB12105-F280-4AC0-8BB8-34E9A212464B}" type="pres">
      <dgm:prSet presAssocID="{0B18F247-E94F-49E9-A954-BE9254D7A437}" presName="background" presStyleLbl="node0" presStyleIdx="0" presStyleCnt="2"/>
      <dgm:spPr/>
    </dgm:pt>
    <dgm:pt modelId="{6A1EF320-95E7-4B9C-BE0E-CB27CD26A1B1}" type="pres">
      <dgm:prSet presAssocID="{0B18F247-E94F-49E9-A954-BE9254D7A437}" presName="text" presStyleLbl="fgAcc0" presStyleIdx="0" presStyleCnt="2">
        <dgm:presLayoutVars>
          <dgm:chPref val="3"/>
        </dgm:presLayoutVars>
      </dgm:prSet>
      <dgm:spPr/>
    </dgm:pt>
    <dgm:pt modelId="{409AC5F1-752D-4FDF-A736-AFDB31EC270B}" type="pres">
      <dgm:prSet presAssocID="{0B18F247-E94F-49E9-A954-BE9254D7A437}" presName="hierChild2" presStyleCnt="0"/>
      <dgm:spPr/>
    </dgm:pt>
    <dgm:pt modelId="{E958CDE4-7DB2-4203-ACFB-4D07B3725F8D}" type="pres">
      <dgm:prSet presAssocID="{FDB8CE39-0906-49DC-874E-BE7B11E2545E}" presName="hierRoot1" presStyleCnt="0"/>
      <dgm:spPr/>
    </dgm:pt>
    <dgm:pt modelId="{BB28F2F9-F8D1-4271-A04F-997DC3817BB6}" type="pres">
      <dgm:prSet presAssocID="{FDB8CE39-0906-49DC-874E-BE7B11E2545E}" presName="composite" presStyleCnt="0"/>
      <dgm:spPr/>
    </dgm:pt>
    <dgm:pt modelId="{74A4DDE1-348B-4C8B-A959-632970E035CB}" type="pres">
      <dgm:prSet presAssocID="{FDB8CE39-0906-49DC-874E-BE7B11E2545E}" presName="background" presStyleLbl="node0" presStyleIdx="1" presStyleCnt="2"/>
      <dgm:spPr/>
    </dgm:pt>
    <dgm:pt modelId="{CC30CEE9-D155-4719-A2CD-912925844771}" type="pres">
      <dgm:prSet presAssocID="{FDB8CE39-0906-49DC-874E-BE7B11E2545E}" presName="text" presStyleLbl="fgAcc0" presStyleIdx="1" presStyleCnt="2">
        <dgm:presLayoutVars>
          <dgm:chPref val="3"/>
        </dgm:presLayoutVars>
      </dgm:prSet>
      <dgm:spPr/>
    </dgm:pt>
    <dgm:pt modelId="{6D218A3D-69FB-4958-AD94-499AEB55235C}" type="pres">
      <dgm:prSet presAssocID="{FDB8CE39-0906-49DC-874E-BE7B11E2545E}" presName="hierChild2" presStyleCnt="0"/>
      <dgm:spPr/>
    </dgm:pt>
  </dgm:ptLst>
  <dgm:cxnLst>
    <dgm:cxn modelId="{3BE2AB40-7A5A-4254-842A-782D403383D5}" srcId="{504F13BF-80F7-48F3-A9B0-4F68DF3E4EC6}" destId="{0B18F247-E94F-49E9-A954-BE9254D7A437}" srcOrd="0" destOrd="0" parTransId="{06C60257-5E05-439E-A073-3F635C59EF36}" sibTransId="{861ACE7D-D476-4844-821E-C3425B7E241E}"/>
    <dgm:cxn modelId="{F8852B56-CD46-4417-AA26-D268181BA7CC}" type="presOf" srcId="{FDB8CE39-0906-49DC-874E-BE7B11E2545E}" destId="{CC30CEE9-D155-4719-A2CD-912925844771}" srcOrd="0" destOrd="0" presId="urn:microsoft.com/office/officeart/2005/8/layout/hierarchy1"/>
    <dgm:cxn modelId="{0AB0FBC0-A9E9-4030-9426-DC61A443A666}" type="presOf" srcId="{0B18F247-E94F-49E9-A954-BE9254D7A437}" destId="{6A1EF320-95E7-4B9C-BE0E-CB27CD26A1B1}" srcOrd="0" destOrd="0" presId="urn:microsoft.com/office/officeart/2005/8/layout/hierarchy1"/>
    <dgm:cxn modelId="{3DDC27D3-BCF5-44A4-9CE4-D68A492EDF63}" srcId="{504F13BF-80F7-48F3-A9B0-4F68DF3E4EC6}" destId="{FDB8CE39-0906-49DC-874E-BE7B11E2545E}" srcOrd="1" destOrd="0" parTransId="{3A4BA5E2-1F92-420C-B2C8-E899004A65C8}" sibTransId="{327BB296-4716-42A5-8868-42E406D1AEE4}"/>
    <dgm:cxn modelId="{BF9DC1FE-A02C-489A-A834-4AF58265F627}" type="presOf" srcId="{504F13BF-80F7-48F3-A9B0-4F68DF3E4EC6}" destId="{78257CBC-02D2-4AB8-9B91-39702327B206}" srcOrd="0" destOrd="0" presId="urn:microsoft.com/office/officeart/2005/8/layout/hierarchy1"/>
    <dgm:cxn modelId="{5DD70D7E-2BBA-489F-83AB-339BDD1A2CBE}" type="presParOf" srcId="{78257CBC-02D2-4AB8-9B91-39702327B206}" destId="{6249F743-A062-4010-8E08-5D73C6BA9CB9}" srcOrd="0" destOrd="0" presId="urn:microsoft.com/office/officeart/2005/8/layout/hierarchy1"/>
    <dgm:cxn modelId="{74201BB8-252D-4C46-B0A6-68BE8DA9EE9E}" type="presParOf" srcId="{6249F743-A062-4010-8E08-5D73C6BA9CB9}" destId="{9389B0F9-EE21-4A6A-9D1A-26AF0C9B8A99}" srcOrd="0" destOrd="0" presId="urn:microsoft.com/office/officeart/2005/8/layout/hierarchy1"/>
    <dgm:cxn modelId="{FAED7BD6-0755-4526-BB01-6AD08D1C566C}" type="presParOf" srcId="{9389B0F9-EE21-4A6A-9D1A-26AF0C9B8A99}" destId="{ECB12105-F280-4AC0-8BB8-34E9A212464B}" srcOrd="0" destOrd="0" presId="urn:microsoft.com/office/officeart/2005/8/layout/hierarchy1"/>
    <dgm:cxn modelId="{11D0E2AF-1DBC-4D1B-B60E-33663BEBC62F}" type="presParOf" srcId="{9389B0F9-EE21-4A6A-9D1A-26AF0C9B8A99}" destId="{6A1EF320-95E7-4B9C-BE0E-CB27CD26A1B1}" srcOrd="1" destOrd="0" presId="urn:microsoft.com/office/officeart/2005/8/layout/hierarchy1"/>
    <dgm:cxn modelId="{D8617A03-8B60-4DC4-94F3-30019AF30803}" type="presParOf" srcId="{6249F743-A062-4010-8E08-5D73C6BA9CB9}" destId="{409AC5F1-752D-4FDF-A736-AFDB31EC270B}" srcOrd="1" destOrd="0" presId="urn:microsoft.com/office/officeart/2005/8/layout/hierarchy1"/>
    <dgm:cxn modelId="{F7C9ED5D-BA9E-41BC-B841-C233F465F593}" type="presParOf" srcId="{78257CBC-02D2-4AB8-9B91-39702327B206}" destId="{E958CDE4-7DB2-4203-ACFB-4D07B3725F8D}" srcOrd="1" destOrd="0" presId="urn:microsoft.com/office/officeart/2005/8/layout/hierarchy1"/>
    <dgm:cxn modelId="{8A257659-B869-4E4B-8606-9541A5EA08AC}" type="presParOf" srcId="{E958CDE4-7DB2-4203-ACFB-4D07B3725F8D}" destId="{BB28F2F9-F8D1-4271-A04F-997DC3817BB6}" srcOrd="0" destOrd="0" presId="urn:microsoft.com/office/officeart/2005/8/layout/hierarchy1"/>
    <dgm:cxn modelId="{C72B4FFD-67A8-444C-9637-FF779026DC34}" type="presParOf" srcId="{BB28F2F9-F8D1-4271-A04F-997DC3817BB6}" destId="{74A4DDE1-348B-4C8B-A959-632970E035CB}" srcOrd="0" destOrd="0" presId="urn:microsoft.com/office/officeart/2005/8/layout/hierarchy1"/>
    <dgm:cxn modelId="{F9B18ECA-29AE-401D-A91B-ED65C2671F25}" type="presParOf" srcId="{BB28F2F9-F8D1-4271-A04F-997DC3817BB6}" destId="{CC30CEE9-D155-4719-A2CD-912925844771}" srcOrd="1" destOrd="0" presId="urn:microsoft.com/office/officeart/2005/8/layout/hierarchy1"/>
    <dgm:cxn modelId="{6F09B585-5C40-4510-8BE0-B1ACA2F6CD5F}" type="presParOf" srcId="{E958CDE4-7DB2-4203-ACFB-4D07B3725F8D}" destId="{6D218A3D-69FB-4958-AD94-499AEB55235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30FB1D-A48C-4557-A917-CA7BABDF9DE5}" type="doc">
      <dgm:prSet loTypeId="urn:microsoft.com/office/officeart/2005/8/layout/hChevron3" loCatId="process" qsTypeId="urn:microsoft.com/office/officeart/2005/8/quickstyle/simple4#3" qsCatId="simple" csTypeId="urn:microsoft.com/office/officeart/2005/8/colors/accent3_2#2" csCatId="accent3" phldr="1"/>
      <dgm:spPr/>
      <dgm:t>
        <a:bodyPr/>
        <a:lstStyle/>
        <a:p>
          <a:endParaRPr lang="en-US"/>
        </a:p>
      </dgm:t>
    </dgm:pt>
    <dgm:pt modelId="{979E6239-0F73-4963-8111-D86C209E705C}">
      <dgm:prSet/>
      <dgm:spPr/>
      <dgm:t>
        <a:bodyPr/>
        <a:lstStyle/>
        <a:p>
          <a:r>
            <a:rPr lang="en-IN" dirty="0">
              <a:latin typeface="Times New Roman" panose="02020603050405020304" pitchFamily="18" charset="0"/>
              <a:cs typeface="Times New Roman" panose="02020603050405020304" pitchFamily="18" charset="0"/>
            </a:rPr>
            <a:t>Job analysis determines the necessary areas of human resources or skill limitations within the workforce that can be filled through recruitment.</a:t>
          </a:r>
          <a:endParaRPr lang="en-US" dirty="0">
            <a:latin typeface="Times New Roman" panose="02020603050405020304" pitchFamily="18" charset="0"/>
            <a:cs typeface="Times New Roman" panose="02020603050405020304" pitchFamily="18" charset="0"/>
          </a:endParaRPr>
        </a:p>
      </dgm:t>
    </dgm:pt>
    <dgm:pt modelId="{30373421-F392-47CD-AC15-51373B754B4C}" type="parTrans" cxnId="{99E13A92-3038-4EFA-A46A-0A897B550B8B}">
      <dgm:prSet/>
      <dgm:spPr/>
      <dgm:t>
        <a:bodyPr/>
        <a:lstStyle/>
        <a:p>
          <a:endParaRPr lang="en-US"/>
        </a:p>
      </dgm:t>
    </dgm:pt>
    <dgm:pt modelId="{67A51E4E-E6A8-4A02-8072-1FE8270A6ADB}" type="sibTrans" cxnId="{99E13A92-3038-4EFA-A46A-0A897B550B8B}">
      <dgm:prSet/>
      <dgm:spPr/>
      <dgm:t>
        <a:bodyPr/>
        <a:lstStyle/>
        <a:p>
          <a:endParaRPr lang="en-US"/>
        </a:p>
      </dgm:t>
    </dgm:pt>
    <dgm:pt modelId="{1FD80966-BF4F-4FB7-AFF1-35B34E65A8C7}">
      <dgm:prSet/>
      <dgm:spPr/>
      <dgm:t>
        <a:bodyPr/>
        <a:lstStyle/>
        <a:p>
          <a:r>
            <a:rPr lang="en-IN" dirty="0">
              <a:latin typeface="Times New Roman" panose="02020603050405020304" pitchFamily="18" charset="0"/>
              <a:cs typeface="Times New Roman" panose="02020603050405020304" pitchFamily="18" charset="0"/>
            </a:rPr>
            <a:t>It explains responsibilities, skills, competencies, and knowledge required for transformation roles.</a:t>
          </a:r>
          <a:endParaRPr lang="en-US" dirty="0">
            <a:latin typeface="Times New Roman" panose="02020603050405020304" pitchFamily="18" charset="0"/>
            <a:cs typeface="Times New Roman" panose="02020603050405020304" pitchFamily="18" charset="0"/>
          </a:endParaRPr>
        </a:p>
      </dgm:t>
    </dgm:pt>
    <dgm:pt modelId="{6C430177-5193-438E-AB9D-DA4331C56CEC}" type="parTrans" cxnId="{60E73684-C541-4171-8879-1079C47899FF}">
      <dgm:prSet/>
      <dgm:spPr/>
      <dgm:t>
        <a:bodyPr/>
        <a:lstStyle/>
        <a:p>
          <a:endParaRPr lang="en-US"/>
        </a:p>
      </dgm:t>
    </dgm:pt>
    <dgm:pt modelId="{654AEC0C-356F-4016-8C66-D101AD8FDE6E}" type="sibTrans" cxnId="{60E73684-C541-4171-8879-1079C47899FF}">
      <dgm:prSet/>
      <dgm:spPr/>
      <dgm:t>
        <a:bodyPr/>
        <a:lstStyle/>
        <a:p>
          <a:endParaRPr lang="en-US"/>
        </a:p>
      </dgm:t>
    </dgm:pt>
    <dgm:pt modelId="{AB935C82-A0A6-46CC-B887-766BC8573308}">
      <dgm:prSet/>
      <dgm:spPr/>
      <dgm:t>
        <a:bodyPr/>
        <a:lstStyle/>
        <a:p>
          <a:r>
            <a:rPr lang="en-GB" u="none" dirty="0"/>
            <a:t>Chief Technology Officer, digital product leads, and automated distribution center directors are some of the transformation-related position for which Tesco can recruit. </a:t>
          </a:r>
          <a:endParaRPr lang="en-US" dirty="0">
            <a:latin typeface="Times New Roman" panose="02020603050405020304" pitchFamily="18" charset="0"/>
            <a:cs typeface="Times New Roman" panose="02020603050405020304" pitchFamily="18" charset="0"/>
          </a:endParaRPr>
        </a:p>
      </dgm:t>
    </dgm:pt>
    <dgm:pt modelId="{2258DBA7-1368-4969-9673-D27DBF16E83D}" type="parTrans" cxnId="{FEF72758-8A02-466A-AB3F-BA5947CCB00D}">
      <dgm:prSet/>
      <dgm:spPr/>
      <dgm:t>
        <a:bodyPr/>
        <a:lstStyle/>
        <a:p>
          <a:endParaRPr lang="en-US"/>
        </a:p>
      </dgm:t>
    </dgm:pt>
    <dgm:pt modelId="{5F2DF88A-7807-457B-81BE-F65497DFD27F}" type="sibTrans" cxnId="{FEF72758-8A02-466A-AB3F-BA5947CCB00D}">
      <dgm:prSet/>
      <dgm:spPr/>
      <dgm:t>
        <a:bodyPr/>
        <a:lstStyle/>
        <a:p>
          <a:endParaRPr lang="en-US"/>
        </a:p>
      </dgm:t>
    </dgm:pt>
    <dgm:pt modelId="{31389320-64CC-44B2-BABC-9E642A169063}" type="pres">
      <dgm:prSet presAssocID="{7130FB1D-A48C-4557-A917-CA7BABDF9DE5}" presName="Name0" presStyleCnt="0">
        <dgm:presLayoutVars>
          <dgm:dir/>
          <dgm:resizeHandles val="exact"/>
        </dgm:presLayoutVars>
      </dgm:prSet>
      <dgm:spPr/>
    </dgm:pt>
    <dgm:pt modelId="{D7673E43-0122-4FD3-953A-C72F6F896C70}" type="pres">
      <dgm:prSet presAssocID="{979E6239-0F73-4963-8111-D86C209E705C}" presName="parTxOnly" presStyleLbl="node1" presStyleIdx="0" presStyleCnt="3">
        <dgm:presLayoutVars>
          <dgm:bulletEnabled val="1"/>
        </dgm:presLayoutVars>
      </dgm:prSet>
      <dgm:spPr/>
    </dgm:pt>
    <dgm:pt modelId="{7353F689-E453-4A6A-A208-8A43D60158A8}" type="pres">
      <dgm:prSet presAssocID="{67A51E4E-E6A8-4A02-8072-1FE8270A6ADB}" presName="parSpace" presStyleCnt="0"/>
      <dgm:spPr/>
    </dgm:pt>
    <dgm:pt modelId="{52BB24E7-13B2-4EDA-9DFA-6BC9B7008E16}" type="pres">
      <dgm:prSet presAssocID="{1FD80966-BF4F-4FB7-AFF1-35B34E65A8C7}" presName="parTxOnly" presStyleLbl="node1" presStyleIdx="1" presStyleCnt="3">
        <dgm:presLayoutVars>
          <dgm:bulletEnabled val="1"/>
        </dgm:presLayoutVars>
      </dgm:prSet>
      <dgm:spPr/>
    </dgm:pt>
    <dgm:pt modelId="{104D2CB3-A57E-4885-8F64-313ECFBB665B}" type="pres">
      <dgm:prSet presAssocID="{654AEC0C-356F-4016-8C66-D101AD8FDE6E}" presName="parSpace" presStyleCnt="0"/>
      <dgm:spPr/>
    </dgm:pt>
    <dgm:pt modelId="{552603F8-6B83-448C-A6CE-21AAC8A73382}" type="pres">
      <dgm:prSet presAssocID="{AB935C82-A0A6-46CC-B887-766BC8573308}" presName="parTxOnly" presStyleLbl="node1" presStyleIdx="2" presStyleCnt="3">
        <dgm:presLayoutVars>
          <dgm:bulletEnabled val="1"/>
        </dgm:presLayoutVars>
      </dgm:prSet>
      <dgm:spPr/>
    </dgm:pt>
  </dgm:ptLst>
  <dgm:cxnLst>
    <dgm:cxn modelId="{A43B5704-C2FD-41E1-ABA2-D6CFB82C2A2D}" type="presOf" srcId="{7130FB1D-A48C-4557-A917-CA7BABDF9DE5}" destId="{31389320-64CC-44B2-BABC-9E642A169063}" srcOrd="0" destOrd="0" presId="urn:microsoft.com/office/officeart/2005/8/layout/hChevron3"/>
    <dgm:cxn modelId="{031B512E-5C86-47AB-BDA1-724823837457}" type="presOf" srcId="{AB935C82-A0A6-46CC-B887-766BC8573308}" destId="{552603F8-6B83-448C-A6CE-21AAC8A73382}" srcOrd="0" destOrd="0" presId="urn:microsoft.com/office/officeart/2005/8/layout/hChevron3"/>
    <dgm:cxn modelId="{6D8B4D45-4B06-433B-81CE-097D947E5B52}" type="presOf" srcId="{1FD80966-BF4F-4FB7-AFF1-35B34E65A8C7}" destId="{52BB24E7-13B2-4EDA-9DFA-6BC9B7008E16}" srcOrd="0" destOrd="0" presId="urn:microsoft.com/office/officeart/2005/8/layout/hChevron3"/>
    <dgm:cxn modelId="{FEF72758-8A02-466A-AB3F-BA5947CCB00D}" srcId="{7130FB1D-A48C-4557-A917-CA7BABDF9DE5}" destId="{AB935C82-A0A6-46CC-B887-766BC8573308}" srcOrd="2" destOrd="0" parTransId="{2258DBA7-1368-4969-9673-D27DBF16E83D}" sibTransId="{5F2DF88A-7807-457B-81BE-F65497DFD27F}"/>
    <dgm:cxn modelId="{60E73684-C541-4171-8879-1079C47899FF}" srcId="{7130FB1D-A48C-4557-A917-CA7BABDF9DE5}" destId="{1FD80966-BF4F-4FB7-AFF1-35B34E65A8C7}" srcOrd="1" destOrd="0" parTransId="{6C430177-5193-438E-AB9D-DA4331C56CEC}" sibTransId="{654AEC0C-356F-4016-8C66-D101AD8FDE6E}"/>
    <dgm:cxn modelId="{99E13A92-3038-4EFA-A46A-0A897B550B8B}" srcId="{7130FB1D-A48C-4557-A917-CA7BABDF9DE5}" destId="{979E6239-0F73-4963-8111-D86C209E705C}" srcOrd="0" destOrd="0" parTransId="{30373421-F392-47CD-AC15-51373B754B4C}" sibTransId="{67A51E4E-E6A8-4A02-8072-1FE8270A6ADB}"/>
    <dgm:cxn modelId="{663935C5-F332-46B9-B9C3-22C77054314E}" type="presOf" srcId="{979E6239-0F73-4963-8111-D86C209E705C}" destId="{D7673E43-0122-4FD3-953A-C72F6F896C70}" srcOrd="0" destOrd="0" presId="urn:microsoft.com/office/officeart/2005/8/layout/hChevron3"/>
    <dgm:cxn modelId="{B0FB46E5-5907-4844-B40C-CE769E1CE2B1}" type="presParOf" srcId="{31389320-64CC-44B2-BABC-9E642A169063}" destId="{D7673E43-0122-4FD3-953A-C72F6F896C70}" srcOrd="0" destOrd="0" presId="urn:microsoft.com/office/officeart/2005/8/layout/hChevron3"/>
    <dgm:cxn modelId="{9273838A-43E9-40E9-9311-7087AF1ED4EF}" type="presParOf" srcId="{31389320-64CC-44B2-BABC-9E642A169063}" destId="{7353F689-E453-4A6A-A208-8A43D60158A8}" srcOrd="1" destOrd="0" presId="urn:microsoft.com/office/officeart/2005/8/layout/hChevron3"/>
    <dgm:cxn modelId="{40F14887-09F1-4536-9F8F-A8078E6A8A85}" type="presParOf" srcId="{31389320-64CC-44B2-BABC-9E642A169063}" destId="{52BB24E7-13B2-4EDA-9DFA-6BC9B7008E16}" srcOrd="2" destOrd="0" presId="urn:microsoft.com/office/officeart/2005/8/layout/hChevron3"/>
    <dgm:cxn modelId="{13182100-1F02-4B83-B29D-F2B9B6A32DA4}" type="presParOf" srcId="{31389320-64CC-44B2-BABC-9E642A169063}" destId="{104D2CB3-A57E-4885-8F64-313ECFBB665B}" srcOrd="3" destOrd="0" presId="urn:microsoft.com/office/officeart/2005/8/layout/hChevron3"/>
    <dgm:cxn modelId="{F3D27FE3-19C5-4609-B2A0-83B3BC26AA9C}" type="presParOf" srcId="{31389320-64CC-44B2-BABC-9E642A169063}" destId="{552603F8-6B83-448C-A6CE-21AAC8A73382}" srcOrd="4"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0D3210-807A-4D80-BC1F-B6AD846B0BAE}" type="doc">
      <dgm:prSet loTypeId="urn:microsoft.com/office/officeart/2018/2/layout/IconCircleList" loCatId="icon" qsTypeId="urn:microsoft.com/office/officeart/2005/8/quickstyle/simple1#37" qsCatId="simple" csTypeId="urn:microsoft.com/office/officeart/2018/5/colors/Iconchunking_neutralbg_colorful1" csCatId="colorful" phldr="1"/>
      <dgm:spPr/>
      <dgm:t>
        <a:bodyPr/>
        <a:lstStyle/>
        <a:p>
          <a:endParaRPr lang="en-US"/>
        </a:p>
      </dgm:t>
    </dgm:pt>
    <dgm:pt modelId="{EB736C6C-C0BA-4766-9565-51FED0C87416}">
      <dgm:prSet/>
      <dgm:spPr/>
      <dgm:t>
        <a:bodyPr/>
        <a:lstStyle/>
        <a:p>
          <a:r>
            <a:rPr lang="en-IN" dirty="0">
              <a:latin typeface="Times New Roman" panose="02020603050405020304" pitchFamily="18" charset="0"/>
              <a:cs typeface="Times New Roman" panose="02020603050405020304" pitchFamily="18" charset="0"/>
            </a:rPr>
            <a:t>In the case of Tesco, job descriptions cannot focus on the traditional methods of physical store operations due to the priority of digital transformation. </a:t>
          </a:r>
          <a:endParaRPr lang="en-US" dirty="0">
            <a:latin typeface="Times New Roman" panose="02020603050405020304" pitchFamily="18" charset="0"/>
            <a:cs typeface="Times New Roman" panose="02020603050405020304" pitchFamily="18" charset="0"/>
          </a:endParaRPr>
        </a:p>
      </dgm:t>
    </dgm:pt>
    <dgm:pt modelId="{16DC101F-15B4-40BE-9CB6-AC5823C3E86D}" type="parTrans" cxnId="{4C14F8FF-2949-44E8-B13A-94024544D5E3}">
      <dgm:prSet/>
      <dgm:spPr/>
      <dgm:t>
        <a:bodyPr/>
        <a:lstStyle/>
        <a:p>
          <a:endParaRPr lang="en-US"/>
        </a:p>
      </dgm:t>
    </dgm:pt>
    <dgm:pt modelId="{B16042BE-6A5C-443A-8C6C-5E690CAFFCA5}" type="sibTrans" cxnId="{4C14F8FF-2949-44E8-B13A-94024544D5E3}">
      <dgm:prSet/>
      <dgm:spPr/>
      <dgm:t>
        <a:bodyPr/>
        <a:lstStyle/>
        <a:p>
          <a:endParaRPr lang="en-US"/>
        </a:p>
      </dgm:t>
    </dgm:pt>
    <dgm:pt modelId="{CD194089-A7EF-467B-85EA-545B1EB0D8FD}">
      <dgm:prSet/>
      <dgm:spPr/>
      <dgm:t>
        <a:bodyPr/>
        <a:lstStyle/>
        <a:p>
          <a:r>
            <a:rPr lang="en-IN" dirty="0">
              <a:latin typeface="Times New Roman" panose="02020603050405020304" pitchFamily="18" charset="0"/>
              <a:cs typeface="Times New Roman" panose="02020603050405020304" pitchFamily="18" charset="0"/>
            </a:rPr>
            <a:t>The job description helps differentiate duties for specific job roles, qualifications and skills, and desirable and essential criteria. </a:t>
          </a:r>
          <a:endParaRPr lang="en-US" dirty="0">
            <a:latin typeface="Times New Roman" panose="02020603050405020304" pitchFamily="18" charset="0"/>
            <a:cs typeface="Times New Roman" panose="02020603050405020304" pitchFamily="18" charset="0"/>
          </a:endParaRPr>
        </a:p>
      </dgm:t>
    </dgm:pt>
    <dgm:pt modelId="{E7310F7E-5C7E-4F00-AE76-B2942341812F}" type="parTrans" cxnId="{B3D00F84-93ED-4630-93B4-7CCABFD5D58A}">
      <dgm:prSet/>
      <dgm:spPr/>
      <dgm:t>
        <a:bodyPr/>
        <a:lstStyle/>
        <a:p>
          <a:endParaRPr lang="en-US"/>
        </a:p>
      </dgm:t>
    </dgm:pt>
    <dgm:pt modelId="{FC261885-953A-4C8C-B08C-EEA2B4145560}" type="sibTrans" cxnId="{B3D00F84-93ED-4630-93B4-7CCABFD5D58A}">
      <dgm:prSet/>
      <dgm:spPr/>
      <dgm:t>
        <a:bodyPr/>
        <a:lstStyle/>
        <a:p>
          <a:endParaRPr lang="en-US"/>
        </a:p>
      </dgm:t>
    </dgm:pt>
    <dgm:pt modelId="{72956FF0-5175-4FDC-AAC9-6B93AA85EE15}" type="pres">
      <dgm:prSet presAssocID="{870D3210-807A-4D80-BC1F-B6AD846B0BAE}" presName="root" presStyleCnt="0">
        <dgm:presLayoutVars>
          <dgm:dir/>
          <dgm:resizeHandles val="exact"/>
        </dgm:presLayoutVars>
      </dgm:prSet>
      <dgm:spPr/>
    </dgm:pt>
    <dgm:pt modelId="{97426207-FB5E-4899-BEC8-EE3D4A16D2FF}" type="pres">
      <dgm:prSet presAssocID="{870D3210-807A-4D80-BC1F-B6AD846B0BAE}" presName="container" presStyleCnt="0">
        <dgm:presLayoutVars>
          <dgm:dir/>
          <dgm:resizeHandles val="exact"/>
        </dgm:presLayoutVars>
      </dgm:prSet>
      <dgm:spPr/>
    </dgm:pt>
    <dgm:pt modelId="{2A971D8F-0888-4135-BB3D-1799B4AC57FA}" type="pres">
      <dgm:prSet presAssocID="{EB736C6C-C0BA-4766-9565-51FED0C87416}" presName="compNode" presStyleCnt="0"/>
      <dgm:spPr/>
    </dgm:pt>
    <dgm:pt modelId="{A29681DF-6901-4927-A536-44CC3A4ED01D}" type="pres">
      <dgm:prSet presAssocID="{EB736C6C-C0BA-4766-9565-51FED0C87416}" presName="iconBgRect" presStyleLbl="bgShp" presStyleIdx="0" presStyleCnt="2"/>
      <dgm:spPr/>
    </dgm:pt>
    <dgm:pt modelId="{0AE2B884-B876-47EB-8B54-6E0B7C84706D}" type="pres">
      <dgm:prSet presAssocID="{EB736C6C-C0BA-4766-9565-51FED0C87416}"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ore"/>
        </a:ext>
      </dgm:extLst>
    </dgm:pt>
    <dgm:pt modelId="{10BDC930-58A7-4609-9C72-6BA796387509}" type="pres">
      <dgm:prSet presAssocID="{EB736C6C-C0BA-4766-9565-51FED0C87416}" presName="spaceRect" presStyleCnt="0"/>
      <dgm:spPr/>
    </dgm:pt>
    <dgm:pt modelId="{8F7177D1-19F7-45E4-9BBD-B7B5323815EB}" type="pres">
      <dgm:prSet presAssocID="{EB736C6C-C0BA-4766-9565-51FED0C87416}" presName="textRect" presStyleLbl="revTx" presStyleIdx="0" presStyleCnt="2">
        <dgm:presLayoutVars>
          <dgm:chMax val="1"/>
          <dgm:chPref val="1"/>
        </dgm:presLayoutVars>
      </dgm:prSet>
      <dgm:spPr/>
    </dgm:pt>
    <dgm:pt modelId="{A7BA0CF7-7882-4A8C-B107-C847B9AE2406}" type="pres">
      <dgm:prSet presAssocID="{B16042BE-6A5C-443A-8C6C-5E690CAFFCA5}" presName="sibTrans" presStyleLbl="sibTrans2D1" presStyleIdx="0" presStyleCnt="0"/>
      <dgm:spPr/>
    </dgm:pt>
    <dgm:pt modelId="{37524249-A136-4439-9D4D-62980606F6E5}" type="pres">
      <dgm:prSet presAssocID="{CD194089-A7EF-467B-85EA-545B1EB0D8FD}" presName="compNode" presStyleCnt="0"/>
      <dgm:spPr/>
    </dgm:pt>
    <dgm:pt modelId="{1ABEAC26-F530-42ED-82C3-40AB431BDA2D}" type="pres">
      <dgm:prSet presAssocID="{CD194089-A7EF-467B-85EA-545B1EB0D8FD}" presName="iconBgRect" presStyleLbl="bgShp" presStyleIdx="1" presStyleCnt="2"/>
      <dgm:spPr/>
    </dgm:pt>
    <dgm:pt modelId="{7D24895C-FFA8-46F5-BF54-A9EB896FF8CE}" type="pres">
      <dgm:prSet presAssocID="{CD194089-A7EF-467B-85EA-545B1EB0D8FD}"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B08166E1-0A39-4F26-9D3F-702209E25642}" type="pres">
      <dgm:prSet presAssocID="{CD194089-A7EF-467B-85EA-545B1EB0D8FD}" presName="spaceRect" presStyleCnt="0"/>
      <dgm:spPr/>
    </dgm:pt>
    <dgm:pt modelId="{C4D8E686-1E5F-4C00-B8D5-B674935427E5}" type="pres">
      <dgm:prSet presAssocID="{CD194089-A7EF-467B-85EA-545B1EB0D8FD}" presName="textRect" presStyleLbl="revTx" presStyleIdx="1" presStyleCnt="2">
        <dgm:presLayoutVars>
          <dgm:chMax val="1"/>
          <dgm:chPref val="1"/>
        </dgm:presLayoutVars>
      </dgm:prSet>
      <dgm:spPr/>
    </dgm:pt>
  </dgm:ptLst>
  <dgm:cxnLst>
    <dgm:cxn modelId="{0CA9D316-357B-444C-ADF0-67DDD753915C}" type="presOf" srcId="{CD194089-A7EF-467B-85EA-545B1EB0D8FD}" destId="{C4D8E686-1E5F-4C00-B8D5-B674935427E5}" srcOrd="0" destOrd="0" presId="urn:microsoft.com/office/officeart/2018/2/layout/IconCircleList"/>
    <dgm:cxn modelId="{B3D00F84-93ED-4630-93B4-7CCABFD5D58A}" srcId="{870D3210-807A-4D80-BC1F-B6AD846B0BAE}" destId="{CD194089-A7EF-467B-85EA-545B1EB0D8FD}" srcOrd="1" destOrd="0" parTransId="{E7310F7E-5C7E-4F00-AE76-B2942341812F}" sibTransId="{FC261885-953A-4C8C-B08C-EEA2B4145560}"/>
    <dgm:cxn modelId="{663DB38A-1EA4-466E-8E9F-79FE211DB161}" type="presOf" srcId="{870D3210-807A-4D80-BC1F-B6AD846B0BAE}" destId="{72956FF0-5175-4FDC-AAC9-6B93AA85EE15}" srcOrd="0" destOrd="0" presId="urn:microsoft.com/office/officeart/2018/2/layout/IconCircleList"/>
    <dgm:cxn modelId="{52FD0895-EDBC-4C65-8150-5A5476C70011}" type="presOf" srcId="{B16042BE-6A5C-443A-8C6C-5E690CAFFCA5}" destId="{A7BA0CF7-7882-4A8C-B107-C847B9AE2406}" srcOrd="0" destOrd="0" presId="urn:microsoft.com/office/officeart/2018/2/layout/IconCircleList"/>
    <dgm:cxn modelId="{D4A2DFB6-58F1-4B48-B49A-F5B38C946F18}" type="presOf" srcId="{EB736C6C-C0BA-4766-9565-51FED0C87416}" destId="{8F7177D1-19F7-45E4-9BBD-B7B5323815EB}" srcOrd="0" destOrd="0" presId="urn:microsoft.com/office/officeart/2018/2/layout/IconCircleList"/>
    <dgm:cxn modelId="{4C14F8FF-2949-44E8-B13A-94024544D5E3}" srcId="{870D3210-807A-4D80-BC1F-B6AD846B0BAE}" destId="{EB736C6C-C0BA-4766-9565-51FED0C87416}" srcOrd="0" destOrd="0" parTransId="{16DC101F-15B4-40BE-9CB6-AC5823C3E86D}" sibTransId="{B16042BE-6A5C-443A-8C6C-5E690CAFFCA5}"/>
    <dgm:cxn modelId="{DEFEE62B-0B5A-40C1-997F-4311AC0D8F02}" type="presParOf" srcId="{72956FF0-5175-4FDC-AAC9-6B93AA85EE15}" destId="{97426207-FB5E-4899-BEC8-EE3D4A16D2FF}" srcOrd="0" destOrd="0" presId="urn:microsoft.com/office/officeart/2018/2/layout/IconCircleList"/>
    <dgm:cxn modelId="{3E41E096-FAE6-4D38-8DA1-E569023B7515}" type="presParOf" srcId="{97426207-FB5E-4899-BEC8-EE3D4A16D2FF}" destId="{2A971D8F-0888-4135-BB3D-1799B4AC57FA}" srcOrd="0" destOrd="0" presId="urn:microsoft.com/office/officeart/2018/2/layout/IconCircleList"/>
    <dgm:cxn modelId="{AA172719-221F-4F34-B732-67D1E086283C}" type="presParOf" srcId="{2A971D8F-0888-4135-BB3D-1799B4AC57FA}" destId="{A29681DF-6901-4927-A536-44CC3A4ED01D}" srcOrd="0" destOrd="0" presId="urn:microsoft.com/office/officeart/2018/2/layout/IconCircleList"/>
    <dgm:cxn modelId="{515E5ADF-A496-483F-9BD6-ABDCD7EEB485}" type="presParOf" srcId="{2A971D8F-0888-4135-BB3D-1799B4AC57FA}" destId="{0AE2B884-B876-47EB-8B54-6E0B7C84706D}" srcOrd="1" destOrd="0" presId="urn:microsoft.com/office/officeart/2018/2/layout/IconCircleList"/>
    <dgm:cxn modelId="{05DAE4A0-7E1B-45D0-BD65-C788F08E77EF}" type="presParOf" srcId="{2A971D8F-0888-4135-BB3D-1799B4AC57FA}" destId="{10BDC930-58A7-4609-9C72-6BA796387509}" srcOrd="2" destOrd="0" presId="urn:microsoft.com/office/officeart/2018/2/layout/IconCircleList"/>
    <dgm:cxn modelId="{004F7623-0A2E-4787-92D4-EF6B92873192}" type="presParOf" srcId="{2A971D8F-0888-4135-BB3D-1799B4AC57FA}" destId="{8F7177D1-19F7-45E4-9BBD-B7B5323815EB}" srcOrd="3" destOrd="0" presId="urn:microsoft.com/office/officeart/2018/2/layout/IconCircleList"/>
    <dgm:cxn modelId="{18FAD712-2217-44D1-B0FB-B0A9231F336B}" type="presParOf" srcId="{97426207-FB5E-4899-BEC8-EE3D4A16D2FF}" destId="{A7BA0CF7-7882-4A8C-B107-C847B9AE2406}" srcOrd="1" destOrd="0" presId="urn:microsoft.com/office/officeart/2018/2/layout/IconCircleList"/>
    <dgm:cxn modelId="{AA7F7AD7-9A51-4BC5-9310-C86BA792C883}" type="presParOf" srcId="{97426207-FB5E-4899-BEC8-EE3D4A16D2FF}" destId="{37524249-A136-4439-9D4D-62980606F6E5}" srcOrd="2" destOrd="0" presId="urn:microsoft.com/office/officeart/2018/2/layout/IconCircleList"/>
    <dgm:cxn modelId="{DFC49977-417B-4F2D-A43D-9C8625941FFD}" type="presParOf" srcId="{37524249-A136-4439-9D4D-62980606F6E5}" destId="{1ABEAC26-F530-42ED-82C3-40AB431BDA2D}" srcOrd="0" destOrd="0" presId="urn:microsoft.com/office/officeart/2018/2/layout/IconCircleList"/>
    <dgm:cxn modelId="{52DFE2DE-7360-4ED1-B588-34776644F3D1}" type="presParOf" srcId="{37524249-A136-4439-9D4D-62980606F6E5}" destId="{7D24895C-FFA8-46F5-BF54-A9EB896FF8CE}" srcOrd="1" destOrd="0" presId="urn:microsoft.com/office/officeart/2018/2/layout/IconCircleList"/>
    <dgm:cxn modelId="{4D9EB0F0-7AFF-43E4-87E0-4712A5F3AA0F}" type="presParOf" srcId="{37524249-A136-4439-9D4D-62980606F6E5}" destId="{B08166E1-0A39-4F26-9D3F-702209E25642}" srcOrd="2" destOrd="0" presId="urn:microsoft.com/office/officeart/2018/2/layout/IconCircleList"/>
    <dgm:cxn modelId="{2F419643-D23E-46B2-A4F2-AF7177A9FC3B}" type="presParOf" srcId="{37524249-A136-4439-9D4D-62980606F6E5}" destId="{C4D8E686-1E5F-4C00-B8D5-B674935427E5}"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82B4F64-975E-4F4F-8251-4E263E9C8ED9}" type="doc">
      <dgm:prSet loTypeId="urn:microsoft.com/office/officeart/2018/2/layout/IconVerticalSolidList" loCatId="icon" qsTypeId="urn:microsoft.com/office/officeart/2005/8/quickstyle/simple1#55" qsCatId="simple" csTypeId="urn:microsoft.com/office/officeart/2005/8/colors/accent1_2#27" csCatId="accent1" phldr="1"/>
      <dgm:spPr/>
      <dgm:t>
        <a:bodyPr/>
        <a:lstStyle/>
        <a:p>
          <a:endParaRPr lang="en-US"/>
        </a:p>
      </dgm:t>
    </dgm:pt>
    <dgm:pt modelId="{37D3CBF2-CA09-48BA-9AF4-54ECCE564B56}">
      <dgm:prSet/>
      <dgm:spPr/>
      <dgm:t>
        <a:bodyPr/>
        <a:lstStyle/>
        <a:p>
          <a:pPr>
            <a:lnSpc>
              <a:spcPct val="100000"/>
            </a:lnSpc>
          </a:pPr>
          <a:r>
            <a:rPr lang="en-IN" dirty="0">
              <a:latin typeface="Times New Roman" panose="02020603050405020304" pitchFamily="18" charset="0"/>
              <a:cs typeface="Times New Roman" panose="02020603050405020304" pitchFamily="18" charset="0"/>
            </a:rPr>
            <a:t>Tesco can place its recruitment advertising on different online job platforms. </a:t>
          </a:r>
          <a:endParaRPr lang="en-US" dirty="0">
            <a:latin typeface="Times New Roman" panose="02020603050405020304" pitchFamily="18" charset="0"/>
            <a:cs typeface="Times New Roman" panose="02020603050405020304" pitchFamily="18" charset="0"/>
          </a:endParaRPr>
        </a:p>
      </dgm:t>
    </dgm:pt>
    <dgm:pt modelId="{E303EA08-5A2F-4516-AA55-971181FE906F}" type="parTrans" cxnId="{27B6F3E3-5C4F-41A9-87BD-EE33B5723B65}">
      <dgm:prSet/>
      <dgm:spPr/>
      <dgm:t>
        <a:bodyPr/>
        <a:lstStyle/>
        <a:p>
          <a:endParaRPr lang="en-US"/>
        </a:p>
      </dgm:t>
    </dgm:pt>
    <dgm:pt modelId="{809A13B7-2992-40C9-890F-0FA3812A1814}" type="sibTrans" cxnId="{27B6F3E3-5C4F-41A9-87BD-EE33B5723B65}">
      <dgm:prSet/>
      <dgm:spPr/>
      <dgm:t>
        <a:bodyPr/>
        <a:lstStyle/>
        <a:p>
          <a:endParaRPr lang="en-US"/>
        </a:p>
      </dgm:t>
    </dgm:pt>
    <dgm:pt modelId="{99DEEB58-BDA7-4860-A26E-32200B28975E}">
      <dgm:prSet/>
      <dgm:spPr/>
      <dgm:t>
        <a:bodyPr/>
        <a:lstStyle/>
        <a:p>
          <a:pPr>
            <a:lnSpc>
              <a:spcPct val="100000"/>
            </a:lnSpc>
          </a:pPr>
          <a:r>
            <a:rPr lang="en-IN" dirty="0">
              <a:latin typeface="Times New Roman" panose="02020603050405020304" pitchFamily="18" charset="0"/>
              <a:cs typeface="Times New Roman" panose="02020603050405020304" pitchFamily="18" charset="0"/>
            </a:rPr>
            <a:t>They can pay for ads in order to reach their target audiences on different job portals such as LinkedIn, GitHub, and Stack Overflow, company website, recruitment agencies, professional networks.  </a:t>
          </a:r>
          <a:endParaRPr lang="en-US" dirty="0">
            <a:latin typeface="Times New Roman" panose="02020603050405020304" pitchFamily="18" charset="0"/>
            <a:cs typeface="Times New Roman" panose="02020603050405020304" pitchFamily="18" charset="0"/>
          </a:endParaRPr>
        </a:p>
      </dgm:t>
    </dgm:pt>
    <dgm:pt modelId="{5BC0F3EF-E71C-4309-95E6-9F9A4AF9E9CA}" type="parTrans" cxnId="{51F42E3C-AAEB-48A5-A31E-660FE87825FF}">
      <dgm:prSet/>
      <dgm:spPr/>
      <dgm:t>
        <a:bodyPr/>
        <a:lstStyle/>
        <a:p>
          <a:endParaRPr lang="en-US"/>
        </a:p>
      </dgm:t>
    </dgm:pt>
    <dgm:pt modelId="{72E0FDF7-45A0-4B67-B68C-2AC4E5745420}" type="sibTrans" cxnId="{51F42E3C-AAEB-48A5-A31E-660FE87825FF}">
      <dgm:prSet/>
      <dgm:spPr/>
      <dgm:t>
        <a:bodyPr/>
        <a:lstStyle/>
        <a:p>
          <a:endParaRPr lang="en-US"/>
        </a:p>
      </dgm:t>
    </dgm:pt>
    <dgm:pt modelId="{2A9994A1-0146-47D8-8DB4-D94B2C53177A}">
      <dgm:prSet/>
      <dgm:spPr/>
      <dgm:t>
        <a:bodyPr/>
        <a:lstStyle/>
        <a:p>
          <a:pPr>
            <a:lnSpc>
              <a:spcPct val="100000"/>
            </a:lnSpc>
          </a:pPr>
          <a:r>
            <a:rPr lang="en-IN" dirty="0">
              <a:latin typeface="Times New Roman" panose="02020603050405020304" pitchFamily="18" charset="0"/>
              <a:cs typeface="Times New Roman" panose="02020603050405020304" pitchFamily="18" charset="0"/>
            </a:rPr>
            <a:t>This approach aims to build a pipeline for appropriate candidates who have potential for specific transformation-related roles (Priyadarsini and Ss, 2025). </a:t>
          </a:r>
          <a:endParaRPr lang="en-US" dirty="0">
            <a:latin typeface="Times New Roman" panose="02020603050405020304" pitchFamily="18" charset="0"/>
            <a:cs typeface="Times New Roman" panose="02020603050405020304" pitchFamily="18" charset="0"/>
          </a:endParaRPr>
        </a:p>
      </dgm:t>
    </dgm:pt>
    <dgm:pt modelId="{C814F6C6-9454-46E0-9799-EDF2139B7C0B}" type="parTrans" cxnId="{4FD4BC3E-C574-43E8-ACED-50E3D943520D}">
      <dgm:prSet/>
      <dgm:spPr/>
      <dgm:t>
        <a:bodyPr/>
        <a:lstStyle/>
        <a:p>
          <a:endParaRPr lang="en-US"/>
        </a:p>
      </dgm:t>
    </dgm:pt>
    <dgm:pt modelId="{AF557B83-2A16-4153-BB5B-234EC71A1DD0}" type="sibTrans" cxnId="{4FD4BC3E-C574-43E8-ACED-50E3D943520D}">
      <dgm:prSet/>
      <dgm:spPr/>
      <dgm:t>
        <a:bodyPr/>
        <a:lstStyle/>
        <a:p>
          <a:endParaRPr lang="en-US"/>
        </a:p>
      </dgm:t>
    </dgm:pt>
    <dgm:pt modelId="{8AA44CB6-E504-4ACC-B87A-C2D945437671}" type="pres">
      <dgm:prSet presAssocID="{482B4F64-975E-4F4F-8251-4E263E9C8ED9}" presName="root" presStyleCnt="0">
        <dgm:presLayoutVars>
          <dgm:dir/>
          <dgm:resizeHandles val="exact"/>
        </dgm:presLayoutVars>
      </dgm:prSet>
      <dgm:spPr/>
    </dgm:pt>
    <dgm:pt modelId="{57768E27-869B-4498-A56D-CD6E2215FBDB}" type="pres">
      <dgm:prSet presAssocID="{37D3CBF2-CA09-48BA-9AF4-54ECCE564B56}" presName="compNode" presStyleCnt="0"/>
      <dgm:spPr/>
    </dgm:pt>
    <dgm:pt modelId="{93E60665-56A0-4905-B55A-4AA6F0F16310}" type="pres">
      <dgm:prSet presAssocID="{37D3CBF2-CA09-48BA-9AF4-54ECCE564B56}" presName="bgRect" presStyleLbl="bgShp" presStyleIdx="0" presStyleCnt="3"/>
      <dgm:spPr/>
    </dgm:pt>
    <dgm:pt modelId="{E684AA31-E7AC-4110-B54D-423A91A06128}" type="pres">
      <dgm:prSet presAssocID="{37D3CBF2-CA09-48BA-9AF4-54ECCE564B5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Laptop"/>
        </a:ext>
      </dgm:extLst>
    </dgm:pt>
    <dgm:pt modelId="{88B64081-7AFA-4722-85CD-2A5C7E8C594C}" type="pres">
      <dgm:prSet presAssocID="{37D3CBF2-CA09-48BA-9AF4-54ECCE564B56}" presName="spaceRect" presStyleCnt="0"/>
      <dgm:spPr/>
    </dgm:pt>
    <dgm:pt modelId="{D11E6123-4819-432A-93D4-E613EA7C6483}" type="pres">
      <dgm:prSet presAssocID="{37D3CBF2-CA09-48BA-9AF4-54ECCE564B56}" presName="parTx" presStyleLbl="revTx" presStyleIdx="0" presStyleCnt="3">
        <dgm:presLayoutVars>
          <dgm:chMax val="0"/>
          <dgm:chPref val="0"/>
        </dgm:presLayoutVars>
      </dgm:prSet>
      <dgm:spPr/>
    </dgm:pt>
    <dgm:pt modelId="{B8E55FE1-E64E-49C2-8210-40F47437AFAF}" type="pres">
      <dgm:prSet presAssocID="{809A13B7-2992-40C9-890F-0FA3812A1814}" presName="sibTrans" presStyleCnt="0"/>
      <dgm:spPr/>
    </dgm:pt>
    <dgm:pt modelId="{AFBFAAB9-8CD8-4713-83CB-EC59357F6920}" type="pres">
      <dgm:prSet presAssocID="{99DEEB58-BDA7-4860-A26E-32200B28975E}" presName="compNode" presStyleCnt="0"/>
      <dgm:spPr/>
    </dgm:pt>
    <dgm:pt modelId="{327E8F05-BACD-41F4-AD73-E14540E3527D}" type="pres">
      <dgm:prSet presAssocID="{99DEEB58-BDA7-4860-A26E-32200B28975E}" presName="bgRect" presStyleLbl="bgShp" presStyleIdx="1" presStyleCnt="3"/>
      <dgm:spPr/>
    </dgm:pt>
    <dgm:pt modelId="{58FAFB47-4191-4DC4-8751-47E3EE62CF70}" type="pres">
      <dgm:prSet presAssocID="{99DEEB58-BDA7-4860-A26E-32200B28975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ilter"/>
        </a:ext>
      </dgm:extLst>
    </dgm:pt>
    <dgm:pt modelId="{12960398-0DFF-4CAD-BF0A-1FD8A0594FD6}" type="pres">
      <dgm:prSet presAssocID="{99DEEB58-BDA7-4860-A26E-32200B28975E}" presName="spaceRect" presStyleCnt="0"/>
      <dgm:spPr/>
    </dgm:pt>
    <dgm:pt modelId="{B8EC6D61-072B-40E1-882F-A12C8526A0C7}" type="pres">
      <dgm:prSet presAssocID="{99DEEB58-BDA7-4860-A26E-32200B28975E}" presName="parTx" presStyleLbl="revTx" presStyleIdx="1" presStyleCnt="3">
        <dgm:presLayoutVars>
          <dgm:chMax val="0"/>
          <dgm:chPref val="0"/>
        </dgm:presLayoutVars>
      </dgm:prSet>
      <dgm:spPr/>
    </dgm:pt>
    <dgm:pt modelId="{826310EA-7D96-4792-903F-6EE0723D8A04}" type="pres">
      <dgm:prSet presAssocID="{72E0FDF7-45A0-4B67-B68C-2AC4E5745420}" presName="sibTrans" presStyleCnt="0"/>
      <dgm:spPr/>
    </dgm:pt>
    <dgm:pt modelId="{40329E2A-982E-483F-8A00-C1F5F3CB60BB}" type="pres">
      <dgm:prSet presAssocID="{2A9994A1-0146-47D8-8DB4-D94B2C53177A}" presName="compNode" presStyleCnt="0"/>
      <dgm:spPr/>
    </dgm:pt>
    <dgm:pt modelId="{01F55FE3-85DB-4B03-9BE7-DE9B8B7E4ADE}" type="pres">
      <dgm:prSet presAssocID="{2A9994A1-0146-47D8-8DB4-D94B2C53177A}" presName="bgRect" presStyleLbl="bgShp" presStyleIdx="2" presStyleCnt="3"/>
      <dgm:spPr/>
    </dgm:pt>
    <dgm:pt modelId="{A678B3C9-D8A3-46F2-BE96-993865329DDF}" type="pres">
      <dgm:prSet presAssocID="{2A9994A1-0146-47D8-8DB4-D94B2C53177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iploma"/>
        </a:ext>
      </dgm:extLst>
    </dgm:pt>
    <dgm:pt modelId="{0BFB1EDB-6A18-468C-B615-A029B4333EA3}" type="pres">
      <dgm:prSet presAssocID="{2A9994A1-0146-47D8-8DB4-D94B2C53177A}" presName="spaceRect" presStyleCnt="0"/>
      <dgm:spPr/>
    </dgm:pt>
    <dgm:pt modelId="{369C2F86-BD52-4EC1-8C86-54FDF6BBF2EE}" type="pres">
      <dgm:prSet presAssocID="{2A9994A1-0146-47D8-8DB4-D94B2C53177A}" presName="parTx" presStyleLbl="revTx" presStyleIdx="2" presStyleCnt="3">
        <dgm:presLayoutVars>
          <dgm:chMax val="0"/>
          <dgm:chPref val="0"/>
        </dgm:presLayoutVars>
      </dgm:prSet>
      <dgm:spPr/>
    </dgm:pt>
  </dgm:ptLst>
  <dgm:cxnLst>
    <dgm:cxn modelId="{CA2F8439-A53F-4E07-A35D-20405CE38713}" type="presOf" srcId="{99DEEB58-BDA7-4860-A26E-32200B28975E}" destId="{B8EC6D61-072B-40E1-882F-A12C8526A0C7}" srcOrd="0" destOrd="0" presId="urn:microsoft.com/office/officeart/2018/2/layout/IconVerticalSolidList"/>
    <dgm:cxn modelId="{51F42E3C-AAEB-48A5-A31E-660FE87825FF}" srcId="{482B4F64-975E-4F4F-8251-4E263E9C8ED9}" destId="{99DEEB58-BDA7-4860-A26E-32200B28975E}" srcOrd="1" destOrd="0" parTransId="{5BC0F3EF-E71C-4309-95E6-9F9A4AF9E9CA}" sibTransId="{72E0FDF7-45A0-4B67-B68C-2AC4E5745420}"/>
    <dgm:cxn modelId="{4FD4BC3E-C574-43E8-ACED-50E3D943520D}" srcId="{482B4F64-975E-4F4F-8251-4E263E9C8ED9}" destId="{2A9994A1-0146-47D8-8DB4-D94B2C53177A}" srcOrd="2" destOrd="0" parTransId="{C814F6C6-9454-46E0-9799-EDF2139B7C0B}" sibTransId="{AF557B83-2A16-4153-BB5B-234EC71A1DD0}"/>
    <dgm:cxn modelId="{1550183F-1D4C-42BF-846F-D635C98E4453}" type="presOf" srcId="{2A9994A1-0146-47D8-8DB4-D94B2C53177A}" destId="{369C2F86-BD52-4EC1-8C86-54FDF6BBF2EE}" srcOrd="0" destOrd="0" presId="urn:microsoft.com/office/officeart/2018/2/layout/IconVerticalSolidList"/>
    <dgm:cxn modelId="{BCEB0B6E-16F1-4588-A4EE-FA04A09E86F9}" type="presOf" srcId="{482B4F64-975E-4F4F-8251-4E263E9C8ED9}" destId="{8AA44CB6-E504-4ACC-B87A-C2D945437671}" srcOrd="0" destOrd="0" presId="urn:microsoft.com/office/officeart/2018/2/layout/IconVerticalSolidList"/>
    <dgm:cxn modelId="{E2F179B2-3B75-4C36-A4CE-CCD3D66E5E4A}" type="presOf" srcId="{37D3CBF2-CA09-48BA-9AF4-54ECCE564B56}" destId="{D11E6123-4819-432A-93D4-E613EA7C6483}" srcOrd="0" destOrd="0" presId="urn:microsoft.com/office/officeart/2018/2/layout/IconVerticalSolidList"/>
    <dgm:cxn modelId="{27B6F3E3-5C4F-41A9-87BD-EE33B5723B65}" srcId="{482B4F64-975E-4F4F-8251-4E263E9C8ED9}" destId="{37D3CBF2-CA09-48BA-9AF4-54ECCE564B56}" srcOrd="0" destOrd="0" parTransId="{E303EA08-5A2F-4516-AA55-971181FE906F}" sibTransId="{809A13B7-2992-40C9-890F-0FA3812A1814}"/>
    <dgm:cxn modelId="{1E5AF697-30ED-49E4-95A8-D517A31F3690}" type="presParOf" srcId="{8AA44CB6-E504-4ACC-B87A-C2D945437671}" destId="{57768E27-869B-4498-A56D-CD6E2215FBDB}" srcOrd="0" destOrd="0" presId="urn:microsoft.com/office/officeart/2018/2/layout/IconVerticalSolidList"/>
    <dgm:cxn modelId="{F95E0EFF-5726-412E-B426-4F862E5F695C}" type="presParOf" srcId="{57768E27-869B-4498-A56D-CD6E2215FBDB}" destId="{93E60665-56A0-4905-B55A-4AA6F0F16310}" srcOrd="0" destOrd="0" presId="urn:microsoft.com/office/officeart/2018/2/layout/IconVerticalSolidList"/>
    <dgm:cxn modelId="{4753A985-F1E0-4A93-ACAC-954EAD2C4390}" type="presParOf" srcId="{57768E27-869B-4498-A56D-CD6E2215FBDB}" destId="{E684AA31-E7AC-4110-B54D-423A91A06128}" srcOrd="1" destOrd="0" presId="urn:microsoft.com/office/officeart/2018/2/layout/IconVerticalSolidList"/>
    <dgm:cxn modelId="{7900E9D3-35A1-41F0-8760-886EDA216C79}" type="presParOf" srcId="{57768E27-869B-4498-A56D-CD6E2215FBDB}" destId="{88B64081-7AFA-4722-85CD-2A5C7E8C594C}" srcOrd="2" destOrd="0" presId="urn:microsoft.com/office/officeart/2018/2/layout/IconVerticalSolidList"/>
    <dgm:cxn modelId="{54EE7814-FBD7-4B53-A5BE-05223519C50F}" type="presParOf" srcId="{57768E27-869B-4498-A56D-CD6E2215FBDB}" destId="{D11E6123-4819-432A-93D4-E613EA7C6483}" srcOrd="3" destOrd="0" presId="urn:microsoft.com/office/officeart/2018/2/layout/IconVerticalSolidList"/>
    <dgm:cxn modelId="{12035B96-9B04-47B0-AE85-6CBA4602A450}" type="presParOf" srcId="{8AA44CB6-E504-4ACC-B87A-C2D945437671}" destId="{B8E55FE1-E64E-49C2-8210-40F47437AFAF}" srcOrd="1" destOrd="0" presId="urn:microsoft.com/office/officeart/2018/2/layout/IconVerticalSolidList"/>
    <dgm:cxn modelId="{9F523C7B-5497-4850-8FFC-11E056ED01AF}" type="presParOf" srcId="{8AA44CB6-E504-4ACC-B87A-C2D945437671}" destId="{AFBFAAB9-8CD8-4713-83CB-EC59357F6920}" srcOrd="2" destOrd="0" presId="urn:microsoft.com/office/officeart/2018/2/layout/IconVerticalSolidList"/>
    <dgm:cxn modelId="{32925A4B-5693-401D-89CD-A40A6A94BC3F}" type="presParOf" srcId="{AFBFAAB9-8CD8-4713-83CB-EC59357F6920}" destId="{327E8F05-BACD-41F4-AD73-E14540E3527D}" srcOrd="0" destOrd="0" presId="urn:microsoft.com/office/officeart/2018/2/layout/IconVerticalSolidList"/>
    <dgm:cxn modelId="{9A7DB85B-6644-470F-993C-6B540F2D75ED}" type="presParOf" srcId="{AFBFAAB9-8CD8-4713-83CB-EC59357F6920}" destId="{58FAFB47-4191-4DC4-8751-47E3EE62CF70}" srcOrd="1" destOrd="0" presId="urn:microsoft.com/office/officeart/2018/2/layout/IconVerticalSolidList"/>
    <dgm:cxn modelId="{80F52BC6-AB17-4C6F-9E0A-EC78FFB95E33}" type="presParOf" srcId="{AFBFAAB9-8CD8-4713-83CB-EC59357F6920}" destId="{12960398-0DFF-4CAD-BF0A-1FD8A0594FD6}" srcOrd="2" destOrd="0" presId="urn:microsoft.com/office/officeart/2018/2/layout/IconVerticalSolidList"/>
    <dgm:cxn modelId="{C3E495DC-ECB4-4530-9B10-A4F3DA7055C6}" type="presParOf" srcId="{AFBFAAB9-8CD8-4713-83CB-EC59357F6920}" destId="{B8EC6D61-072B-40E1-882F-A12C8526A0C7}" srcOrd="3" destOrd="0" presId="urn:microsoft.com/office/officeart/2018/2/layout/IconVerticalSolidList"/>
    <dgm:cxn modelId="{742285DF-7C00-4041-B387-CD4B66B4BDA2}" type="presParOf" srcId="{8AA44CB6-E504-4ACC-B87A-C2D945437671}" destId="{826310EA-7D96-4792-903F-6EE0723D8A04}" srcOrd="3" destOrd="0" presId="urn:microsoft.com/office/officeart/2018/2/layout/IconVerticalSolidList"/>
    <dgm:cxn modelId="{97EC54B9-D42A-444D-9420-616411C04B59}" type="presParOf" srcId="{8AA44CB6-E504-4ACC-B87A-C2D945437671}" destId="{40329E2A-982E-483F-8A00-C1F5F3CB60BB}" srcOrd="4" destOrd="0" presId="urn:microsoft.com/office/officeart/2018/2/layout/IconVerticalSolidList"/>
    <dgm:cxn modelId="{11B77BE3-66BB-4483-B0FF-ABE1D11FC139}" type="presParOf" srcId="{40329E2A-982E-483F-8A00-C1F5F3CB60BB}" destId="{01F55FE3-85DB-4B03-9BE7-DE9B8B7E4ADE}" srcOrd="0" destOrd="0" presId="urn:microsoft.com/office/officeart/2018/2/layout/IconVerticalSolidList"/>
    <dgm:cxn modelId="{3EFB48F3-3E7C-477B-A971-FA8FAAC6D085}" type="presParOf" srcId="{40329E2A-982E-483F-8A00-C1F5F3CB60BB}" destId="{A678B3C9-D8A3-46F2-BE96-993865329DDF}" srcOrd="1" destOrd="0" presId="urn:microsoft.com/office/officeart/2018/2/layout/IconVerticalSolidList"/>
    <dgm:cxn modelId="{A5B29DC0-9DC8-428E-8EF7-EA849E725124}" type="presParOf" srcId="{40329E2A-982E-483F-8A00-C1F5F3CB60BB}" destId="{0BFB1EDB-6A18-468C-B615-A029B4333EA3}" srcOrd="2" destOrd="0" presId="urn:microsoft.com/office/officeart/2018/2/layout/IconVerticalSolidList"/>
    <dgm:cxn modelId="{CCF1C039-4747-4714-98C3-B864D6DBB129}" type="presParOf" srcId="{40329E2A-982E-483F-8A00-C1F5F3CB60BB}" destId="{369C2F86-BD52-4EC1-8C86-54FDF6BBF2E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DB45D1C-4015-486B-BC80-0F705F1274CF}" type="doc">
      <dgm:prSet loTypeId="urn:microsoft.com/office/officeart/2018/5/layout/IconCircleLabelList" loCatId="icon" qsTypeId="urn:microsoft.com/office/officeart/2005/8/quickstyle/simple1#67" qsCatId="simple" csTypeId="urn:microsoft.com/office/officeart/2018/5/colors/Iconchunking_coloredtext_colorful1" csCatId="colorful" phldr="1"/>
      <dgm:spPr/>
      <dgm:t>
        <a:bodyPr/>
        <a:lstStyle/>
        <a:p>
          <a:endParaRPr lang="en-US"/>
        </a:p>
      </dgm:t>
    </dgm:pt>
    <dgm:pt modelId="{F2ACB481-0352-406C-A023-D302FE58CF6E}">
      <dgm:prSet/>
      <dgm:spPr/>
      <dgm:t>
        <a:bodyPr/>
        <a:lstStyle/>
        <a:p>
          <a:pPr>
            <a:defRPr cap="all"/>
          </a:pPr>
          <a:r>
            <a:rPr lang="en-IN" dirty="0">
              <a:latin typeface="Times New Roman" panose="02020603050405020304" pitchFamily="18" charset="0"/>
              <a:cs typeface="Times New Roman" panose="02020603050405020304" pitchFamily="18" charset="0"/>
            </a:rPr>
            <a:t>A panel interview is conducted to evaluate the abilities of an applicant by two or more than two interviewers in one session. </a:t>
          </a:r>
          <a:endParaRPr lang="en-US" dirty="0">
            <a:latin typeface="Times New Roman" panose="02020603050405020304" pitchFamily="18" charset="0"/>
            <a:cs typeface="Times New Roman" panose="02020603050405020304" pitchFamily="18" charset="0"/>
          </a:endParaRPr>
        </a:p>
      </dgm:t>
    </dgm:pt>
    <dgm:pt modelId="{B84AA6F8-F09D-4A75-900C-65AB2435EEF5}" type="parTrans" cxnId="{5D97AEDA-7EB8-49A8-A0C4-554EE366DFB0}">
      <dgm:prSet/>
      <dgm:spPr/>
      <dgm:t>
        <a:bodyPr/>
        <a:lstStyle/>
        <a:p>
          <a:endParaRPr lang="en-US"/>
        </a:p>
      </dgm:t>
    </dgm:pt>
    <dgm:pt modelId="{FDE29F63-9400-4735-BF45-C5B4B08D3CF3}" type="sibTrans" cxnId="{5D97AEDA-7EB8-49A8-A0C4-554EE366DFB0}">
      <dgm:prSet/>
      <dgm:spPr/>
      <dgm:t>
        <a:bodyPr/>
        <a:lstStyle/>
        <a:p>
          <a:endParaRPr lang="en-US"/>
        </a:p>
      </dgm:t>
    </dgm:pt>
    <dgm:pt modelId="{41EBA8B7-396F-4201-968F-83A815B551F6}">
      <dgm:prSet/>
      <dgm:spPr/>
      <dgm:t>
        <a:bodyPr/>
        <a:lstStyle/>
        <a:p>
          <a:pPr>
            <a:defRPr cap="all"/>
          </a:pPr>
          <a:r>
            <a:rPr lang="en-IN" dirty="0">
              <a:latin typeface="Times New Roman" panose="02020603050405020304" pitchFamily="18" charset="0"/>
              <a:cs typeface="Times New Roman" panose="02020603050405020304" pitchFamily="18" charset="0"/>
            </a:rPr>
            <a:t>This type of interview is conducted by giving responses to the questions which are asked by the panel members (Tate</a:t>
          </a:r>
          <a:r>
            <a:rPr lang="en-IN" i="1" dirty="0">
              <a:latin typeface="Times New Roman" panose="02020603050405020304" pitchFamily="18" charset="0"/>
              <a:cs typeface="Times New Roman" panose="02020603050405020304" pitchFamily="18" charset="0"/>
            </a:rPr>
            <a:t> et al</a:t>
          </a:r>
          <a:r>
            <a:rPr lang="en-IN" dirty="0">
              <a:latin typeface="Times New Roman" panose="02020603050405020304" pitchFamily="18" charset="0"/>
              <a:cs typeface="Times New Roman" panose="02020603050405020304" pitchFamily="18" charset="0"/>
            </a:rPr>
            <a:t>., 2023).</a:t>
          </a:r>
          <a:endParaRPr lang="en-US" dirty="0">
            <a:latin typeface="Times New Roman" panose="02020603050405020304" pitchFamily="18" charset="0"/>
            <a:cs typeface="Times New Roman" panose="02020603050405020304" pitchFamily="18" charset="0"/>
          </a:endParaRPr>
        </a:p>
      </dgm:t>
    </dgm:pt>
    <dgm:pt modelId="{A08956BE-2E0F-40EB-BDE1-4E86F2121C4B}" type="parTrans" cxnId="{E055FBE7-C48F-496A-B4A2-075342F22C88}">
      <dgm:prSet/>
      <dgm:spPr/>
      <dgm:t>
        <a:bodyPr/>
        <a:lstStyle/>
        <a:p>
          <a:endParaRPr lang="en-US"/>
        </a:p>
      </dgm:t>
    </dgm:pt>
    <dgm:pt modelId="{806E1250-EEA2-4639-AB46-C3D5D1E36C18}" type="sibTrans" cxnId="{E055FBE7-C48F-496A-B4A2-075342F22C88}">
      <dgm:prSet/>
      <dgm:spPr/>
      <dgm:t>
        <a:bodyPr/>
        <a:lstStyle/>
        <a:p>
          <a:endParaRPr lang="en-US"/>
        </a:p>
      </dgm:t>
    </dgm:pt>
    <dgm:pt modelId="{C79AAD0C-0FB6-457D-83C9-8C12FA70FF51}">
      <dgm:prSet/>
      <dgm:spPr/>
      <dgm:t>
        <a:bodyPr/>
        <a:lstStyle/>
        <a:p>
          <a:pPr>
            <a:defRPr cap="all"/>
          </a:pPr>
          <a:r>
            <a:rPr lang="en-IN" dirty="0">
              <a:latin typeface="Times New Roman" panose="02020603050405020304" pitchFamily="18" charset="0"/>
              <a:cs typeface="Times New Roman" panose="02020603050405020304" pitchFamily="18" charset="0"/>
            </a:rPr>
            <a:t>Along with this, candidates can also ask their queries to the panel members as well.  </a:t>
          </a:r>
          <a:endParaRPr lang="en-US" dirty="0">
            <a:latin typeface="Times New Roman" panose="02020603050405020304" pitchFamily="18" charset="0"/>
            <a:cs typeface="Times New Roman" panose="02020603050405020304" pitchFamily="18" charset="0"/>
          </a:endParaRPr>
        </a:p>
      </dgm:t>
    </dgm:pt>
    <dgm:pt modelId="{8F851A37-394D-4685-A589-9D4272DDBCA8}" type="parTrans" cxnId="{E8BEBEC1-9A04-4C27-8F28-C3B02E23044B}">
      <dgm:prSet/>
      <dgm:spPr/>
      <dgm:t>
        <a:bodyPr/>
        <a:lstStyle/>
        <a:p>
          <a:endParaRPr lang="en-US"/>
        </a:p>
      </dgm:t>
    </dgm:pt>
    <dgm:pt modelId="{EB48263F-94F8-485F-B2B4-B0AA21F6996E}" type="sibTrans" cxnId="{E8BEBEC1-9A04-4C27-8F28-C3B02E23044B}">
      <dgm:prSet/>
      <dgm:spPr/>
      <dgm:t>
        <a:bodyPr/>
        <a:lstStyle/>
        <a:p>
          <a:endParaRPr lang="en-US"/>
        </a:p>
      </dgm:t>
    </dgm:pt>
    <dgm:pt modelId="{FB57998C-A86E-4303-A3E1-D6EEE960D611}">
      <dgm:prSet/>
      <dgm:spPr/>
      <dgm:t>
        <a:bodyPr/>
        <a:lstStyle/>
        <a:p>
          <a:pPr>
            <a:defRPr cap="all"/>
          </a:pPr>
          <a:r>
            <a:rPr lang="en-IN" dirty="0">
              <a:latin typeface="Times New Roman" panose="02020603050405020304" pitchFamily="18" charset="0"/>
              <a:cs typeface="Times New Roman" panose="02020603050405020304" pitchFamily="18" charset="0"/>
            </a:rPr>
            <a:t>Through conducting this interview, Tesco can hire its HR consultants who will be responsible for managing transformation throughout. </a:t>
          </a:r>
          <a:endParaRPr lang="en-US" dirty="0">
            <a:latin typeface="Times New Roman" panose="02020603050405020304" pitchFamily="18" charset="0"/>
            <a:cs typeface="Times New Roman" panose="02020603050405020304" pitchFamily="18" charset="0"/>
          </a:endParaRPr>
        </a:p>
      </dgm:t>
    </dgm:pt>
    <dgm:pt modelId="{8C078D50-1D00-4A44-8937-63098E823D8F}" type="parTrans" cxnId="{0A014FBD-3552-4F5C-8DDF-F3DF8A926138}">
      <dgm:prSet/>
      <dgm:spPr/>
      <dgm:t>
        <a:bodyPr/>
        <a:lstStyle/>
        <a:p>
          <a:endParaRPr lang="en-US"/>
        </a:p>
      </dgm:t>
    </dgm:pt>
    <dgm:pt modelId="{60DDD74A-20AA-4A52-B1D7-5ACF25FB8729}" type="sibTrans" cxnId="{0A014FBD-3552-4F5C-8DDF-F3DF8A926138}">
      <dgm:prSet/>
      <dgm:spPr/>
      <dgm:t>
        <a:bodyPr/>
        <a:lstStyle/>
        <a:p>
          <a:endParaRPr lang="en-US"/>
        </a:p>
      </dgm:t>
    </dgm:pt>
    <dgm:pt modelId="{981B6654-83FA-401D-B579-67F2A104E8BA}" type="pres">
      <dgm:prSet presAssocID="{5DB45D1C-4015-486B-BC80-0F705F1274CF}" presName="root" presStyleCnt="0">
        <dgm:presLayoutVars>
          <dgm:dir/>
          <dgm:resizeHandles val="exact"/>
        </dgm:presLayoutVars>
      </dgm:prSet>
      <dgm:spPr/>
    </dgm:pt>
    <dgm:pt modelId="{A0021F49-B3C3-44A9-8E61-971F360C416F}" type="pres">
      <dgm:prSet presAssocID="{F2ACB481-0352-406C-A023-D302FE58CF6E}" presName="compNode" presStyleCnt="0"/>
      <dgm:spPr/>
    </dgm:pt>
    <dgm:pt modelId="{33AEE2CB-9CDD-4609-8152-7A816353CB78}" type="pres">
      <dgm:prSet presAssocID="{F2ACB481-0352-406C-A023-D302FE58CF6E}" presName="iconBgRect" presStyleLbl="bgShp" presStyleIdx="0" presStyleCnt="4"/>
      <dgm:spPr/>
    </dgm:pt>
    <dgm:pt modelId="{DC7BB72D-2D52-4628-B80F-6E4D34D0A346}" type="pres">
      <dgm:prSet presAssocID="{F2ACB481-0352-406C-A023-D302FE58CF6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ard Room"/>
        </a:ext>
      </dgm:extLst>
    </dgm:pt>
    <dgm:pt modelId="{6D019F26-D9AF-4791-8C80-FF62A680E9E6}" type="pres">
      <dgm:prSet presAssocID="{F2ACB481-0352-406C-A023-D302FE58CF6E}" presName="spaceRect" presStyleCnt="0"/>
      <dgm:spPr/>
    </dgm:pt>
    <dgm:pt modelId="{96B8AB47-BB85-4736-B59A-0A70BEDCED4D}" type="pres">
      <dgm:prSet presAssocID="{F2ACB481-0352-406C-A023-D302FE58CF6E}" presName="textRect" presStyleLbl="revTx" presStyleIdx="0" presStyleCnt="4">
        <dgm:presLayoutVars>
          <dgm:chMax val="1"/>
          <dgm:chPref val="1"/>
        </dgm:presLayoutVars>
      </dgm:prSet>
      <dgm:spPr/>
    </dgm:pt>
    <dgm:pt modelId="{0CB1E960-CE12-4BA5-A23E-8B80D4430B6A}" type="pres">
      <dgm:prSet presAssocID="{FDE29F63-9400-4735-BF45-C5B4B08D3CF3}" presName="sibTrans" presStyleCnt="0"/>
      <dgm:spPr/>
    </dgm:pt>
    <dgm:pt modelId="{902338A6-8A12-4276-A694-F529CDEA352E}" type="pres">
      <dgm:prSet presAssocID="{41EBA8B7-396F-4201-968F-83A815B551F6}" presName="compNode" presStyleCnt="0"/>
      <dgm:spPr/>
    </dgm:pt>
    <dgm:pt modelId="{364D9D47-F39E-4D2E-B1B6-FDCED07B8BD8}" type="pres">
      <dgm:prSet presAssocID="{41EBA8B7-396F-4201-968F-83A815B551F6}" presName="iconBgRect" presStyleLbl="bgShp" presStyleIdx="1" presStyleCnt="4"/>
      <dgm:spPr/>
    </dgm:pt>
    <dgm:pt modelId="{C3490D61-E5BC-495E-A6A4-E1D5B245BFF4}" type="pres">
      <dgm:prSet presAssocID="{41EBA8B7-396F-4201-968F-83A815B551F6}"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AB343318-A6DC-42B5-860D-C2236089E32D}" type="pres">
      <dgm:prSet presAssocID="{41EBA8B7-396F-4201-968F-83A815B551F6}" presName="spaceRect" presStyleCnt="0"/>
      <dgm:spPr/>
    </dgm:pt>
    <dgm:pt modelId="{780D13A0-BD32-4536-AB25-3D4FF0B91464}" type="pres">
      <dgm:prSet presAssocID="{41EBA8B7-396F-4201-968F-83A815B551F6}" presName="textRect" presStyleLbl="revTx" presStyleIdx="1" presStyleCnt="4">
        <dgm:presLayoutVars>
          <dgm:chMax val="1"/>
          <dgm:chPref val="1"/>
        </dgm:presLayoutVars>
      </dgm:prSet>
      <dgm:spPr/>
    </dgm:pt>
    <dgm:pt modelId="{F77A9A9D-D54F-4F12-A77C-BB6A9701612F}" type="pres">
      <dgm:prSet presAssocID="{806E1250-EEA2-4639-AB46-C3D5D1E36C18}" presName="sibTrans" presStyleCnt="0"/>
      <dgm:spPr/>
    </dgm:pt>
    <dgm:pt modelId="{497C63AC-B42F-4E11-8DE0-CF408E9F0702}" type="pres">
      <dgm:prSet presAssocID="{C79AAD0C-0FB6-457D-83C9-8C12FA70FF51}" presName="compNode" presStyleCnt="0"/>
      <dgm:spPr/>
    </dgm:pt>
    <dgm:pt modelId="{3B7A69CF-1824-4262-8EC3-7705C84BCF3B}" type="pres">
      <dgm:prSet presAssocID="{C79AAD0C-0FB6-457D-83C9-8C12FA70FF51}" presName="iconBgRect" presStyleLbl="bgShp" presStyleIdx="2" presStyleCnt="4"/>
      <dgm:spPr/>
    </dgm:pt>
    <dgm:pt modelId="{94B698E5-4A18-4C75-813B-71AF02E35BFA}" type="pres">
      <dgm:prSet presAssocID="{C79AAD0C-0FB6-457D-83C9-8C12FA70FF5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eeting"/>
        </a:ext>
      </dgm:extLst>
    </dgm:pt>
    <dgm:pt modelId="{0FC8A8AC-4CE7-4FA5-BBE4-CC0C26730B8F}" type="pres">
      <dgm:prSet presAssocID="{C79AAD0C-0FB6-457D-83C9-8C12FA70FF51}" presName="spaceRect" presStyleCnt="0"/>
      <dgm:spPr/>
    </dgm:pt>
    <dgm:pt modelId="{A752A257-783A-4B2A-9BE1-9D2103C8E929}" type="pres">
      <dgm:prSet presAssocID="{C79AAD0C-0FB6-457D-83C9-8C12FA70FF51}" presName="textRect" presStyleLbl="revTx" presStyleIdx="2" presStyleCnt="4">
        <dgm:presLayoutVars>
          <dgm:chMax val="1"/>
          <dgm:chPref val="1"/>
        </dgm:presLayoutVars>
      </dgm:prSet>
      <dgm:spPr/>
    </dgm:pt>
    <dgm:pt modelId="{2E954FF2-1543-4670-A80F-B064F764183F}" type="pres">
      <dgm:prSet presAssocID="{EB48263F-94F8-485F-B2B4-B0AA21F6996E}" presName="sibTrans" presStyleCnt="0"/>
      <dgm:spPr/>
    </dgm:pt>
    <dgm:pt modelId="{9C349A11-A98F-40FD-8063-1B95F2D0A4CD}" type="pres">
      <dgm:prSet presAssocID="{FB57998C-A86E-4303-A3E1-D6EEE960D611}" presName="compNode" presStyleCnt="0"/>
      <dgm:spPr/>
    </dgm:pt>
    <dgm:pt modelId="{C941321C-AAA3-4AB9-B913-80869EEFE9E4}" type="pres">
      <dgm:prSet presAssocID="{FB57998C-A86E-4303-A3E1-D6EEE960D611}" presName="iconBgRect" presStyleLbl="bgShp" presStyleIdx="3" presStyleCnt="4"/>
      <dgm:spPr/>
    </dgm:pt>
    <dgm:pt modelId="{25C35523-0531-47F0-971B-58DF64CB5DDF}" type="pres">
      <dgm:prSet presAssocID="{FB57998C-A86E-4303-A3E1-D6EEE960D61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68907244-7EC8-4054-8209-DE1FB5FFA482}" type="pres">
      <dgm:prSet presAssocID="{FB57998C-A86E-4303-A3E1-D6EEE960D611}" presName="spaceRect" presStyleCnt="0"/>
      <dgm:spPr/>
    </dgm:pt>
    <dgm:pt modelId="{79D81111-8EDA-437B-913D-9CFA87C61ADB}" type="pres">
      <dgm:prSet presAssocID="{FB57998C-A86E-4303-A3E1-D6EEE960D611}" presName="textRect" presStyleLbl="revTx" presStyleIdx="3" presStyleCnt="4">
        <dgm:presLayoutVars>
          <dgm:chMax val="1"/>
          <dgm:chPref val="1"/>
        </dgm:presLayoutVars>
      </dgm:prSet>
      <dgm:spPr/>
    </dgm:pt>
  </dgm:ptLst>
  <dgm:cxnLst>
    <dgm:cxn modelId="{F02D8260-D88D-4F77-B42B-825CCE752D06}" type="presOf" srcId="{C79AAD0C-0FB6-457D-83C9-8C12FA70FF51}" destId="{A752A257-783A-4B2A-9BE1-9D2103C8E929}" srcOrd="0" destOrd="0" presId="urn:microsoft.com/office/officeart/2018/5/layout/IconCircleLabelList"/>
    <dgm:cxn modelId="{F8A9AA54-1D7B-4A3B-A1E6-FB27E23CDD49}" type="presOf" srcId="{41EBA8B7-396F-4201-968F-83A815B551F6}" destId="{780D13A0-BD32-4536-AB25-3D4FF0B91464}" srcOrd="0" destOrd="0" presId="urn:microsoft.com/office/officeart/2018/5/layout/IconCircleLabelList"/>
    <dgm:cxn modelId="{020CAF9E-3752-4CBF-87FB-FA1ECFADD53E}" type="presOf" srcId="{FB57998C-A86E-4303-A3E1-D6EEE960D611}" destId="{79D81111-8EDA-437B-913D-9CFA87C61ADB}" srcOrd="0" destOrd="0" presId="urn:microsoft.com/office/officeart/2018/5/layout/IconCircleLabelList"/>
    <dgm:cxn modelId="{0A014FBD-3552-4F5C-8DDF-F3DF8A926138}" srcId="{5DB45D1C-4015-486B-BC80-0F705F1274CF}" destId="{FB57998C-A86E-4303-A3E1-D6EEE960D611}" srcOrd="3" destOrd="0" parTransId="{8C078D50-1D00-4A44-8937-63098E823D8F}" sibTransId="{60DDD74A-20AA-4A52-B1D7-5ACF25FB8729}"/>
    <dgm:cxn modelId="{E8BEBEC1-9A04-4C27-8F28-C3B02E23044B}" srcId="{5DB45D1C-4015-486B-BC80-0F705F1274CF}" destId="{C79AAD0C-0FB6-457D-83C9-8C12FA70FF51}" srcOrd="2" destOrd="0" parTransId="{8F851A37-394D-4685-A589-9D4272DDBCA8}" sibTransId="{EB48263F-94F8-485F-B2B4-B0AA21F6996E}"/>
    <dgm:cxn modelId="{5FA1EDC7-BC64-4DEE-BBA9-B423E9342CB0}" type="presOf" srcId="{5DB45D1C-4015-486B-BC80-0F705F1274CF}" destId="{981B6654-83FA-401D-B579-67F2A104E8BA}" srcOrd="0" destOrd="0" presId="urn:microsoft.com/office/officeart/2018/5/layout/IconCircleLabelList"/>
    <dgm:cxn modelId="{503555CC-A142-4215-A0D4-9D3854919704}" type="presOf" srcId="{F2ACB481-0352-406C-A023-D302FE58CF6E}" destId="{96B8AB47-BB85-4736-B59A-0A70BEDCED4D}" srcOrd="0" destOrd="0" presId="urn:microsoft.com/office/officeart/2018/5/layout/IconCircleLabelList"/>
    <dgm:cxn modelId="{5D97AEDA-7EB8-49A8-A0C4-554EE366DFB0}" srcId="{5DB45D1C-4015-486B-BC80-0F705F1274CF}" destId="{F2ACB481-0352-406C-A023-D302FE58CF6E}" srcOrd="0" destOrd="0" parTransId="{B84AA6F8-F09D-4A75-900C-65AB2435EEF5}" sibTransId="{FDE29F63-9400-4735-BF45-C5B4B08D3CF3}"/>
    <dgm:cxn modelId="{E055FBE7-C48F-496A-B4A2-075342F22C88}" srcId="{5DB45D1C-4015-486B-BC80-0F705F1274CF}" destId="{41EBA8B7-396F-4201-968F-83A815B551F6}" srcOrd="1" destOrd="0" parTransId="{A08956BE-2E0F-40EB-BDE1-4E86F2121C4B}" sibTransId="{806E1250-EEA2-4639-AB46-C3D5D1E36C18}"/>
    <dgm:cxn modelId="{80E20F45-EEFD-4E09-9A98-BFD4B4A50B06}" type="presParOf" srcId="{981B6654-83FA-401D-B579-67F2A104E8BA}" destId="{A0021F49-B3C3-44A9-8E61-971F360C416F}" srcOrd="0" destOrd="0" presId="urn:microsoft.com/office/officeart/2018/5/layout/IconCircleLabelList"/>
    <dgm:cxn modelId="{F57F17A9-A790-4686-82F4-0742E63D0E37}" type="presParOf" srcId="{A0021F49-B3C3-44A9-8E61-971F360C416F}" destId="{33AEE2CB-9CDD-4609-8152-7A816353CB78}" srcOrd="0" destOrd="0" presId="urn:microsoft.com/office/officeart/2018/5/layout/IconCircleLabelList"/>
    <dgm:cxn modelId="{D0DD37CB-43A1-435B-9B07-6880A7461D82}" type="presParOf" srcId="{A0021F49-B3C3-44A9-8E61-971F360C416F}" destId="{DC7BB72D-2D52-4628-B80F-6E4D34D0A346}" srcOrd="1" destOrd="0" presId="urn:microsoft.com/office/officeart/2018/5/layout/IconCircleLabelList"/>
    <dgm:cxn modelId="{EF159C5E-CFC7-4CC4-B1CA-383D3A7A428C}" type="presParOf" srcId="{A0021F49-B3C3-44A9-8E61-971F360C416F}" destId="{6D019F26-D9AF-4791-8C80-FF62A680E9E6}" srcOrd="2" destOrd="0" presId="urn:microsoft.com/office/officeart/2018/5/layout/IconCircleLabelList"/>
    <dgm:cxn modelId="{84BFC818-838C-40A7-ACB1-DBAD47BA8E5D}" type="presParOf" srcId="{A0021F49-B3C3-44A9-8E61-971F360C416F}" destId="{96B8AB47-BB85-4736-B59A-0A70BEDCED4D}" srcOrd="3" destOrd="0" presId="urn:microsoft.com/office/officeart/2018/5/layout/IconCircleLabelList"/>
    <dgm:cxn modelId="{3FDDF380-1B22-49A3-B128-728C376A2F48}" type="presParOf" srcId="{981B6654-83FA-401D-B579-67F2A104E8BA}" destId="{0CB1E960-CE12-4BA5-A23E-8B80D4430B6A}" srcOrd="1" destOrd="0" presId="urn:microsoft.com/office/officeart/2018/5/layout/IconCircleLabelList"/>
    <dgm:cxn modelId="{925C8EF7-CE12-4702-B510-CD857F79E79B}" type="presParOf" srcId="{981B6654-83FA-401D-B579-67F2A104E8BA}" destId="{902338A6-8A12-4276-A694-F529CDEA352E}" srcOrd="2" destOrd="0" presId="urn:microsoft.com/office/officeart/2018/5/layout/IconCircleLabelList"/>
    <dgm:cxn modelId="{AE12F010-BC4B-4D71-AF53-D4C6F12244F8}" type="presParOf" srcId="{902338A6-8A12-4276-A694-F529CDEA352E}" destId="{364D9D47-F39E-4D2E-B1B6-FDCED07B8BD8}" srcOrd="0" destOrd="0" presId="urn:microsoft.com/office/officeart/2018/5/layout/IconCircleLabelList"/>
    <dgm:cxn modelId="{660F6309-6FE6-4958-82B8-BE3F7EF6778A}" type="presParOf" srcId="{902338A6-8A12-4276-A694-F529CDEA352E}" destId="{C3490D61-E5BC-495E-A6A4-E1D5B245BFF4}" srcOrd="1" destOrd="0" presId="urn:microsoft.com/office/officeart/2018/5/layout/IconCircleLabelList"/>
    <dgm:cxn modelId="{8196E7A6-4F7A-4522-A9F5-76B6B63731DF}" type="presParOf" srcId="{902338A6-8A12-4276-A694-F529CDEA352E}" destId="{AB343318-A6DC-42B5-860D-C2236089E32D}" srcOrd="2" destOrd="0" presId="urn:microsoft.com/office/officeart/2018/5/layout/IconCircleLabelList"/>
    <dgm:cxn modelId="{3DB28509-EFB0-4A7F-8598-516211152FFA}" type="presParOf" srcId="{902338A6-8A12-4276-A694-F529CDEA352E}" destId="{780D13A0-BD32-4536-AB25-3D4FF0B91464}" srcOrd="3" destOrd="0" presId="urn:microsoft.com/office/officeart/2018/5/layout/IconCircleLabelList"/>
    <dgm:cxn modelId="{262A7A36-584E-4C9A-9806-A437A63A6F1E}" type="presParOf" srcId="{981B6654-83FA-401D-B579-67F2A104E8BA}" destId="{F77A9A9D-D54F-4F12-A77C-BB6A9701612F}" srcOrd="3" destOrd="0" presId="urn:microsoft.com/office/officeart/2018/5/layout/IconCircleLabelList"/>
    <dgm:cxn modelId="{E8D1D5C5-48E9-4B97-B486-A3F798A18578}" type="presParOf" srcId="{981B6654-83FA-401D-B579-67F2A104E8BA}" destId="{497C63AC-B42F-4E11-8DE0-CF408E9F0702}" srcOrd="4" destOrd="0" presId="urn:microsoft.com/office/officeart/2018/5/layout/IconCircleLabelList"/>
    <dgm:cxn modelId="{3BD2D787-92CA-4A71-ABB4-A8BEDD176B81}" type="presParOf" srcId="{497C63AC-B42F-4E11-8DE0-CF408E9F0702}" destId="{3B7A69CF-1824-4262-8EC3-7705C84BCF3B}" srcOrd="0" destOrd="0" presId="urn:microsoft.com/office/officeart/2018/5/layout/IconCircleLabelList"/>
    <dgm:cxn modelId="{499CFA5C-ADED-4557-B0C3-852BDEF789B2}" type="presParOf" srcId="{497C63AC-B42F-4E11-8DE0-CF408E9F0702}" destId="{94B698E5-4A18-4C75-813B-71AF02E35BFA}" srcOrd="1" destOrd="0" presId="urn:microsoft.com/office/officeart/2018/5/layout/IconCircleLabelList"/>
    <dgm:cxn modelId="{024B83BA-6139-4510-AE4D-A34498CD92FA}" type="presParOf" srcId="{497C63AC-B42F-4E11-8DE0-CF408E9F0702}" destId="{0FC8A8AC-4CE7-4FA5-BBE4-CC0C26730B8F}" srcOrd="2" destOrd="0" presId="urn:microsoft.com/office/officeart/2018/5/layout/IconCircleLabelList"/>
    <dgm:cxn modelId="{211A7D0A-2B7E-4F81-ABEB-3CDCA2411539}" type="presParOf" srcId="{497C63AC-B42F-4E11-8DE0-CF408E9F0702}" destId="{A752A257-783A-4B2A-9BE1-9D2103C8E929}" srcOrd="3" destOrd="0" presId="urn:microsoft.com/office/officeart/2018/5/layout/IconCircleLabelList"/>
    <dgm:cxn modelId="{3F6C6573-3E89-404A-B826-BCCD11ADE9E9}" type="presParOf" srcId="{981B6654-83FA-401D-B579-67F2A104E8BA}" destId="{2E954FF2-1543-4670-A80F-B064F764183F}" srcOrd="5" destOrd="0" presId="urn:microsoft.com/office/officeart/2018/5/layout/IconCircleLabelList"/>
    <dgm:cxn modelId="{14D47F72-B104-4ECE-B56E-30C6CCBA2E0F}" type="presParOf" srcId="{981B6654-83FA-401D-B579-67F2A104E8BA}" destId="{9C349A11-A98F-40FD-8063-1B95F2D0A4CD}" srcOrd="6" destOrd="0" presId="urn:microsoft.com/office/officeart/2018/5/layout/IconCircleLabelList"/>
    <dgm:cxn modelId="{1A27259F-E2A4-4AEF-BAC5-A396D85BDE89}" type="presParOf" srcId="{9C349A11-A98F-40FD-8063-1B95F2D0A4CD}" destId="{C941321C-AAA3-4AB9-B913-80869EEFE9E4}" srcOrd="0" destOrd="0" presId="urn:microsoft.com/office/officeart/2018/5/layout/IconCircleLabelList"/>
    <dgm:cxn modelId="{EE1D2F52-3953-47C1-9585-38CBFA52E0EF}" type="presParOf" srcId="{9C349A11-A98F-40FD-8063-1B95F2D0A4CD}" destId="{25C35523-0531-47F0-971B-58DF64CB5DDF}" srcOrd="1" destOrd="0" presId="urn:microsoft.com/office/officeart/2018/5/layout/IconCircleLabelList"/>
    <dgm:cxn modelId="{7718446A-1427-448A-9992-F0FC1C694771}" type="presParOf" srcId="{9C349A11-A98F-40FD-8063-1B95F2D0A4CD}" destId="{68907244-7EC8-4054-8209-DE1FB5FFA482}" srcOrd="2" destOrd="0" presId="urn:microsoft.com/office/officeart/2018/5/layout/IconCircleLabelList"/>
    <dgm:cxn modelId="{908AAD2F-2C34-4FCE-BA26-6A9625A1F09A}" type="presParOf" srcId="{9C349A11-A98F-40FD-8063-1B95F2D0A4CD}" destId="{79D81111-8EDA-437B-913D-9CFA87C61AD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6C6F1C2-E682-4E7D-AFB7-7E363901D75F}" type="doc">
      <dgm:prSet loTypeId="urn:microsoft.com/office/officeart/2005/8/layout/matrix3" loCatId="matrix" qsTypeId="urn:microsoft.com/office/officeart/2005/8/quickstyle/simple1#1" qsCatId="simple" csTypeId="urn:microsoft.com/office/officeart/2005/8/colors/accent1_2#1" csCatId="accent1" phldr="1"/>
      <dgm:spPr/>
      <dgm:t>
        <a:bodyPr/>
        <a:lstStyle/>
        <a:p>
          <a:endParaRPr lang="en-IN"/>
        </a:p>
      </dgm:t>
    </dgm:pt>
    <dgm:pt modelId="{7EA0D449-A98A-4785-860E-DD77B5772D0D}">
      <dgm:prSet phldrT="[Text]"/>
      <dgm:spPr/>
      <dgm:t>
        <a:bodyPr/>
        <a:lstStyle/>
        <a:p>
          <a:r>
            <a:rPr lang="en-IN" dirty="0"/>
            <a:t>Behavioural</a:t>
          </a:r>
        </a:p>
      </dgm:t>
    </dgm:pt>
    <dgm:pt modelId="{AEE55225-D77F-4FA3-9E74-679C2B529FF8}" type="parTrans" cxnId="{FD81893D-8080-411E-A9EE-E16E40DB84A9}">
      <dgm:prSet/>
      <dgm:spPr/>
      <dgm:t>
        <a:bodyPr/>
        <a:lstStyle/>
        <a:p>
          <a:endParaRPr lang="en-IN"/>
        </a:p>
      </dgm:t>
    </dgm:pt>
    <dgm:pt modelId="{934D3B82-5002-45B8-8D70-9D417FC658AD}" type="sibTrans" cxnId="{FD81893D-8080-411E-A9EE-E16E40DB84A9}">
      <dgm:prSet/>
      <dgm:spPr/>
      <dgm:t>
        <a:bodyPr/>
        <a:lstStyle/>
        <a:p>
          <a:endParaRPr lang="en-IN"/>
        </a:p>
      </dgm:t>
    </dgm:pt>
    <dgm:pt modelId="{A7421FA6-F07C-4BEC-8FF1-87BE1E48BAC2}">
      <dgm:prSet/>
      <dgm:spPr/>
      <dgm:t>
        <a:bodyPr/>
        <a:lstStyle/>
        <a:p>
          <a:r>
            <a:rPr lang="en-IN" dirty="0"/>
            <a:t>Competency-based</a:t>
          </a:r>
        </a:p>
      </dgm:t>
    </dgm:pt>
    <dgm:pt modelId="{659DA942-C51C-4F8C-A062-11FFC46FE79F}" type="parTrans" cxnId="{485883FE-BCF5-4916-8F61-3FD82855E1D0}">
      <dgm:prSet/>
      <dgm:spPr/>
      <dgm:t>
        <a:bodyPr/>
        <a:lstStyle/>
        <a:p>
          <a:endParaRPr lang="en-IN"/>
        </a:p>
      </dgm:t>
    </dgm:pt>
    <dgm:pt modelId="{DA0948B5-6223-4C4A-88CF-2D9486CA5673}" type="sibTrans" cxnId="{485883FE-BCF5-4916-8F61-3FD82855E1D0}">
      <dgm:prSet/>
      <dgm:spPr/>
      <dgm:t>
        <a:bodyPr/>
        <a:lstStyle/>
        <a:p>
          <a:endParaRPr lang="en-IN"/>
        </a:p>
      </dgm:t>
    </dgm:pt>
    <dgm:pt modelId="{1FB2BD0E-9EE9-47BE-8A06-530EA603F487}">
      <dgm:prSet/>
      <dgm:spPr/>
      <dgm:t>
        <a:bodyPr/>
        <a:lstStyle/>
        <a:p>
          <a:r>
            <a:rPr lang="en-IN" dirty="0"/>
            <a:t>Probing</a:t>
          </a:r>
        </a:p>
      </dgm:t>
    </dgm:pt>
    <dgm:pt modelId="{442265E6-6183-4856-86B0-EB2C3D11E233}" type="parTrans" cxnId="{7A0AB24B-6FD2-43FE-B686-1D96D25C98AB}">
      <dgm:prSet/>
      <dgm:spPr/>
      <dgm:t>
        <a:bodyPr/>
        <a:lstStyle/>
        <a:p>
          <a:endParaRPr lang="en-IN"/>
        </a:p>
      </dgm:t>
    </dgm:pt>
    <dgm:pt modelId="{DF1D57CE-7B93-4850-8EDB-649D81A5D8E6}" type="sibTrans" cxnId="{7A0AB24B-6FD2-43FE-B686-1D96D25C98AB}">
      <dgm:prSet/>
      <dgm:spPr/>
      <dgm:t>
        <a:bodyPr/>
        <a:lstStyle/>
        <a:p>
          <a:endParaRPr lang="en-IN"/>
        </a:p>
      </dgm:t>
    </dgm:pt>
    <dgm:pt modelId="{F99933C1-12A2-4074-853E-DD84264343B2}">
      <dgm:prSet/>
      <dgm:spPr/>
      <dgm:t>
        <a:bodyPr/>
        <a:lstStyle/>
        <a:p>
          <a:r>
            <a:rPr lang="en-IN" dirty="0"/>
            <a:t>Situational</a:t>
          </a:r>
        </a:p>
      </dgm:t>
    </dgm:pt>
    <dgm:pt modelId="{AA9A6602-43B4-4965-95BD-FB8B04D45B50}" type="parTrans" cxnId="{E4712E98-6AF0-4C75-B25C-8D7607D9AA73}">
      <dgm:prSet/>
      <dgm:spPr/>
      <dgm:t>
        <a:bodyPr/>
        <a:lstStyle/>
        <a:p>
          <a:endParaRPr lang="en-IN"/>
        </a:p>
      </dgm:t>
    </dgm:pt>
    <dgm:pt modelId="{1D595953-6838-4F77-A230-67D2BA2D0537}" type="sibTrans" cxnId="{E4712E98-6AF0-4C75-B25C-8D7607D9AA73}">
      <dgm:prSet/>
      <dgm:spPr/>
      <dgm:t>
        <a:bodyPr/>
        <a:lstStyle/>
        <a:p>
          <a:endParaRPr lang="en-IN"/>
        </a:p>
      </dgm:t>
    </dgm:pt>
    <dgm:pt modelId="{503C804A-9100-4388-B97F-F6B96D0B2384}" type="pres">
      <dgm:prSet presAssocID="{96C6F1C2-E682-4E7D-AFB7-7E363901D75F}" presName="matrix" presStyleCnt="0">
        <dgm:presLayoutVars>
          <dgm:chMax val="1"/>
          <dgm:dir/>
          <dgm:resizeHandles val="exact"/>
        </dgm:presLayoutVars>
      </dgm:prSet>
      <dgm:spPr/>
    </dgm:pt>
    <dgm:pt modelId="{DCE3169E-FBEB-4C18-B4AC-6EA7C033512B}" type="pres">
      <dgm:prSet presAssocID="{96C6F1C2-E682-4E7D-AFB7-7E363901D75F}" presName="diamond" presStyleLbl="bgShp" presStyleIdx="0" presStyleCnt="1"/>
      <dgm:spPr/>
    </dgm:pt>
    <dgm:pt modelId="{D519FCCC-A1B2-470C-AE04-A9D9EF3C8E7A}" type="pres">
      <dgm:prSet presAssocID="{96C6F1C2-E682-4E7D-AFB7-7E363901D75F}" presName="quad1" presStyleLbl="node1" presStyleIdx="0" presStyleCnt="4">
        <dgm:presLayoutVars>
          <dgm:chMax val="0"/>
          <dgm:chPref val="0"/>
          <dgm:bulletEnabled val="1"/>
        </dgm:presLayoutVars>
      </dgm:prSet>
      <dgm:spPr/>
    </dgm:pt>
    <dgm:pt modelId="{72064845-2EC8-4DCE-9ADE-9DF2B6CDF06B}" type="pres">
      <dgm:prSet presAssocID="{96C6F1C2-E682-4E7D-AFB7-7E363901D75F}" presName="quad2" presStyleLbl="node1" presStyleIdx="1" presStyleCnt="4">
        <dgm:presLayoutVars>
          <dgm:chMax val="0"/>
          <dgm:chPref val="0"/>
          <dgm:bulletEnabled val="1"/>
        </dgm:presLayoutVars>
      </dgm:prSet>
      <dgm:spPr/>
    </dgm:pt>
    <dgm:pt modelId="{054F70B5-7332-4A40-98C7-635EBD65D225}" type="pres">
      <dgm:prSet presAssocID="{96C6F1C2-E682-4E7D-AFB7-7E363901D75F}" presName="quad3" presStyleLbl="node1" presStyleIdx="2" presStyleCnt="4">
        <dgm:presLayoutVars>
          <dgm:chMax val="0"/>
          <dgm:chPref val="0"/>
          <dgm:bulletEnabled val="1"/>
        </dgm:presLayoutVars>
      </dgm:prSet>
      <dgm:spPr/>
    </dgm:pt>
    <dgm:pt modelId="{AA52C30E-48B0-4540-A41D-96221D9E609A}" type="pres">
      <dgm:prSet presAssocID="{96C6F1C2-E682-4E7D-AFB7-7E363901D75F}" presName="quad4" presStyleLbl="node1" presStyleIdx="3" presStyleCnt="4">
        <dgm:presLayoutVars>
          <dgm:chMax val="0"/>
          <dgm:chPref val="0"/>
          <dgm:bulletEnabled val="1"/>
        </dgm:presLayoutVars>
      </dgm:prSet>
      <dgm:spPr/>
    </dgm:pt>
  </dgm:ptLst>
  <dgm:cxnLst>
    <dgm:cxn modelId="{BBCC9716-BEA4-4D68-8ED0-DB9A5CAE1E5C}" type="presOf" srcId="{1FB2BD0E-9EE9-47BE-8A06-530EA603F487}" destId="{054F70B5-7332-4A40-98C7-635EBD65D225}" srcOrd="0" destOrd="0" presId="urn:microsoft.com/office/officeart/2005/8/layout/matrix3"/>
    <dgm:cxn modelId="{FD81893D-8080-411E-A9EE-E16E40DB84A9}" srcId="{96C6F1C2-E682-4E7D-AFB7-7E363901D75F}" destId="{7EA0D449-A98A-4785-860E-DD77B5772D0D}" srcOrd="0" destOrd="0" parTransId="{AEE55225-D77F-4FA3-9E74-679C2B529FF8}" sibTransId="{934D3B82-5002-45B8-8D70-9D417FC658AD}"/>
    <dgm:cxn modelId="{7A0AB24B-6FD2-43FE-B686-1D96D25C98AB}" srcId="{96C6F1C2-E682-4E7D-AFB7-7E363901D75F}" destId="{1FB2BD0E-9EE9-47BE-8A06-530EA603F487}" srcOrd="2" destOrd="0" parTransId="{442265E6-6183-4856-86B0-EB2C3D11E233}" sibTransId="{DF1D57CE-7B93-4850-8EDB-649D81A5D8E6}"/>
    <dgm:cxn modelId="{E4712E98-6AF0-4C75-B25C-8D7607D9AA73}" srcId="{96C6F1C2-E682-4E7D-AFB7-7E363901D75F}" destId="{F99933C1-12A2-4074-853E-DD84264343B2}" srcOrd="3" destOrd="0" parTransId="{AA9A6602-43B4-4965-95BD-FB8B04D45B50}" sibTransId="{1D595953-6838-4F77-A230-67D2BA2D0537}"/>
    <dgm:cxn modelId="{A588CCB0-1F16-4885-A242-CC1650C26BE1}" type="presOf" srcId="{F99933C1-12A2-4074-853E-DD84264343B2}" destId="{AA52C30E-48B0-4540-A41D-96221D9E609A}" srcOrd="0" destOrd="0" presId="urn:microsoft.com/office/officeart/2005/8/layout/matrix3"/>
    <dgm:cxn modelId="{1A8CCFC4-36AC-47FE-ABDE-9CEA3E7E9323}" type="presOf" srcId="{7EA0D449-A98A-4785-860E-DD77B5772D0D}" destId="{D519FCCC-A1B2-470C-AE04-A9D9EF3C8E7A}" srcOrd="0" destOrd="0" presId="urn:microsoft.com/office/officeart/2005/8/layout/matrix3"/>
    <dgm:cxn modelId="{D193CFD1-4DF2-4A88-A955-89F1E391B025}" type="presOf" srcId="{A7421FA6-F07C-4BEC-8FF1-87BE1E48BAC2}" destId="{72064845-2EC8-4DCE-9ADE-9DF2B6CDF06B}" srcOrd="0" destOrd="0" presId="urn:microsoft.com/office/officeart/2005/8/layout/matrix3"/>
    <dgm:cxn modelId="{88DC37D6-FE4A-4CB8-9FB2-F6C2128E37FA}" type="presOf" srcId="{96C6F1C2-E682-4E7D-AFB7-7E363901D75F}" destId="{503C804A-9100-4388-B97F-F6B96D0B2384}" srcOrd="0" destOrd="0" presId="urn:microsoft.com/office/officeart/2005/8/layout/matrix3"/>
    <dgm:cxn modelId="{485883FE-BCF5-4916-8F61-3FD82855E1D0}" srcId="{96C6F1C2-E682-4E7D-AFB7-7E363901D75F}" destId="{A7421FA6-F07C-4BEC-8FF1-87BE1E48BAC2}" srcOrd="1" destOrd="0" parTransId="{659DA942-C51C-4F8C-A062-11FFC46FE79F}" sibTransId="{DA0948B5-6223-4C4A-88CF-2D9486CA5673}"/>
    <dgm:cxn modelId="{8C01415B-1778-4515-891B-1084C468C2F3}" type="presParOf" srcId="{503C804A-9100-4388-B97F-F6B96D0B2384}" destId="{DCE3169E-FBEB-4C18-B4AC-6EA7C033512B}" srcOrd="0" destOrd="0" presId="urn:microsoft.com/office/officeart/2005/8/layout/matrix3"/>
    <dgm:cxn modelId="{784E3B2B-074C-4F5B-AF05-7DC686B08771}" type="presParOf" srcId="{503C804A-9100-4388-B97F-F6B96D0B2384}" destId="{D519FCCC-A1B2-470C-AE04-A9D9EF3C8E7A}" srcOrd="1" destOrd="0" presId="urn:microsoft.com/office/officeart/2005/8/layout/matrix3"/>
    <dgm:cxn modelId="{09CDB007-A9AF-44C7-814F-361106B948F5}" type="presParOf" srcId="{503C804A-9100-4388-B97F-F6B96D0B2384}" destId="{72064845-2EC8-4DCE-9ADE-9DF2B6CDF06B}" srcOrd="2" destOrd="0" presId="urn:microsoft.com/office/officeart/2005/8/layout/matrix3"/>
    <dgm:cxn modelId="{8967DE9B-4848-4D00-82B7-353C3F020515}" type="presParOf" srcId="{503C804A-9100-4388-B97F-F6B96D0B2384}" destId="{054F70B5-7332-4A40-98C7-635EBD65D225}" srcOrd="3" destOrd="0" presId="urn:microsoft.com/office/officeart/2005/8/layout/matrix3"/>
    <dgm:cxn modelId="{A97D5D7F-26C6-4BB9-A83E-BF00B80582C3}" type="presParOf" srcId="{503C804A-9100-4388-B97F-F6B96D0B2384}" destId="{AA52C30E-48B0-4540-A41D-96221D9E609A}"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E82D6AF-DCEA-4726-8232-387CB388E38A}" type="doc">
      <dgm:prSet loTypeId="urn:microsoft.com/office/officeart/2018/2/layout/IconVerticalSolidList" loCatId="icon" qsTypeId="urn:microsoft.com/office/officeart/2005/8/quickstyle/simple1#76" qsCatId="simple" csTypeId="urn:microsoft.com/office/officeart/2005/8/colors/accent1_2#45" csCatId="accent1" phldr="1"/>
      <dgm:spPr/>
      <dgm:t>
        <a:bodyPr/>
        <a:lstStyle/>
        <a:p>
          <a:endParaRPr lang="en-US"/>
        </a:p>
      </dgm:t>
    </dgm:pt>
    <dgm:pt modelId="{391D7188-BF20-4B71-B05D-8FBE9E285CE6}">
      <dgm:prSet/>
      <dgm:spPr/>
      <dgm:t>
        <a:bodyPr/>
        <a:lstStyle/>
        <a:p>
          <a:pPr>
            <a:lnSpc>
              <a:spcPct val="100000"/>
            </a:lnSpc>
          </a:pPr>
          <a:r>
            <a:rPr lang="en-IN" dirty="0">
              <a:latin typeface="Times New Roman" panose="02020603050405020304" pitchFamily="18" charset="0"/>
              <a:cs typeface="Times New Roman" panose="02020603050405020304" pitchFamily="18" charset="0"/>
            </a:rPr>
            <a:t>Questioning techniques in an interview process can be various types, which are behavioural, situational, competency-based, and probing (Archana,  2022).  </a:t>
          </a:r>
          <a:endParaRPr lang="en-US" dirty="0">
            <a:latin typeface="Times New Roman" panose="02020603050405020304" pitchFamily="18" charset="0"/>
            <a:cs typeface="Times New Roman" panose="02020603050405020304" pitchFamily="18" charset="0"/>
          </a:endParaRPr>
        </a:p>
      </dgm:t>
    </dgm:pt>
    <dgm:pt modelId="{3CF90F48-B894-4F22-90CD-B8907F074E4E}" type="parTrans" cxnId="{4ACD0597-556D-4662-BE15-7B950B73D780}">
      <dgm:prSet/>
      <dgm:spPr/>
      <dgm:t>
        <a:bodyPr/>
        <a:lstStyle/>
        <a:p>
          <a:endParaRPr lang="en-US"/>
        </a:p>
      </dgm:t>
    </dgm:pt>
    <dgm:pt modelId="{C36B0A06-A1DC-444F-8BB9-4756539D7A1B}" type="sibTrans" cxnId="{4ACD0597-556D-4662-BE15-7B950B73D780}">
      <dgm:prSet/>
      <dgm:spPr/>
      <dgm:t>
        <a:bodyPr/>
        <a:lstStyle/>
        <a:p>
          <a:endParaRPr lang="en-US"/>
        </a:p>
      </dgm:t>
    </dgm:pt>
    <dgm:pt modelId="{B175E713-F928-4B79-9C61-BE45F7315174}">
      <dgm:prSet/>
      <dgm:spPr/>
      <dgm:t>
        <a:bodyPr/>
        <a:lstStyle/>
        <a:p>
          <a:pPr>
            <a:lnSpc>
              <a:spcPct val="100000"/>
            </a:lnSpc>
          </a:pPr>
          <a:r>
            <a:rPr lang="en-IN" dirty="0">
              <a:latin typeface="Times New Roman" panose="02020603050405020304" pitchFamily="18" charset="0"/>
              <a:cs typeface="Times New Roman" panose="02020603050405020304" pitchFamily="18" charset="0"/>
            </a:rPr>
            <a:t>It helps to understand the perspective of an applicant about the job role, organisation and many more. </a:t>
          </a:r>
          <a:endParaRPr lang="en-US" dirty="0">
            <a:latin typeface="Times New Roman" panose="02020603050405020304" pitchFamily="18" charset="0"/>
            <a:cs typeface="Times New Roman" panose="02020603050405020304" pitchFamily="18" charset="0"/>
          </a:endParaRPr>
        </a:p>
      </dgm:t>
    </dgm:pt>
    <dgm:pt modelId="{1C128E83-3621-4B8B-BDCC-959E4794AD28}" type="parTrans" cxnId="{EC2EFA29-4ECB-441D-8E6B-18B74E87A9F7}">
      <dgm:prSet/>
      <dgm:spPr/>
      <dgm:t>
        <a:bodyPr/>
        <a:lstStyle/>
        <a:p>
          <a:endParaRPr lang="en-US"/>
        </a:p>
      </dgm:t>
    </dgm:pt>
    <dgm:pt modelId="{80F201CE-2EA5-4EAE-BE0B-3535F13DE7E7}" type="sibTrans" cxnId="{EC2EFA29-4ECB-441D-8E6B-18B74E87A9F7}">
      <dgm:prSet/>
      <dgm:spPr/>
      <dgm:t>
        <a:bodyPr/>
        <a:lstStyle/>
        <a:p>
          <a:endParaRPr lang="en-US"/>
        </a:p>
      </dgm:t>
    </dgm:pt>
    <dgm:pt modelId="{E72269B8-AA0D-45A7-9AB0-7375BAC57E4C}" type="pres">
      <dgm:prSet presAssocID="{4E82D6AF-DCEA-4726-8232-387CB388E38A}" presName="root" presStyleCnt="0">
        <dgm:presLayoutVars>
          <dgm:dir/>
          <dgm:resizeHandles val="exact"/>
        </dgm:presLayoutVars>
      </dgm:prSet>
      <dgm:spPr/>
    </dgm:pt>
    <dgm:pt modelId="{39D48CC3-BB69-4C7F-8EFB-DA57E76850B9}" type="pres">
      <dgm:prSet presAssocID="{391D7188-BF20-4B71-B05D-8FBE9E285CE6}" presName="compNode" presStyleCnt="0"/>
      <dgm:spPr/>
    </dgm:pt>
    <dgm:pt modelId="{B69B2E9D-A58F-4D6C-9743-77158DCE3FC5}" type="pres">
      <dgm:prSet presAssocID="{391D7188-BF20-4B71-B05D-8FBE9E285CE6}" presName="bgRect" presStyleLbl="bgShp" presStyleIdx="0" presStyleCnt="2"/>
      <dgm:spPr/>
    </dgm:pt>
    <dgm:pt modelId="{E073CA1D-3C28-46BD-A29D-B394402937A3}" type="pres">
      <dgm:prSet presAssocID="{391D7188-BF20-4B71-B05D-8FBE9E285CE6}"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ead with Gears"/>
        </a:ext>
      </dgm:extLst>
    </dgm:pt>
    <dgm:pt modelId="{153443AD-A1DD-455C-A774-DE31102DBE74}" type="pres">
      <dgm:prSet presAssocID="{391D7188-BF20-4B71-B05D-8FBE9E285CE6}" presName="spaceRect" presStyleCnt="0"/>
      <dgm:spPr/>
    </dgm:pt>
    <dgm:pt modelId="{5D1F95DF-60AE-499D-A2C8-2FD8D23628E1}" type="pres">
      <dgm:prSet presAssocID="{391D7188-BF20-4B71-B05D-8FBE9E285CE6}" presName="parTx" presStyleLbl="revTx" presStyleIdx="0" presStyleCnt="2">
        <dgm:presLayoutVars>
          <dgm:chMax val="0"/>
          <dgm:chPref val="0"/>
        </dgm:presLayoutVars>
      </dgm:prSet>
      <dgm:spPr/>
    </dgm:pt>
    <dgm:pt modelId="{619CF263-BEC6-45D3-96B8-73CDBA1A9A2F}" type="pres">
      <dgm:prSet presAssocID="{C36B0A06-A1DC-444F-8BB9-4756539D7A1B}" presName="sibTrans" presStyleCnt="0"/>
      <dgm:spPr/>
    </dgm:pt>
    <dgm:pt modelId="{DAE6447A-8DDF-4FE8-AC11-728F74F8C0FD}" type="pres">
      <dgm:prSet presAssocID="{B175E713-F928-4B79-9C61-BE45F7315174}" presName="compNode" presStyleCnt="0"/>
      <dgm:spPr/>
    </dgm:pt>
    <dgm:pt modelId="{B406B4F5-DB45-44FB-B68D-436EA09E9800}" type="pres">
      <dgm:prSet presAssocID="{B175E713-F928-4B79-9C61-BE45F7315174}" presName="bgRect" presStyleLbl="bgShp" presStyleIdx="1" presStyleCnt="2"/>
      <dgm:spPr/>
    </dgm:pt>
    <dgm:pt modelId="{FC3BA7D8-DC70-42F6-AA49-E8E2FE57CD06}" type="pres">
      <dgm:prSet presAssocID="{B175E713-F928-4B79-9C61-BE45F7315174}"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of People"/>
        </a:ext>
      </dgm:extLst>
    </dgm:pt>
    <dgm:pt modelId="{0A2562DD-23BA-458D-A5B3-AFA61FF4472A}" type="pres">
      <dgm:prSet presAssocID="{B175E713-F928-4B79-9C61-BE45F7315174}" presName="spaceRect" presStyleCnt="0"/>
      <dgm:spPr/>
    </dgm:pt>
    <dgm:pt modelId="{C9748489-2D78-4B48-B52A-A2D44B89F6EB}" type="pres">
      <dgm:prSet presAssocID="{B175E713-F928-4B79-9C61-BE45F7315174}" presName="parTx" presStyleLbl="revTx" presStyleIdx="1" presStyleCnt="2">
        <dgm:presLayoutVars>
          <dgm:chMax val="0"/>
          <dgm:chPref val="0"/>
        </dgm:presLayoutVars>
      </dgm:prSet>
      <dgm:spPr/>
    </dgm:pt>
  </dgm:ptLst>
  <dgm:cxnLst>
    <dgm:cxn modelId="{4D4C0B1E-1EEF-434F-96A9-FBC57DD60E8C}" type="presOf" srcId="{B175E713-F928-4B79-9C61-BE45F7315174}" destId="{C9748489-2D78-4B48-B52A-A2D44B89F6EB}" srcOrd="0" destOrd="0" presId="urn:microsoft.com/office/officeart/2018/2/layout/IconVerticalSolidList"/>
    <dgm:cxn modelId="{EC2EFA29-4ECB-441D-8E6B-18B74E87A9F7}" srcId="{4E82D6AF-DCEA-4726-8232-387CB388E38A}" destId="{B175E713-F928-4B79-9C61-BE45F7315174}" srcOrd="1" destOrd="0" parTransId="{1C128E83-3621-4B8B-BDCC-959E4794AD28}" sibTransId="{80F201CE-2EA5-4EAE-BE0B-3535F13DE7E7}"/>
    <dgm:cxn modelId="{DAFE7D49-DD00-4BB9-9641-CD1644FCA87C}" type="presOf" srcId="{391D7188-BF20-4B71-B05D-8FBE9E285CE6}" destId="{5D1F95DF-60AE-499D-A2C8-2FD8D23628E1}" srcOrd="0" destOrd="0" presId="urn:microsoft.com/office/officeart/2018/2/layout/IconVerticalSolidList"/>
    <dgm:cxn modelId="{43258A6B-134F-4063-AFBC-4657B595EE20}" type="presOf" srcId="{4E82D6AF-DCEA-4726-8232-387CB388E38A}" destId="{E72269B8-AA0D-45A7-9AB0-7375BAC57E4C}" srcOrd="0" destOrd="0" presId="urn:microsoft.com/office/officeart/2018/2/layout/IconVerticalSolidList"/>
    <dgm:cxn modelId="{4ACD0597-556D-4662-BE15-7B950B73D780}" srcId="{4E82D6AF-DCEA-4726-8232-387CB388E38A}" destId="{391D7188-BF20-4B71-B05D-8FBE9E285CE6}" srcOrd="0" destOrd="0" parTransId="{3CF90F48-B894-4F22-90CD-B8907F074E4E}" sibTransId="{C36B0A06-A1DC-444F-8BB9-4756539D7A1B}"/>
    <dgm:cxn modelId="{34D294D3-1D81-4FF7-A5AC-5607D0F4B169}" type="presParOf" srcId="{E72269B8-AA0D-45A7-9AB0-7375BAC57E4C}" destId="{39D48CC3-BB69-4C7F-8EFB-DA57E76850B9}" srcOrd="0" destOrd="0" presId="urn:microsoft.com/office/officeart/2018/2/layout/IconVerticalSolidList"/>
    <dgm:cxn modelId="{82A1BDE0-F1D0-4734-970B-6638D98A8810}" type="presParOf" srcId="{39D48CC3-BB69-4C7F-8EFB-DA57E76850B9}" destId="{B69B2E9D-A58F-4D6C-9743-77158DCE3FC5}" srcOrd="0" destOrd="0" presId="urn:microsoft.com/office/officeart/2018/2/layout/IconVerticalSolidList"/>
    <dgm:cxn modelId="{1700A630-AF2D-492C-AFB0-84F2ADACCD40}" type="presParOf" srcId="{39D48CC3-BB69-4C7F-8EFB-DA57E76850B9}" destId="{E073CA1D-3C28-46BD-A29D-B394402937A3}" srcOrd="1" destOrd="0" presId="urn:microsoft.com/office/officeart/2018/2/layout/IconVerticalSolidList"/>
    <dgm:cxn modelId="{DA679878-5EBB-4112-8BD7-2212A4EF398D}" type="presParOf" srcId="{39D48CC3-BB69-4C7F-8EFB-DA57E76850B9}" destId="{153443AD-A1DD-455C-A774-DE31102DBE74}" srcOrd="2" destOrd="0" presId="urn:microsoft.com/office/officeart/2018/2/layout/IconVerticalSolidList"/>
    <dgm:cxn modelId="{51434994-7A53-494F-9EB6-FCA84006EA00}" type="presParOf" srcId="{39D48CC3-BB69-4C7F-8EFB-DA57E76850B9}" destId="{5D1F95DF-60AE-499D-A2C8-2FD8D23628E1}" srcOrd="3" destOrd="0" presId="urn:microsoft.com/office/officeart/2018/2/layout/IconVerticalSolidList"/>
    <dgm:cxn modelId="{962FC3D6-6C0B-4E2B-BA60-E9469E7FC8E5}" type="presParOf" srcId="{E72269B8-AA0D-45A7-9AB0-7375BAC57E4C}" destId="{619CF263-BEC6-45D3-96B8-73CDBA1A9A2F}" srcOrd="1" destOrd="0" presId="urn:microsoft.com/office/officeart/2018/2/layout/IconVerticalSolidList"/>
    <dgm:cxn modelId="{79E56D16-CD1B-4863-A722-71CB26A1ECEB}" type="presParOf" srcId="{E72269B8-AA0D-45A7-9AB0-7375BAC57E4C}" destId="{DAE6447A-8DDF-4FE8-AC11-728F74F8C0FD}" srcOrd="2" destOrd="0" presId="urn:microsoft.com/office/officeart/2018/2/layout/IconVerticalSolidList"/>
    <dgm:cxn modelId="{9636784C-FE82-4547-9854-9630CA4B9174}" type="presParOf" srcId="{DAE6447A-8DDF-4FE8-AC11-728F74F8C0FD}" destId="{B406B4F5-DB45-44FB-B68D-436EA09E9800}" srcOrd="0" destOrd="0" presId="urn:microsoft.com/office/officeart/2018/2/layout/IconVerticalSolidList"/>
    <dgm:cxn modelId="{2FA23615-DE4F-4767-A4FB-49C47857FA69}" type="presParOf" srcId="{DAE6447A-8DDF-4FE8-AC11-728F74F8C0FD}" destId="{FC3BA7D8-DC70-42F6-AA49-E8E2FE57CD06}" srcOrd="1" destOrd="0" presId="urn:microsoft.com/office/officeart/2018/2/layout/IconVerticalSolidList"/>
    <dgm:cxn modelId="{AC730543-1906-4D71-B48C-4CB2121FB9CA}" type="presParOf" srcId="{DAE6447A-8DDF-4FE8-AC11-728F74F8C0FD}" destId="{0A2562DD-23BA-458D-A5B3-AFA61FF4472A}" srcOrd="2" destOrd="0" presId="urn:microsoft.com/office/officeart/2018/2/layout/IconVerticalSolidList"/>
    <dgm:cxn modelId="{A72A1A62-1CC0-48A8-9D8E-89F63D7A8263}" type="presParOf" srcId="{DAE6447A-8DDF-4FE8-AC11-728F74F8C0FD}" destId="{C9748489-2D78-4B48-B52A-A2D44B89F6EB}" srcOrd="3" destOrd="0" presId="urn:microsoft.com/office/officeart/2018/2/layout/IconVerticalSoli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7D4A35A-ED7B-4618-9B55-0284E34139FA}" type="doc">
      <dgm:prSet loTypeId="urn:microsoft.com/office/officeart/2005/8/layout/hierarchy1" loCatId="hierarchy" qsTypeId="urn:microsoft.com/office/officeart/2005/8/quickstyle/simple1#79" qsCatId="simple" csTypeId="urn:microsoft.com/office/officeart/2005/8/colors/colorful2#22" csCatId="colorful"/>
      <dgm:spPr/>
      <dgm:t>
        <a:bodyPr/>
        <a:lstStyle/>
        <a:p>
          <a:endParaRPr lang="en-US"/>
        </a:p>
      </dgm:t>
    </dgm:pt>
    <dgm:pt modelId="{D04CD21C-87F9-4AF0-90C6-7C3DEEB4784B}">
      <dgm:prSet/>
      <dgm:spPr/>
      <dgm:t>
        <a:bodyPr/>
        <a:lstStyle/>
        <a:p>
          <a:r>
            <a:rPr lang="en-IN" dirty="0">
              <a:latin typeface="Times New Roman" panose="02020603050405020304" pitchFamily="18" charset="0"/>
              <a:cs typeface="Times New Roman" panose="02020603050405020304" pitchFamily="18" charset="0"/>
            </a:rPr>
            <a:t>The initial recommendations that can be presented to senior managers were to follow a more mixed approach to recruitment but implement virtual screening of candidates and panel interviews. </a:t>
          </a:r>
          <a:endParaRPr lang="en-US" dirty="0">
            <a:latin typeface="Times New Roman" panose="02020603050405020304" pitchFamily="18" charset="0"/>
            <a:cs typeface="Times New Roman" panose="02020603050405020304" pitchFamily="18" charset="0"/>
          </a:endParaRPr>
        </a:p>
      </dgm:t>
    </dgm:pt>
    <dgm:pt modelId="{43C13E35-B1AE-4D56-9C90-5FD9AB8B7C68}" type="parTrans" cxnId="{205A805F-3FE2-4D2C-A03F-F5A13AA6144F}">
      <dgm:prSet/>
      <dgm:spPr/>
      <dgm:t>
        <a:bodyPr/>
        <a:lstStyle/>
        <a:p>
          <a:endParaRPr lang="en-US"/>
        </a:p>
      </dgm:t>
    </dgm:pt>
    <dgm:pt modelId="{8066E9CF-9F7A-4AD7-8D55-5AFEDB333C7A}" type="sibTrans" cxnId="{205A805F-3FE2-4D2C-A03F-F5A13AA6144F}">
      <dgm:prSet/>
      <dgm:spPr/>
      <dgm:t>
        <a:bodyPr/>
        <a:lstStyle/>
        <a:p>
          <a:endParaRPr lang="en-US"/>
        </a:p>
      </dgm:t>
    </dgm:pt>
    <dgm:pt modelId="{BB8AB977-0D0D-4B89-B6D7-92E1AF8E358F}">
      <dgm:prSet/>
      <dgm:spPr/>
      <dgm:t>
        <a:bodyPr/>
        <a:lstStyle/>
        <a:p>
          <a:r>
            <a:rPr lang="en-IN" dirty="0">
              <a:latin typeface="Times New Roman" panose="02020603050405020304" pitchFamily="18" charset="0"/>
              <a:cs typeface="Times New Roman" panose="02020603050405020304" pitchFamily="18" charset="0"/>
            </a:rPr>
            <a:t>The second recommendation was to follow equity act 2010 in recumbent process to ensure compliance with regulations (gov.uk, 2026). </a:t>
          </a:r>
          <a:endParaRPr lang="en-US" dirty="0">
            <a:latin typeface="Times New Roman" panose="02020603050405020304" pitchFamily="18" charset="0"/>
            <a:cs typeface="Times New Roman" panose="02020603050405020304" pitchFamily="18" charset="0"/>
          </a:endParaRPr>
        </a:p>
      </dgm:t>
    </dgm:pt>
    <dgm:pt modelId="{80DC1627-42A8-49CD-826C-71907330558D}" type="parTrans" cxnId="{99167E90-3EF9-4F6C-BF8B-DEBD0AC83E04}">
      <dgm:prSet/>
      <dgm:spPr/>
      <dgm:t>
        <a:bodyPr/>
        <a:lstStyle/>
        <a:p>
          <a:endParaRPr lang="en-US"/>
        </a:p>
      </dgm:t>
    </dgm:pt>
    <dgm:pt modelId="{E50D8850-9485-43BA-AED2-CDAF6C2A5876}" type="sibTrans" cxnId="{99167E90-3EF9-4F6C-BF8B-DEBD0AC83E04}">
      <dgm:prSet/>
      <dgm:spPr/>
      <dgm:t>
        <a:bodyPr/>
        <a:lstStyle/>
        <a:p>
          <a:endParaRPr lang="en-US"/>
        </a:p>
      </dgm:t>
    </dgm:pt>
    <dgm:pt modelId="{96727ED8-C894-4943-8636-FB0E3F2FF349}" type="pres">
      <dgm:prSet presAssocID="{A7D4A35A-ED7B-4618-9B55-0284E34139FA}" presName="hierChild1" presStyleCnt="0">
        <dgm:presLayoutVars>
          <dgm:chPref val="1"/>
          <dgm:dir/>
          <dgm:animOne val="branch"/>
          <dgm:animLvl val="lvl"/>
          <dgm:resizeHandles/>
        </dgm:presLayoutVars>
      </dgm:prSet>
      <dgm:spPr/>
    </dgm:pt>
    <dgm:pt modelId="{BC7170A1-223B-4864-853C-B3AC4044C616}" type="pres">
      <dgm:prSet presAssocID="{D04CD21C-87F9-4AF0-90C6-7C3DEEB4784B}" presName="hierRoot1" presStyleCnt="0"/>
      <dgm:spPr/>
    </dgm:pt>
    <dgm:pt modelId="{3635CABA-DF71-46DD-9295-6C969CD0C0F1}" type="pres">
      <dgm:prSet presAssocID="{D04CD21C-87F9-4AF0-90C6-7C3DEEB4784B}" presName="composite" presStyleCnt="0"/>
      <dgm:spPr/>
    </dgm:pt>
    <dgm:pt modelId="{5CB0B59D-DBED-4CFC-BABE-39EB76F10F86}" type="pres">
      <dgm:prSet presAssocID="{D04CD21C-87F9-4AF0-90C6-7C3DEEB4784B}" presName="background" presStyleLbl="node0" presStyleIdx="0" presStyleCnt="2"/>
      <dgm:spPr/>
    </dgm:pt>
    <dgm:pt modelId="{D600BE9A-4446-44D7-9010-D447D061E91E}" type="pres">
      <dgm:prSet presAssocID="{D04CD21C-87F9-4AF0-90C6-7C3DEEB4784B}" presName="text" presStyleLbl="fgAcc0" presStyleIdx="0" presStyleCnt="2">
        <dgm:presLayoutVars>
          <dgm:chPref val="3"/>
        </dgm:presLayoutVars>
      </dgm:prSet>
      <dgm:spPr/>
    </dgm:pt>
    <dgm:pt modelId="{405E3DB9-DBFE-44AA-9B00-9FBC74A3FDEC}" type="pres">
      <dgm:prSet presAssocID="{D04CD21C-87F9-4AF0-90C6-7C3DEEB4784B}" presName="hierChild2" presStyleCnt="0"/>
      <dgm:spPr/>
    </dgm:pt>
    <dgm:pt modelId="{9A6956E5-25AF-464E-AEC9-CC754EDAF4DF}" type="pres">
      <dgm:prSet presAssocID="{BB8AB977-0D0D-4B89-B6D7-92E1AF8E358F}" presName="hierRoot1" presStyleCnt="0"/>
      <dgm:spPr/>
    </dgm:pt>
    <dgm:pt modelId="{134DE467-F814-4793-8879-12C0A7FDB529}" type="pres">
      <dgm:prSet presAssocID="{BB8AB977-0D0D-4B89-B6D7-92E1AF8E358F}" presName="composite" presStyleCnt="0"/>
      <dgm:spPr/>
    </dgm:pt>
    <dgm:pt modelId="{33F3ED91-1D15-49CF-A4F4-DE533967E304}" type="pres">
      <dgm:prSet presAssocID="{BB8AB977-0D0D-4B89-B6D7-92E1AF8E358F}" presName="background" presStyleLbl="node0" presStyleIdx="1" presStyleCnt="2"/>
      <dgm:spPr/>
    </dgm:pt>
    <dgm:pt modelId="{95DBDB53-1C76-416B-B07D-68B201E5A7CE}" type="pres">
      <dgm:prSet presAssocID="{BB8AB977-0D0D-4B89-B6D7-92E1AF8E358F}" presName="text" presStyleLbl="fgAcc0" presStyleIdx="1" presStyleCnt="2">
        <dgm:presLayoutVars>
          <dgm:chPref val="3"/>
        </dgm:presLayoutVars>
      </dgm:prSet>
      <dgm:spPr/>
    </dgm:pt>
    <dgm:pt modelId="{0F3CEC2A-7E29-4BCD-B94D-0B89968E7E03}" type="pres">
      <dgm:prSet presAssocID="{BB8AB977-0D0D-4B89-B6D7-92E1AF8E358F}" presName="hierChild2" presStyleCnt="0"/>
      <dgm:spPr/>
    </dgm:pt>
  </dgm:ptLst>
  <dgm:cxnLst>
    <dgm:cxn modelId="{205A805F-3FE2-4D2C-A03F-F5A13AA6144F}" srcId="{A7D4A35A-ED7B-4618-9B55-0284E34139FA}" destId="{D04CD21C-87F9-4AF0-90C6-7C3DEEB4784B}" srcOrd="0" destOrd="0" parTransId="{43C13E35-B1AE-4D56-9C90-5FD9AB8B7C68}" sibTransId="{8066E9CF-9F7A-4AD7-8D55-5AFEDB333C7A}"/>
    <dgm:cxn modelId="{06C51774-1B25-4A4C-8F34-3C106D97A156}" type="presOf" srcId="{D04CD21C-87F9-4AF0-90C6-7C3DEEB4784B}" destId="{D600BE9A-4446-44D7-9010-D447D061E91E}" srcOrd="0" destOrd="0" presId="urn:microsoft.com/office/officeart/2005/8/layout/hierarchy1"/>
    <dgm:cxn modelId="{99167E90-3EF9-4F6C-BF8B-DEBD0AC83E04}" srcId="{A7D4A35A-ED7B-4618-9B55-0284E34139FA}" destId="{BB8AB977-0D0D-4B89-B6D7-92E1AF8E358F}" srcOrd="1" destOrd="0" parTransId="{80DC1627-42A8-49CD-826C-71907330558D}" sibTransId="{E50D8850-9485-43BA-AED2-CDAF6C2A5876}"/>
    <dgm:cxn modelId="{0A5325B7-8861-4279-A556-281111DB282D}" type="presOf" srcId="{A7D4A35A-ED7B-4618-9B55-0284E34139FA}" destId="{96727ED8-C894-4943-8636-FB0E3F2FF349}" srcOrd="0" destOrd="0" presId="urn:microsoft.com/office/officeart/2005/8/layout/hierarchy1"/>
    <dgm:cxn modelId="{C50A51D3-1631-47F6-93DA-ECBE7C4000F1}" type="presOf" srcId="{BB8AB977-0D0D-4B89-B6D7-92E1AF8E358F}" destId="{95DBDB53-1C76-416B-B07D-68B201E5A7CE}" srcOrd="0" destOrd="0" presId="urn:microsoft.com/office/officeart/2005/8/layout/hierarchy1"/>
    <dgm:cxn modelId="{432E3B5A-32BA-4932-B224-20BA89CE869C}" type="presParOf" srcId="{96727ED8-C894-4943-8636-FB0E3F2FF349}" destId="{BC7170A1-223B-4864-853C-B3AC4044C616}" srcOrd="0" destOrd="0" presId="urn:microsoft.com/office/officeart/2005/8/layout/hierarchy1"/>
    <dgm:cxn modelId="{DF007F98-CD7B-43DF-BF92-AFB2767B0F13}" type="presParOf" srcId="{BC7170A1-223B-4864-853C-B3AC4044C616}" destId="{3635CABA-DF71-46DD-9295-6C969CD0C0F1}" srcOrd="0" destOrd="0" presId="urn:microsoft.com/office/officeart/2005/8/layout/hierarchy1"/>
    <dgm:cxn modelId="{B602E08D-A164-4C3D-9B53-99844005F64F}" type="presParOf" srcId="{3635CABA-DF71-46DD-9295-6C969CD0C0F1}" destId="{5CB0B59D-DBED-4CFC-BABE-39EB76F10F86}" srcOrd="0" destOrd="0" presId="urn:microsoft.com/office/officeart/2005/8/layout/hierarchy1"/>
    <dgm:cxn modelId="{218543E8-42E6-4FD2-BC61-88A7A1332D89}" type="presParOf" srcId="{3635CABA-DF71-46DD-9295-6C969CD0C0F1}" destId="{D600BE9A-4446-44D7-9010-D447D061E91E}" srcOrd="1" destOrd="0" presId="urn:microsoft.com/office/officeart/2005/8/layout/hierarchy1"/>
    <dgm:cxn modelId="{12F6F8E4-B0C2-4DBD-9492-0CEF6FC35959}" type="presParOf" srcId="{BC7170A1-223B-4864-853C-B3AC4044C616}" destId="{405E3DB9-DBFE-44AA-9B00-9FBC74A3FDEC}" srcOrd="1" destOrd="0" presId="urn:microsoft.com/office/officeart/2005/8/layout/hierarchy1"/>
    <dgm:cxn modelId="{1A248934-FA17-4BA5-BD24-784F4FF70362}" type="presParOf" srcId="{96727ED8-C894-4943-8636-FB0E3F2FF349}" destId="{9A6956E5-25AF-464E-AEC9-CC754EDAF4DF}" srcOrd="1" destOrd="0" presId="urn:microsoft.com/office/officeart/2005/8/layout/hierarchy1"/>
    <dgm:cxn modelId="{578043C7-10EF-4E7E-A761-F139A0473B13}" type="presParOf" srcId="{9A6956E5-25AF-464E-AEC9-CC754EDAF4DF}" destId="{134DE467-F814-4793-8879-12C0A7FDB529}" srcOrd="0" destOrd="0" presId="urn:microsoft.com/office/officeart/2005/8/layout/hierarchy1"/>
    <dgm:cxn modelId="{E61E9C3A-BA8A-45C4-AC3F-0330D99875BF}" type="presParOf" srcId="{134DE467-F814-4793-8879-12C0A7FDB529}" destId="{33F3ED91-1D15-49CF-A4F4-DE533967E304}" srcOrd="0" destOrd="0" presId="urn:microsoft.com/office/officeart/2005/8/layout/hierarchy1"/>
    <dgm:cxn modelId="{DE684FD2-3418-4FA1-B863-5AA86966E817}" type="presParOf" srcId="{134DE467-F814-4793-8879-12C0A7FDB529}" destId="{95DBDB53-1C76-416B-B07D-68B201E5A7CE}" srcOrd="1" destOrd="0" presId="urn:microsoft.com/office/officeart/2005/8/layout/hierarchy1"/>
    <dgm:cxn modelId="{E2168391-7689-46A7-9B0B-C6D775102634}" type="presParOf" srcId="{9A6956E5-25AF-464E-AEC9-CC754EDAF4DF}" destId="{0F3CEC2A-7E29-4BCD-B94D-0B89968E7E0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AF2580E-D29A-4010-87CE-7E0829148B55}" type="doc">
      <dgm:prSet loTypeId="urn:microsoft.com/office/officeart/2005/8/layout/hierarchy1" loCatId="hierarchy" qsTypeId="urn:microsoft.com/office/officeart/2005/8/quickstyle/simple1#90" qsCatId="simple" csTypeId="urn:microsoft.com/office/officeart/2005/8/colors/colorful2#26" csCatId="colorful" phldr="1"/>
      <dgm:spPr/>
      <dgm:t>
        <a:bodyPr/>
        <a:lstStyle/>
        <a:p>
          <a:endParaRPr lang="en-US"/>
        </a:p>
      </dgm:t>
    </dgm:pt>
    <dgm:pt modelId="{515CF073-ADA8-4E52-8F26-14D628945C5E}">
      <dgm:prSet/>
      <dgm:spPr/>
      <dgm:t>
        <a:bodyPr/>
        <a:lstStyle/>
        <a:p>
          <a:r>
            <a:rPr lang="en-IN" dirty="0">
              <a:latin typeface="Times New Roman" panose="02020603050405020304" pitchFamily="18" charset="0"/>
              <a:cs typeface="Times New Roman" panose="02020603050405020304" pitchFamily="18" charset="0"/>
            </a:rPr>
            <a:t>This presentation highlights Tesco’s digital transformation and automation along with its data-driven operations, self-checkout technologies and retail expansion. </a:t>
          </a:r>
          <a:endParaRPr lang="en-US" dirty="0">
            <a:latin typeface="Times New Roman" panose="02020603050405020304" pitchFamily="18" charset="0"/>
            <a:cs typeface="Times New Roman" panose="02020603050405020304" pitchFamily="18" charset="0"/>
          </a:endParaRPr>
        </a:p>
      </dgm:t>
    </dgm:pt>
    <dgm:pt modelId="{579A81BD-BAFD-4A7E-A7F6-6FAD892E906D}" type="parTrans" cxnId="{09C909A6-59AA-4576-9A38-6EFCAB8DB3C8}">
      <dgm:prSet/>
      <dgm:spPr/>
      <dgm:t>
        <a:bodyPr/>
        <a:lstStyle/>
        <a:p>
          <a:endParaRPr lang="en-US"/>
        </a:p>
      </dgm:t>
    </dgm:pt>
    <dgm:pt modelId="{DED0CEA2-76C1-4B5B-B58F-F480AD6B9FCB}" type="sibTrans" cxnId="{09C909A6-59AA-4576-9A38-6EFCAB8DB3C8}">
      <dgm:prSet/>
      <dgm:spPr/>
      <dgm:t>
        <a:bodyPr/>
        <a:lstStyle/>
        <a:p>
          <a:endParaRPr lang="en-US"/>
        </a:p>
      </dgm:t>
    </dgm:pt>
    <dgm:pt modelId="{6F09FFF4-7E21-45DA-A49F-2066889BDD9B}">
      <dgm:prSet/>
      <dgm:spPr/>
      <dgm:t>
        <a:bodyPr/>
        <a:lstStyle/>
        <a:p>
          <a:r>
            <a:rPr lang="en-IN" dirty="0">
              <a:latin typeface="Times New Roman" panose="02020603050405020304" pitchFamily="18" charset="0"/>
              <a:cs typeface="Times New Roman" panose="02020603050405020304" pitchFamily="18" charset="0"/>
            </a:rPr>
            <a:t>This presentation has highlighted structured interview, competency-based interview and panel interview which are effective for hiring candidates for transformation-related roles. </a:t>
          </a:r>
          <a:endParaRPr lang="en-US" dirty="0">
            <a:latin typeface="Times New Roman" panose="02020603050405020304" pitchFamily="18" charset="0"/>
            <a:cs typeface="Times New Roman" panose="02020603050405020304" pitchFamily="18" charset="0"/>
          </a:endParaRPr>
        </a:p>
      </dgm:t>
    </dgm:pt>
    <dgm:pt modelId="{6F200EF9-8880-4746-97B0-F031CDDFE090}" type="parTrans" cxnId="{588FE59F-2A7B-4EE1-A2FF-C155057A7DB2}">
      <dgm:prSet/>
      <dgm:spPr/>
      <dgm:t>
        <a:bodyPr/>
        <a:lstStyle/>
        <a:p>
          <a:endParaRPr lang="en-US"/>
        </a:p>
      </dgm:t>
    </dgm:pt>
    <dgm:pt modelId="{09F859EC-06BF-4080-8D3B-DC60D65FCAA4}" type="sibTrans" cxnId="{588FE59F-2A7B-4EE1-A2FF-C155057A7DB2}">
      <dgm:prSet/>
      <dgm:spPr/>
      <dgm:t>
        <a:bodyPr/>
        <a:lstStyle/>
        <a:p>
          <a:endParaRPr lang="en-US"/>
        </a:p>
      </dgm:t>
    </dgm:pt>
    <dgm:pt modelId="{589C8D81-AD31-4857-BCC9-8C915265921C}" type="pres">
      <dgm:prSet presAssocID="{7AF2580E-D29A-4010-87CE-7E0829148B55}" presName="hierChild1" presStyleCnt="0">
        <dgm:presLayoutVars>
          <dgm:chPref val="1"/>
          <dgm:dir/>
          <dgm:animOne val="branch"/>
          <dgm:animLvl val="lvl"/>
          <dgm:resizeHandles/>
        </dgm:presLayoutVars>
      </dgm:prSet>
      <dgm:spPr/>
    </dgm:pt>
    <dgm:pt modelId="{032E85CD-2450-4CD7-8432-925CCAD89E4D}" type="pres">
      <dgm:prSet presAssocID="{515CF073-ADA8-4E52-8F26-14D628945C5E}" presName="hierRoot1" presStyleCnt="0"/>
      <dgm:spPr/>
    </dgm:pt>
    <dgm:pt modelId="{060C3154-8E82-461F-8DB8-4B135D0B1EFA}" type="pres">
      <dgm:prSet presAssocID="{515CF073-ADA8-4E52-8F26-14D628945C5E}" presName="composite" presStyleCnt="0"/>
      <dgm:spPr/>
    </dgm:pt>
    <dgm:pt modelId="{71FE3CB6-031F-496B-AE9B-70481C9FBC27}" type="pres">
      <dgm:prSet presAssocID="{515CF073-ADA8-4E52-8F26-14D628945C5E}" presName="background" presStyleLbl="node0" presStyleIdx="0" presStyleCnt="2"/>
      <dgm:spPr/>
    </dgm:pt>
    <dgm:pt modelId="{6589E484-17A1-4276-95FA-1D45C265D744}" type="pres">
      <dgm:prSet presAssocID="{515CF073-ADA8-4E52-8F26-14D628945C5E}" presName="text" presStyleLbl="fgAcc0" presStyleIdx="0" presStyleCnt="2">
        <dgm:presLayoutVars>
          <dgm:chPref val="3"/>
        </dgm:presLayoutVars>
      </dgm:prSet>
      <dgm:spPr/>
    </dgm:pt>
    <dgm:pt modelId="{39C99F0E-CADA-4EF7-828B-E96D8E8E8736}" type="pres">
      <dgm:prSet presAssocID="{515CF073-ADA8-4E52-8F26-14D628945C5E}" presName="hierChild2" presStyleCnt="0"/>
      <dgm:spPr/>
    </dgm:pt>
    <dgm:pt modelId="{D1AF8EBF-197B-4472-B7C3-9B4173019CE1}" type="pres">
      <dgm:prSet presAssocID="{6F09FFF4-7E21-45DA-A49F-2066889BDD9B}" presName="hierRoot1" presStyleCnt="0"/>
      <dgm:spPr/>
    </dgm:pt>
    <dgm:pt modelId="{FFE0A97C-C105-4355-A75C-3948F10F5308}" type="pres">
      <dgm:prSet presAssocID="{6F09FFF4-7E21-45DA-A49F-2066889BDD9B}" presName="composite" presStyleCnt="0"/>
      <dgm:spPr/>
    </dgm:pt>
    <dgm:pt modelId="{2F603210-4D64-4BA9-BF34-C8AB7C4EE6AB}" type="pres">
      <dgm:prSet presAssocID="{6F09FFF4-7E21-45DA-A49F-2066889BDD9B}" presName="background" presStyleLbl="node0" presStyleIdx="1" presStyleCnt="2"/>
      <dgm:spPr/>
    </dgm:pt>
    <dgm:pt modelId="{721C3CCE-A36A-4054-B681-D2DE8FEE9B61}" type="pres">
      <dgm:prSet presAssocID="{6F09FFF4-7E21-45DA-A49F-2066889BDD9B}" presName="text" presStyleLbl="fgAcc0" presStyleIdx="1" presStyleCnt="2">
        <dgm:presLayoutVars>
          <dgm:chPref val="3"/>
        </dgm:presLayoutVars>
      </dgm:prSet>
      <dgm:spPr/>
    </dgm:pt>
    <dgm:pt modelId="{0EC83264-88C3-4AFB-8CE9-67B53BD50773}" type="pres">
      <dgm:prSet presAssocID="{6F09FFF4-7E21-45DA-A49F-2066889BDD9B}" presName="hierChild2" presStyleCnt="0"/>
      <dgm:spPr/>
    </dgm:pt>
  </dgm:ptLst>
  <dgm:cxnLst>
    <dgm:cxn modelId="{7EF9466C-9E66-4D7B-8E78-C97C96FD8AB1}" type="presOf" srcId="{515CF073-ADA8-4E52-8F26-14D628945C5E}" destId="{6589E484-17A1-4276-95FA-1D45C265D744}" srcOrd="0" destOrd="0" presId="urn:microsoft.com/office/officeart/2005/8/layout/hierarchy1"/>
    <dgm:cxn modelId="{6E2DF28D-930E-4663-9AF2-E1923078929A}" type="presOf" srcId="{7AF2580E-D29A-4010-87CE-7E0829148B55}" destId="{589C8D81-AD31-4857-BCC9-8C915265921C}" srcOrd="0" destOrd="0" presId="urn:microsoft.com/office/officeart/2005/8/layout/hierarchy1"/>
    <dgm:cxn modelId="{588FE59F-2A7B-4EE1-A2FF-C155057A7DB2}" srcId="{7AF2580E-D29A-4010-87CE-7E0829148B55}" destId="{6F09FFF4-7E21-45DA-A49F-2066889BDD9B}" srcOrd="1" destOrd="0" parTransId="{6F200EF9-8880-4746-97B0-F031CDDFE090}" sibTransId="{09F859EC-06BF-4080-8D3B-DC60D65FCAA4}"/>
    <dgm:cxn modelId="{09C909A6-59AA-4576-9A38-6EFCAB8DB3C8}" srcId="{7AF2580E-D29A-4010-87CE-7E0829148B55}" destId="{515CF073-ADA8-4E52-8F26-14D628945C5E}" srcOrd="0" destOrd="0" parTransId="{579A81BD-BAFD-4A7E-A7F6-6FAD892E906D}" sibTransId="{DED0CEA2-76C1-4B5B-B58F-F480AD6B9FCB}"/>
    <dgm:cxn modelId="{B70FAFC9-DE2A-472E-97FE-8C953A1327A9}" type="presOf" srcId="{6F09FFF4-7E21-45DA-A49F-2066889BDD9B}" destId="{721C3CCE-A36A-4054-B681-D2DE8FEE9B61}" srcOrd="0" destOrd="0" presId="urn:microsoft.com/office/officeart/2005/8/layout/hierarchy1"/>
    <dgm:cxn modelId="{455808E9-FC6F-43A1-ADF7-D6C3B23AE725}" type="presParOf" srcId="{589C8D81-AD31-4857-BCC9-8C915265921C}" destId="{032E85CD-2450-4CD7-8432-925CCAD89E4D}" srcOrd="0" destOrd="0" presId="urn:microsoft.com/office/officeart/2005/8/layout/hierarchy1"/>
    <dgm:cxn modelId="{505A7307-C7D5-4F04-9293-195788293021}" type="presParOf" srcId="{032E85CD-2450-4CD7-8432-925CCAD89E4D}" destId="{060C3154-8E82-461F-8DB8-4B135D0B1EFA}" srcOrd="0" destOrd="0" presId="urn:microsoft.com/office/officeart/2005/8/layout/hierarchy1"/>
    <dgm:cxn modelId="{F4275305-0E80-4F4D-97E9-6C581076C1E3}" type="presParOf" srcId="{060C3154-8E82-461F-8DB8-4B135D0B1EFA}" destId="{71FE3CB6-031F-496B-AE9B-70481C9FBC27}" srcOrd="0" destOrd="0" presId="urn:microsoft.com/office/officeart/2005/8/layout/hierarchy1"/>
    <dgm:cxn modelId="{59F0F9F3-4B78-440D-B95E-6FB936170887}" type="presParOf" srcId="{060C3154-8E82-461F-8DB8-4B135D0B1EFA}" destId="{6589E484-17A1-4276-95FA-1D45C265D744}" srcOrd="1" destOrd="0" presId="urn:microsoft.com/office/officeart/2005/8/layout/hierarchy1"/>
    <dgm:cxn modelId="{A756F7C4-C5F2-47AB-81C3-9034C75FD435}" type="presParOf" srcId="{032E85CD-2450-4CD7-8432-925CCAD89E4D}" destId="{39C99F0E-CADA-4EF7-828B-E96D8E8E8736}" srcOrd="1" destOrd="0" presId="urn:microsoft.com/office/officeart/2005/8/layout/hierarchy1"/>
    <dgm:cxn modelId="{3F92415A-CFC8-46FD-ACE1-AE9D0F8F812A}" type="presParOf" srcId="{589C8D81-AD31-4857-BCC9-8C915265921C}" destId="{D1AF8EBF-197B-4472-B7C3-9B4173019CE1}" srcOrd="1" destOrd="0" presId="urn:microsoft.com/office/officeart/2005/8/layout/hierarchy1"/>
    <dgm:cxn modelId="{9EFC51FD-E649-450E-8FE1-39C343D21821}" type="presParOf" srcId="{D1AF8EBF-197B-4472-B7C3-9B4173019CE1}" destId="{FFE0A97C-C105-4355-A75C-3948F10F5308}" srcOrd="0" destOrd="0" presId="urn:microsoft.com/office/officeart/2005/8/layout/hierarchy1"/>
    <dgm:cxn modelId="{5BD1ECA5-A6C0-4E93-B015-A7608CB92C37}" type="presParOf" srcId="{FFE0A97C-C105-4355-A75C-3948F10F5308}" destId="{2F603210-4D64-4BA9-BF34-C8AB7C4EE6AB}" srcOrd="0" destOrd="0" presId="urn:microsoft.com/office/officeart/2005/8/layout/hierarchy1"/>
    <dgm:cxn modelId="{0CA74288-DE3D-4976-8FD1-C066858811B9}" type="presParOf" srcId="{FFE0A97C-C105-4355-A75C-3948F10F5308}" destId="{721C3CCE-A36A-4054-B681-D2DE8FEE9B61}" srcOrd="1" destOrd="0" presId="urn:microsoft.com/office/officeart/2005/8/layout/hierarchy1"/>
    <dgm:cxn modelId="{26F40FF6-D82E-4EEE-9B46-0957F6755778}" type="presParOf" srcId="{D1AF8EBF-197B-4472-B7C3-9B4173019CE1}" destId="{0EC83264-88C3-4AFB-8CE9-67B53BD5077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3EF69-BBCE-49E9-BDD5-A42C76924B84}">
      <dsp:nvSpPr>
        <dsp:cNvPr id="0" name=""/>
        <dsp:cNvSpPr/>
      </dsp:nvSpPr>
      <dsp:spPr>
        <a:xfrm>
          <a:off x="0" y="89011"/>
          <a:ext cx="10544420" cy="374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Table of Contents</a:t>
          </a:r>
          <a:endParaRPr lang="en-US" sz="1600" kern="1200" dirty="0">
            <a:latin typeface="Times New Roman" panose="02020603050405020304" pitchFamily="18" charset="0"/>
            <a:cs typeface="Times New Roman" panose="02020603050405020304" pitchFamily="18" charset="0"/>
          </a:endParaRPr>
        </a:p>
      </dsp:txBody>
      <dsp:txXfrm>
        <a:off x="18277" y="107288"/>
        <a:ext cx="10507866" cy="337846"/>
      </dsp:txXfrm>
    </dsp:sp>
    <dsp:sp modelId="{CD58392F-5647-49DA-BD04-BC60B5DDCF57}">
      <dsp:nvSpPr>
        <dsp:cNvPr id="0" name=""/>
        <dsp:cNvSpPr/>
      </dsp:nvSpPr>
      <dsp:spPr>
        <a:xfrm>
          <a:off x="0" y="509491"/>
          <a:ext cx="10544420" cy="374400"/>
        </a:xfrm>
        <a:prstGeom prst="roundRect">
          <a:avLst/>
        </a:prstGeom>
        <a:solidFill>
          <a:schemeClr val="accent2">
            <a:hueOff val="-111951"/>
            <a:satOff val="-6456"/>
            <a:lumOff val="6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u="sng" kern="1200" dirty="0">
              <a:latin typeface="Times New Roman" panose="02020603050405020304" pitchFamily="18" charset="0"/>
              <a:cs typeface="Times New Roman" panose="02020603050405020304" pitchFamily="18" charset="0"/>
            </a:rPr>
            <a:t>Slide 3: Company &amp; Transformation</a:t>
          </a:r>
          <a:endParaRPr lang="en-US" sz="1600" kern="1200" dirty="0">
            <a:latin typeface="Times New Roman" panose="02020603050405020304" pitchFamily="18" charset="0"/>
            <a:cs typeface="Times New Roman" panose="02020603050405020304" pitchFamily="18" charset="0"/>
          </a:endParaRPr>
        </a:p>
      </dsp:txBody>
      <dsp:txXfrm>
        <a:off x="18277" y="527768"/>
        <a:ext cx="10507866" cy="337846"/>
      </dsp:txXfrm>
    </dsp:sp>
    <dsp:sp modelId="{7AEB35FE-BA13-4175-A5CC-355B8B76D84B}">
      <dsp:nvSpPr>
        <dsp:cNvPr id="0" name=""/>
        <dsp:cNvSpPr/>
      </dsp:nvSpPr>
      <dsp:spPr>
        <a:xfrm>
          <a:off x="0" y="929971"/>
          <a:ext cx="10544420" cy="374400"/>
        </a:xfrm>
        <a:prstGeom prst="roundRect">
          <a:avLst/>
        </a:prstGeom>
        <a:solidFill>
          <a:schemeClr val="accent2">
            <a:hueOff val="-223902"/>
            <a:satOff val="-12912"/>
            <a:lumOff val="13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u="sng" kern="1200" dirty="0">
              <a:latin typeface="Times New Roman" panose="02020603050405020304" pitchFamily="18" charset="0"/>
              <a:cs typeface="Times New Roman" panose="02020603050405020304" pitchFamily="18" charset="0"/>
            </a:rPr>
            <a:t>Slide 4: Recruitment Process (Job Analysis)</a:t>
          </a:r>
          <a:endParaRPr lang="en-US" sz="1600" kern="1200" dirty="0">
            <a:latin typeface="Times New Roman" panose="02020603050405020304" pitchFamily="18" charset="0"/>
            <a:cs typeface="Times New Roman" panose="02020603050405020304" pitchFamily="18" charset="0"/>
          </a:endParaRPr>
        </a:p>
      </dsp:txBody>
      <dsp:txXfrm>
        <a:off x="18277" y="948248"/>
        <a:ext cx="10507866" cy="337846"/>
      </dsp:txXfrm>
    </dsp:sp>
    <dsp:sp modelId="{0760714A-0F77-4DA7-945D-4D8B24A40D04}">
      <dsp:nvSpPr>
        <dsp:cNvPr id="0" name=""/>
        <dsp:cNvSpPr/>
      </dsp:nvSpPr>
      <dsp:spPr>
        <a:xfrm>
          <a:off x="0" y="1350451"/>
          <a:ext cx="10544420" cy="374400"/>
        </a:xfrm>
        <a:prstGeom prst="roundRect">
          <a:avLst/>
        </a:prstGeom>
        <a:solidFill>
          <a:schemeClr val="accent2">
            <a:hueOff val="-335853"/>
            <a:satOff val="-19368"/>
            <a:lumOff val="19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u="sng" kern="1200" dirty="0">
              <a:latin typeface="Times New Roman" panose="02020603050405020304" pitchFamily="18" charset="0"/>
              <a:cs typeface="Times New Roman" panose="02020603050405020304" pitchFamily="18" charset="0"/>
            </a:rPr>
            <a:t>Slide 5: Recruitment Process (Job Description)</a:t>
          </a:r>
          <a:endParaRPr lang="en-US" sz="1600" kern="1200" dirty="0">
            <a:latin typeface="Times New Roman" panose="02020603050405020304" pitchFamily="18" charset="0"/>
            <a:cs typeface="Times New Roman" panose="02020603050405020304" pitchFamily="18" charset="0"/>
          </a:endParaRPr>
        </a:p>
      </dsp:txBody>
      <dsp:txXfrm>
        <a:off x="18277" y="1368728"/>
        <a:ext cx="10507866" cy="337846"/>
      </dsp:txXfrm>
    </dsp:sp>
    <dsp:sp modelId="{2F0F4E8C-17B0-435A-B76F-0E00F6A06F47}">
      <dsp:nvSpPr>
        <dsp:cNvPr id="0" name=""/>
        <dsp:cNvSpPr/>
      </dsp:nvSpPr>
      <dsp:spPr>
        <a:xfrm>
          <a:off x="0" y="1770931"/>
          <a:ext cx="10544420" cy="374400"/>
        </a:xfrm>
        <a:prstGeom prst="roundRect">
          <a:avLst/>
        </a:prstGeom>
        <a:solidFill>
          <a:schemeClr val="accent2">
            <a:hueOff val="-447804"/>
            <a:satOff val="-25824"/>
            <a:lumOff val="26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u="sng" kern="1200" dirty="0">
              <a:latin typeface="Times New Roman" panose="02020603050405020304" pitchFamily="18" charset="0"/>
              <a:cs typeface="Times New Roman" panose="02020603050405020304" pitchFamily="18" charset="0"/>
            </a:rPr>
            <a:t>Slide 6: Recruitment Process (Person Specification)</a:t>
          </a:r>
          <a:endParaRPr lang="en-US" sz="1600" kern="1200" dirty="0">
            <a:latin typeface="Times New Roman" panose="02020603050405020304" pitchFamily="18" charset="0"/>
            <a:cs typeface="Times New Roman" panose="02020603050405020304" pitchFamily="18" charset="0"/>
          </a:endParaRPr>
        </a:p>
      </dsp:txBody>
      <dsp:txXfrm>
        <a:off x="18277" y="1789208"/>
        <a:ext cx="10507866" cy="337846"/>
      </dsp:txXfrm>
    </dsp:sp>
    <dsp:sp modelId="{0D374697-DE3C-4761-9DC6-7347C32BBB53}">
      <dsp:nvSpPr>
        <dsp:cNvPr id="0" name=""/>
        <dsp:cNvSpPr/>
      </dsp:nvSpPr>
      <dsp:spPr>
        <a:xfrm>
          <a:off x="0" y="2191411"/>
          <a:ext cx="10544420" cy="374400"/>
        </a:xfrm>
        <a:prstGeom prst="roundRect">
          <a:avLst/>
        </a:prstGeom>
        <a:solidFill>
          <a:schemeClr val="accent2">
            <a:hueOff val="-559755"/>
            <a:satOff val="-32280"/>
            <a:lumOff val="33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u="sng" kern="1200" dirty="0">
              <a:latin typeface="Times New Roman" panose="02020603050405020304" pitchFamily="18" charset="0"/>
              <a:cs typeface="Times New Roman" panose="02020603050405020304" pitchFamily="18" charset="0"/>
            </a:rPr>
            <a:t>Slide 7: Recruitment Process (Advertisement Platform)</a:t>
          </a:r>
          <a:r>
            <a:rPr lang="en-GB" sz="1600" kern="1200" dirty="0">
              <a:latin typeface="Times New Roman" panose="02020603050405020304" pitchFamily="18" charset="0"/>
              <a:cs typeface="Times New Roman" panose="02020603050405020304" pitchFamily="18" charset="0"/>
            </a:rPr>
            <a:t>	</a:t>
          </a:r>
          <a:endParaRPr lang="en-US" sz="1600" kern="1200" dirty="0">
            <a:latin typeface="Times New Roman" panose="02020603050405020304" pitchFamily="18" charset="0"/>
            <a:cs typeface="Times New Roman" panose="02020603050405020304" pitchFamily="18" charset="0"/>
          </a:endParaRPr>
        </a:p>
      </dsp:txBody>
      <dsp:txXfrm>
        <a:off x="18277" y="2209688"/>
        <a:ext cx="10507866" cy="337846"/>
      </dsp:txXfrm>
    </dsp:sp>
    <dsp:sp modelId="{F0EC95BD-E4D6-4594-9BBA-372E91006D69}">
      <dsp:nvSpPr>
        <dsp:cNvPr id="0" name=""/>
        <dsp:cNvSpPr/>
      </dsp:nvSpPr>
      <dsp:spPr>
        <a:xfrm>
          <a:off x="0" y="2611891"/>
          <a:ext cx="10544420" cy="374400"/>
        </a:xfrm>
        <a:prstGeom prst="roundRect">
          <a:avLst/>
        </a:prstGeom>
        <a:solidFill>
          <a:schemeClr val="accent2">
            <a:hueOff val="-671706"/>
            <a:satOff val="-38736"/>
            <a:lumOff val="39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u="sng" kern="1200" dirty="0">
              <a:latin typeface="Times New Roman" panose="02020603050405020304" pitchFamily="18" charset="0"/>
              <a:cs typeface="Times New Roman" panose="02020603050405020304" pitchFamily="18" charset="0"/>
            </a:rPr>
            <a:t>Slide 8: Interview Types: Structured Interview</a:t>
          </a:r>
          <a:endParaRPr lang="en-US" sz="1600" kern="1200" dirty="0">
            <a:latin typeface="Times New Roman" panose="02020603050405020304" pitchFamily="18" charset="0"/>
            <a:cs typeface="Times New Roman" panose="02020603050405020304" pitchFamily="18" charset="0"/>
          </a:endParaRPr>
        </a:p>
      </dsp:txBody>
      <dsp:txXfrm>
        <a:off x="18277" y="2630168"/>
        <a:ext cx="10507866" cy="337846"/>
      </dsp:txXfrm>
    </dsp:sp>
    <dsp:sp modelId="{5E042C91-6E7A-419A-A64F-1D22E9766440}">
      <dsp:nvSpPr>
        <dsp:cNvPr id="0" name=""/>
        <dsp:cNvSpPr/>
      </dsp:nvSpPr>
      <dsp:spPr>
        <a:xfrm>
          <a:off x="0" y="3032371"/>
          <a:ext cx="10544420" cy="374400"/>
        </a:xfrm>
        <a:prstGeom prst="roundRect">
          <a:avLst/>
        </a:prstGeom>
        <a:solidFill>
          <a:schemeClr val="accent2">
            <a:hueOff val="-783657"/>
            <a:satOff val="-45192"/>
            <a:lumOff val="4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u="sng" kern="1200" dirty="0">
              <a:latin typeface="Times New Roman" panose="02020603050405020304" pitchFamily="18" charset="0"/>
              <a:cs typeface="Times New Roman" panose="02020603050405020304" pitchFamily="18" charset="0"/>
            </a:rPr>
            <a:t>Slide 9: Interview Types: Competency-Based Interview</a:t>
          </a:r>
          <a:endParaRPr lang="en-US" sz="1600" kern="1200" dirty="0">
            <a:latin typeface="Times New Roman" panose="02020603050405020304" pitchFamily="18" charset="0"/>
            <a:cs typeface="Times New Roman" panose="02020603050405020304" pitchFamily="18" charset="0"/>
          </a:endParaRPr>
        </a:p>
      </dsp:txBody>
      <dsp:txXfrm>
        <a:off x="18277" y="3050648"/>
        <a:ext cx="10507866" cy="337846"/>
      </dsp:txXfrm>
    </dsp:sp>
    <dsp:sp modelId="{80D0425F-2A17-4E49-BAF4-3E6A1BB38FC6}">
      <dsp:nvSpPr>
        <dsp:cNvPr id="0" name=""/>
        <dsp:cNvSpPr/>
      </dsp:nvSpPr>
      <dsp:spPr>
        <a:xfrm>
          <a:off x="0" y="3452851"/>
          <a:ext cx="10544420" cy="374400"/>
        </a:xfrm>
        <a:prstGeom prst="roundRect">
          <a:avLst/>
        </a:prstGeom>
        <a:solidFill>
          <a:schemeClr val="accent2">
            <a:hueOff val="-895608"/>
            <a:satOff val="-51648"/>
            <a:lumOff val="53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u="sng" kern="1200" dirty="0">
              <a:latin typeface="Times New Roman" panose="02020603050405020304" pitchFamily="18" charset="0"/>
              <a:cs typeface="Times New Roman" panose="02020603050405020304" pitchFamily="18" charset="0"/>
            </a:rPr>
            <a:t>Slide 10: Interview Types: Panel Interview</a:t>
          </a:r>
          <a:endParaRPr lang="en-US" sz="1600" kern="1200" dirty="0">
            <a:latin typeface="Times New Roman" panose="02020603050405020304" pitchFamily="18" charset="0"/>
            <a:cs typeface="Times New Roman" panose="02020603050405020304" pitchFamily="18" charset="0"/>
          </a:endParaRPr>
        </a:p>
      </dsp:txBody>
      <dsp:txXfrm>
        <a:off x="18277" y="3471128"/>
        <a:ext cx="10507866" cy="337846"/>
      </dsp:txXfrm>
    </dsp:sp>
    <dsp:sp modelId="{E1752637-9525-4F61-9AA8-3BF2C0705043}">
      <dsp:nvSpPr>
        <dsp:cNvPr id="0" name=""/>
        <dsp:cNvSpPr/>
      </dsp:nvSpPr>
      <dsp:spPr>
        <a:xfrm>
          <a:off x="0" y="3873331"/>
          <a:ext cx="10544420" cy="374400"/>
        </a:xfrm>
        <a:prstGeom prst="roundRect">
          <a:avLst/>
        </a:prstGeom>
        <a:solidFill>
          <a:schemeClr val="accent2">
            <a:hueOff val="-1007559"/>
            <a:satOff val="-58104"/>
            <a:lumOff val="59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u="sng" kern="1200" dirty="0">
              <a:latin typeface="Times New Roman" panose="02020603050405020304" pitchFamily="18" charset="0"/>
              <a:cs typeface="Times New Roman" panose="02020603050405020304" pitchFamily="18" charset="0"/>
            </a:rPr>
            <a:t>Slide 11: Questioning Techniques</a:t>
          </a:r>
          <a:endParaRPr lang="en-US" sz="1600" kern="1200" dirty="0">
            <a:latin typeface="Times New Roman" panose="02020603050405020304" pitchFamily="18" charset="0"/>
            <a:cs typeface="Times New Roman" panose="02020603050405020304" pitchFamily="18" charset="0"/>
          </a:endParaRPr>
        </a:p>
      </dsp:txBody>
      <dsp:txXfrm>
        <a:off x="18277" y="3891608"/>
        <a:ext cx="10507866" cy="337846"/>
      </dsp:txXfrm>
    </dsp:sp>
    <dsp:sp modelId="{28CE4427-72B6-4229-9201-59D9B8E40C56}">
      <dsp:nvSpPr>
        <dsp:cNvPr id="0" name=""/>
        <dsp:cNvSpPr/>
      </dsp:nvSpPr>
      <dsp:spPr>
        <a:xfrm>
          <a:off x="0" y="4293811"/>
          <a:ext cx="10544420" cy="374400"/>
        </a:xfrm>
        <a:prstGeom prst="roundRect">
          <a:avLst/>
        </a:prstGeom>
        <a:solidFill>
          <a:schemeClr val="accent2">
            <a:hueOff val="-1119510"/>
            <a:satOff val="-64560"/>
            <a:lumOff val="66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u="sng" kern="1200" dirty="0">
              <a:latin typeface="Times New Roman" panose="02020603050405020304" pitchFamily="18" charset="0"/>
              <a:cs typeface="Times New Roman" panose="02020603050405020304" pitchFamily="18" charset="0"/>
            </a:rPr>
            <a:t>Slide 12: Comparison</a:t>
          </a:r>
          <a:endParaRPr lang="en-US" sz="1600" kern="1200" dirty="0">
            <a:latin typeface="Times New Roman" panose="02020603050405020304" pitchFamily="18" charset="0"/>
            <a:cs typeface="Times New Roman" panose="02020603050405020304" pitchFamily="18" charset="0"/>
          </a:endParaRPr>
        </a:p>
      </dsp:txBody>
      <dsp:txXfrm>
        <a:off x="18277" y="4312088"/>
        <a:ext cx="10507866" cy="337846"/>
      </dsp:txXfrm>
    </dsp:sp>
    <dsp:sp modelId="{DB690DF0-C29E-4581-A7E8-9AB75F3176B0}">
      <dsp:nvSpPr>
        <dsp:cNvPr id="0" name=""/>
        <dsp:cNvSpPr/>
      </dsp:nvSpPr>
      <dsp:spPr>
        <a:xfrm>
          <a:off x="0" y="4714291"/>
          <a:ext cx="10544420" cy="374400"/>
        </a:xfrm>
        <a:prstGeom prst="roundRect">
          <a:avLst/>
        </a:prstGeom>
        <a:solidFill>
          <a:schemeClr val="accent2">
            <a:hueOff val="-1231461"/>
            <a:satOff val="-71016"/>
            <a:lumOff val="73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u="sng" kern="1200" dirty="0">
              <a:latin typeface="Times New Roman" panose="02020603050405020304" pitchFamily="18" charset="0"/>
              <a:cs typeface="Times New Roman" panose="02020603050405020304" pitchFamily="18" charset="0"/>
            </a:rPr>
            <a:t>Slide 13: Recommendations</a:t>
          </a:r>
          <a:r>
            <a:rPr lang="en-GB" sz="1600" kern="1200" dirty="0">
              <a:latin typeface="Times New Roman" panose="02020603050405020304" pitchFamily="18" charset="0"/>
              <a:cs typeface="Times New Roman" panose="02020603050405020304" pitchFamily="18" charset="0"/>
            </a:rPr>
            <a:t>	</a:t>
          </a:r>
          <a:endParaRPr lang="en-US" sz="1600" kern="1200" dirty="0">
            <a:latin typeface="Times New Roman" panose="02020603050405020304" pitchFamily="18" charset="0"/>
            <a:cs typeface="Times New Roman" panose="02020603050405020304" pitchFamily="18" charset="0"/>
          </a:endParaRPr>
        </a:p>
      </dsp:txBody>
      <dsp:txXfrm>
        <a:off x="18277" y="4732568"/>
        <a:ext cx="10507866" cy="337846"/>
      </dsp:txXfrm>
    </dsp:sp>
    <dsp:sp modelId="{0E73D214-CDE1-481C-96EB-1B1754361A66}">
      <dsp:nvSpPr>
        <dsp:cNvPr id="0" name=""/>
        <dsp:cNvSpPr/>
      </dsp:nvSpPr>
      <dsp:spPr>
        <a:xfrm>
          <a:off x="0" y="5134771"/>
          <a:ext cx="10544420" cy="374400"/>
        </a:xfrm>
        <a:prstGeom prst="roundRect">
          <a:avLst/>
        </a:prstGeom>
        <a:solidFill>
          <a:schemeClr val="accent2">
            <a:hueOff val="-1343412"/>
            <a:satOff val="-77472"/>
            <a:lumOff val="79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u="sng" kern="1200" dirty="0">
              <a:latin typeface="Times New Roman" panose="02020603050405020304" pitchFamily="18" charset="0"/>
              <a:cs typeface="Times New Roman" panose="02020603050405020304" pitchFamily="18" charset="0"/>
            </a:rPr>
            <a:t>Slide 14: Conclusion</a:t>
          </a:r>
          <a:r>
            <a:rPr lang="en-GB" sz="1600" kern="1200" dirty="0">
              <a:latin typeface="Times New Roman" panose="02020603050405020304" pitchFamily="18" charset="0"/>
              <a:cs typeface="Times New Roman" panose="02020603050405020304" pitchFamily="18" charset="0"/>
            </a:rPr>
            <a:t>	</a:t>
          </a:r>
          <a:endParaRPr lang="en-US" sz="1600" kern="1200" dirty="0">
            <a:latin typeface="Times New Roman" panose="02020603050405020304" pitchFamily="18" charset="0"/>
            <a:cs typeface="Times New Roman" panose="02020603050405020304" pitchFamily="18" charset="0"/>
          </a:endParaRPr>
        </a:p>
      </dsp:txBody>
      <dsp:txXfrm>
        <a:off x="18277" y="5153048"/>
        <a:ext cx="10507866" cy="337846"/>
      </dsp:txXfrm>
    </dsp:sp>
    <dsp:sp modelId="{6BA25339-6E3F-4E3F-B812-83882F29AE15}">
      <dsp:nvSpPr>
        <dsp:cNvPr id="0" name=""/>
        <dsp:cNvSpPr/>
      </dsp:nvSpPr>
      <dsp:spPr>
        <a:xfrm>
          <a:off x="0" y="5555251"/>
          <a:ext cx="10544420" cy="3744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u="sng" kern="1200" dirty="0">
              <a:latin typeface="Times New Roman" panose="02020603050405020304" pitchFamily="18" charset="0"/>
              <a:cs typeface="Times New Roman" panose="02020603050405020304" pitchFamily="18" charset="0"/>
            </a:rPr>
            <a:t>S</a:t>
          </a:r>
          <a:r>
            <a:rPr lang="en-GB" sz="1600" kern="1200" dirty="0">
              <a:latin typeface="Times New Roman" panose="02020603050405020304" pitchFamily="18" charset="0"/>
              <a:cs typeface="Times New Roman" panose="02020603050405020304" pitchFamily="18" charset="0"/>
            </a:rPr>
            <a:t>lide 15: </a:t>
          </a:r>
          <a:r>
            <a:rPr lang="en-GB" sz="1600" u="sng" kern="1200" dirty="0">
              <a:latin typeface="Times New Roman" panose="02020603050405020304" pitchFamily="18" charset="0"/>
              <a:cs typeface="Times New Roman" panose="02020603050405020304" pitchFamily="18" charset="0"/>
            </a:rPr>
            <a:t>References</a:t>
          </a:r>
          <a:endParaRPr lang="en-US" sz="1600" kern="1200" dirty="0">
            <a:latin typeface="Times New Roman" panose="02020603050405020304" pitchFamily="18" charset="0"/>
            <a:cs typeface="Times New Roman" panose="02020603050405020304" pitchFamily="18" charset="0"/>
          </a:endParaRPr>
        </a:p>
      </dsp:txBody>
      <dsp:txXfrm>
        <a:off x="18277" y="5573528"/>
        <a:ext cx="10507866" cy="3378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B12105-F280-4AC0-8BB8-34E9A212464B}">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1EF320-95E7-4B9C-BE0E-CB27CD26A1B1}">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IN" sz="3300" kern="1200" dirty="0">
              <a:latin typeface="Times New Roman" panose="02020603050405020304" pitchFamily="18" charset="0"/>
              <a:cs typeface="Times New Roman" panose="02020603050405020304" pitchFamily="18" charset="0"/>
            </a:rPr>
            <a:t>Tesco is a retail giant in the UK and aims to leverage digital transformation and automation </a:t>
          </a:r>
          <a:endParaRPr lang="en-US" sz="3300" kern="1200" dirty="0">
            <a:latin typeface="Times New Roman" panose="02020603050405020304" pitchFamily="18" charset="0"/>
            <a:cs typeface="Times New Roman" panose="02020603050405020304" pitchFamily="18" charset="0"/>
          </a:endParaRPr>
        </a:p>
      </dsp:txBody>
      <dsp:txXfrm>
        <a:off x="696297" y="538547"/>
        <a:ext cx="4171627" cy="2590157"/>
      </dsp:txXfrm>
    </dsp:sp>
    <dsp:sp modelId="{74A4DDE1-348B-4C8B-A959-632970E035CB}">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30CEE9-D155-4719-A2CD-912925844771}">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IN" sz="3300" kern="1200" dirty="0">
              <a:latin typeface="Times New Roman" panose="02020603050405020304" pitchFamily="18" charset="0"/>
              <a:cs typeface="Times New Roman" panose="02020603050405020304" pitchFamily="18" charset="0"/>
            </a:rPr>
            <a:t>Transformation involves online retail expansion, data-driven operations and self-checkout technologies.</a:t>
          </a:r>
          <a:endParaRPr lang="en-US" sz="3300" kern="1200" dirty="0">
            <a:latin typeface="Times New Roman" panose="02020603050405020304" pitchFamily="18" charset="0"/>
            <a:cs typeface="Times New Roman" panose="02020603050405020304" pitchFamily="18" charset="0"/>
          </a:endParaRPr>
        </a:p>
      </dsp:txBody>
      <dsp:txXfrm>
        <a:off x="5991936" y="538547"/>
        <a:ext cx="4171627" cy="2590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673E43-0122-4FD3-953A-C72F6F896C70}">
      <dsp:nvSpPr>
        <dsp:cNvPr id="0" name=""/>
        <dsp:cNvSpPr/>
      </dsp:nvSpPr>
      <dsp:spPr>
        <a:xfrm>
          <a:off x="4621" y="1367487"/>
          <a:ext cx="4040906" cy="1616362"/>
        </a:xfrm>
        <a:prstGeom prst="homePlat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40005" rIns="20003" bIns="40005" numCol="1" spcCol="1270" anchor="ctr" anchorCtr="0">
          <a:noAutofit/>
        </a:bodyPr>
        <a:lstStyle/>
        <a:p>
          <a:pPr marL="0" lvl="0" indent="0" algn="ctr" defTabSz="666750">
            <a:lnSpc>
              <a:spcPct val="90000"/>
            </a:lnSpc>
            <a:spcBef>
              <a:spcPct val="0"/>
            </a:spcBef>
            <a:spcAft>
              <a:spcPct val="35000"/>
            </a:spcAft>
            <a:buNone/>
          </a:pPr>
          <a:r>
            <a:rPr lang="en-IN" sz="1500" kern="1200" dirty="0">
              <a:latin typeface="Times New Roman" panose="02020603050405020304" pitchFamily="18" charset="0"/>
              <a:cs typeface="Times New Roman" panose="02020603050405020304" pitchFamily="18" charset="0"/>
            </a:rPr>
            <a:t>Job analysis determines the necessary areas of human resources or skill limitations within the workforce that can be filled through recruitment.</a:t>
          </a:r>
          <a:endParaRPr lang="en-US" sz="1500" kern="1200" dirty="0">
            <a:latin typeface="Times New Roman" panose="02020603050405020304" pitchFamily="18" charset="0"/>
            <a:cs typeface="Times New Roman" panose="02020603050405020304" pitchFamily="18" charset="0"/>
          </a:endParaRPr>
        </a:p>
      </dsp:txBody>
      <dsp:txXfrm>
        <a:off x="4621" y="1367487"/>
        <a:ext cx="3636816" cy="1616362"/>
      </dsp:txXfrm>
    </dsp:sp>
    <dsp:sp modelId="{52BB24E7-13B2-4EDA-9DFA-6BC9B7008E16}">
      <dsp:nvSpPr>
        <dsp:cNvPr id="0" name=""/>
        <dsp:cNvSpPr/>
      </dsp:nvSpPr>
      <dsp:spPr>
        <a:xfrm>
          <a:off x="3237346" y="1367487"/>
          <a:ext cx="4040906" cy="1616362"/>
        </a:xfrm>
        <a:prstGeom prst="chevr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008" tIns="40005" rIns="20003" bIns="40005" numCol="1" spcCol="1270" anchor="ctr" anchorCtr="0">
          <a:noAutofit/>
        </a:bodyPr>
        <a:lstStyle/>
        <a:p>
          <a:pPr marL="0" lvl="0" indent="0" algn="ctr" defTabSz="666750">
            <a:lnSpc>
              <a:spcPct val="90000"/>
            </a:lnSpc>
            <a:spcBef>
              <a:spcPct val="0"/>
            </a:spcBef>
            <a:spcAft>
              <a:spcPct val="35000"/>
            </a:spcAft>
            <a:buNone/>
          </a:pPr>
          <a:r>
            <a:rPr lang="en-IN" sz="1500" kern="1200" dirty="0">
              <a:latin typeface="Times New Roman" panose="02020603050405020304" pitchFamily="18" charset="0"/>
              <a:cs typeface="Times New Roman" panose="02020603050405020304" pitchFamily="18" charset="0"/>
            </a:rPr>
            <a:t>It explains responsibilities, skills, competencies, and knowledge required for transformation roles.</a:t>
          </a:r>
          <a:endParaRPr lang="en-US" sz="1500" kern="1200" dirty="0">
            <a:latin typeface="Times New Roman" panose="02020603050405020304" pitchFamily="18" charset="0"/>
            <a:cs typeface="Times New Roman" panose="02020603050405020304" pitchFamily="18" charset="0"/>
          </a:endParaRPr>
        </a:p>
      </dsp:txBody>
      <dsp:txXfrm>
        <a:off x="4045527" y="1367487"/>
        <a:ext cx="2424544" cy="1616362"/>
      </dsp:txXfrm>
    </dsp:sp>
    <dsp:sp modelId="{552603F8-6B83-448C-A6CE-21AAC8A73382}">
      <dsp:nvSpPr>
        <dsp:cNvPr id="0" name=""/>
        <dsp:cNvSpPr/>
      </dsp:nvSpPr>
      <dsp:spPr>
        <a:xfrm>
          <a:off x="6470072" y="1367487"/>
          <a:ext cx="4040906" cy="1616362"/>
        </a:xfrm>
        <a:prstGeom prst="chevr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008" tIns="40005" rIns="20003" bIns="40005" numCol="1" spcCol="1270" anchor="ctr" anchorCtr="0">
          <a:noAutofit/>
        </a:bodyPr>
        <a:lstStyle/>
        <a:p>
          <a:pPr marL="0" lvl="0" indent="0" algn="ctr" defTabSz="666750">
            <a:lnSpc>
              <a:spcPct val="90000"/>
            </a:lnSpc>
            <a:spcBef>
              <a:spcPct val="0"/>
            </a:spcBef>
            <a:spcAft>
              <a:spcPct val="35000"/>
            </a:spcAft>
            <a:buNone/>
          </a:pPr>
          <a:r>
            <a:rPr lang="en-GB" sz="1500" u="none" kern="1200" dirty="0"/>
            <a:t>Chief Technology Officer, digital product leads, and automated distribution center directors are some of the transformation-related position for which Tesco can recruit. </a:t>
          </a:r>
          <a:endParaRPr lang="en-US" sz="1500" kern="1200" dirty="0">
            <a:latin typeface="Times New Roman" panose="02020603050405020304" pitchFamily="18" charset="0"/>
            <a:cs typeface="Times New Roman" panose="02020603050405020304" pitchFamily="18" charset="0"/>
          </a:endParaRPr>
        </a:p>
      </dsp:txBody>
      <dsp:txXfrm>
        <a:off x="7278253" y="1367487"/>
        <a:ext cx="2424544" cy="16163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9681DF-6901-4927-A536-44CC3A4ED01D}">
      <dsp:nvSpPr>
        <dsp:cNvPr id="0" name=""/>
        <dsp:cNvSpPr/>
      </dsp:nvSpPr>
      <dsp:spPr>
        <a:xfrm>
          <a:off x="282221" y="1410409"/>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E2B884-B876-47EB-8B54-6E0B7C84706D}">
      <dsp:nvSpPr>
        <dsp:cNvPr id="0" name=""/>
        <dsp:cNvSpPr/>
      </dsp:nvSpPr>
      <dsp:spPr>
        <a:xfrm>
          <a:off x="570337" y="1698526"/>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7177D1-19F7-45E4-9BBD-B7B5323815EB}">
      <dsp:nvSpPr>
        <dsp:cNvPr id="0" name=""/>
        <dsp:cNvSpPr/>
      </dsp:nvSpPr>
      <dsp:spPr>
        <a:xfrm>
          <a:off x="1948202"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IN" sz="1900" kern="1200" dirty="0">
              <a:latin typeface="Times New Roman" panose="02020603050405020304" pitchFamily="18" charset="0"/>
              <a:cs typeface="Times New Roman" panose="02020603050405020304" pitchFamily="18" charset="0"/>
            </a:rPr>
            <a:t>In the case of Tesco, job descriptions cannot focus on the traditional methods of physical store operations due to the priority of digital transformation. </a:t>
          </a:r>
          <a:endParaRPr lang="en-US" sz="1900" kern="1200" dirty="0">
            <a:latin typeface="Times New Roman" panose="02020603050405020304" pitchFamily="18" charset="0"/>
            <a:cs typeface="Times New Roman" panose="02020603050405020304" pitchFamily="18" charset="0"/>
          </a:endParaRPr>
        </a:p>
      </dsp:txBody>
      <dsp:txXfrm>
        <a:off x="1948202" y="1410409"/>
        <a:ext cx="3233964" cy="1371985"/>
      </dsp:txXfrm>
    </dsp:sp>
    <dsp:sp modelId="{1ABEAC26-F530-42ED-82C3-40AB431BDA2D}">
      <dsp:nvSpPr>
        <dsp:cNvPr id="0" name=""/>
        <dsp:cNvSpPr/>
      </dsp:nvSpPr>
      <dsp:spPr>
        <a:xfrm>
          <a:off x="5745661" y="1410409"/>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24895C-FFA8-46F5-BF54-A9EB896FF8CE}">
      <dsp:nvSpPr>
        <dsp:cNvPr id="0" name=""/>
        <dsp:cNvSpPr/>
      </dsp:nvSpPr>
      <dsp:spPr>
        <a:xfrm>
          <a:off x="6033778" y="1698526"/>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D8E686-1E5F-4C00-B8D5-B674935427E5}">
      <dsp:nvSpPr>
        <dsp:cNvPr id="0" name=""/>
        <dsp:cNvSpPr/>
      </dsp:nvSpPr>
      <dsp:spPr>
        <a:xfrm>
          <a:off x="7411643"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IN" sz="1900" kern="1200" dirty="0">
              <a:latin typeface="Times New Roman" panose="02020603050405020304" pitchFamily="18" charset="0"/>
              <a:cs typeface="Times New Roman" panose="02020603050405020304" pitchFamily="18" charset="0"/>
            </a:rPr>
            <a:t>The job description helps differentiate duties for specific job roles, qualifications and skills, and desirable and essential criteria. </a:t>
          </a:r>
          <a:endParaRPr lang="en-US" sz="1900" kern="1200" dirty="0">
            <a:latin typeface="Times New Roman" panose="02020603050405020304" pitchFamily="18" charset="0"/>
            <a:cs typeface="Times New Roman" panose="02020603050405020304" pitchFamily="18" charset="0"/>
          </a:endParaRPr>
        </a:p>
      </dsp:txBody>
      <dsp:txXfrm>
        <a:off x="7411643" y="1410409"/>
        <a:ext cx="3233964" cy="13719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E60665-56A0-4905-B55A-4AA6F0F16310}">
      <dsp:nvSpPr>
        <dsp:cNvPr id="0" name=""/>
        <dsp:cNvSpPr/>
      </dsp:nvSpPr>
      <dsp:spPr>
        <a:xfrm>
          <a:off x="0" y="624"/>
          <a:ext cx="5614988" cy="14611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84AA31-E7AC-4110-B54D-423A91A06128}">
      <dsp:nvSpPr>
        <dsp:cNvPr id="0" name=""/>
        <dsp:cNvSpPr/>
      </dsp:nvSpPr>
      <dsp:spPr>
        <a:xfrm>
          <a:off x="442001" y="329385"/>
          <a:ext cx="803638" cy="8036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1E6123-4819-432A-93D4-E613EA7C6483}">
      <dsp:nvSpPr>
        <dsp:cNvPr id="0" name=""/>
        <dsp:cNvSpPr/>
      </dsp:nvSpPr>
      <dsp:spPr>
        <a:xfrm>
          <a:off x="1687640" y="624"/>
          <a:ext cx="3927347" cy="146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639" tIns="154639" rIns="154639" bIns="154639" numCol="1" spcCol="1270" anchor="ctr" anchorCtr="0">
          <a:noAutofit/>
        </a:bodyPr>
        <a:lstStyle/>
        <a:p>
          <a:pPr marL="0" lvl="0" indent="0" algn="l" defTabSz="666750">
            <a:lnSpc>
              <a:spcPct val="100000"/>
            </a:lnSpc>
            <a:spcBef>
              <a:spcPct val="0"/>
            </a:spcBef>
            <a:spcAft>
              <a:spcPct val="35000"/>
            </a:spcAft>
            <a:buNone/>
          </a:pPr>
          <a:r>
            <a:rPr lang="en-IN" sz="1500" kern="1200" dirty="0">
              <a:latin typeface="Times New Roman" panose="02020603050405020304" pitchFamily="18" charset="0"/>
              <a:cs typeface="Times New Roman" panose="02020603050405020304" pitchFamily="18" charset="0"/>
            </a:rPr>
            <a:t>Tesco can place its recruitment advertising on different online job platforms. </a:t>
          </a:r>
          <a:endParaRPr lang="en-US" sz="1500" kern="1200" dirty="0">
            <a:latin typeface="Times New Roman" panose="02020603050405020304" pitchFamily="18" charset="0"/>
            <a:cs typeface="Times New Roman" panose="02020603050405020304" pitchFamily="18" charset="0"/>
          </a:endParaRPr>
        </a:p>
      </dsp:txBody>
      <dsp:txXfrm>
        <a:off x="1687640" y="624"/>
        <a:ext cx="3927347" cy="1461160"/>
      </dsp:txXfrm>
    </dsp:sp>
    <dsp:sp modelId="{327E8F05-BACD-41F4-AD73-E14540E3527D}">
      <dsp:nvSpPr>
        <dsp:cNvPr id="0" name=""/>
        <dsp:cNvSpPr/>
      </dsp:nvSpPr>
      <dsp:spPr>
        <a:xfrm>
          <a:off x="0" y="1827075"/>
          <a:ext cx="5614988" cy="14611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FAFB47-4191-4DC4-8751-47E3EE62CF70}">
      <dsp:nvSpPr>
        <dsp:cNvPr id="0" name=""/>
        <dsp:cNvSpPr/>
      </dsp:nvSpPr>
      <dsp:spPr>
        <a:xfrm>
          <a:off x="442001" y="2155836"/>
          <a:ext cx="803638" cy="8036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EC6D61-072B-40E1-882F-A12C8526A0C7}">
      <dsp:nvSpPr>
        <dsp:cNvPr id="0" name=""/>
        <dsp:cNvSpPr/>
      </dsp:nvSpPr>
      <dsp:spPr>
        <a:xfrm>
          <a:off x="1687640" y="1827075"/>
          <a:ext cx="3927347" cy="146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639" tIns="154639" rIns="154639" bIns="154639" numCol="1" spcCol="1270" anchor="ctr" anchorCtr="0">
          <a:noAutofit/>
        </a:bodyPr>
        <a:lstStyle/>
        <a:p>
          <a:pPr marL="0" lvl="0" indent="0" algn="l" defTabSz="666750">
            <a:lnSpc>
              <a:spcPct val="100000"/>
            </a:lnSpc>
            <a:spcBef>
              <a:spcPct val="0"/>
            </a:spcBef>
            <a:spcAft>
              <a:spcPct val="35000"/>
            </a:spcAft>
            <a:buNone/>
          </a:pPr>
          <a:r>
            <a:rPr lang="en-IN" sz="1500" kern="1200" dirty="0">
              <a:latin typeface="Times New Roman" panose="02020603050405020304" pitchFamily="18" charset="0"/>
              <a:cs typeface="Times New Roman" panose="02020603050405020304" pitchFamily="18" charset="0"/>
            </a:rPr>
            <a:t>They can pay for ads in order to reach their target audiences on different job portals such as LinkedIn, GitHub, and Stack Overflow, company website, recruitment agencies, professional networks.  </a:t>
          </a:r>
          <a:endParaRPr lang="en-US" sz="1500" kern="1200" dirty="0">
            <a:latin typeface="Times New Roman" panose="02020603050405020304" pitchFamily="18" charset="0"/>
            <a:cs typeface="Times New Roman" panose="02020603050405020304" pitchFamily="18" charset="0"/>
          </a:endParaRPr>
        </a:p>
      </dsp:txBody>
      <dsp:txXfrm>
        <a:off x="1687640" y="1827075"/>
        <a:ext cx="3927347" cy="1461160"/>
      </dsp:txXfrm>
    </dsp:sp>
    <dsp:sp modelId="{01F55FE3-85DB-4B03-9BE7-DE9B8B7E4ADE}">
      <dsp:nvSpPr>
        <dsp:cNvPr id="0" name=""/>
        <dsp:cNvSpPr/>
      </dsp:nvSpPr>
      <dsp:spPr>
        <a:xfrm>
          <a:off x="0" y="3653525"/>
          <a:ext cx="5614988" cy="14611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78B3C9-D8A3-46F2-BE96-993865329DDF}">
      <dsp:nvSpPr>
        <dsp:cNvPr id="0" name=""/>
        <dsp:cNvSpPr/>
      </dsp:nvSpPr>
      <dsp:spPr>
        <a:xfrm>
          <a:off x="442001" y="3982287"/>
          <a:ext cx="803638" cy="8036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9C2F86-BD52-4EC1-8C86-54FDF6BBF2EE}">
      <dsp:nvSpPr>
        <dsp:cNvPr id="0" name=""/>
        <dsp:cNvSpPr/>
      </dsp:nvSpPr>
      <dsp:spPr>
        <a:xfrm>
          <a:off x="1687640" y="3653525"/>
          <a:ext cx="3927347" cy="146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639" tIns="154639" rIns="154639" bIns="154639" numCol="1" spcCol="1270" anchor="ctr" anchorCtr="0">
          <a:noAutofit/>
        </a:bodyPr>
        <a:lstStyle/>
        <a:p>
          <a:pPr marL="0" lvl="0" indent="0" algn="l" defTabSz="666750">
            <a:lnSpc>
              <a:spcPct val="100000"/>
            </a:lnSpc>
            <a:spcBef>
              <a:spcPct val="0"/>
            </a:spcBef>
            <a:spcAft>
              <a:spcPct val="35000"/>
            </a:spcAft>
            <a:buNone/>
          </a:pPr>
          <a:r>
            <a:rPr lang="en-IN" sz="1500" kern="1200" dirty="0">
              <a:latin typeface="Times New Roman" panose="02020603050405020304" pitchFamily="18" charset="0"/>
              <a:cs typeface="Times New Roman" panose="02020603050405020304" pitchFamily="18" charset="0"/>
            </a:rPr>
            <a:t>This approach aims to build a pipeline for appropriate candidates who have potential for specific transformation-related roles (Priyadarsini and Ss, 2025). </a:t>
          </a:r>
          <a:endParaRPr lang="en-US" sz="1500" kern="1200" dirty="0">
            <a:latin typeface="Times New Roman" panose="02020603050405020304" pitchFamily="18" charset="0"/>
            <a:cs typeface="Times New Roman" panose="02020603050405020304" pitchFamily="18" charset="0"/>
          </a:endParaRPr>
        </a:p>
      </dsp:txBody>
      <dsp:txXfrm>
        <a:off x="1687640" y="3653525"/>
        <a:ext cx="3927347" cy="14611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AEE2CB-9CDD-4609-8152-7A816353CB78}">
      <dsp:nvSpPr>
        <dsp:cNvPr id="0" name=""/>
        <dsp:cNvSpPr/>
      </dsp:nvSpPr>
      <dsp:spPr>
        <a:xfrm>
          <a:off x="973190" y="839419"/>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7BB72D-2D52-4628-B80F-6E4D34D0A346}">
      <dsp:nvSpPr>
        <dsp:cNvPr id="0" name=""/>
        <dsp:cNvSpPr/>
      </dsp:nvSpPr>
      <dsp:spPr>
        <a:xfrm>
          <a:off x="1242597" y="1108826"/>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B8AB47-BB85-4736-B59A-0A70BEDCED4D}">
      <dsp:nvSpPr>
        <dsp:cNvPr id="0" name=""/>
        <dsp:cNvSpPr/>
      </dsp:nvSpPr>
      <dsp:spPr>
        <a:xfrm>
          <a:off x="569079" y="2497309"/>
          <a:ext cx="2072362" cy="1014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IN" sz="1100" kern="1200" dirty="0">
              <a:latin typeface="Times New Roman" panose="02020603050405020304" pitchFamily="18" charset="0"/>
              <a:cs typeface="Times New Roman" panose="02020603050405020304" pitchFamily="18" charset="0"/>
            </a:rPr>
            <a:t>A panel interview is conducted to evaluate the abilities of an applicant by two or more than two interviewers in one session. </a:t>
          </a:r>
          <a:endParaRPr lang="en-US" sz="1100" kern="1200" dirty="0">
            <a:latin typeface="Times New Roman" panose="02020603050405020304" pitchFamily="18" charset="0"/>
            <a:cs typeface="Times New Roman" panose="02020603050405020304" pitchFamily="18" charset="0"/>
          </a:endParaRPr>
        </a:p>
      </dsp:txBody>
      <dsp:txXfrm>
        <a:off x="569079" y="2497309"/>
        <a:ext cx="2072362" cy="1014609"/>
      </dsp:txXfrm>
    </dsp:sp>
    <dsp:sp modelId="{364D9D47-F39E-4D2E-B1B6-FDCED07B8BD8}">
      <dsp:nvSpPr>
        <dsp:cNvPr id="0" name=""/>
        <dsp:cNvSpPr/>
      </dsp:nvSpPr>
      <dsp:spPr>
        <a:xfrm>
          <a:off x="3408216" y="839419"/>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490D61-E5BC-495E-A6A4-E1D5B245BFF4}">
      <dsp:nvSpPr>
        <dsp:cNvPr id="0" name=""/>
        <dsp:cNvSpPr/>
      </dsp:nvSpPr>
      <dsp:spPr>
        <a:xfrm>
          <a:off x="3677623" y="1108826"/>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0D13A0-BD32-4536-AB25-3D4FF0B91464}">
      <dsp:nvSpPr>
        <dsp:cNvPr id="0" name=""/>
        <dsp:cNvSpPr/>
      </dsp:nvSpPr>
      <dsp:spPr>
        <a:xfrm>
          <a:off x="3004105" y="2497309"/>
          <a:ext cx="2072362" cy="1014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IN" sz="1100" kern="1200" dirty="0">
              <a:latin typeface="Times New Roman" panose="02020603050405020304" pitchFamily="18" charset="0"/>
              <a:cs typeface="Times New Roman" panose="02020603050405020304" pitchFamily="18" charset="0"/>
            </a:rPr>
            <a:t>This type of interview is conducted by giving responses to the questions which are asked by the panel members (Tate</a:t>
          </a:r>
          <a:r>
            <a:rPr lang="en-IN" sz="1100" i="1" kern="1200" dirty="0">
              <a:latin typeface="Times New Roman" panose="02020603050405020304" pitchFamily="18" charset="0"/>
              <a:cs typeface="Times New Roman" panose="02020603050405020304" pitchFamily="18" charset="0"/>
            </a:rPr>
            <a:t> et al</a:t>
          </a:r>
          <a:r>
            <a:rPr lang="en-IN" sz="1100" kern="1200" dirty="0">
              <a:latin typeface="Times New Roman" panose="02020603050405020304" pitchFamily="18" charset="0"/>
              <a:cs typeface="Times New Roman" panose="02020603050405020304" pitchFamily="18" charset="0"/>
            </a:rPr>
            <a:t>., 2023).</a:t>
          </a:r>
          <a:endParaRPr lang="en-US" sz="1100" kern="1200" dirty="0">
            <a:latin typeface="Times New Roman" panose="02020603050405020304" pitchFamily="18" charset="0"/>
            <a:cs typeface="Times New Roman" panose="02020603050405020304" pitchFamily="18" charset="0"/>
          </a:endParaRPr>
        </a:p>
      </dsp:txBody>
      <dsp:txXfrm>
        <a:off x="3004105" y="2497309"/>
        <a:ext cx="2072362" cy="1014609"/>
      </dsp:txXfrm>
    </dsp:sp>
    <dsp:sp modelId="{3B7A69CF-1824-4262-8EC3-7705C84BCF3B}">
      <dsp:nvSpPr>
        <dsp:cNvPr id="0" name=""/>
        <dsp:cNvSpPr/>
      </dsp:nvSpPr>
      <dsp:spPr>
        <a:xfrm>
          <a:off x="5843242" y="839419"/>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B698E5-4A18-4C75-813B-71AF02E35BFA}">
      <dsp:nvSpPr>
        <dsp:cNvPr id="0" name=""/>
        <dsp:cNvSpPr/>
      </dsp:nvSpPr>
      <dsp:spPr>
        <a:xfrm>
          <a:off x="6112649" y="1108826"/>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52A257-783A-4B2A-9BE1-9D2103C8E929}">
      <dsp:nvSpPr>
        <dsp:cNvPr id="0" name=""/>
        <dsp:cNvSpPr/>
      </dsp:nvSpPr>
      <dsp:spPr>
        <a:xfrm>
          <a:off x="5439131" y="2497309"/>
          <a:ext cx="2072362" cy="1014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IN" sz="1100" kern="1200" dirty="0">
              <a:latin typeface="Times New Roman" panose="02020603050405020304" pitchFamily="18" charset="0"/>
              <a:cs typeface="Times New Roman" panose="02020603050405020304" pitchFamily="18" charset="0"/>
            </a:rPr>
            <a:t>Along with this, candidates can also ask their queries to the panel members as well.  </a:t>
          </a:r>
          <a:endParaRPr lang="en-US" sz="1100" kern="1200" dirty="0">
            <a:latin typeface="Times New Roman" panose="02020603050405020304" pitchFamily="18" charset="0"/>
            <a:cs typeface="Times New Roman" panose="02020603050405020304" pitchFamily="18" charset="0"/>
          </a:endParaRPr>
        </a:p>
      </dsp:txBody>
      <dsp:txXfrm>
        <a:off x="5439131" y="2497309"/>
        <a:ext cx="2072362" cy="1014609"/>
      </dsp:txXfrm>
    </dsp:sp>
    <dsp:sp modelId="{C941321C-AAA3-4AB9-B913-80869EEFE9E4}">
      <dsp:nvSpPr>
        <dsp:cNvPr id="0" name=""/>
        <dsp:cNvSpPr/>
      </dsp:nvSpPr>
      <dsp:spPr>
        <a:xfrm>
          <a:off x="8278268" y="839419"/>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C35523-0531-47F0-971B-58DF64CB5DDF}">
      <dsp:nvSpPr>
        <dsp:cNvPr id="0" name=""/>
        <dsp:cNvSpPr/>
      </dsp:nvSpPr>
      <dsp:spPr>
        <a:xfrm>
          <a:off x="8547675" y="1108826"/>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D81111-8EDA-437B-913D-9CFA87C61ADB}">
      <dsp:nvSpPr>
        <dsp:cNvPr id="0" name=""/>
        <dsp:cNvSpPr/>
      </dsp:nvSpPr>
      <dsp:spPr>
        <a:xfrm>
          <a:off x="7874157" y="2497309"/>
          <a:ext cx="2072362" cy="1014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IN" sz="1100" kern="1200" dirty="0">
              <a:latin typeface="Times New Roman" panose="02020603050405020304" pitchFamily="18" charset="0"/>
              <a:cs typeface="Times New Roman" panose="02020603050405020304" pitchFamily="18" charset="0"/>
            </a:rPr>
            <a:t>Through conducting this interview, Tesco can hire its HR consultants who will be responsible for managing transformation throughout. </a:t>
          </a:r>
          <a:endParaRPr lang="en-US" sz="1100" kern="1200" dirty="0">
            <a:latin typeface="Times New Roman" panose="02020603050405020304" pitchFamily="18" charset="0"/>
            <a:cs typeface="Times New Roman" panose="02020603050405020304" pitchFamily="18" charset="0"/>
          </a:endParaRPr>
        </a:p>
      </dsp:txBody>
      <dsp:txXfrm>
        <a:off x="7874157" y="2497309"/>
        <a:ext cx="2072362" cy="10146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E3169E-FBEB-4C18-B4AC-6EA7C033512B}">
      <dsp:nvSpPr>
        <dsp:cNvPr id="0" name=""/>
        <dsp:cNvSpPr/>
      </dsp:nvSpPr>
      <dsp:spPr>
        <a:xfrm>
          <a:off x="700881" y="0"/>
          <a:ext cx="3403600" cy="340360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19FCCC-A1B2-470C-AE04-A9D9EF3C8E7A}">
      <dsp:nvSpPr>
        <dsp:cNvPr id="0" name=""/>
        <dsp:cNvSpPr/>
      </dsp:nvSpPr>
      <dsp:spPr>
        <a:xfrm>
          <a:off x="1024223" y="323341"/>
          <a:ext cx="1327404" cy="13274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dirty="0"/>
            <a:t>Behavioural</a:t>
          </a:r>
        </a:p>
      </dsp:txBody>
      <dsp:txXfrm>
        <a:off x="1089022" y="388140"/>
        <a:ext cx="1197806" cy="1197806"/>
      </dsp:txXfrm>
    </dsp:sp>
    <dsp:sp modelId="{72064845-2EC8-4DCE-9ADE-9DF2B6CDF06B}">
      <dsp:nvSpPr>
        <dsp:cNvPr id="0" name=""/>
        <dsp:cNvSpPr/>
      </dsp:nvSpPr>
      <dsp:spPr>
        <a:xfrm>
          <a:off x="2453735" y="323341"/>
          <a:ext cx="1327404" cy="13274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dirty="0"/>
            <a:t>Competency-based</a:t>
          </a:r>
        </a:p>
      </dsp:txBody>
      <dsp:txXfrm>
        <a:off x="2518534" y="388140"/>
        <a:ext cx="1197806" cy="1197806"/>
      </dsp:txXfrm>
    </dsp:sp>
    <dsp:sp modelId="{054F70B5-7332-4A40-98C7-635EBD65D225}">
      <dsp:nvSpPr>
        <dsp:cNvPr id="0" name=""/>
        <dsp:cNvSpPr/>
      </dsp:nvSpPr>
      <dsp:spPr>
        <a:xfrm>
          <a:off x="1024223" y="1752854"/>
          <a:ext cx="1327404" cy="13274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dirty="0"/>
            <a:t>Probing</a:t>
          </a:r>
        </a:p>
      </dsp:txBody>
      <dsp:txXfrm>
        <a:off x="1089022" y="1817653"/>
        <a:ext cx="1197806" cy="1197806"/>
      </dsp:txXfrm>
    </dsp:sp>
    <dsp:sp modelId="{AA52C30E-48B0-4540-A41D-96221D9E609A}">
      <dsp:nvSpPr>
        <dsp:cNvPr id="0" name=""/>
        <dsp:cNvSpPr/>
      </dsp:nvSpPr>
      <dsp:spPr>
        <a:xfrm>
          <a:off x="2453735" y="1752854"/>
          <a:ext cx="1327404" cy="13274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dirty="0"/>
            <a:t>Situational</a:t>
          </a:r>
        </a:p>
      </dsp:txBody>
      <dsp:txXfrm>
        <a:off x="2518534" y="1817653"/>
        <a:ext cx="1197806" cy="11978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9B2E9D-A58F-4D6C-9743-77158DCE3FC5}">
      <dsp:nvSpPr>
        <dsp:cNvPr id="0" name=""/>
        <dsp:cNvSpPr/>
      </dsp:nvSpPr>
      <dsp:spPr>
        <a:xfrm>
          <a:off x="0" y="724417"/>
          <a:ext cx="6093619" cy="13373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73CA1D-3C28-46BD-A29D-B394402937A3}">
      <dsp:nvSpPr>
        <dsp:cNvPr id="0" name=""/>
        <dsp:cNvSpPr/>
      </dsp:nvSpPr>
      <dsp:spPr>
        <a:xfrm>
          <a:off x="404559" y="1025328"/>
          <a:ext cx="735562" cy="735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1F95DF-60AE-499D-A2C8-2FD8D23628E1}">
      <dsp:nvSpPr>
        <dsp:cNvPr id="0" name=""/>
        <dsp:cNvSpPr/>
      </dsp:nvSpPr>
      <dsp:spPr>
        <a:xfrm>
          <a:off x="1544680" y="724417"/>
          <a:ext cx="4548938" cy="1337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540" tIns="141540" rIns="141540" bIns="141540" numCol="1" spcCol="1270" anchor="ctr" anchorCtr="0">
          <a:noAutofit/>
        </a:bodyPr>
        <a:lstStyle/>
        <a:p>
          <a:pPr marL="0" lvl="0" indent="0" algn="l" defTabSz="800100">
            <a:lnSpc>
              <a:spcPct val="100000"/>
            </a:lnSpc>
            <a:spcBef>
              <a:spcPct val="0"/>
            </a:spcBef>
            <a:spcAft>
              <a:spcPct val="35000"/>
            </a:spcAft>
            <a:buNone/>
          </a:pPr>
          <a:r>
            <a:rPr lang="en-IN" sz="1800" kern="1200" dirty="0">
              <a:latin typeface="Times New Roman" panose="02020603050405020304" pitchFamily="18" charset="0"/>
              <a:cs typeface="Times New Roman" panose="02020603050405020304" pitchFamily="18" charset="0"/>
            </a:rPr>
            <a:t>Questioning techniques in an interview process can be various types, which are behavioural, situational, competency-based, and probing (Archana,  2022).  </a:t>
          </a:r>
          <a:endParaRPr lang="en-US" sz="1800" kern="1200" dirty="0">
            <a:latin typeface="Times New Roman" panose="02020603050405020304" pitchFamily="18" charset="0"/>
            <a:cs typeface="Times New Roman" panose="02020603050405020304" pitchFamily="18" charset="0"/>
          </a:endParaRPr>
        </a:p>
      </dsp:txBody>
      <dsp:txXfrm>
        <a:off x="1544680" y="724417"/>
        <a:ext cx="4548938" cy="1337385"/>
      </dsp:txXfrm>
    </dsp:sp>
    <dsp:sp modelId="{B406B4F5-DB45-44FB-B68D-436EA09E9800}">
      <dsp:nvSpPr>
        <dsp:cNvPr id="0" name=""/>
        <dsp:cNvSpPr/>
      </dsp:nvSpPr>
      <dsp:spPr>
        <a:xfrm>
          <a:off x="0" y="2396149"/>
          <a:ext cx="6093619" cy="13373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3BA7D8-DC70-42F6-AA49-E8E2FE57CD06}">
      <dsp:nvSpPr>
        <dsp:cNvPr id="0" name=""/>
        <dsp:cNvSpPr/>
      </dsp:nvSpPr>
      <dsp:spPr>
        <a:xfrm>
          <a:off x="404559" y="2697060"/>
          <a:ext cx="735562" cy="735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748489-2D78-4B48-B52A-A2D44B89F6EB}">
      <dsp:nvSpPr>
        <dsp:cNvPr id="0" name=""/>
        <dsp:cNvSpPr/>
      </dsp:nvSpPr>
      <dsp:spPr>
        <a:xfrm>
          <a:off x="1544680" y="2396149"/>
          <a:ext cx="4548938" cy="1337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540" tIns="141540" rIns="141540" bIns="141540" numCol="1" spcCol="1270" anchor="ctr" anchorCtr="0">
          <a:noAutofit/>
        </a:bodyPr>
        <a:lstStyle/>
        <a:p>
          <a:pPr marL="0" lvl="0" indent="0" algn="l" defTabSz="800100">
            <a:lnSpc>
              <a:spcPct val="100000"/>
            </a:lnSpc>
            <a:spcBef>
              <a:spcPct val="0"/>
            </a:spcBef>
            <a:spcAft>
              <a:spcPct val="35000"/>
            </a:spcAft>
            <a:buNone/>
          </a:pPr>
          <a:r>
            <a:rPr lang="en-IN" sz="1800" kern="1200" dirty="0">
              <a:latin typeface="Times New Roman" panose="02020603050405020304" pitchFamily="18" charset="0"/>
              <a:cs typeface="Times New Roman" panose="02020603050405020304" pitchFamily="18" charset="0"/>
            </a:rPr>
            <a:t>It helps to understand the perspective of an applicant about the job role, organisation and many more. </a:t>
          </a:r>
          <a:endParaRPr lang="en-US" sz="1800" kern="1200" dirty="0">
            <a:latin typeface="Times New Roman" panose="02020603050405020304" pitchFamily="18" charset="0"/>
            <a:cs typeface="Times New Roman" panose="02020603050405020304" pitchFamily="18" charset="0"/>
          </a:endParaRPr>
        </a:p>
      </dsp:txBody>
      <dsp:txXfrm>
        <a:off x="1544680" y="2396149"/>
        <a:ext cx="4548938" cy="133738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B0B59D-DBED-4CFC-BABE-39EB76F10F86}">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00BE9A-4446-44D7-9010-D447D061E91E}">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IN" sz="2500" kern="1200" dirty="0">
              <a:latin typeface="Times New Roman" panose="02020603050405020304" pitchFamily="18" charset="0"/>
              <a:cs typeface="Times New Roman" panose="02020603050405020304" pitchFamily="18" charset="0"/>
            </a:rPr>
            <a:t>The initial recommendations that can be presented to senior managers were to follow a more mixed approach to recruitment but implement virtual screening of candidates and panel interviews. </a:t>
          </a:r>
          <a:endParaRPr lang="en-US" sz="2500" kern="1200" dirty="0">
            <a:latin typeface="Times New Roman" panose="02020603050405020304" pitchFamily="18" charset="0"/>
            <a:cs typeface="Times New Roman" panose="02020603050405020304" pitchFamily="18" charset="0"/>
          </a:endParaRPr>
        </a:p>
      </dsp:txBody>
      <dsp:txXfrm>
        <a:off x="696297" y="538547"/>
        <a:ext cx="4171627" cy="2590157"/>
      </dsp:txXfrm>
    </dsp:sp>
    <dsp:sp modelId="{33F3ED91-1D15-49CF-A4F4-DE533967E304}">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DBDB53-1C76-416B-B07D-68B201E5A7CE}">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IN" sz="2500" kern="1200" dirty="0">
              <a:latin typeface="Times New Roman" panose="02020603050405020304" pitchFamily="18" charset="0"/>
              <a:cs typeface="Times New Roman" panose="02020603050405020304" pitchFamily="18" charset="0"/>
            </a:rPr>
            <a:t>The second recommendation was to follow equity act 2010 in recumbent process to ensure compliance with regulations (gov.uk, 2026). </a:t>
          </a:r>
          <a:endParaRPr lang="en-US" sz="2500" kern="1200" dirty="0">
            <a:latin typeface="Times New Roman" panose="02020603050405020304" pitchFamily="18" charset="0"/>
            <a:cs typeface="Times New Roman" panose="02020603050405020304" pitchFamily="18" charset="0"/>
          </a:endParaRPr>
        </a:p>
      </dsp:txBody>
      <dsp:txXfrm>
        <a:off x="5991936" y="538547"/>
        <a:ext cx="4171627" cy="259015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FE3CB6-031F-496B-AE9B-70481C9FBC27}">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89E484-17A1-4276-95FA-1D45C265D744}">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IN" sz="2800" kern="1200" dirty="0">
              <a:latin typeface="Times New Roman" panose="02020603050405020304" pitchFamily="18" charset="0"/>
              <a:cs typeface="Times New Roman" panose="02020603050405020304" pitchFamily="18" charset="0"/>
            </a:rPr>
            <a:t>This presentation highlights Tesco’s digital transformation and automation along with its data-driven operations, self-checkout technologies and retail expansion. </a:t>
          </a:r>
          <a:endParaRPr lang="en-US" sz="2800" kern="1200" dirty="0">
            <a:latin typeface="Times New Roman" panose="02020603050405020304" pitchFamily="18" charset="0"/>
            <a:cs typeface="Times New Roman" panose="02020603050405020304" pitchFamily="18" charset="0"/>
          </a:endParaRPr>
        </a:p>
      </dsp:txBody>
      <dsp:txXfrm>
        <a:off x="608661" y="692298"/>
        <a:ext cx="4508047" cy="2799040"/>
      </dsp:txXfrm>
    </dsp:sp>
    <dsp:sp modelId="{2F603210-4D64-4BA9-BF34-C8AB7C4EE6AB}">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1C3CCE-A36A-4054-B681-D2DE8FEE9B61}">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IN" sz="2800" kern="1200" dirty="0">
              <a:latin typeface="Times New Roman" panose="02020603050405020304" pitchFamily="18" charset="0"/>
              <a:cs typeface="Times New Roman" panose="02020603050405020304" pitchFamily="18" charset="0"/>
            </a:rPr>
            <a:t>This presentation has highlighted structured interview, competency-based interview and panel interview which are effective for hiring candidates for transformation-related roles. </a:t>
          </a:r>
          <a:endParaRPr lang="en-US" sz="2800" kern="1200" dirty="0">
            <a:latin typeface="Times New Roman" panose="02020603050405020304" pitchFamily="18" charset="0"/>
            <a:cs typeface="Times New Roman" panose="02020603050405020304" pitchFamily="18" charset="0"/>
          </a:endParaRPr>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3">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6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7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7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9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E75D77-16C5-4B6E-9B04-0EB09FE0CC0A}" type="datetimeFigureOut">
              <a:rPr lang="en-IN" smtClean="0"/>
              <a:t>06-10-2026</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F2BD93-9C4A-402F-AD49-6143D9CD99E5}" type="slidenum">
              <a:rPr lang="en-IN" smtClean="0"/>
              <a:t>‹#›</a:t>
            </a:fld>
            <a:endParaRPr lang="en-IN" dirty="0"/>
          </a:p>
        </p:txBody>
      </p:sp>
    </p:spTree>
    <p:extLst>
      <p:ext uri="{BB962C8B-B14F-4D97-AF65-F5344CB8AC3E}">
        <p14:creationId xmlns:p14="http://schemas.microsoft.com/office/powerpoint/2010/main" val="630433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Times New Roman" panose="02020603050405020304" pitchFamily="18" charset="0"/>
              </a:rPr>
              <a:t>Tesco is a multinational retailer having 330,000 employees and is headquartered in the UK (tescoplc.com, 2026). This organisation aims to provide products, including sustainable food and health-related products, to every customer at affordable prices. In this way, it also ensures a better quality of life and an easier way of living. The nature of Tesco’s transformation can be defined as digital transformation and automation. In this transformation, the organisation is focused on online retail expansion, implementing data-driven operations and adopting self-checkout technologies. These selected transformations are mainly aimed at developing and achieving success for this company in the future. Firstly, Tesco is expanding its online retail operations because many customers are more likely to purchase products online (Meng, 2024). Secondly, data-driven operations are important for the organisation because customer reviews are mostly important for improving the products, which can be effectively acquired through online channels. Data-driven operations can also help Tesco understand customer demands and identify products that customers like most. Lastly, and most importantly, self-checkout technology is very important for aligning their operations with consumer demand for a faster shopping experience</a:t>
            </a:r>
            <a:endParaRPr lang="en-IN" dirty="0"/>
          </a:p>
        </p:txBody>
      </p:sp>
      <p:sp>
        <p:nvSpPr>
          <p:cNvPr id="4" name="Slide Number Placeholder 3"/>
          <p:cNvSpPr>
            <a:spLocks noGrp="1"/>
          </p:cNvSpPr>
          <p:nvPr>
            <p:ph type="sldNum" sz="quarter" idx="5"/>
          </p:nvPr>
        </p:nvSpPr>
        <p:spPr/>
        <p:txBody>
          <a:bodyPr/>
          <a:lstStyle/>
          <a:p>
            <a:fld id="{E1F2BD93-9C4A-402F-AD49-6143D9CD99E5}" type="slidenum">
              <a:rPr lang="en-IN" smtClean="0"/>
              <a:t>3</a:t>
            </a:fld>
            <a:endParaRPr lang="en-IN" dirty="0"/>
          </a:p>
        </p:txBody>
      </p:sp>
    </p:spTree>
    <p:extLst>
      <p:ext uri="{BB962C8B-B14F-4D97-AF65-F5344CB8AC3E}">
        <p14:creationId xmlns:p14="http://schemas.microsoft.com/office/powerpoint/2010/main" val="1542340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Times New Roman" panose="02020603050405020304" pitchFamily="18" charset="0"/>
              </a:rPr>
              <a:t>Job analysis is a formal system development statement to determine what tasks people actually do when performing their job. The Chief Technology Officer is a senior role with the exclusive responsibility for managing an organisation's technology needs, development, and innovation strategy. For example, digital product managers focus on major goals, product vision, and market gap when making decisions (Huang </a:t>
            </a:r>
            <a:r>
              <a:rPr lang="en-IN" sz="1800" i="1" dirty="0">
                <a:effectLst/>
                <a:latin typeface="Times New Roman" panose="02020603050405020304" pitchFamily="18" charset="0"/>
                <a:ea typeface="Times New Roman" panose="02020603050405020304" pitchFamily="18" charset="0"/>
              </a:rPr>
              <a:t>et al.,</a:t>
            </a:r>
            <a:r>
              <a:rPr lang="en-IN" sz="1800" dirty="0">
                <a:effectLst/>
                <a:latin typeface="Times New Roman" panose="02020603050405020304" pitchFamily="18" charset="0"/>
                <a:ea typeface="Times New Roman" panose="02020603050405020304" pitchFamily="18" charset="0"/>
              </a:rPr>
              <a:t> 2022). Based on that, digital product managers are responsible for developing a product from conception through launch. Directors at an automated distribution centre manage the overall organisation, planning, and operation. In the case of Tesco, the candidate that will be selected for this particular job role needs to focus on managing the overall supply chain distribution of its warehouse through data-driven predictive models and systems (salary.com, 2026). </a:t>
            </a:r>
            <a:endParaRPr lang="en-IN" dirty="0"/>
          </a:p>
        </p:txBody>
      </p:sp>
      <p:sp>
        <p:nvSpPr>
          <p:cNvPr id="4" name="Slide Number Placeholder 3"/>
          <p:cNvSpPr>
            <a:spLocks noGrp="1"/>
          </p:cNvSpPr>
          <p:nvPr>
            <p:ph type="sldNum" sz="quarter" idx="5"/>
          </p:nvPr>
        </p:nvSpPr>
        <p:spPr/>
        <p:txBody>
          <a:bodyPr/>
          <a:lstStyle/>
          <a:p>
            <a:fld id="{E1F2BD93-9C4A-402F-AD49-6143D9CD99E5}" type="slidenum">
              <a:rPr lang="en-IN" smtClean="0"/>
              <a:t>4</a:t>
            </a:fld>
            <a:endParaRPr lang="en-IN" dirty="0"/>
          </a:p>
        </p:txBody>
      </p:sp>
    </p:spTree>
    <p:extLst>
      <p:ext uri="{BB962C8B-B14F-4D97-AF65-F5344CB8AC3E}">
        <p14:creationId xmlns:p14="http://schemas.microsoft.com/office/powerpoint/2010/main" val="28574933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Times New Roman" panose="02020603050405020304" pitchFamily="18" charset="0"/>
              </a:rPr>
              <a:t>In the context of Tesco’s digital transformations, the overall job descriptions for the different positions need to be structured with clarity and transparency. In this process, a strategic approach includes clearly defining the key milestones that the candidates have to achieve within their job criteria (Fisher</a:t>
            </a:r>
            <a:r>
              <a:rPr lang="en-IN" sz="1800" i="1" dirty="0">
                <a:effectLst/>
                <a:latin typeface="Times New Roman" panose="02020603050405020304" pitchFamily="18" charset="0"/>
                <a:ea typeface="Times New Roman" panose="02020603050405020304" pitchFamily="18" charset="0"/>
              </a:rPr>
              <a:t> et al., </a:t>
            </a:r>
            <a:r>
              <a:rPr lang="en-IN" sz="1800" dirty="0">
                <a:effectLst/>
                <a:latin typeface="Times New Roman" panose="02020603050405020304" pitchFamily="18" charset="0"/>
                <a:ea typeface="Times New Roman" panose="02020603050405020304" pitchFamily="18" charset="0"/>
              </a:rPr>
              <a:t>2022). For example, in the position of change managers, Tesco can clearly state that candidates have to successfully change the basic communication of the organisation to more digitally supportive communication channels to ensure clarity. </a:t>
            </a:r>
            <a:endParaRPr lang="en-IN" dirty="0"/>
          </a:p>
        </p:txBody>
      </p:sp>
      <p:sp>
        <p:nvSpPr>
          <p:cNvPr id="4" name="Slide Number Placeholder 3"/>
          <p:cNvSpPr>
            <a:spLocks noGrp="1"/>
          </p:cNvSpPr>
          <p:nvPr>
            <p:ph type="sldNum" sz="quarter" idx="5"/>
          </p:nvPr>
        </p:nvSpPr>
        <p:spPr/>
        <p:txBody>
          <a:bodyPr/>
          <a:lstStyle/>
          <a:p>
            <a:fld id="{E1F2BD93-9C4A-402F-AD49-6143D9CD99E5}" type="slidenum">
              <a:rPr lang="en-IN" smtClean="0"/>
              <a:t>5</a:t>
            </a:fld>
            <a:endParaRPr lang="en-IN" dirty="0"/>
          </a:p>
        </p:txBody>
      </p:sp>
    </p:spTree>
    <p:extLst>
      <p:ext uri="{BB962C8B-B14F-4D97-AF65-F5344CB8AC3E}">
        <p14:creationId xmlns:p14="http://schemas.microsoft.com/office/powerpoint/2010/main" val="33922675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One of the most common specifications that need to be possessed by the candidates includes necessary technological literacy, which is important for supporting digital transformations.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1F2BD93-9C4A-402F-AD49-6143D9CD99E5}" type="slidenum">
              <a:rPr lang="en-IN" smtClean="0"/>
              <a:t>6</a:t>
            </a:fld>
            <a:endParaRPr lang="en-IN" dirty="0"/>
          </a:p>
        </p:txBody>
      </p:sp>
    </p:spTree>
    <p:extLst>
      <p:ext uri="{BB962C8B-B14F-4D97-AF65-F5344CB8AC3E}">
        <p14:creationId xmlns:p14="http://schemas.microsoft.com/office/powerpoint/2010/main" val="25981780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algn="just">
              <a:lnSpc>
                <a:spcPct val="150000"/>
              </a:lnSpc>
            </a:pPr>
            <a:r>
              <a:rPr lang="en-IN" sz="1800" dirty="0">
                <a:solidFill>
                  <a:srgbClr val="000000"/>
                </a:solidFill>
                <a:effectLst/>
                <a:latin typeface="Times New Roman" panose="02020603050405020304" pitchFamily="18" charset="0"/>
                <a:ea typeface="Times New Roman" panose="02020603050405020304" pitchFamily="18" charset="0"/>
              </a:rPr>
              <a:t>Tesco can post senior leadership and change manager job role opportunities on LinkedIn for more potential and efficient candidates. This approach can help in searching for top professionals who possess the necessary skills and experience in retail operations. They can post the Digital Product Specialist job role on GitHub and Stack Overflow platforms for more passive, active, and experienced candidates.  They can also advertise their HR consultant job role in People Management Support of CIPD for an effective digital transformation within their organisation. This recruitment marketing can help them to ensure their long-term strategy in order to sustain in the retail industry.  An effective recruitment process helps this organisation to create a more engaging experience, along with maximising the visibility and effectiveness of that organisation during its digital transformation and automation phase (Gadzali </a:t>
            </a:r>
            <a:r>
              <a:rPr lang="en-IN" sz="1800" i="1" dirty="0">
                <a:solidFill>
                  <a:srgbClr val="000000"/>
                </a:solidFill>
                <a:effectLst/>
                <a:latin typeface="Times New Roman" panose="02020603050405020304" pitchFamily="18" charset="0"/>
                <a:ea typeface="Times New Roman" panose="02020603050405020304" pitchFamily="18" charset="0"/>
              </a:rPr>
              <a:t>et al</a:t>
            </a:r>
            <a:r>
              <a:rPr lang="en-IN" sz="1800" dirty="0">
                <a:solidFill>
                  <a:srgbClr val="000000"/>
                </a:solidFill>
                <a:effectLst/>
                <a:latin typeface="Times New Roman" panose="02020603050405020304" pitchFamily="18" charset="0"/>
                <a:ea typeface="Times New Roman" panose="02020603050405020304" pitchFamily="18" charset="0"/>
              </a:rPr>
              <a:t>., 2023).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IN" sz="1800" dirty="0">
                <a:solidFill>
                  <a:srgbClr val="000000"/>
                </a:solidFill>
                <a:effectLst/>
                <a:latin typeface="Times New Roman" panose="02020603050405020304" pitchFamily="18" charset="0"/>
                <a:ea typeface="Times New Roman" panose="02020603050405020304" pitchFamily="18" charset="0"/>
              </a:rPr>
              <a:t>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1F2BD93-9C4A-402F-AD49-6143D9CD99E5}" type="slidenum">
              <a:rPr lang="en-IN" smtClean="0"/>
              <a:t>7</a:t>
            </a:fld>
            <a:endParaRPr lang="en-IN" dirty="0"/>
          </a:p>
        </p:txBody>
      </p:sp>
    </p:spTree>
    <p:extLst>
      <p:ext uri="{BB962C8B-B14F-4D97-AF65-F5344CB8AC3E}">
        <p14:creationId xmlns:p14="http://schemas.microsoft.com/office/powerpoint/2010/main" val="40622456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IN" sz="1800" dirty="0">
                <a:solidFill>
                  <a:srgbClr val="000000"/>
                </a:solidFill>
                <a:effectLst/>
                <a:latin typeface="Times New Roman" panose="02020603050405020304" pitchFamily="18" charset="0"/>
                <a:ea typeface="Times New Roman" panose="02020603050405020304" pitchFamily="18" charset="0"/>
              </a:rPr>
              <a:t>A structured interview process is the most popular among the other interview types. It helps an organisation to evaluate the competencies of the candidates that are difficult to measure by using other assessment methods, such as interpersonal skills. It is conducted by asking the same questions in the same order to different candidates. The given responses are also evaluated using the same standards along with the same rating scale. This type of interview helps Tesco to maintain fairness along with consistency, and makes it easier to compare across many applicants (Lee </a:t>
            </a:r>
            <a:r>
              <a:rPr lang="en-IN" sz="1800" i="1" dirty="0">
                <a:solidFill>
                  <a:srgbClr val="000000"/>
                </a:solidFill>
                <a:effectLst/>
                <a:latin typeface="Times New Roman" panose="02020603050405020304" pitchFamily="18" charset="0"/>
                <a:ea typeface="Times New Roman" panose="02020603050405020304" pitchFamily="18" charset="0"/>
              </a:rPr>
              <a:t>et al</a:t>
            </a:r>
            <a:r>
              <a:rPr lang="en-IN" sz="1800" dirty="0">
                <a:solidFill>
                  <a:srgbClr val="000000"/>
                </a:solidFill>
                <a:effectLst/>
                <a:latin typeface="Times New Roman" panose="02020603050405020304" pitchFamily="18" charset="0"/>
                <a:ea typeface="Times New Roman" panose="02020603050405020304" pitchFamily="18" charset="0"/>
              </a:rPr>
              <a:t>., 2022). However, there are also some disadvantages of conducting a structured interview, such as less flexibility and being scripted, which makes it less transparent and prevents an organisation from hiring deserving candidates for specific roles. </a:t>
            </a:r>
            <a:endParaRPr lang="en-IN" dirty="0"/>
          </a:p>
        </p:txBody>
      </p:sp>
      <p:sp>
        <p:nvSpPr>
          <p:cNvPr id="4" name="Slide Number Placeholder 3"/>
          <p:cNvSpPr>
            <a:spLocks noGrp="1"/>
          </p:cNvSpPr>
          <p:nvPr>
            <p:ph type="sldNum" sz="quarter" idx="5"/>
          </p:nvPr>
        </p:nvSpPr>
        <p:spPr/>
        <p:txBody>
          <a:bodyPr/>
          <a:lstStyle/>
          <a:p>
            <a:fld id="{E1F2BD93-9C4A-402F-AD49-6143D9CD99E5}" type="slidenum">
              <a:rPr lang="en-IN" smtClean="0"/>
              <a:t>8</a:t>
            </a:fld>
            <a:endParaRPr lang="en-IN" dirty="0"/>
          </a:p>
        </p:txBody>
      </p:sp>
    </p:spTree>
    <p:extLst>
      <p:ext uri="{BB962C8B-B14F-4D97-AF65-F5344CB8AC3E}">
        <p14:creationId xmlns:p14="http://schemas.microsoft.com/office/powerpoint/2010/main" val="10308623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interview can provide a clear, tangible process which highlights the strategy, actions, and outcomes involved in the selection process. Through this process the skill management of an  applicant can  be measured by STAR method.  This method includes Situation, Task, Action, and Result (Sukmara, 2026). It helps to understand the abilities of an applicant which is directly linked with their job performance. A Competency-Based Interview is ideal for Tesco’s projects and change management roles. However, there are some disadvantages to conducting this interview, such as it mainly focusing on an applicant’s past performance rather than their future potential. Moreover, it is mainly conducted in foreign languages, which can be a barrier for some deserving candidates as well.</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1F2BD93-9C4A-402F-AD49-6143D9CD99E5}" type="slidenum">
              <a:rPr lang="en-IN" smtClean="0"/>
              <a:t>9</a:t>
            </a:fld>
            <a:endParaRPr lang="en-IN" dirty="0"/>
          </a:p>
        </p:txBody>
      </p:sp>
    </p:spTree>
    <p:extLst>
      <p:ext uri="{BB962C8B-B14F-4D97-AF65-F5344CB8AC3E}">
        <p14:creationId xmlns:p14="http://schemas.microsoft.com/office/powerpoint/2010/main" val="3434786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IN" sz="1800" dirty="0">
                <a:solidFill>
                  <a:srgbClr val="000000"/>
                </a:solidFill>
                <a:effectLst/>
                <a:latin typeface="Times New Roman" panose="02020603050405020304" pitchFamily="18" charset="0"/>
                <a:ea typeface="Times New Roman" panose="02020603050405020304" pitchFamily="18" charset="0"/>
              </a:rPr>
              <a:t>A panel interview is beneficial for both the interviewer and the interviewee. Tesco can implement this interview process within their selection of candidates for different job roles. It helps to provide multiple perspectives along with stronger decision-making skills for the specific strategic roles (Soleimani </a:t>
            </a:r>
            <a:r>
              <a:rPr lang="en-IN" sz="1800" i="1" dirty="0">
                <a:solidFill>
                  <a:srgbClr val="000000"/>
                </a:solidFill>
                <a:effectLst/>
                <a:latin typeface="Times New Roman" panose="02020603050405020304" pitchFamily="18" charset="0"/>
                <a:ea typeface="Times New Roman" panose="02020603050405020304" pitchFamily="18" charset="0"/>
              </a:rPr>
              <a:t>et al</a:t>
            </a:r>
            <a:r>
              <a:rPr lang="en-IN" sz="1800" dirty="0">
                <a:solidFill>
                  <a:srgbClr val="000000"/>
                </a:solidFill>
                <a:effectLst/>
                <a:latin typeface="Times New Roman" panose="02020603050405020304" pitchFamily="18" charset="0"/>
                <a:ea typeface="Times New Roman" panose="02020603050405020304" pitchFamily="18" charset="0"/>
              </a:rPr>
              <a:t>., 2025).  For an interviewer, it is beneficial because they can enhance their answer-giving and decision-making skills for strategic roles within the organisation. For an interviewee it is beneficial because they have an opportunity to meet different applicants and understand their perspectives, which gives interviewees a chance to have a better understanding of the respective team and organisation culture as well. However, panel interviews have several limitations, such as coordination complexities, intimidating an applicant, and group dynamics, which reduces this process effective management (Hakiki </a:t>
            </a:r>
            <a:r>
              <a:rPr lang="en-IN" sz="1800" i="1" dirty="0">
                <a:solidFill>
                  <a:srgbClr val="000000"/>
                </a:solidFill>
                <a:effectLst/>
                <a:latin typeface="Times New Roman" panose="02020603050405020304" pitchFamily="18" charset="0"/>
                <a:ea typeface="Times New Roman" panose="02020603050405020304" pitchFamily="18" charset="0"/>
              </a:rPr>
              <a:t>et al</a:t>
            </a:r>
            <a:r>
              <a:rPr lang="en-IN" sz="1800" dirty="0">
                <a:solidFill>
                  <a:srgbClr val="000000"/>
                </a:solidFill>
                <a:effectLst/>
                <a:latin typeface="Times New Roman" panose="02020603050405020304" pitchFamily="18" charset="0"/>
                <a:ea typeface="Times New Roman" panose="02020603050405020304" pitchFamily="18" charset="0"/>
              </a:rPr>
              <a:t>., 2023). </a:t>
            </a:r>
            <a:endParaRPr lang="en-IN" dirty="0"/>
          </a:p>
        </p:txBody>
      </p:sp>
      <p:sp>
        <p:nvSpPr>
          <p:cNvPr id="4" name="Slide Number Placeholder 3"/>
          <p:cNvSpPr>
            <a:spLocks noGrp="1"/>
          </p:cNvSpPr>
          <p:nvPr>
            <p:ph type="sldNum" sz="quarter" idx="5"/>
          </p:nvPr>
        </p:nvSpPr>
        <p:spPr/>
        <p:txBody>
          <a:bodyPr/>
          <a:lstStyle/>
          <a:p>
            <a:fld id="{E1F2BD93-9C4A-402F-AD49-6143D9CD99E5}" type="slidenum">
              <a:rPr lang="en-IN" smtClean="0"/>
              <a:t>10</a:t>
            </a:fld>
            <a:endParaRPr lang="en-IN" dirty="0"/>
          </a:p>
        </p:txBody>
      </p:sp>
    </p:spTree>
    <p:extLst>
      <p:ext uri="{BB962C8B-B14F-4D97-AF65-F5344CB8AC3E}">
        <p14:creationId xmlns:p14="http://schemas.microsoft.com/office/powerpoint/2010/main" val="35634479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Asking different kinds of questions in an interview demonstrates an applicant’s skills, abilities, and perspectives about the specific job role and the organisation. Tesco can implement behavioural, situational, competency-Based, and probing types of questions in their interview process. It can give the interviewers an understanding of the deserving candidates and also allows the interviewees to demonstrate their abilities regarding the specific job role (Wingate and Bourdage, 2024). This questionnaire helps to reveal past adaptability, problem-solving skills, executional capabilities which are crucial to navigate any change like transformation. </a:t>
            </a:r>
            <a:endParaRPr lang="en-IN" dirty="0"/>
          </a:p>
        </p:txBody>
      </p:sp>
      <p:sp>
        <p:nvSpPr>
          <p:cNvPr id="4" name="Slide Number Placeholder 3"/>
          <p:cNvSpPr>
            <a:spLocks noGrp="1"/>
          </p:cNvSpPr>
          <p:nvPr>
            <p:ph type="sldNum" sz="quarter" idx="5"/>
          </p:nvPr>
        </p:nvSpPr>
        <p:spPr/>
        <p:txBody>
          <a:bodyPr/>
          <a:lstStyle/>
          <a:p>
            <a:fld id="{E1F2BD93-9C4A-402F-AD49-6143D9CD99E5}" type="slidenum">
              <a:rPr lang="en-IN" smtClean="0"/>
              <a:t>11</a:t>
            </a:fld>
            <a:endParaRPr lang="en-IN" dirty="0"/>
          </a:p>
        </p:txBody>
      </p:sp>
    </p:spTree>
    <p:extLst>
      <p:ext uri="{BB962C8B-B14F-4D97-AF65-F5344CB8AC3E}">
        <p14:creationId xmlns:p14="http://schemas.microsoft.com/office/powerpoint/2010/main" val="32486839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was a significant difference that was presented between the face-to-face and virtual interview processes. Both of them possess their own benefits and limitations in conducting a successful recruitment process. For example, although virtual interviews were able to provide global reach, face-to-face interviews ensure that candidates are assessed based on both their skills and behaviours (Khetre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Thus, the selection of a suitable recruitment process can be dependent on the focused job roles and scale of selection. For instance, virtual interviews is used to enhance efficiency if it is conducted for a  large group of candidates. On the other hand, face-to-face interviews is more suitable to assess roles of managers and executive leader’s performance.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1F2BD93-9C4A-402F-AD49-6143D9CD99E5}" type="slidenum">
              <a:rPr lang="en-IN" smtClean="0"/>
              <a:t>12</a:t>
            </a:fld>
            <a:endParaRPr lang="en-IN" dirty="0"/>
          </a:p>
        </p:txBody>
      </p:sp>
    </p:spTree>
    <p:extLst>
      <p:ext uri="{BB962C8B-B14F-4D97-AF65-F5344CB8AC3E}">
        <p14:creationId xmlns:p14="http://schemas.microsoft.com/office/powerpoint/2010/main" val="42524204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The strategies that are suggested to Tesco can be adopted in its recruitment process to support or promote digital transformations.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1F2BD93-9C4A-402F-AD49-6143D9CD99E5}" type="slidenum">
              <a:rPr lang="en-IN" smtClean="0"/>
              <a:t>13</a:t>
            </a:fld>
            <a:endParaRPr lang="en-IN" dirty="0"/>
          </a:p>
        </p:txBody>
      </p:sp>
    </p:spTree>
    <p:extLst>
      <p:ext uri="{BB962C8B-B14F-4D97-AF65-F5344CB8AC3E}">
        <p14:creationId xmlns:p14="http://schemas.microsoft.com/office/powerpoint/2010/main" val="3433472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r>
              <a:rPr lang="en-IN" sz="1800" dirty="0">
                <a:solidFill>
                  <a:srgbClr val="000000"/>
                </a:solidFill>
                <a:effectLst/>
                <a:latin typeface="Times New Roman" panose="02020603050405020304" pitchFamily="18" charset="0"/>
                <a:ea typeface="Times New Roman" panose="02020603050405020304" pitchFamily="18" charset="0"/>
              </a:rPr>
              <a:t>In summary, this presentation shows the recruitment processes, such as job analysis, job description, advertisement platform and person specification, that Tesco can use. It also provides the interview processes, such as structured, competency-based, and panel interviews, that can be conducted to recruit employees. This presentation also highlights three types of interviews which are structured, competency-based and panel interviews. There are three types of interview processes such as panel interviews, structured interviews, and competency-based interviews can be conducted by Tesco to select deserving candidates. They help Tesco to ensure the selection process is fair, robust and aligned with the organisational goals. There are also some recommendations to boost the work efficiency of the organisation.  It also provides deep insights into that effective recruitment and selection process can enhance the efficiency of the organisation in the retail industry. </a:t>
            </a:r>
            <a:endParaRPr lang="en-IN" dirty="0"/>
          </a:p>
        </p:txBody>
      </p:sp>
      <p:sp>
        <p:nvSpPr>
          <p:cNvPr id="4" name="Slide Number Placeholder 3"/>
          <p:cNvSpPr>
            <a:spLocks noGrp="1"/>
          </p:cNvSpPr>
          <p:nvPr>
            <p:ph type="sldNum" sz="quarter" idx="5"/>
          </p:nvPr>
        </p:nvSpPr>
        <p:spPr/>
        <p:txBody>
          <a:bodyPr/>
          <a:lstStyle/>
          <a:p>
            <a:fld id="{E1F2BD93-9C4A-402F-AD49-6143D9CD99E5}" type="slidenum">
              <a:rPr lang="en-IN" smtClean="0"/>
              <a:t>14</a:t>
            </a:fld>
            <a:endParaRPr lang="en-IN" dirty="0"/>
          </a:p>
        </p:txBody>
      </p:sp>
    </p:spTree>
    <p:extLst>
      <p:ext uri="{BB962C8B-B14F-4D97-AF65-F5344CB8AC3E}">
        <p14:creationId xmlns:p14="http://schemas.microsoft.com/office/powerpoint/2010/main" val="22693453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E1F2BD93-9C4A-402F-AD49-6143D9CD99E5}" type="slidenum">
              <a:rPr lang="en-IN" smtClean="0"/>
              <a:t>15</a:t>
            </a:fld>
            <a:endParaRPr lang="en-IN" dirty="0"/>
          </a:p>
        </p:txBody>
      </p:sp>
    </p:spTree>
    <p:extLst>
      <p:ext uri="{BB962C8B-B14F-4D97-AF65-F5344CB8AC3E}">
        <p14:creationId xmlns:p14="http://schemas.microsoft.com/office/powerpoint/2010/main" val="8593269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7821A-823A-482D-8A21-66736AC2234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EDB75162-C516-4152-86CD-F95EB7C002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61FF6EE4-655E-42A0-A7AE-5CCACDD5C807}"/>
              </a:ext>
            </a:extLst>
          </p:cNvPr>
          <p:cNvSpPr>
            <a:spLocks noGrp="1"/>
          </p:cNvSpPr>
          <p:nvPr>
            <p:ph type="dt" sz="half" idx="10"/>
          </p:nvPr>
        </p:nvSpPr>
        <p:spPr/>
        <p:txBody>
          <a:bodyPr/>
          <a:lstStyle/>
          <a:p>
            <a:fld id="{EA456AD5-926F-459B-B2EF-14D4644988BF}" type="datetimeFigureOut">
              <a:rPr lang="en-IN" smtClean="0"/>
              <a:t>06-10-2026</a:t>
            </a:fld>
            <a:endParaRPr lang="en-IN" dirty="0"/>
          </a:p>
        </p:txBody>
      </p:sp>
      <p:sp>
        <p:nvSpPr>
          <p:cNvPr id="5" name="Footer Placeholder 4">
            <a:extLst>
              <a:ext uri="{FF2B5EF4-FFF2-40B4-BE49-F238E27FC236}">
                <a16:creationId xmlns:a16="http://schemas.microsoft.com/office/drawing/2014/main" id="{1652A6FF-8169-494D-B78C-F59CD2BEB7D2}"/>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145D18BA-967E-4615-BB34-0D52ED6DDBB4}"/>
              </a:ext>
            </a:extLst>
          </p:cNvPr>
          <p:cNvSpPr>
            <a:spLocks noGrp="1"/>
          </p:cNvSpPr>
          <p:nvPr>
            <p:ph type="sldNum" sz="quarter" idx="12"/>
          </p:nvPr>
        </p:nvSpPr>
        <p:spPr/>
        <p:txBody>
          <a:bodyPr/>
          <a:lstStyle/>
          <a:p>
            <a:fld id="{8AB68954-EC6E-47A4-A6F2-086A922ED060}" type="slidenum">
              <a:rPr lang="en-IN" smtClean="0"/>
              <a:t>‹#›</a:t>
            </a:fld>
            <a:endParaRPr lang="en-IN" dirty="0"/>
          </a:p>
        </p:txBody>
      </p:sp>
    </p:spTree>
    <p:extLst>
      <p:ext uri="{BB962C8B-B14F-4D97-AF65-F5344CB8AC3E}">
        <p14:creationId xmlns:p14="http://schemas.microsoft.com/office/powerpoint/2010/main" val="731529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3E104-BB1F-4343-B857-21627ACA113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CE48D98-EA13-4E03-89E2-D65F151327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D4E52D6-5DF1-48FA-ABA7-868C447D5AA1}"/>
              </a:ext>
            </a:extLst>
          </p:cNvPr>
          <p:cNvSpPr>
            <a:spLocks noGrp="1"/>
          </p:cNvSpPr>
          <p:nvPr>
            <p:ph type="dt" sz="half" idx="10"/>
          </p:nvPr>
        </p:nvSpPr>
        <p:spPr/>
        <p:txBody>
          <a:bodyPr/>
          <a:lstStyle/>
          <a:p>
            <a:fld id="{EA456AD5-926F-459B-B2EF-14D4644988BF}" type="datetimeFigureOut">
              <a:rPr lang="en-IN" smtClean="0"/>
              <a:t>06-10-2026</a:t>
            </a:fld>
            <a:endParaRPr lang="en-IN" dirty="0"/>
          </a:p>
        </p:txBody>
      </p:sp>
      <p:sp>
        <p:nvSpPr>
          <p:cNvPr id="5" name="Footer Placeholder 4">
            <a:extLst>
              <a:ext uri="{FF2B5EF4-FFF2-40B4-BE49-F238E27FC236}">
                <a16:creationId xmlns:a16="http://schemas.microsoft.com/office/drawing/2014/main" id="{1AB94205-A658-472D-86AD-CF74004CF89A}"/>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06091188-D96C-4CE3-BC0F-E096C3B4EC41}"/>
              </a:ext>
            </a:extLst>
          </p:cNvPr>
          <p:cNvSpPr>
            <a:spLocks noGrp="1"/>
          </p:cNvSpPr>
          <p:nvPr>
            <p:ph type="sldNum" sz="quarter" idx="12"/>
          </p:nvPr>
        </p:nvSpPr>
        <p:spPr/>
        <p:txBody>
          <a:bodyPr/>
          <a:lstStyle/>
          <a:p>
            <a:fld id="{8AB68954-EC6E-47A4-A6F2-086A922ED060}" type="slidenum">
              <a:rPr lang="en-IN" smtClean="0"/>
              <a:t>‹#›</a:t>
            </a:fld>
            <a:endParaRPr lang="en-IN" dirty="0"/>
          </a:p>
        </p:txBody>
      </p:sp>
    </p:spTree>
    <p:extLst>
      <p:ext uri="{BB962C8B-B14F-4D97-AF65-F5344CB8AC3E}">
        <p14:creationId xmlns:p14="http://schemas.microsoft.com/office/powerpoint/2010/main" val="3821967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6E347-B338-4A28-87E6-9523DC36221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9FF00A26-EECC-4618-8D53-DAB893ECEF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1DA67D-8ED2-47A4-A2B6-EE801D00BA65}"/>
              </a:ext>
            </a:extLst>
          </p:cNvPr>
          <p:cNvSpPr>
            <a:spLocks noGrp="1"/>
          </p:cNvSpPr>
          <p:nvPr>
            <p:ph type="dt" sz="half" idx="10"/>
          </p:nvPr>
        </p:nvSpPr>
        <p:spPr/>
        <p:txBody>
          <a:bodyPr/>
          <a:lstStyle/>
          <a:p>
            <a:fld id="{EA456AD5-926F-459B-B2EF-14D4644988BF}" type="datetimeFigureOut">
              <a:rPr lang="en-IN" smtClean="0"/>
              <a:t>06-10-2026</a:t>
            </a:fld>
            <a:endParaRPr lang="en-IN" dirty="0"/>
          </a:p>
        </p:txBody>
      </p:sp>
      <p:sp>
        <p:nvSpPr>
          <p:cNvPr id="5" name="Footer Placeholder 4">
            <a:extLst>
              <a:ext uri="{FF2B5EF4-FFF2-40B4-BE49-F238E27FC236}">
                <a16:creationId xmlns:a16="http://schemas.microsoft.com/office/drawing/2014/main" id="{DD4EF24C-D167-47DB-8C05-D6B56DF5448D}"/>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B0EE3385-8440-45A6-BB5F-76345E362089}"/>
              </a:ext>
            </a:extLst>
          </p:cNvPr>
          <p:cNvSpPr>
            <a:spLocks noGrp="1"/>
          </p:cNvSpPr>
          <p:nvPr>
            <p:ph type="sldNum" sz="quarter" idx="12"/>
          </p:nvPr>
        </p:nvSpPr>
        <p:spPr/>
        <p:txBody>
          <a:bodyPr/>
          <a:lstStyle/>
          <a:p>
            <a:fld id="{8AB68954-EC6E-47A4-A6F2-086A922ED060}" type="slidenum">
              <a:rPr lang="en-IN" smtClean="0"/>
              <a:t>‹#›</a:t>
            </a:fld>
            <a:endParaRPr lang="en-IN" dirty="0"/>
          </a:p>
        </p:txBody>
      </p:sp>
    </p:spTree>
    <p:extLst>
      <p:ext uri="{BB962C8B-B14F-4D97-AF65-F5344CB8AC3E}">
        <p14:creationId xmlns:p14="http://schemas.microsoft.com/office/powerpoint/2010/main" val="2945336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5E80D-B68E-4570-9C29-3E0BD1FABDD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C8B1484-C611-44FA-B34A-0E305DEE6EB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89E4E880-3F62-4610-B7FC-AABD63E618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44AA4C87-F537-467F-A8DF-574544D4EFDC}"/>
              </a:ext>
            </a:extLst>
          </p:cNvPr>
          <p:cNvSpPr>
            <a:spLocks noGrp="1"/>
          </p:cNvSpPr>
          <p:nvPr>
            <p:ph type="dt" sz="half" idx="10"/>
          </p:nvPr>
        </p:nvSpPr>
        <p:spPr/>
        <p:txBody>
          <a:bodyPr/>
          <a:lstStyle/>
          <a:p>
            <a:fld id="{EA456AD5-926F-459B-B2EF-14D4644988BF}" type="datetimeFigureOut">
              <a:rPr lang="en-IN" smtClean="0"/>
              <a:t>06-10-2026</a:t>
            </a:fld>
            <a:endParaRPr lang="en-IN" dirty="0"/>
          </a:p>
        </p:txBody>
      </p:sp>
      <p:sp>
        <p:nvSpPr>
          <p:cNvPr id="6" name="Footer Placeholder 5">
            <a:extLst>
              <a:ext uri="{FF2B5EF4-FFF2-40B4-BE49-F238E27FC236}">
                <a16:creationId xmlns:a16="http://schemas.microsoft.com/office/drawing/2014/main" id="{EF3FCE5B-824E-4881-BE78-D564ABB88D60}"/>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A4B9456D-0852-48A4-B4F9-16D0CFFFB2EF}"/>
              </a:ext>
            </a:extLst>
          </p:cNvPr>
          <p:cNvSpPr>
            <a:spLocks noGrp="1"/>
          </p:cNvSpPr>
          <p:nvPr>
            <p:ph type="sldNum" sz="quarter" idx="12"/>
          </p:nvPr>
        </p:nvSpPr>
        <p:spPr/>
        <p:txBody>
          <a:bodyPr/>
          <a:lstStyle/>
          <a:p>
            <a:fld id="{8AB68954-EC6E-47A4-A6F2-086A922ED060}" type="slidenum">
              <a:rPr lang="en-IN" smtClean="0"/>
              <a:t>‹#›</a:t>
            </a:fld>
            <a:endParaRPr lang="en-IN" dirty="0"/>
          </a:p>
        </p:txBody>
      </p:sp>
    </p:spTree>
    <p:extLst>
      <p:ext uri="{BB962C8B-B14F-4D97-AF65-F5344CB8AC3E}">
        <p14:creationId xmlns:p14="http://schemas.microsoft.com/office/powerpoint/2010/main" val="1403202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42A1B-6576-49F9-B970-D9C987570DBB}"/>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A41FBCA-13F7-49CA-9796-2607F39C14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A2EF67-EEDD-41F3-B975-FDDB9055077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CB2A71CB-39AA-46BE-B5D8-AF1F4B2ABE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E300FEF-11EA-4C3E-A23E-77DBB6D5AF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CC81ACFA-9D5F-4ABA-8261-86F9EFC5053F}"/>
              </a:ext>
            </a:extLst>
          </p:cNvPr>
          <p:cNvSpPr>
            <a:spLocks noGrp="1"/>
          </p:cNvSpPr>
          <p:nvPr>
            <p:ph type="dt" sz="half" idx="10"/>
          </p:nvPr>
        </p:nvSpPr>
        <p:spPr/>
        <p:txBody>
          <a:bodyPr/>
          <a:lstStyle/>
          <a:p>
            <a:fld id="{EA456AD5-926F-459B-B2EF-14D4644988BF}" type="datetimeFigureOut">
              <a:rPr lang="en-IN" smtClean="0"/>
              <a:t>06-10-2026</a:t>
            </a:fld>
            <a:endParaRPr lang="en-IN" dirty="0"/>
          </a:p>
        </p:txBody>
      </p:sp>
      <p:sp>
        <p:nvSpPr>
          <p:cNvPr id="8" name="Footer Placeholder 7">
            <a:extLst>
              <a:ext uri="{FF2B5EF4-FFF2-40B4-BE49-F238E27FC236}">
                <a16:creationId xmlns:a16="http://schemas.microsoft.com/office/drawing/2014/main" id="{3A77795C-AEC2-44BC-AEE0-09EF9A2C29C0}"/>
              </a:ext>
            </a:extLst>
          </p:cNvPr>
          <p:cNvSpPr>
            <a:spLocks noGrp="1"/>
          </p:cNvSpPr>
          <p:nvPr>
            <p:ph type="ftr" sz="quarter" idx="11"/>
          </p:nvPr>
        </p:nvSpPr>
        <p:spPr/>
        <p:txBody>
          <a:bodyPr/>
          <a:lstStyle/>
          <a:p>
            <a:endParaRPr lang="en-IN" dirty="0"/>
          </a:p>
        </p:txBody>
      </p:sp>
      <p:sp>
        <p:nvSpPr>
          <p:cNvPr id="9" name="Slide Number Placeholder 8">
            <a:extLst>
              <a:ext uri="{FF2B5EF4-FFF2-40B4-BE49-F238E27FC236}">
                <a16:creationId xmlns:a16="http://schemas.microsoft.com/office/drawing/2014/main" id="{59C8D897-C0C4-46FE-ADE5-7F8EA34041A8}"/>
              </a:ext>
            </a:extLst>
          </p:cNvPr>
          <p:cNvSpPr>
            <a:spLocks noGrp="1"/>
          </p:cNvSpPr>
          <p:nvPr>
            <p:ph type="sldNum" sz="quarter" idx="12"/>
          </p:nvPr>
        </p:nvSpPr>
        <p:spPr/>
        <p:txBody>
          <a:bodyPr/>
          <a:lstStyle/>
          <a:p>
            <a:fld id="{8AB68954-EC6E-47A4-A6F2-086A922ED060}" type="slidenum">
              <a:rPr lang="en-IN" smtClean="0"/>
              <a:t>‹#›</a:t>
            </a:fld>
            <a:endParaRPr lang="en-IN" dirty="0"/>
          </a:p>
        </p:txBody>
      </p:sp>
    </p:spTree>
    <p:extLst>
      <p:ext uri="{BB962C8B-B14F-4D97-AF65-F5344CB8AC3E}">
        <p14:creationId xmlns:p14="http://schemas.microsoft.com/office/powerpoint/2010/main" val="3683121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E1DCE-2504-419A-87C3-0B2BC37C740A}"/>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BDAC091F-FAC0-442A-B813-D30FCD492FBD}"/>
              </a:ext>
            </a:extLst>
          </p:cNvPr>
          <p:cNvSpPr>
            <a:spLocks noGrp="1"/>
          </p:cNvSpPr>
          <p:nvPr>
            <p:ph type="dt" sz="half" idx="10"/>
          </p:nvPr>
        </p:nvSpPr>
        <p:spPr/>
        <p:txBody>
          <a:bodyPr/>
          <a:lstStyle/>
          <a:p>
            <a:fld id="{EA456AD5-926F-459B-B2EF-14D4644988BF}" type="datetimeFigureOut">
              <a:rPr lang="en-IN" smtClean="0"/>
              <a:t>06-10-2026</a:t>
            </a:fld>
            <a:endParaRPr lang="en-IN" dirty="0"/>
          </a:p>
        </p:txBody>
      </p:sp>
      <p:sp>
        <p:nvSpPr>
          <p:cNvPr id="4" name="Footer Placeholder 3">
            <a:extLst>
              <a:ext uri="{FF2B5EF4-FFF2-40B4-BE49-F238E27FC236}">
                <a16:creationId xmlns:a16="http://schemas.microsoft.com/office/drawing/2014/main" id="{D7D51DC8-B404-44E4-A870-DD3795FC66E8}"/>
              </a:ext>
            </a:extLst>
          </p:cNvPr>
          <p:cNvSpPr>
            <a:spLocks noGrp="1"/>
          </p:cNvSpPr>
          <p:nvPr>
            <p:ph type="ftr" sz="quarter" idx="11"/>
          </p:nvPr>
        </p:nvSpPr>
        <p:spPr/>
        <p:txBody>
          <a:bodyPr/>
          <a:lstStyle/>
          <a:p>
            <a:endParaRPr lang="en-IN" dirty="0"/>
          </a:p>
        </p:txBody>
      </p:sp>
      <p:sp>
        <p:nvSpPr>
          <p:cNvPr id="5" name="Slide Number Placeholder 4">
            <a:extLst>
              <a:ext uri="{FF2B5EF4-FFF2-40B4-BE49-F238E27FC236}">
                <a16:creationId xmlns:a16="http://schemas.microsoft.com/office/drawing/2014/main" id="{7CFAF1BC-3008-4FD1-8F5A-CCF6133126F7}"/>
              </a:ext>
            </a:extLst>
          </p:cNvPr>
          <p:cNvSpPr>
            <a:spLocks noGrp="1"/>
          </p:cNvSpPr>
          <p:nvPr>
            <p:ph type="sldNum" sz="quarter" idx="12"/>
          </p:nvPr>
        </p:nvSpPr>
        <p:spPr/>
        <p:txBody>
          <a:bodyPr/>
          <a:lstStyle/>
          <a:p>
            <a:fld id="{8AB68954-EC6E-47A4-A6F2-086A922ED060}" type="slidenum">
              <a:rPr lang="en-IN" smtClean="0"/>
              <a:t>‹#›</a:t>
            </a:fld>
            <a:endParaRPr lang="en-IN" dirty="0"/>
          </a:p>
        </p:txBody>
      </p:sp>
    </p:spTree>
    <p:extLst>
      <p:ext uri="{BB962C8B-B14F-4D97-AF65-F5344CB8AC3E}">
        <p14:creationId xmlns:p14="http://schemas.microsoft.com/office/powerpoint/2010/main" val="1639522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5A1E79-E490-4E97-A363-F70BCCDD8C13}"/>
              </a:ext>
            </a:extLst>
          </p:cNvPr>
          <p:cNvSpPr>
            <a:spLocks noGrp="1"/>
          </p:cNvSpPr>
          <p:nvPr>
            <p:ph type="dt" sz="half" idx="10"/>
          </p:nvPr>
        </p:nvSpPr>
        <p:spPr/>
        <p:txBody>
          <a:bodyPr/>
          <a:lstStyle/>
          <a:p>
            <a:fld id="{EA456AD5-926F-459B-B2EF-14D4644988BF}" type="datetimeFigureOut">
              <a:rPr lang="en-IN" smtClean="0"/>
              <a:t>06-10-2026</a:t>
            </a:fld>
            <a:endParaRPr lang="en-IN" dirty="0"/>
          </a:p>
        </p:txBody>
      </p:sp>
      <p:sp>
        <p:nvSpPr>
          <p:cNvPr id="3" name="Footer Placeholder 2">
            <a:extLst>
              <a:ext uri="{FF2B5EF4-FFF2-40B4-BE49-F238E27FC236}">
                <a16:creationId xmlns:a16="http://schemas.microsoft.com/office/drawing/2014/main" id="{2C198DAE-FECA-4D39-903B-ABA9F3683BD5}"/>
              </a:ext>
            </a:extLst>
          </p:cNvPr>
          <p:cNvSpPr>
            <a:spLocks noGrp="1"/>
          </p:cNvSpPr>
          <p:nvPr>
            <p:ph type="ftr" sz="quarter" idx="11"/>
          </p:nvPr>
        </p:nvSpPr>
        <p:spPr/>
        <p:txBody>
          <a:bodyPr/>
          <a:lstStyle/>
          <a:p>
            <a:endParaRPr lang="en-IN" dirty="0"/>
          </a:p>
        </p:txBody>
      </p:sp>
      <p:sp>
        <p:nvSpPr>
          <p:cNvPr id="4" name="Slide Number Placeholder 3">
            <a:extLst>
              <a:ext uri="{FF2B5EF4-FFF2-40B4-BE49-F238E27FC236}">
                <a16:creationId xmlns:a16="http://schemas.microsoft.com/office/drawing/2014/main" id="{2E8FE9DE-A4DE-49E6-A00E-12969EED467F}"/>
              </a:ext>
            </a:extLst>
          </p:cNvPr>
          <p:cNvSpPr>
            <a:spLocks noGrp="1"/>
          </p:cNvSpPr>
          <p:nvPr>
            <p:ph type="sldNum" sz="quarter" idx="12"/>
          </p:nvPr>
        </p:nvSpPr>
        <p:spPr/>
        <p:txBody>
          <a:bodyPr/>
          <a:lstStyle/>
          <a:p>
            <a:fld id="{8AB68954-EC6E-47A4-A6F2-086A922ED060}" type="slidenum">
              <a:rPr lang="en-IN" smtClean="0"/>
              <a:t>‹#›</a:t>
            </a:fld>
            <a:endParaRPr lang="en-IN" dirty="0"/>
          </a:p>
        </p:txBody>
      </p:sp>
    </p:spTree>
    <p:extLst>
      <p:ext uri="{BB962C8B-B14F-4D97-AF65-F5344CB8AC3E}">
        <p14:creationId xmlns:p14="http://schemas.microsoft.com/office/powerpoint/2010/main" val="41216530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F4321-29C4-4688-8E8C-E19E3A7036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6F1D8649-2128-47E8-B920-8342B9AA13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92300D6B-3E32-4B57-849E-77A4B2D80D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4B56F1-D8E4-4E12-96E7-6692560DC9C6}"/>
              </a:ext>
            </a:extLst>
          </p:cNvPr>
          <p:cNvSpPr>
            <a:spLocks noGrp="1"/>
          </p:cNvSpPr>
          <p:nvPr>
            <p:ph type="dt" sz="half" idx="10"/>
          </p:nvPr>
        </p:nvSpPr>
        <p:spPr/>
        <p:txBody>
          <a:bodyPr/>
          <a:lstStyle/>
          <a:p>
            <a:fld id="{EA456AD5-926F-459B-B2EF-14D4644988BF}" type="datetimeFigureOut">
              <a:rPr lang="en-IN" smtClean="0"/>
              <a:t>06-10-2026</a:t>
            </a:fld>
            <a:endParaRPr lang="en-IN" dirty="0"/>
          </a:p>
        </p:txBody>
      </p:sp>
      <p:sp>
        <p:nvSpPr>
          <p:cNvPr id="6" name="Footer Placeholder 5">
            <a:extLst>
              <a:ext uri="{FF2B5EF4-FFF2-40B4-BE49-F238E27FC236}">
                <a16:creationId xmlns:a16="http://schemas.microsoft.com/office/drawing/2014/main" id="{953FD1C3-F69E-43F2-9EF6-AF01260D2F0C}"/>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A31E0F9B-18EA-4503-BA17-5601DF49D9CD}"/>
              </a:ext>
            </a:extLst>
          </p:cNvPr>
          <p:cNvSpPr>
            <a:spLocks noGrp="1"/>
          </p:cNvSpPr>
          <p:nvPr>
            <p:ph type="sldNum" sz="quarter" idx="12"/>
          </p:nvPr>
        </p:nvSpPr>
        <p:spPr/>
        <p:txBody>
          <a:bodyPr/>
          <a:lstStyle/>
          <a:p>
            <a:fld id="{8AB68954-EC6E-47A4-A6F2-086A922ED060}" type="slidenum">
              <a:rPr lang="en-IN" smtClean="0"/>
              <a:t>‹#›</a:t>
            </a:fld>
            <a:endParaRPr lang="en-IN" dirty="0"/>
          </a:p>
        </p:txBody>
      </p:sp>
    </p:spTree>
    <p:extLst>
      <p:ext uri="{BB962C8B-B14F-4D97-AF65-F5344CB8AC3E}">
        <p14:creationId xmlns:p14="http://schemas.microsoft.com/office/powerpoint/2010/main" val="1522532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9F778-5A83-4206-BA28-B120F25FEC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CEFB375E-24CA-4129-B85B-796709304D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dirty="0"/>
          </a:p>
        </p:txBody>
      </p:sp>
      <p:sp>
        <p:nvSpPr>
          <p:cNvPr id="4" name="Text Placeholder 3">
            <a:extLst>
              <a:ext uri="{FF2B5EF4-FFF2-40B4-BE49-F238E27FC236}">
                <a16:creationId xmlns:a16="http://schemas.microsoft.com/office/drawing/2014/main" id="{2125801C-613C-4528-BF73-8FEF3B9FF4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8D3648-59D2-4094-8EDC-82B41CF040FF}"/>
              </a:ext>
            </a:extLst>
          </p:cNvPr>
          <p:cNvSpPr>
            <a:spLocks noGrp="1"/>
          </p:cNvSpPr>
          <p:nvPr>
            <p:ph type="dt" sz="half" idx="10"/>
          </p:nvPr>
        </p:nvSpPr>
        <p:spPr/>
        <p:txBody>
          <a:bodyPr/>
          <a:lstStyle/>
          <a:p>
            <a:fld id="{EA456AD5-926F-459B-B2EF-14D4644988BF}" type="datetimeFigureOut">
              <a:rPr lang="en-IN" smtClean="0"/>
              <a:t>06-10-2026</a:t>
            </a:fld>
            <a:endParaRPr lang="en-IN" dirty="0"/>
          </a:p>
        </p:txBody>
      </p:sp>
      <p:sp>
        <p:nvSpPr>
          <p:cNvPr id="6" name="Footer Placeholder 5">
            <a:extLst>
              <a:ext uri="{FF2B5EF4-FFF2-40B4-BE49-F238E27FC236}">
                <a16:creationId xmlns:a16="http://schemas.microsoft.com/office/drawing/2014/main" id="{4507C200-29F9-4D56-B699-733B1B9C7D90}"/>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FBDEFA10-7329-4B68-96FB-67DFDFE46F11}"/>
              </a:ext>
            </a:extLst>
          </p:cNvPr>
          <p:cNvSpPr>
            <a:spLocks noGrp="1"/>
          </p:cNvSpPr>
          <p:nvPr>
            <p:ph type="sldNum" sz="quarter" idx="12"/>
          </p:nvPr>
        </p:nvSpPr>
        <p:spPr/>
        <p:txBody>
          <a:bodyPr/>
          <a:lstStyle/>
          <a:p>
            <a:fld id="{8AB68954-EC6E-47A4-A6F2-086A922ED060}" type="slidenum">
              <a:rPr lang="en-IN" smtClean="0"/>
              <a:t>‹#›</a:t>
            </a:fld>
            <a:endParaRPr lang="en-IN" dirty="0"/>
          </a:p>
        </p:txBody>
      </p:sp>
    </p:spTree>
    <p:extLst>
      <p:ext uri="{BB962C8B-B14F-4D97-AF65-F5344CB8AC3E}">
        <p14:creationId xmlns:p14="http://schemas.microsoft.com/office/powerpoint/2010/main" val="1152021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20669-C576-44A6-866D-11045D5E4EB4}"/>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52B6501-E0E1-4107-A048-730E5A65AED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5ADE45E-7069-4C4A-B9BF-7DA67297E35B}"/>
              </a:ext>
            </a:extLst>
          </p:cNvPr>
          <p:cNvSpPr>
            <a:spLocks noGrp="1"/>
          </p:cNvSpPr>
          <p:nvPr>
            <p:ph type="dt" sz="half" idx="10"/>
          </p:nvPr>
        </p:nvSpPr>
        <p:spPr/>
        <p:txBody>
          <a:bodyPr/>
          <a:lstStyle/>
          <a:p>
            <a:fld id="{EA456AD5-926F-459B-B2EF-14D4644988BF}" type="datetimeFigureOut">
              <a:rPr lang="en-IN" smtClean="0"/>
              <a:t>06-10-2026</a:t>
            </a:fld>
            <a:endParaRPr lang="en-IN" dirty="0"/>
          </a:p>
        </p:txBody>
      </p:sp>
      <p:sp>
        <p:nvSpPr>
          <p:cNvPr id="5" name="Footer Placeholder 4">
            <a:extLst>
              <a:ext uri="{FF2B5EF4-FFF2-40B4-BE49-F238E27FC236}">
                <a16:creationId xmlns:a16="http://schemas.microsoft.com/office/drawing/2014/main" id="{637CC8FF-CC86-4557-B8B7-02478F9F364D}"/>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6C58D531-FACA-4B03-B96F-8BD0E35F5DDF}"/>
              </a:ext>
            </a:extLst>
          </p:cNvPr>
          <p:cNvSpPr>
            <a:spLocks noGrp="1"/>
          </p:cNvSpPr>
          <p:nvPr>
            <p:ph type="sldNum" sz="quarter" idx="12"/>
          </p:nvPr>
        </p:nvSpPr>
        <p:spPr/>
        <p:txBody>
          <a:bodyPr/>
          <a:lstStyle/>
          <a:p>
            <a:fld id="{8AB68954-EC6E-47A4-A6F2-086A922ED060}" type="slidenum">
              <a:rPr lang="en-IN" smtClean="0"/>
              <a:t>‹#›</a:t>
            </a:fld>
            <a:endParaRPr lang="en-IN" dirty="0"/>
          </a:p>
        </p:txBody>
      </p:sp>
    </p:spTree>
    <p:extLst>
      <p:ext uri="{BB962C8B-B14F-4D97-AF65-F5344CB8AC3E}">
        <p14:creationId xmlns:p14="http://schemas.microsoft.com/office/powerpoint/2010/main" val="560523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82FC73-1D1C-4473-8005-061ADC2B94B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13EB261-47EB-4196-BEEA-57D4AE9A50D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3637A74-EA88-4634-8FF9-309CA8C32C9D}"/>
              </a:ext>
            </a:extLst>
          </p:cNvPr>
          <p:cNvSpPr>
            <a:spLocks noGrp="1"/>
          </p:cNvSpPr>
          <p:nvPr>
            <p:ph type="dt" sz="half" idx="10"/>
          </p:nvPr>
        </p:nvSpPr>
        <p:spPr/>
        <p:txBody>
          <a:bodyPr/>
          <a:lstStyle/>
          <a:p>
            <a:fld id="{EA456AD5-926F-459B-B2EF-14D4644988BF}" type="datetimeFigureOut">
              <a:rPr lang="en-IN" smtClean="0"/>
              <a:t>06-10-2026</a:t>
            </a:fld>
            <a:endParaRPr lang="en-IN" dirty="0"/>
          </a:p>
        </p:txBody>
      </p:sp>
      <p:sp>
        <p:nvSpPr>
          <p:cNvPr id="5" name="Footer Placeholder 4">
            <a:extLst>
              <a:ext uri="{FF2B5EF4-FFF2-40B4-BE49-F238E27FC236}">
                <a16:creationId xmlns:a16="http://schemas.microsoft.com/office/drawing/2014/main" id="{627BAFCB-45B3-45CC-80F1-3FC2DEC3A5A9}"/>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69490E46-556A-46A6-897D-80A0D806F053}"/>
              </a:ext>
            </a:extLst>
          </p:cNvPr>
          <p:cNvSpPr>
            <a:spLocks noGrp="1"/>
          </p:cNvSpPr>
          <p:nvPr>
            <p:ph type="sldNum" sz="quarter" idx="12"/>
          </p:nvPr>
        </p:nvSpPr>
        <p:spPr/>
        <p:txBody>
          <a:bodyPr/>
          <a:lstStyle/>
          <a:p>
            <a:fld id="{8AB68954-EC6E-47A4-A6F2-086A922ED060}" type="slidenum">
              <a:rPr lang="en-IN" smtClean="0"/>
              <a:t>‹#›</a:t>
            </a:fld>
            <a:endParaRPr lang="en-IN" dirty="0"/>
          </a:p>
        </p:txBody>
      </p:sp>
    </p:spTree>
    <p:extLst>
      <p:ext uri="{BB962C8B-B14F-4D97-AF65-F5344CB8AC3E}">
        <p14:creationId xmlns:p14="http://schemas.microsoft.com/office/powerpoint/2010/main" val="2256720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56BE61-5BF1-4A9C-AEC8-3863735E1F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EDAAB80D-F80D-44C1-85CD-0BC70C8DE2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00CDFB9-8F80-4678-AE89-2C85AD9DA8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456AD5-926F-459B-B2EF-14D4644988BF}" type="datetimeFigureOut">
              <a:rPr lang="en-IN" smtClean="0"/>
              <a:t>06-10-2026</a:t>
            </a:fld>
            <a:endParaRPr lang="en-IN" dirty="0"/>
          </a:p>
        </p:txBody>
      </p:sp>
      <p:sp>
        <p:nvSpPr>
          <p:cNvPr id="5" name="Footer Placeholder 4">
            <a:extLst>
              <a:ext uri="{FF2B5EF4-FFF2-40B4-BE49-F238E27FC236}">
                <a16:creationId xmlns:a16="http://schemas.microsoft.com/office/drawing/2014/main" id="{FAAA0F94-0FD5-4B01-8DBF-703B86836F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dirty="0"/>
          </a:p>
        </p:txBody>
      </p:sp>
      <p:sp>
        <p:nvSpPr>
          <p:cNvPr id="6" name="Slide Number Placeholder 5">
            <a:extLst>
              <a:ext uri="{FF2B5EF4-FFF2-40B4-BE49-F238E27FC236}">
                <a16:creationId xmlns:a16="http://schemas.microsoft.com/office/drawing/2014/main" id="{84DB086B-5B34-4352-80CA-28DC817FE0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B68954-EC6E-47A4-A6F2-086A922ED060}" type="slidenum">
              <a:rPr lang="en-IN" smtClean="0"/>
              <a:t>‹#›</a:t>
            </a:fld>
            <a:endParaRPr lang="en-IN" dirty="0"/>
          </a:p>
        </p:txBody>
      </p:sp>
    </p:spTree>
    <p:extLst>
      <p:ext uri="{BB962C8B-B14F-4D97-AF65-F5344CB8AC3E}">
        <p14:creationId xmlns:p14="http://schemas.microsoft.com/office/powerpoint/2010/main" val="21464549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3" Type="http://schemas.openxmlformats.org/officeDocument/2006/relationships/hyperlink" Target="https://www.salary.com/research/job-description/benchmark/distribution-center-manager-job-description"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wisconsin.pressbooks.pub/introhrm/chapter/4-1-the-recruitment-process/" TargetMode="External"/><Relationship Id="rId4" Type="http://schemas.openxmlformats.org/officeDocument/2006/relationships/hyperlink" Target="https://www.tescoplc.com/about"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13DF224-26A7-4BA8-8503-492FD1639A6B}"/>
              </a:ext>
            </a:extLst>
          </p:cNvPr>
          <p:cNvSpPr>
            <a:spLocks noGrp="1"/>
          </p:cNvSpPr>
          <p:nvPr>
            <p:ph type="ctrTitle"/>
          </p:nvPr>
        </p:nvSpPr>
        <p:spPr>
          <a:xfrm>
            <a:off x="1524000" y="1293338"/>
            <a:ext cx="9144000" cy="3274592"/>
          </a:xfrm>
        </p:spPr>
        <p:txBody>
          <a:bodyPr anchor="ctr">
            <a:noAutofit/>
          </a:bodyPr>
          <a:lstStyle/>
          <a:p>
            <a:r>
              <a:rPr lang="en-IN" sz="5400" b="1" dirty="0">
                <a:effectLst/>
                <a:latin typeface="Times New Roman" panose="02020603050405020304" pitchFamily="18" charset="0"/>
                <a:ea typeface="Times New Roman" panose="02020603050405020304" pitchFamily="18" charset="0"/>
                <a:cs typeface="Times New Roman" panose="02020603050405020304" pitchFamily="18" charset="0"/>
              </a:rPr>
              <a:t>LCLM5002 DEVELOPING AND MANAGING INDIVIDUALS AND TEAMS</a:t>
            </a:r>
            <a:endParaRPr lang="en-IN" sz="5400" b="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1BAF4BFC-D544-4D2D-AD99-6119ACC0772A}"/>
              </a:ext>
            </a:extLst>
          </p:cNvPr>
          <p:cNvSpPr>
            <a:spLocks noGrp="1"/>
          </p:cNvSpPr>
          <p:nvPr>
            <p:ph type="subTitle" idx="1"/>
          </p:nvPr>
        </p:nvSpPr>
        <p:spPr>
          <a:xfrm>
            <a:off x="1524000" y="5514052"/>
            <a:ext cx="9144000" cy="651910"/>
          </a:xfrm>
        </p:spPr>
        <p:txBody>
          <a:bodyPr anchor="ctr">
            <a:normAutofit/>
          </a:bodyPr>
          <a:lstStyle/>
          <a:p>
            <a:r>
              <a:rPr lang="en-IN" b="1" dirty="0">
                <a:effectLst/>
                <a:latin typeface="Times New Roman" panose="02020603050405020304" pitchFamily="18" charset="0"/>
                <a:ea typeface="Times New Roman" panose="02020603050405020304" pitchFamily="18" charset="0"/>
                <a:cs typeface="Times New Roman" panose="02020603050405020304" pitchFamily="18" charset="0"/>
              </a:rPr>
              <a:t>COMPONENT 1: INDIVIDUAL PRESENTATION</a:t>
            </a:r>
            <a:endParaRPr lang="en-IN" b="1" dirty="0">
              <a:effectLst/>
              <a:latin typeface="Times New Roman" panose="02020603050405020304" pitchFamily="18" charset="0"/>
              <a:ea typeface="Arial" panose="020B0604020202020204" pitchFamily="34" charset="0"/>
              <a:cs typeface="Times New Roman" panose="02020603050405020304" pitchFamily="18" charset="0"/>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03814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7" name="TextBox 4">
            <a:extLst>
              <a:ext uri="{FF2B5EF4-FFF2-40B4-BE49-F238E27FC236}">
                <a16:creationId xmlns:a16="http://schemas.microsoft.com/office/drawing/2014/main" id="{9AEEB15D-5249-F26D-B857-F941C1327D82}"/>
              </a:ext>
            </a:extLst>
          </p:cNvPr>
          <p:cNvGraphicFramePr/>
          <p:nvPr>
            <p:extLst>
              <p:ext uri="{D42A27DB-BD31-4B8C-83A1-F6EECF244321}">
                <p14:modId xmlns:p14="http://schemas.microsoft.com/office/powerpoint/2010/main" val="1233210703"/>
              </p:ext>
            </p:extLst>
          </p:nvPr>
        </p:nvGraphicFramePr>
        <p:xfrm>
          <a:off x="585696" y="677104"/>
          <a:ext cx="10544420" cy="60186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7027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4A8301-F34B-4205-A031-8E2B968BFB74}"/>
              </a:ext>
            </a:extLst>
          </p:cNvPr>
          <p:cNvSpPr>
            <a:spLocks noGrp="1"/>
          </p:cNvSpPr>
          <p:nvPr>
            <p:ph type="title"/>
          </p:nvPr>
        </p:nvSpPr>
        <p:spPr>
          <a:xfrm>
            <a:off x="1043631" y="809898"/>
            <a:ext cx="10173010" cy="1554480"/>
          </a:xfrm>
        </p:spPr>
        <p:txBody>
          <a:bodyPr anchor="ctr">
            <a:normAutofit/>
          </a:bodyPr>
          <a:lstStyle/>
          <a:p>
            <a:pPr algn="ctr"/>
            <a:r>
              <a:rPr lang="en-IN" sz="4800" b="1" dirty="0">
                <a:effectLst/>
                <a:latin typeface="Times New Roman" panose="02020603050405020304" pitchFamily="18" charset="0"/>
                <a:ea typeface="Arial" panose="020B0604020202020204" pitchFamily="34" charset="0"/>
                <a:cs typeface="Times New Roman" panose="02020603050405020304" pitchFamily="18" charset="0"/>
              </a:rPr>
              <a:t>Company &amp; Transformation </a:t>
            </a:r>
            <a:endParaRPr lang="en-IN" sz="4800" b="1" dirty="0">
              <a:latin typeface="Times New Roman" panose="02020603050405020304" pitchFamily="18" charset="0"/>
              <a:cs typeface="Times New Roman" panose="02020603050405020304" pitchFamily="18" charset="0"/>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F0FDBA7-2054-C242-1481-E5AD5C6AB28D}"/>
              </a:ext>
            </a:extLst>
          </p:cNvPr>
          <p:cNvGraphicFramePr>
            <a:graphicFrameLocks noGrp="1"/>
          </p:cNvGraphicFramePr>
          <p:nvPr>
            <p:ph idx="1"/>
            <p:extLst>
              <p:ext uri="{D42A27DB-BD31-4B8C-83A1-F6EECF244321}">
                <p14:modId xmlns:p14="http://schemas.microsoft.com/office/powerpoint/2010/main" val="373995904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1836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261AB82-E0EB-F24E-0D01-13A291F97D87}"/>
              </a:ext>
            </a:extLst>
          </p:cNvPr>
          <p:cNvPicPr>
            <a:picLocks noChangeAspect="1"/>
          </p:cNvPicPr>
          <p:nvPr/>
        </p:nvPicPr>
        <p:blipFill>
          <a:blip r:embed="rId3">
            <a:duotone>
              <a:schemeClr val="bg2">
                <a:shade val="45000"/>
                <a:satMod val="135000"/>
              </a:schemeClr>
              <a:prstClr val="white"/>
            </a:duotone>
          </a:blip>
          <a:srcRect t="2500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A958B3-64ED-4662-892A-721C14FC0220}"/>
              </a:ext>
            </a:extLst>
          </p:cNvPr>
          <p:cNvSpPr>
            <a:spLocks noGrp="1"/>
          </p:cNvSpPr>
          <p:nvPr>
            <p:ph type="title"/>
          </p:nvPr>
        </p:nvSpPr>
        <p:spPr>
          <a:xfrm>
            <a:off x="838200" y="365125"/>
            <a:ext cx="10515600" cy="1325563"/>
          </a:xfrm>
        </p:spPr>
        <p:txBody>
          <a:bodyPr>
            <a:normAutofit/>
          </a:bodyPr>
          <a:lstStyle/>
          <a:p>
            <a:pPr algn="ctr"/>
            <a:r>
              <a:rPr lang="en-IN" b="1" dirty="0">
                <a:effectLst/>
                <a:latin typeface="Times New Roman" panose="02020603050405020304" pitchFamily="18" charset="0"/>
                <a:ea typeface="Arial" panose="020B0604020202020204" pitchFamily="34" charset="0"/>
                <a:cs typeface="Times New Roman" panose="02020603050405020304" pitchFamily="18" charset="0"/>
              </a:rPr>
              <a:t>Recruitment Process (Job Analysis) </a:t>
            </a:r>
            <a:endParaRPr lang="en-IN" b="1"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2EF6CA39-EC2D-DBEF-45F4-7AAF7736434E}"/>
              </a:ext>
            </a:extLst>
          </p:cNvPr>
          <p:cNvGraphicFramePr>
            <a:graphicFrameLocks noGrp="1"/>
          </p:cNvGraphicFramePr>
          <p:nvPr>
            <p:ph idx="1"/>
            <p:extLst>
              <p:ext uri="{D42A27DB-BD31-4B8C-83A1-F6EECF244321}">
                <p14:modId xmlns:p14="http://schemas.microsoft.com/office/powerpoint/2010/main" val="300665842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54548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B2B501-53B6-4409-BCDA-C8410EFCE713}"/>
              </a:ext>
            </a:extLst>
          </p:cNvPr>
          <p:cNvSpPr>
            <a:spLocks noGrp="1"/>
          </p:cNvSpPr>
          <p:nvPr>
            <p:ph type="title"/>
          </p:nvPr>
        </p:nvSpPr>
        <p:spPr>
          <a:xfrm>
            <a:off x="1371597" y="348865"/>
            <a:ext cx="10044023" cy="877729"/>
          </a:xfrm>
        </p:spPr>
        <p:txBody>
          <a:bodyPr anchor="ctr">
            <a:normAutofit/>
          </a:bodyPr>
          <a:lstStyle/>
          <a:p>
            <a:r>
              <a:rPr lang="en-IN" sz="4000" b="1" dirty="0">
                <a:solidFill>
                  <a:srgbClr val="FFFFFF"/>
                </a:solidFill>
                <a:effectLst/>
                <a:latin typeface="Times New Roman" panose="02020603050405020304" pitchFamily="18" charset="0"/>
                <a:ea typeface="Arial" panose="020B0604020202020204" pitchFamily="34" charset="0"/>
                <a:cs typeface="Times New Roman" panose="02020603050405020304" pitchFamily="18" charset="0"/>
              </a:rPr>
              <a:t>Recruitment Process (Job Description) </a:t>
            </a:r>
            <a:endParaRPr lang="en-IN" sz="4000" b="1"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BD09B876-9C0D-F41A-1B66-353067BB2081}"/>
              </a:ext>
            </a:extLst>
          </p:cNvPr>
          <p:cNvGraphicFramePr>
            <a:graphicFrameLocks noGrp="1"/>
          </p:cNvGraphicFramePr>
          <p:nvPr>
            <p:ph idx="1"/>
            <p:extLst>
              <p:ext uri="{D42A27DB-BD31-4B8C-83A1-F6EECF244321}">
                <p14:modId xmlns:p14="http://schemas.microsoft.com/office/powerpoint/2010/main" val="173369892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9652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836FCF-E86E-44E9-BFB1-C8D58BB5469C}"/>
              </a:ext>
            </a:extLst>
          </p:cNvPr>
          <p:cNvSpPr>
            <a:spLocks noGrp="1"/>
          </p:cNvSpPr>
          <p:nvPr>
            <p:ph type="title"/>
          </p:nvPr>
        </p:nvSpPr>
        <p:spPr>
          <a:xfrm>
            <a:off x="804672" y="802955"/>
            <a:ext cx="4977976" cy="1454051"/>
          </a:xfrm>
        </p:spPr>
        <p:txBody>
          <a:bodyPr>
            <a:normAutofit/>
          </a:bodyPr>
          <a:lstStyle/>
          <a:p>
            <a:r>
              <a:rPr lang="en-IN" sz="3600" b="1"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Recruitment Process (Person Specification) </a:t>
            </a:r>
            <a:endParaRPr lang="en-IN" sz="3600" dirty="0">
              <a:solidFill>
                <a:schemeClr val="tx2"/>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8C48340-BDFA-4E8F-B0EB-6A13B2A36003}"/>
              </a:ext>
            </a:extLst>
          </p:cNvPr>
          <p:cNvSpPr>
            <a:spLocks noGrp="1"/>
          </p:cNvSpPr>
          <p:nvPr>
            <p:ph idx="1"/>
          </p:nvPr>
        </p:nvSpPr>
        <p:spPr>
          <a:xfrm>
            <a:off x="804672" y="2421682"/>
            <a:ext cx="4977578" cy="3639289"/>
          </a:xfrm>
        </p:spPr>
        <p:txBody>
          <a:bodyPr anchor="ctr">
            <a:normAutofit/>
          </a:bodyPr>
          <a:lstStyle/>
          <a:p>
            <a:pPr marL="342900" lvl="0" indent="-342900">
              <a:buFont typeface="Arial" panose="020B0604020202020204" pitchFamily="34" charset="0"/>
              <a:buChar char="●"/>
            </a:pPr>
            <a:r>
              <a:rPr lang="en-IN" sz="1800" u="none" strike="noStrike"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The recruitment process includes a person specification, which provides information on qualifications, skills, experience, and employee behaviour.</a:t>
            </a:r>
          </a:p>
          <a:p>
            <a:pPr marL="342900" lvl="0" indent="-342900">
              <a:buFont typeface="Arial" panose="020B0604020202020204" pitchFamily="34" charset="0"/>
              <a:buChar char="●"/>
            </a:pPr>
            <a:r>
              <a:rPr lang="en-IN" sz="1800" u="none" strike="noStrike"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The person specification for an automation project manager includes possession of knowledge of advanced logistics infrastructure.</a:t>
            </a:r>
          </a:p>
          <a:p>
            <a:endParaRPr lang="en-IN" sz="1800" dirty="0">
              <a:solidFill>
                <a:schemeClr val="tx2"/>
              </a:solidFill>
              <a:latin typeface="Times New Roman" panose="02020603050405020304" pitchFamily="18" charset="0"/>
              <a:cs typeface="Times New Roman" panose="02020603050405020304" pitchFamily="18" charset="0"/>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Office Worker">
            <a:extLst>
              <a:ext uri="{FF2B5EF4-FFF2-40B4-BE49-F238E27FC236}">
                <a16:creationId xmlns:a16="http://schemas.microsoft.com/office/drawing/2014/main" id="{FF53E059-FD5F-2827-5BE4-C4368CFAD78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652491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54915-78FF-4747-BE4C-2F77BD5DC8F2}"/>
              </a:ext>
            </a:extLst>
          </p:cNvPr>
          <p:cNvSpPr>
            <a:spLocks noGrp="1"/>
          </p:cNvSpPr>
          <p:nvPr>
            <p:ph type="title"/>
          </p:nvPr>
        </p:nvSpPr>
        <p:spPr/>
        <p:txBody>
          <a:bodyPr>
            <a:normAutofit/>
          </a:bodyPr>
          <a:lstStyle/>
          <a:p>
            <a:r>
              <a:rPr lang="en-IN" sz="3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Recruitment Process (Advertisement Platform) </a:t>
            </a:r>
            <a:endParaRPr lang="en-IN" sz="7200"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04FD0316-81CB-42C4-868B-18D68310A0C2}"/>
              </a:ext>
            </a:extLst>
          </p:cNvPr>
          <p:cNvGraphicFramePr>
            <a:graphicFrameLocks noGrp="1"/>
          </p:cNvGraphicFramePr>
          <p:nvPr>
            <p:ph idx="1"/>
            <p:extLst>
              <p:ext uri="{D42A27DB-BD31-4B8C-83A1-F6EECF244321}">
                <p14:modId xmlns:p14="http://schemas.microsoft.com/office/powerpoint/2010/main" val="2092929892"/>
              </p:ext>
            </p:extLst>
          </p:nvPr>
        </p:nvGraphicFramePr>
        <p:xfrm>
          <a:off x="319087" y="2028824"/>
          <a:ext cx="5753102" cy="3693548"/>
        </p:xfrm>
        <a:graphic>
          <a:graphicData uri="http://schemas.openxmlformats.org/drawingml/2006/table">
            <a:tbl>
              <a:tblPr>
                <a:tableStyleId>{5C22544A-7EE6-4342-B048-85BDC9FD1C3A}</a:tableStyleId>
              </a:tblPr>
              <a:tblGrid>
                <a:gridCol w="2933257">
                  <a:extLst>
                    <a:ext uri="{9D8B030D-6E8A-4147-A177-3AD203B41FA5}">
                      <a16:colId xmlns:a16="http://schemas.microsoft.com/office/drawing/2014/main" val="2137348173"/>
                    </a:ext>
                  </a:extLst>
                </a:gridCol>
                <a:gridCol w="2819845">
                  <a:extLst>
                    <a:ext uri="{9D8B030D-6E8A-4147-A177-3AD203B41FA5}">
                      <a16:colId xmlns:a16="http://schemas.microsoft.com/office/drawing/2014/main" val="4200509569"/>
                    </a:ext>
                  </a:extLst>
                </a:gridCol>
              </a:tblGrid>
              <a:tr h="795103">
                <a:tc>
                  <a:txBody>
                    <a:bodyPr/>
                    <a:lstStyle/>
                    <a:p>
                      <a:pPr algn="ctr">
                        <a:lnSpc>
                          <a:spcPct val="150000"/>
                        </a:lnSpc>
                      </a:pPr>
                      <a:r>
                        <a:rPr lang="en-IN" sz="1800" b="1" dirty="0">
                          <a:effectLst/>
                          <a:latin typeface="Times New Roman" panose="02020603050405020304" pitchFamily="18" charset="0"/>
                          <a:cs typeface="Times New Roman" panose="02020603050405020304" pitchFamily="18" charset="0"/>
                        </a:rPr>
                        <a:t>Core platforms </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ctr">
                        <a:lnSpc>
                          <a:spcPct val="150000"/>
                        </a:lnSpc>
                      </a:pPr>
                      <a:r>
                        <a:rPr lang="en-IN" sz="1800" b="1" dirty="0">
                          <a:effectLst/>
                          <a:latin typeface="Times New Roman" panose="02020603050405020304" pitchFamily="18" charset="0"/>
                          <a:cs typeface="Times New Roman" panose="02020603050405020304" pitchFamily="18" charset="0"/>
                        </a:rPr>
                        <a:t>Targeted Roles</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2850016504"/>
                  </a:ext>
                </a:extLst>
              </a:tr>
              <a:tr h="1051671">
                <a:tc>
                  <a:txBody>
                    <a:bodyPr/>
                    <a:lstStyle/>
                    <a:p>
                      <a:pPr algn="l">
                        <a:lnSpc>
                          <a:spcPct val="150000"/>
                        </a:lnSpc>
                      </a:pPr>
                      <a:r>
                        <a:rPr lang="en-US" sz="1800" dirty="0">
                          <a:effectLst/>
                          <a:latin typeface="Times New Roman" panose="02020603050405020304" pitchFamily="18" charset="0"/>
                          <a:cs typeface="Times New Roman" panose="02020603050405020304" pitchFamily="18" charset="0"/>
                        </a:rPr>
                        <a:t>Company website and LinkedIn recruitment</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l">
                        <a:lnSpc>
                          <a:spcPct val="150000"/>
                        </a:lnSpc>
                      </a:pPr>
                      <a:r>
                        <a:rPr lang="en-IN" sz="1800" dirty="0">
                          <a:effectLst/>
                          <a:latin typeface="Times New Roman" panose="02020603050405020304" pitchFamily="18" charset="0"/>
                          <a:cs typeface="Times New Roman" panose="02020603050405020304" pitchFamily="18" charset="0"/>
                        </a:rPr>
                        <a:t>Senior leadership and Change Manager</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267662715"/>
                  </a:ext>
                </a:extLst>
              </a:tr>
              <a:tr h="795103">
                <a:tc>
                  <a:txBody>
                    <a:bodyPr/>
                    <a:lstStyle/>
                    <a:p>
                      <a:pPr algn="l">
                        <a:lnSpc>
                          <a:spcPct val="150000"/>
                        </a:lnSpc>
                      </a:pPr>
                      <a:r>
                        <a:rPr lang="en-IN" sz="1800" dirty="0">
                          <a:effectLst/>
                          <a:latin typeface="Times New Roman" panose="02020603050405020304" pitchFamily="18" charset="0"/>
                          <a:cs typeface="Times New Roman" panose="02020603050405020304" pitchFamily="18" charset="0"/>
                        </a:rPr>
                        <a:t>GitHub and Stack overflow </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l">
                        <a:lnSpc>
                          <a:spcPct val="150000"/>
                        </a:lnSpc>
                      </a:pPr>
                      <a:r>
                        <a:rPr lang="en-IN" sz="1800" dirty="0">
                          <a:effectLst/>
                          <a:latin typeface="Times New Roman" panose="02020603050405020304" pitchFamily="18" charset="0"/>
                          <a:cs typeface="Times New Roman" panose="02020603050405020304" pitchFamily="18" charset="0"/>
                        </a:rPr>
                        <a:t>Digital Product Specialist</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426579712"/>
                  </a:ext>
                </a:extLst>
              </a:tr>
              <a:tr h="1051671">
                <a:tc>
                  <a:txBody>
                    <a:bodyPr/>
                    <a:lstStyle/>
                    <a:p>
                      <a:pPr algn="l">
                        <a:lnSpc>
                          <a:spcPct val="150000"/>
                        </a:lnSpc>
                      </a:pPr>
                      <a:r>
                        <a:rPr lang="en-IN" sz="1800" dirty="0">
                          <a:effectLst/>
                          <a:latin typeface="Times New Roman" panose="02020603050405020304" pitchFamily="18" charset="0"/>
                          <a:cs typeface="Times New Roman" panose="02020603050405020304" pitchFamily="18" charset="0"/>
                        </a:rPr>
                        <a:t>People management support of CIPD</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algn="l">
                        <a:lnSpc>
                          <a:spcPct val="150000"/>
                        </a:lnSpc>
                      </a:pPr>
                      <a:r>
                        <a:rPr lang="en-IN" sz="1800" dirty="0">
                          <a:effectLst/>
                          <a:latin typeface="Times New Roman" panose="02020603050405020304" pitchFamily="18" charset="0"/>
                          <a:cs typeface="Times New Roman" panose="02020603050405020304" pitchFamily="18" charset="0"/>
                        </a:rPr>
                        <a:t>HR consultant for digital transformation</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251491194"/>
                  </a:ext>
                </a:extLst>
              </a:tr>
            </a:tbl>
          </a:graphicData>
        </a:graphic>
      </p:graphicFrame>
      <p:sp>
        <p:nvSpPr>
          <p:cNvPr id="8" name="TextBox 7">
            <a:extLst>
              <a:ext uri="{FF2B5EF4-FFF2-40B4-BE49-F238E27FC236}">
                <a16:creationId xmlns:a16="http://schemas.microsoft.com/office/drawing/2014/main" id="{22CFF712-F414-4FD9-AA7C-0BE851826C3A}"/>
              </a:ext>
            </a:extLst>
          </p:cNvPr>
          <p:cNvSpPr txBox="1"/>
          <p:nvPr/>
        </p:nvSpPr>
        <p:spPr>
          <a:xfrm>
            <a:off x="2382" y="5900133"/>
            <a:ext cx="6093618" cy="873572"/>
          </a:xfrm>
          <a:prstGeom prst="rect">
            <a:avLst/>
          </a:prstGeom>
          <a:noFill/>
        </p:spPr>
        <p:txBody>
          <a:bodyPr wrap="square">
            <a:spAutoFit/>
          </a:bodyPr>
          <a:lstStyle/>
          <a:p>
            <a:pPr marL="457200" algn="ctr">
              <a:lnSpc>
                <a:spcPct val="150000"/>
              </a:lnSpc>
            </a:pPr>
            <a:r>
              <a:rPr lang="en-IN" sz="1800" b="1" dirty="0">
                <a:solidFill>
                  <a:srgbClr val="000000"/>
                </a:solidFill>
                <a:effectLst/>
                <a:latin typeface="Times New Roman" panose="02020603050405020304" pitchFamily="18" charset="0"/>
                <a:ea typeface="Times New Roman" panose="02020603050405020304" pitchFamily="18" charset="0"/>
              </a:rPr>
              <a:t>Table 2: Recruitment marketing</a:t>
            </a:r>
            <a:endParaRPr lang="en-IN" sz="1800" dirty="0">
              <a:effectLst/>
              <a:latin typeface="Times New Roman" panose="02020603050405020304" pitchFamily="18" charset="0"/>
              <a:ea typeface="Times New Roman" panose="02020603050405020304" pitchFamily="18" charset="0"/>
            </a:endParaRPr>
          </a:p>
          <a:p>
            <a:pPr marL="457200" algn="ctr">
              <a:lnSpc>
                <a:spcPct val="150000"/>
              </a:lnSpc>
            </a:pPr>
            <a:r>
              <a:rPr lang="en-IN" sz="1800" dirty="0">
                <a:solidFill>
                  <a:srgbClr val="000000"/>
                </a:solidFill>
                <a:effectLst/>
                <a:latin typeface="Times New Roman" panose="02020603050405020304" pitchFamily="18" charset="0"/>
                <a:ea typeface="Times New Roman" panose="02020603050405020304" pitchFamily="18" charset="0"/>
              </a:rPr>
              <a:t>(Source: Self-created)</a:t>
            </a:r>
            <a:endParaRPr lang="en-IN" sz="1800" dirty="0">
              <a:effectLst/>
              <a:latin typeface="Times New Roman" panose="02020603050405020304" pitchFamily="18" charset="0"/>
              <a:ea typeface="Times New Roman" panose="02020603050405020304" pitchFamily="18" charset="0"/>
            </a:endParaRPr>
          </a:p>
        </p:txBody>
      </p:sp>
      <p:graphicFrame>
        <p:nvGraphicFramePr>
          <p:cNvPr id="10" name="TextBox 5">
            <a:extLst>
              <a:ext uri="{FF2B5EF4-FFF2-40B4-BE49-F238E27FC236}">
                <a16:creationId xmlns:a16="http://schemas.microsoft.com/office/drawing/2014/main" id="{4D0F88AF-F913-0D77-F8A9-4BF9DADF99BD}"/>
              </a:ext>
            </a:extLst>
          </p:cNvPr>
          <p:cNvGraphicFramePr/>
          <p:nvPr>
            <p:extLst>
              <p:ext uri="{D42A27DB-BD31-4B8C-83A1-F6EECF244321}">
                <p14:modId xmlns:p14="http://schemas.microsoft.com/office/powerpoint/2010/main" val="1896722970"/>
              </p:ext>
            </p:extLst>
          </p:nvPr>
        </p:nvGraphicFramePr>
        <p:xfrm>
          <a:off x="6257926" y="1537970"/>
          <a:ext cx="5614988" cy="5115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9541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79DA48-9125-4DA4-99E4-3E9EE58D7F6E}"/>
              </a:ext>
            </a:extLst>
          </p:cNvPr>
          <p:cNvSpPr>
            <a:spLocks noGrp="1"/>
          </p:cNvSpPr>
          <p:nvPr>
            <p:ph type="title"/>
          </p:nvPr>
        </p:nvSpPr>
        <p:spPr>
          <a:xfrm>
            <a:off x="686834" y="1153572"/>
            <a:ext cx="3200400" cy="4461163"/>
          </a:xfrm>
        </p:spPr>
        <p:txBody>
          <a:bodyPr>
            <a:normAutofit/>
          </a:bodyPr>
          <a:lstStyle/>
          <a:p>
            <a:r>
              <a:rPr lang="en-IN" b="1" kern="0" dirty="0">
                <a:solidFill>
                  <a:srgbClr val="FFFFFF"/>
                </a:solidFill>
                <a:effectLst/>
                <a:latin typeface="Times New Roman" panose="02020603050405020304" pitchFamily="18" charset="0"/>
                <a:cs typeface="Times New Roman" panose="02020603050405020304" pitchFamily="18" charset="0"/>
              </a:rPr>
              <a:t>Interview Types: Structured Interview </a:t>
            </a:r>
            <a:endParaRPr lang="en-IN" dirty="0">
              <a:solidFill>
                <a:srgbClr val="FFFFFF"/>
              </a:solidFill>
              <a:latin typeface="Times New Roman" panose="02020603050405020304" pitchFamily="18" charset="0"/>
              <a:cs typeface="Times New Roman" panose="02020603050405020304" pitchFamily="18"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B551E8E-08BF-4555-9D01-8D404D9A565E}"/>
              </a:ext>
            </a:extLst>
          </p:cNvPr>
          <p:cNvSpPr>
            <a:spLocks noGrp="1"/>
          </p:cNvSpPr>
          <p:nvPr>
            <p:ph idx="1"/>
          </p:nvPr>
        </p:nvSpPr>
        <p:spPr>
          <a:xfrm>
            <a:off x="4447308" y="591344"/>
            <a:ext cx="6906491" cy="5585619"/>
          </a:xfrm>
        </p:spPr>
        <p:txBody>
          <a:bodyPr anchor="ctr">
            <a:normAutofit/>
          </a:bodyPr>
          <a:lstStyle/>
          <a:p>
            <a:pPr marL="342900" lvl="0" indent="-342900">
              <a:buFont typeface="Arial" panose="020B0604020202020204" pitchFamily="34" charset="0"/>
              <a:buChar char="●"/>
            </a:pPr>
            <a:r>
              <a:rPr lang="en-IN"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 structured interview method helps an organisation to systematically measure the job-related competencies of potential candidates. </a:t>
            </a:r>
          </a:p>
          <a:p>
            <a:pPr marL="342900" lvl="0" indent="-342900">
              <a:buFont typeface="Arial" panose="020B0604020202020204" pitchFamily="34" charset="0"/>
              <a:buChar char="●"/>
            </a:pPr>
            <a:r>
              <a:rPr lang="en-IN"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This type of interview process is conducted through job analysis, questionnaire patterns (behavioural, situational), and rubric scoring (Liff </a:t>
            </a:r>
            <a:r>
              <a:rPr lang="en-IN" i="1"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IN"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2024).</a:t>
            </a:r>
          </a:p>
          <a:p>
            <a:pPr marL="342900" lvl="0" indent="-342900">
              <a:buFont typeface="Arial" panose="020B0604020202020204" pitchFamily="34" charset="0"/>
              <a:buChar char="●"/>
            </a:pPr>
            <a:r>
              <a:rPr lang="en-IN"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Tesco can use this type of interview pattern for its Senior Automation Project Manager job roles.</a:t>
            </a:r>
          </a:p>
          <a:p>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26239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8D71B3-6392-462B-BDD4-ADB961F31836}"/>
              </a:ext>
            </a:extLst>
          </p:cNvPr>
          <p:cNvSpPr>
            <a:spLocks noGrp="1"/>
          </p:cNvSpPr>
          <p:nvPr>
            <p:ph type="title"/>
          </p:nvPr>
        </p:nvSpPr>
        <p:spPr>
          <a:xfrm>
            <a:off x="1389278" y="1233241"/>
            <a:ext cx="3240506" cy="4064628"/>
          </a:xfrm>
        </p:spPr>
        <p:txBody>
          <a:bodyPr>
            <a:normAutofit/>
          </a:bodyPr>
          <a:lstStyle/>
          <a:p>
            <a:r>
              <a:rPr lang="en-IN" sz="4100" b="1"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Interview Types: Competency-Based Interview</a:t>
            </a:r>
            <a:endParaRPr lang="en-IN" sz="4100" dirty="0">
              <a:solidFill>
                <a:srgbClr val="FFFFFF"/>
              </a:solidFill>
              <a:latin typeface="Times New Roman" panose="02020603050405020304" pitchFamily="18" charset="0"/>
              <a:cs typeface="Times New Roman" panose="02020603050405020304" pitchFamily="18" charset="0"/>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0CC4128F-101D-4C6E-A65B-D8791FEFAB3F}"/>
              </a:ext>
            </a:extLst>
          </p:cNvPr>
          <p:cNvSpPr>
            <a:spLocks noGrp="1"/>
          </p:cNvSpPr>
          <p:nvPr>
            <p:ph idx="1"/>
          </p:nvPr>
        </p:nvSpPr>
        <p:spPr>
          <a:xfrm>
            <a:off x="6096000" y="820880"/>
            <a:ext cx="5257799" cy="4889350"/>
          </a:xfrm>
        </p:spPr>
        <p:txBody>
          <a:bodyPr anchor="t">
            <a:normAutofit/>
          </a:bodyPr>
          <a:lstStyle/>
          <a:p>
            <a:pPr marL="342900" lvl="0" indent="-342900">
              <a:buFont typeface="Arial" panose="020B0604020202020204" pitchFamily="34" charset="0"/>
              <a:buChar char="●"/>
            </a:pPr>
            <a:r>
              <a:rPr lang="en-IN" sz="15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 competency-based interview is semi-structured and consists of different kinds of questions related to a specific job role.  </a:t>
            </a:r>
          </a:p>
          <a:p>
            <a:pPr marL="342900" lvl="0" indent="-342900">
              <a:buFont typeface="Arial" panose="020B0604020202020204" pitchFamily="34" charset="0"/>
              <a:buChar char="●"/>
            </a:pPr>
            <a:r>
              <a:rPr lang="en-IN" sz="15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It can be conducted with specific emphasis on the verbal and non-verbal communication between an interviewer and an interviewee (Wilkie and Rosendale, 2024). </a:t>
            </a:r>
          </a:p>
          <a:p>
            <a:pPr marL="342900" lvl="0" indent="-342900">
              <a:buFont typeface="Arial" panose="020B0604020202020204" pitchFamily="34" charset="0"/>
              <a:buChar char="●"/>
            </a:pPr>
            <a:r>
              <a:rPr lang="en-IN" sz="15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Tesco can use this type of interview pattern for the recruitment of its  Digital Product Specialist job roles to assess behaviours connected with job performance.</a:t>
            </a:r>
          </a:p>
          <a:p>
            <a:pPr marL="342900" lvl="0" indent="-342900">
              <a:buFont typeface="Arial" panose="020B0604020202020204" pitchFamily="34" charset="0"/>
              <a:buChar char="●"/>
            </a:pPr>
            <a:r>
              <a:rPr lang="en-IN" sz="15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 competency-based interview is semi-structured and consists of different kinds of questions related to a specific job role.  </a:t>
            </a:r>
          </a:p>
          <a:p>
            <a:pPr marL="342900" lvl="0" indent="-342900">
              <a:buFont typeface="Arial" panose="020B0604020202020204" pitchFamily="34" charset="0"/>
              <a:buChar char="●"/>
            </a:pPr>
            <a:r>
              <a:rPr lang="en-IN" sz="15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It can be conducted with specific emphasis on the verbal and non-verbal communication between an interviewer and an interviewee (Wilkie and Rosendale, 2024). </a:t>
            </a:r>
          </a:p>
          <a:p>
            <a:pPr marL="342900" lvl="0" indent="-342900">
              <a:buFont typeface="Arial" panose="020B0604020202020204" pitchFamily="34" charset="0"/>
              <a:buChar char="●"/>
            </a:pPr>
            <a:r>
              <a:rPr lang="en-IN" sz="15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Tesco can use this type of interview pattern for the recruitment of its  Digital Product Specialist job roles to assess behaviours connected with job performance.</a:t>
            </a:r>
          </a:p>
          <a:p>
            <a:endParaRPr lang="en-IN" sz="1500" dirty="0">
              <a:latin typeface="Times New Roman" panose="02020603050405020304" pitchFamily="18" charset="0"/>
              <a:cs typeface="Times New Roman" panose="02020603050405020304" pitchFamily="18" charset="0"/>
            </a:endParaRP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4825100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A007AF-1E3C-4702-9959-7CC8A7D78DBD}"/>
              </a:ext>
            </a:extLst>
          </p:cNvPr>
          <p:cNvSpPr>
            <a:spLocks noGrp="1"/>
          </p:cNvSpPr>
          <p:nvPr>
            <p:ph type="title"/>
          </p:nvPr>
        </p:nvSpPr>
        <p:spPr>
          <a:xfrm>
            <a:off x="838200" y="459863"/>
            <a:ext cx="10515600" cy="1004594"/>
          </a:xfrm>
        </p:spPr>
        <p:txBody>
          <a:bodyPr>
            <a:normAutofit/>
          </a:bodyPr>
          <a:lstStyle/>
          <a:p>
            <a:pPr algn="ctr"/>
            <a:r>
              <a:rPr lang="en-IN" b="1"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Interview Types: Panel Interview </a:t>
            </a:r>
            <a:endParaRPr lang="en-IN" dirty="0">
              <a:solidFill>
                <a:srgbClr val="FFFFFF"/>
              </a:solidFill>
              <a:latin typeface="Times New Roman" panose="02020603050405020304" pitchFamily="18" charset="0"/>
              <a:cs typeface="Times New Roman" panose="02020603050405020304" pitchFamily="18" charset="0"/>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8ED4A32D-8F26-64C3-6DFC-CAA60C7EA23D}"/>
              </a:ext>
            </a:extLst>
          </p:cNvPr>
          <p:cNvGraphicFramePr>
            <a:graphicFrameLocks noGrp="1"/>
          </p:cNvGraphicFramePr>
          <p:nvPr>
            <p:ph idx="1"/>
            <p:extLst>
              <p:ext uri="{D42A27DB-BD31-4B8C-83A1-F6EECF244321}">
                <p14:modId xmlns:p14="http://schemas.microsoft.com/office/powerpoint/2010/main" val="2647419318"/>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4376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AE84E-56EF-4BF9-88F8-23FAD573F9CB}"/>
              </a:ext>
            </a:extLst>
          </p:cNvPr>
          <p:cNvSpPr>
            <a:spLocks noGrp="1"/>
          </p:cNvSpPr>
          <p:nvPr>
            <p:ph type="title"/>
          </p:nvPr>
        </p:nvSpPr>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Questioning Techniques </a:t>
            </a:r>
            <a:endParaRPr lang="en-IN" sz="8800"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9FA2FCA8-D718-450E-A969-8629AF36E569}"/>
              </a:ext>
            </a:extLst>
          </p:cNvPr>
          <p:cNvGraphicFramePr>
            <a:graphicFrameLocks noGrp="1"/>
          </p:cNvGraphicFramePr>
          <p:nvPr>
            <p:ph idx="1"/>
            <p:extLst>
              <p:ext uri="{D42A27DB-BD31-4B8C-83A1-F6EECF244321}">
                <p14:modId xmlns:p14="http://schemas.microsoft.com/office/powerpoint/2010/main" val="4154367983"/>
              </p:ext>
            </p:extLst>
          </p:nvPr>
        </p:nvGraphicFramePr>
        <p:xfrm>
          <a:off x="838200" y="1825625"/>
          <a:ext cx="4805363" cy="340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7FDF012B-EE6C-4D12-A13F-2C99A06E2646}"/>
              </a:ext>
            </a:extLst>
          </p:cNvPr>
          <p:cNvSpPr txBox="1"/>
          <p:nvPr/>
        </p:nvSpPr>
        <p:spPr>
          <a:xfrm>
            <a:off x="194072" y="5364162"/>
            <a:ext cx="6093618" cy="873572"/>
          </a:xfrm>
          <a:prstGeom prst="rect">
            <a:avLst/>
          </a:prstGeom>
          <a:noFill/>
        </p:spPr>
        <p:txBody>
          <a:bodyPr wrap="square">
            <a:spAutoFit/>
          </a:bodyPr>
          <a:lstStyle/>
          <a:p>
            <a:pPr algn="ctr">
              <a:lnSpc>
                <a:spcPct val="150000"/>
              </a:lnSpc>
            </a:pPr>
            <a:r>
              <a:rPr lang="en-IN" sz="1800" b="1" dirty="0">
                <a:solidFill>
                  <a:srgbClr val="000000"/>
                </a:solidFill>
                <a:effectLst/>
                <a:latin typeface="Times New Roman" panose="02020603050405020304" pitchFamily="18" charset="0"/>
                <a:ea typeface="Times New Roman" panose="02020603050405020304" pitchFamily="18" charset="0"/>
              </a:rPr>
              <a:t>Figure 1: Questioning techniques</a:t>
            </a:r>
            <a:endParaRPr lang="en-IN" sz="1800" dirty="0">
              <a:effectLst/>
              <a:latin typeface="Times New Roman" panose="02020603050405020304" pitchFamily="18" charset="0"/>
              <a:ea typeface="Times New Roman" panose="02020603050405020304" pitchFamily="18" charset="0"/>
            </a:endParaRPr>
          </a:p>
          <a:p>
            <a:pPr algn="ctr">
              <a:lnSpc>
                <a:spcPct val="150000"/>
              </a:lnSpc>
            </a:pPr>
            <a:r>
              <a:rPr lang="en-IN" sz="1800" dirty="0">
                <a:solidFill>
                  <a:srgbClr val="000000"/>
                </a:solidFill>
                <a:effectLst/>
                <a:latin typeface="Times New Roman" panose="02020603050405020304" pitchFamily="18" charset="0"/>
                <a:ea typeface="Times New Roman" panose="02020603050405020304" pitchFamily="18" charset="0"/>
              </a:rPr>
              <a:t>(Source: Self-created)</a:t>
            </a:r>
            <a:endParaRPr lang="en-IN" sz="1800" dirty="0">
              <a:effectLst/>
              <a:latin typeface="Times New Roman" panose="02020603050405020304" pitchFamily="18" charset="0"/>
              <a:ea typeface="Times New Roman" panose="02020603050405020304" pitchFamily="18" charset="0"/>
            </a:endParaRPr>
          </a:p>
        </p:txBody>
      </p:sp>
      <p:graphicFrame>
        <p:nvGraphicFramePr>
          <p:cNvPr id="10" name="TextBox 7">
            <a:extLst>
              <a:ext uri="{FF2B5EF4-FFF2-40B4-BE49-F238E27FC236}">
                <a16:creationId xmlns:a16="http://schemas.microsoft.com/office/drawing/2014/main" id="{3BE519A4-072D-54F8-B580-D59E27B22638}"/>
              </a:ext>
            </a:extLst>
          </p:cNvPr>
          <p:cNvGraphicFramePr/>
          <p:nvPr>
            <p:extLst>
              <p:ext uri="{D42A27DB-BD31-4B8C-83A1-F6EECF244321}">
                <p14:modId xmlns:p14="http://schemas.microsoft.com/office/powerpoint/2010/main" val="2232109997"/>
              </p:ext>
            </p:extLst>
          </p:nvPr>
        </p:nvGraphicFramePr>
        <p:xfrm>
          <a:off x="5736430" y="2161217"/>
          <a:ext cx="6093619" cy="445795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852162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4CB14-C282-4C9C-B905-236E2596F536}"/>
              </a:ext>
            </a:extLst>
          </p:cNvPr>
          <p:cNvSpPr>
            <a:spLocks noGrp="1"/>
          </p:cNvSpPr>
          <p:nvPr>
            <p:ph type="title"/>
          </p:nvPr>
        </p:nvSpPr>
        <p:spPr/>
        <p:txBody>
          <a:bodyPr>
            <a:normAutofit fontScale="90000"/>
          </a:bodyPr>
          <a:lstStyle/>
          <a:p>
            <a:pPr algn="ctr"/>
            <a:r>
              <a:rPr lang="en-IN" sz="4800" b="1" kern="0" dirty="0">
                <a:solidFill>
                  <a:srgbClr val="000000"/>
                </a:solidFill>
                <a:effectLst/>
                <a:latin typeface="Times New Roman" panose="02020603050405020304" pitchFamily="18" charset="0"/>
                <a:cs typeface="Times New Roman" panose="02020603050405020304" pitchFamily="18" charset="0"/>
              </a:rPr>
              <a:t>Comparison </a:t>
            </a:r>
            <a:br>
              <a:rPr lang="en-IN" sz="1800" b="1" kern="0" dirty="0">
                <a:effectLst/>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graphicFrame>
        <p:nvGraphicFramePr>
          <p:cNvPr id="5" name="Content Placeholder 4">
            <a:extLst>
              <a:ext uri="{FF2B5EF4-FFF2-40B4-BE49-F238E27FC236}">
                <a16:creationId xmlns:a16="http://schemas.microsoft.com/office/drawing/2014/main" id="{4ADE0792-89C6-42E0-96D2-A1F56CB9F046}"/>
              </a:ext>
            </a:extLst>
          </p:cNvPr>
          <p:cNvGraphicFramePr>
            <a:graphicFrameLocks noGrp="1"/>
          </p:cNvGraphicFramePr>
          <p:nvPr>
            <p:ph idx="1"/>
            <p:extLst>
              <p:ext uri="{D42A27DB-BD31-4B8C-83A1-F6EECF244321}">
                <p14:modId xmlns:p14="http://schemas.microsoft.com/office/powerpoint/2010/main" val="1813110615"/>
              </p:ext>
            </p:extLst>
          </p:nvPr>
        </p:nvGraphicFramePr>
        <p:xfrm>
          <a:off x="728664" y="1257301"/>
          <a:ext cx="10625136" cy="4343074"/>
        </p:xfrm>
        <a:graphic>
          <a:graphicData uri="http://schemas.openxmlformats.org/drawingml/2006/table">
            <a:tbl>
              <a:tblPr>
                <a:tableStyleId>{5C22544A-7EE6-4342-B048-85BDC9FD1C3A}</a:tableStyleId>
              </a:tblPr>
              <a:tblGrid>
                <a:gridCol w="5137753">
                  <a:extLst>
                    <a:ext uri="{9D8B030D-6E8A-4147-A177-3AD203B41FA5}">
                      <a16:colId xmlns:a16="http://schemas.microsoft.com/office/drawing/2014/main" val="3091854466"/>
                    </a:ext>
                  </a:extLst>
                </a:gridCol>
                <a:gridCol w="5487383">
                  <a:extLst>
                    <a:ext uri="{9D8B030D-6E8A-4147-A177-3AD203B41FA5}">
                      <a16:colId xmlns:a16="http://schemas.microsoft.com/office/drawing/2014/main" val="3712181894"/>
                    </a:ext>
                  </a:extLst>
                </a:gridCol>
              </a:tblGrid>
              <a:tr h="388438">
                <a:tc>
                  <a:txBody>
                    <a:bodyPr/>
                    <a:lstStyle/>
                    <a:p>
                      <a:pPr algn="ctr">
                        <a:lnSpc>
                          <a:spcPct val="150000"/>
                        </a:lnSpc>
                      </a:pPr>
                      <a:r>
                        <a:rPr lang="en-IN" sz="2000" b="1" dirty="0">
                          <a:effectLst/>
                          <a:latin typeface="Times New Roman" panose="02020603050405020304" pitchFamily="18" charset="0"/>
                          <a:cs typeface="Times New Roman" panose="02020603050405020304" pitchFamily="18" charset="0"/>
                        </a:rPr>
                        <a:t>Face to Face </a:t>
                      </a:r>
                      <a:endParaRPr lang="en-IN" sz="20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pPr>
                      <a:r>
                        <a:rPr lang="en-IN" sz="2000" b="1" dirty="0">
                          <a:effectLst/>
                          <a:latin typeface="Times New Roman" panose="02020603050405020304" pitchFamily="18" charset="0"/>
                          <a:cs typeface="Times New Roman" panose="02020603050405020304" pitchFamily="18" charset="0"/>
                        </a:rPr>
                        <a:t>Virtual </a:t>
                      </a:r>
                      <a:endParaRPr lang="en-IN" sz="20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69681713"/>
                  </a:ext>
                </a:extLst>
              </a:tr>
              <a:tr h="840004">
                <a:tc>
                  <a:txBody>
                    <a:bodyPr/>
                    <a:lstStyle/>
                    <a:p>
                      <a:pPr algn="l">
                        <a:lnSpc>
                          <a:spcPct val="150000"/>
                        </a:lnSpc>
                      </a:pPr>
                      <a:r>
                        <a:rPr lang="en-IN" sz="1600" dirty="0">
                          <a:effectLst/>
                          <a:latin typeface="Times New Roman" panose="02020603050405020304" pitchFamily="18" charset="0"/>
                          <a:cs typeface="Times New Roman" panose="02020603050405020304" pitchFamily="18" charset="0"/>
                        </a:rPr>
                        <a:t>In this interview process, the recruitment of candidates can be limited to the UK only. </a:t>
                      </a:r>
                      <a:endParaRPr lang="en-IN"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l">
                        <a:lnSpc>
                          <a:spcPct val="150000"/>
                        </a:lnSpc>
                      </a:pPr>
                      <a:r>
                        <a:rPr lang="en-IN" sz="1600" dirty="0">
                          <a:effectLst/>
                          <a:latin typeface="Times New Roman" panose="02020603050405020304" pitchFamily="18" charset="0"/>
                          <a:cs typeface="Times New Roman" panose="02020603050405020304" pitchFamily="18" charset="0"/>
                        </a:rPr>
                        <a:t>This participant interview process can help the organization to promote HR at a global level.</a:t>
                      </a:r>
                      <a:endParaRPr lang="en-IN"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111093962"/>
                  </a:ext>
                </a:extLst>
              </a:tr>
              <a:tr h="840004">
                <a:tc>
                  <a:txBody>
                    <a:bodyPr/>
                    <a:lstStyle/>
                    <a:p>
                      <a:pPr algn="l">
                        <a:lnSpc>
                          <a:spcPct val="150000"/>
                        </a:lnSpc>
                      </a:pPr>
                      <a:r>
                        <a:rPr lang="en-IN" sz="1600" dirty="0">
                          <a:effectLst/>
                          <a:latin typeface="Times New Roman" panose="02020603050405020304" pitchFamily="18" charset="0"/>
                          <a:cs typeface="Times New Roman" panose="02020603050405020304" pitchFamily="18" charset="0"/>
                        </a:rPr>
                        <a:t>Th resources required for a face-to-face interview process were very low and limited to employee support. </a:t>
                      </a:r>
                      <a:endParaRPr lang="en-IN"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l">
                        <a:lnSpc>
                          <a:spcPct val="150000"/>
                        </a:lnSpc>
                      </a:pPr>
                      <a:r>
                        <a:rPr lang="en-IN" sz="1600" dirty="0">
                          <a:effectLst/>
                          <a:latin typeface="Times New Roman" panose="02020603050405020304" pitchFamily="18" charset="0"/>
                          <a:cs typeface="Times New Roman" panose="02020603050405020304" pitchFamily="18" charset="0"/>
                        </a:rPr>
                        <a:t>In virtual interview, the organziations have to utlized both human and digital resources to reach candidates at wider level. </a:t>
                      </a:r>
                      <a:endParaRPr lang="en-IN"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24347459"/>
                  </a:ext>
                </a:extLst>
              </a:tr>
              <a:tr h="1420662">
                <a:tc>
                  <a:txBody>
                    <a:bodyPr/>
                    <a:lstStyle/>
                    <a:p>
                      <a:pPr algn="l">
                        <a:lnSpc>
                          <a:spcPct val="150000"/>
                        </a:lnSpc>
                      </a:pPr>
                      <a:r>
                        <a:rPr lang="en-IN" sz="1600" dirty="0">
                          <a:effectLst/>
                          <a:latin typeface="Times New Roman" panose="02020603050405020304" pitchFamily="18" charset="0"/>
                          <a:cs typeface="Times New Roman" panose="02020603050405020304" pitchFamily="18" charset="0"/>
                        </a:rPr>
                        <a:t>In face-to-face interviews, the organziations have to depend on the ability of interviewers to hire skilled workers which includes the risk of biased decisions (Vanderpal and Brazie, 2022). </a:t>
                      </a:r>
                      <a:endParaRPr lang="en-IN"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l">
                        <a:lnSpc>
                          <a:spcPct val="150000"/>
                        </a:lnSpc>
                      </a:pPr>
                      <a:r>
                        <a:rPr lang="en-IN" sz="1600" dirty="0">
                          <a:effectLst/>
                          <a:latin typeface="Times New Roman" panose="02020603050405020304" pitchFamily="18" charset="0"/>
                          <a:cs typeface="Times New Roman" panose="02020603050405020304" pitchFamily="18" charset="0"/>
                        </a:rPr>
                        <a:t>In this process, the interview can be audited accurately by higher authorities to eliminate  any possibility of bias decisions.</a:t>
                      </a:r>
                      <a:endParaRPr lang="en-IN"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499408749"/>
                  </a:ext>
                </a:extLst>
              </a:tr>
              <a:tr h="840004">
                <a:tc>
                  <a:txBody>
                    <a:bodyPr/>
                    <a:lstStyle/>
                    <a:p>
                      <a:pPr algn="l">
                        <a:lnSpc>
                          <a:spcPct val="150000"/>
                        </a:lnSpc>
                      </a:pPr>
                      <a:r>
                        <a:rPr lang="en-IN" sz="1600" dirty="0">
                          <a:effectLst/>
                          <a:latin typeface="Times New Roman" panose="02020603050405020304" pitchFamily="18" charset="0"/>
                          <a:cs typeface="Times New Roman" panose="02020603050405020304" pitchFamily="18" charset="0"/>
                        </a:rPr>
                        <a:t>In this interview process, the cultural assessment of the candidates is not required. </a:t>
                      </a:r>
                      <a:endParaRPr lang="en-IN"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l">
                        <a:lnSpc>
                          <a:spcPct val="150000"/>
                        </a:lnSpc>
                      </a:pPr>
                      <a:r>
                        <a:rPr lang="en-IN" sz="1600" dirty="0">
                          <a:effectLst/>
                          <a:latin typeface="Times New Roman" panose="02020603050405020304" pitchFamily="18" charset="0"/>
                          <a:cs typeface="Times New Roman" panose="02020603050405020304" pitchFamily="18" charset="0"/>
                        </a:rPr>
                        <a:t>In a virtual interview, a dedicated cultural assessment was required to ensure workforce alignment. </a:t>
                      </a:r>
                      <a:endParaRPr lang="en-IN" sz="16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214141016"/>
                  </a:ext>
                </a:extLst>
              </a:tr>
            </a:tbl>
          </a:graphicData>
        </a:graphic>
      </p:graphicFrame>
      <p:sp>
        <p:nvSpPr>
          <p:cNvPr id="7" name="TextBox 6">
            <a:extLst>
              <a:ext uri="{FF2B5EF4-FFF2-40B4-BE49-F238E27FC236}">
                <a16:creationId xmlns:a16="http://schemas.microsoft.com/office/drawing/2014/main" id="{940849EF-D75E-496C-A1B7-8E6968338AE3}"/>
              </a:ext>
            </a:extLst>
          </p:cNvPr>
          <p:cNvSpPr txBox="1"/>
          <p:nvPr/>
        </p:nvSpPr>
        <p:spPr>
          <a:xfrm>
            <a:off x="2818210" y="5609542"/>
            <a:ext cx="6093618" cy="873572"/>
          </a:xfrm>
          <a:prstGeom prst="rect">
            <a:avLst/>
          </a:prstGeom>
          <a:noFill/>
        </p:spPr>
        <p:txBody>
          <a:bodyPr wrap="square">
            <a:spAutoFit/>
          </a:bodyPr>
          <a:lstStyle/>
          <a:p>
            <a:pPr algn="ctr">
              <a:lnSpc>
                <a:spcPct val="150000"/>
              </a:lnSpc>
            </a:pPr>
            <a:r>
              <a:rPr lang="en-IN" sz="1800" b="1" dirty="0">
                <a:solidFill>
                  <a:srgbClr val="000000"/>
                </a:solidFill>
                <a:effectLst/>
                <a:latin typeface="Times New Roman" panose="02020603050405020304" pitchFamily="18" charset="0"/>
                <a:ea typeface="Times New Roman" panose="02020603050405020304" pitchFamily="18" charset="0"/>
              </a:rPr>
              <a:t>Table 2: Comparison table</a:t>
            </a:r>
            <a:endParaRPr lang="en-IN" sz="1800" dirty="0">
              <a:effectLst/>
              <a:latin typeface="Times New Roman" panose="02020603050405020304" pitchFamily="18" charset="0"/>
              <a:ea typeface="Times New Roman" panose="02020603050405020304" pitchFamily="18" charset="0"/>
            </a:endParaRPr>
          </a:p>
          <a:p>
            <a:pPr algn="ctr">
              <a:lnSpc>
                <a:spcPct val="150000"/>
              </a:lnSpc>
            </a:pPr>
            <a:r>
              <a:rPr lang="en-IN" sz="1800" dirty="0">
                <a:solidFill>
                  <a:srgbClr val="000000"/>
                </a:solidFill>
                <a:effectLst/>
                <a:latin typeface="Times New Roman" panose="02020603050405020304" pitchFamily="18" charset="0"/>
                <a:ea typeface="Times New Roman" panose="02020603050405020304" pitchFamily="18" charset="0"/>
              </a:rPr>
              <a:t>(Source: Self-created)</a:t>
            </a:r>
            <a:endParaRPr lang="en-IN"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343680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997767-4E52-4B29-A9FC-95F1B4850782}"/>
              </a:ext>
            </a:extLst>
          </p:cNvPr>
          <p:cNvSpPr>
            <a:spLocks noGrp="1"/>
          </p:cNvSpPr>
          <p:nvPr>
            <p:ph type="title"/>
          </p:nvPr>
        </p:nvSpPr>
        <p:spPr>
          <a:xfrm>
            <a:off x="1043631" y="809898"/>
            <a:ext cx="10173010" cy="1554480"/>
          </a:xfrm>
        </p:spPr>
        <p:txBody>
          <a:bodyPr anchor="ctr">
            <a:normAutofit/>
          </a:bodyPr>
          <a:lstStyle/>
          <a:p>
            <a:pPr algn="ctr"/>
            <a:r>
              <a:rPr lang="en-IN" sz="4800" b="1" dirty="0">
                <a:effectLst/>
                <a:latin typeface="Times New Roman" panose="02020603050405020304" pitchFamily="18" charset="0"/>
                <a:ea typeface="Times New Roman" panose="02020603050405020304" pitchFamily="18" charset="0"/>
                <a:cs typeface="Times New Roman" panose="02020603050405020304" pitchFamily="18" charset="0"/>
              </a:rPr>
              <a:t>Recommendations </a:t>
            </a:r>
            <a:endParaRPr lang="en-IN" sz="4800" dirty="0">
              <a:latin typeface="Times New Roman" panose="02020603050405020304" pitchFamily="18" charset="0"/>
              <a:cs typeface="Times New Roman" panose="02020603050405020304" pitchFamily="18" charset="0"/>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3AF910F-1908-F3D8-FB72-BB979F19285A}"/>
              </a:ext>
            </a:extLst>
          </p:cNvPr>
          <p:cNvGraphicFramePr>
            <a:graphicFrameLocks noGrp="1"/>
          </p:cNvGraphicFramePr>
          <p:nvPr>
            <p:ph idx="1"/>
            <p:extLst>
              <p:ext uri="{D42A27DB-BD31-4B8C-83A1-F6EECF244321}">
                <p14:modId xmlns:p14="http://schemas.microsoft.com/office/powerpoint/2010/main" val="3995509654"/>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6477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43BF34-164B-4583-BF3F-C741EA5170BA}"/>
              </a:ext>
            </a:extLst>
          </p:cNvPr>
          <p:cNvSpPr>
            <a:spLocks noGrp="1"/>
          </p:cNvSpPr>
          <p:nvPr>
            <p:ph type="title"/>
          </p:nvPr>
        </p:nvSpPr>
        <p:spPr>
          <a:xfrm>
            <a:off x="1383564" y="348865"/>
            <a:ext cx="9718111" cy="1576446"/>
          </a:xfrm>
        </p:spPr>
        <p:txBody>
          <a:bodyPr anchor="ctr">
            <a:normAutofit/>
          </a:bodyPr>
          <a:lstStyle/>
          <a:p>
            <a:pPr algn="ctr"/>
            <a:r>
              <a:rPr lang="en-IN" sz="4000" b="1"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IN" sz="4000"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C4258233-7C81-D1A5-892E-7493474D6B73}"/>
              </a:ext>
            </a:extLst>
          </p:cNvPr>
          <p:cNvGraphicFramePr>
            <a:graphicFrameLocks noGrp="1"/>
          </p:cNvGraphicFramePr>
          <p:nvPr>
            <p:ph idx="1"/>
            <p:extLst>
              <p:ext uri="{D42A27DB-BD31-4B8C-83A1-F6EECF244321}">
                <p14:modId xmlns:p14="http://schemas.microsoft.com/office/powerpoint/2010/main" val="74281175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43362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0740A6-15F8-45D3-8B1F-93A6A7FF9170}"/>
              </a:ext>
            </a:extLst>
          </p:cNvPr>
          <p:cNvSpPr>
            <a:spLocks noGrp="1"/>
          </p:cNvSpPr>
          <p:nvPr>
            <p:ph type="title"/>
          </p:nvPr>
        </p:nvSpPr>
        <p:spPr>
          <a:xfrm>
            <a:off x="686834" y="1153572"/>
            <a:ext cx="3200400" cy="4461163"/>
          </a:xfrm>
        </p:spPr>
        <p:txBody>
          <a:bodyPr>
            <a:normAutofit/>
          </a:bodyPr>
          <a:lstStyle/>
          <a:p>
            <a:r>
              <a:rPr lang="en-IN" b="1"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Reference</a:t>
            </a:r>
            <a:endParaRPr lang="en-IN" b="1" dirty="0">
              <a:solidFill>
                <a:srgbClr val="FFFFFF"/>
              </a:solidFill>
              <a:latin typeface="Times New Roman" panose="02020603050405020304" pitchFamily="18" charset="0"/>
              <a:cs typeface="Times New Roman" panose="02020603050405020304" pitchFamily="18"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F091A14-E8B9-407D-85D3-AFD512E1B76B}"/>
              </a:ext>
            </a:extLst>
          </p:cNvPr>
          <p:cNvSpPr>
            <a:spLocks noGrp="1"/>
          </p:cNvSpPr>
          <p:nvPr>
            <p:ph idx="1"/>
          </p:nvPr>
        </p:nvSpPr>
        <p:spPr>
          <a:xfrm>
            <a:off x="4447308" y="591344"/>
            <a:ext cx="6906491" cy="5809456"/>
          </a:xfrm>
        </p:spPr>
        <p:txBody>
          <a:bodyPr anchor="ctr">
            <a:normAutofit fontScale="32500" lnSpcReduction="20000"/>
          </a:bodyPr>
          <a:lstStyle/>
          <a:p>
            <a:pPr>
              <a:lnSpc>
                <a:spcPct val="120000"/>
              </a:lnSpc>
              <a:spcBef>
                <a:spcPts val="0"/>
              </a:spcBef>
            </a:pPr>
            <a:r>
              <a:rPr lang="en-GB" dirty="0">
                <a:latin typeface="Times New Roman" panose="02020603050405020304" pitchFamily="18" charset="0"/>
                <a:cs typeface="Times New Roman" panose="02020603050405020304" pitchFamily="18" charset="0"/>
              </a:rPr>
              <a:t>Archana, J.R., 2022. Competency-based interviewing in BFSI companies: A conceptual framework. The Seybold Report Journal, 17(11), pp.2329-2341. </a:t>
            </a:r>
            <a:endParaRPr lang="en-IN" dirty="0">
              <a:latin typeface="Times New Roman" panose="02020603050405020304" pitchFamily="18" charset="0"/>
              <a:cs typeface="Times New Roman" panose="02020603050405020304" pitchFamily="18" charset="0"/>
            </a:endParaRPr>
          </a:p>
          <a:p>
            <a:pPr>
              <a:lnSpc>
                <a:spcPct val="120000"/>
              </a:lnSpc>
              <a:spcBef>
                <a:spcPts val="0"/>
              </a:spcBef>
            </a:pPr>
            <a:r>
              <a:rPr lang="en-GB" dirty="0">
                <a:latin typeface="Times New Roman" panose="02020603050405020304" pitchFamily="18" charset="0"/>
                <a:cs typeface="Times New Roman" panose="02020603050405020304" pitchFamily="18" charset="0"/>
              </a:rPr>
              <a:t>Fisher, E., Thomas, R.S., Higgins, M.K., Williams, C.J., Choi, I. and McCauley, L.A., 2022. Finding the right candidate: Developing hiring guidelines for screening applicants for clinical research coordinator positions. </a:t>
            </a:r>
            <a:r>
              <a:rPr lang="en-GB" i="1" dirty="0">
                <a:latin typeface="Times New Roman" panose="02020603050405020304" pitchFamily="18" charset="0"/>
                <a:cs typeface="Times New Roman" panose="02020603050405020304" pitchFamily="18" charset="0"/>
              </a:rPr>
              <a:t>Journal of clinical and translational science</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6</a:t>
            </a:r>
            <a:r>
              <a:rPr lang="en-GB" dirty="0">
                <a:latin typeface="Times New Roman" panose="02020603050405020304" pitchFamily="18" charset="0"/>
                <a:cs typeface="Times New Roman" panose="02020603050405020304" pitchFamily="18" charset="0"/>
              </a:rPr>
              <a:t>(1), p.e20. </a:t>
            </a:r>
            <a:endParaRPr lang="en-IN" dirty="0">
              <a:latin typeface="Times New Roman" panose="02020603050405020304" pitchFamily="18" charset="0"/>
              <a:cs typeface="Times New Roman" panose="02020603050405020304" pitchFamily="18" charset="0"/>
            </a:endParaRPr>
          </a:p>
          <a:p>
            <a:pPr>
              <a:lnSpc>
                <a:spcPct val="120000"/>
              </a:lnSpc>
              <a:spcBef>
                <a:spcPts val="0"/>
              </a:spcBef>
            </a:pPr>
            <a:r>
              <a:rPr lang="en-GB" dirty="0">
                <a:latin typeface="Times New Roman" panose="02020603050405020304" pitchFamily="18" charset="0"/>
                <a:cs typeface="Times New Roman" panose="02020603050405020304" pitchFamily="18" charset="0"/>
              </a:rPr>
              <a:t>Gadzali, S.S., Gazalin, J., Sutrisno, S., Prasetya, Y.B. and Ausat, A.M.A., 2023. Human resource management strategy in organisational digital transformation. Jurnal Minfo Polgan, 12(1), pp.760-770. </a:t>
            </a:r>
            <a:endParaRPr lang="en-IN" dirty="0">
              <a:latin typeface="Times New Roman" panose="02020603050405020304" pitchFamily="18" charset="0"/>
              <a:cs typeface="Times New Roman" panose="02020603050405020304" pitchFamily="18" charset="0"/>
            </a:endParaRPr>
          </a:p>
          <a:p>
            <a:pPr>
              <a:lnSpc>
                <a:spcPct val="120000"/>
              </a:lnSpc>
              <a:spcBef>
                <a:spcPts val="0"/>
              </a:spcBef>
            </a:pPr>
            <a:r>
              <a:rPr lang="en-GB" dirty="0">
                <a:latin typeface="Times New Roman" panose="02020603050405020304" pitchFamily="18" charset="0"/>
                <a:cs typeface="Times New Roman" panose="02020603050405020304" pitchFamily="18" charset="0"/>
              </a:rPr>
              <a:t>gov.uk, (2026). </a:t>
            </a:r>
            <a:r>
              <a:rPr lang="en-GB" i="1" dirty="0">
                <a:latin typeface="Times New Roman" panose="02020603050405020304" pitchFamily="18" charset="0"/>
                <a:cs typeface="Times New Roman" panose="02020603050405020304" pitchFamily="18" charset="0"/>
              </a:rPr>
              <a:t>Guidance Equality Act 2010: guidance. </a:t>
            </a:r>
            <a:r>
              <a:rPr lang="en-GB" dirty="0">
                <a:latin typeface="Times New Roman" panose="02020603050405020304" pitchFamily="18" charset="0"/>
                <a:cs typeface="Times New Roman" panose="02020603050405020304" pitchFamily="18" charset="0"/>
              </a:rPr>
              <a:t>Available at: https://www.gov.uk/guidance/equality-act-2010-guidance [Accessed on: 06.10.2026]</a:t>
            </a:r>
            <a:endParaRPr lang="en-IN" dirty="0">
              <a:latin typeface="Times New Roman" panose="02020603050405020304" pitchFamily="18" charset="0"/>
              <a:cs typeface="Times New Roman" panose="02020603050405020304" pitchFamily="18" charset="0"/>
            </a:endParaRPr>
          </a:p>
          <a:p>
            <a:pPr>
              <a:lnSpc>
                <a:spcPct val="120000"/>
              </a:lnSpc>
              <a:spcBef>
                <a:spcPts val="0"/>
              </a:spcBef>
            </a:pPr>
            <a:r>
              <a:rPr lang="en-GB" dirty="0">
                <a:latin typeface="Times New Roman" panose="02020603050405020304" pitchFamily="18" charset="0"/>
                <a:cs typeface="Times New Roman" panose="02020603050405020304" pitchFamily="18" charset="0"/>
              </a:rPr>
              <a:t>Hakiki, M.S., Anggraini, D.A., Fahmi, N.F., Putra, R.S. and Adinugroho, M., 2023. Individual, group dynamics, and organizational processes in the workplace: Factors for better performance and organizational success. Journal on Education, 6(1), pp.3401-3430. </a:t>
            </a:r>
            <a:endParaRPr lang="en-IN" dirty="0">
              <a:latin typeface="Times New Roman" panose="02020603050405020304" pitchFamily="18" charset="0"/>
              <a:cs typeface="Times New Roman" panose="02020603050405020304" pitchFamily="18" charset="0"/>
            </a:endParaRPr>
          </a:p>
          <a:p>
            <a:pPr>
              <a:lnSpc>
                <a:spcPct val="120000"/>
              </a:lnSpc>
              <a:spcBef>
                <a:spcPts val="0"/>
              </a:spcBef>
            </a:pPr>
            <a:r>
              <a:rPr lang="en-GB" dirty="0">
                <a:latin typeface="Times New Roman" panose="02020603050405020304" pitchFamily="18" charset="0"/>
                <a:cs typeface="Times New Roman" panose="02020603050405020304" pitchFamily="18" charset="0"/>
              </a:rPr>
              <a:t>Huang, S., Wang, G., Lei, D. and Yan, Y., 2022. Toward digital validation for rapid product development based on digital twin: a framework. </a:t>
            </a:r>
            <a:r>
              <a:rPr lang="en-GB" i="1" dirty="0">
                <a:latin typeface="Times New Roman" panose="02020603050405020304" pitchFamily="18" charset="0"/>
                <a:cs typeface="Times New Roman" panose="02020603050405020304" pitchFamily="18" charset="0"/>
              </a:rPr>
              <a:t>The International Journal of Advanced Manufacturing Technology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119</a:t>
            </a:r>
            <a:r>
              <a:rPr lang="en-GB" dirty="0">
                <a:latin typeface="Times New Roman" panose="02020603050405020304" pitchFamily="18" charset="0"/>
                <a:cs typeface="Times New Roman" panose="02020603050405020304" pitchFamily="18" charset="0"/>
              </a:rPr>
              <a:t>(3), pp.2509-2523. </a:t>
            </a:r>
            <a:endParaRPr lang="en-IN" dirty="0">
              <a:latin typeface="Times New Roman" panose="02020603050405020304" pitchFamily="18" charset="0"/>
              <a:cs typeface="Times New Roman" panose="02020603050405020304" pitchFamily="18" charset="0"/>
            </a:endParaRPr>
          </a:p>
          <a:p>
            <a:pPr>
              <a:lnSpc>
                <a:spcPct val="120000"/>
              </a:lnSpc>
              <a:spcBef>
                <a:spcPts val="0"/>
              </a:spcBef>
            </a:pPr>
            <a:r>
              <a:rPr lang="en-GB" dirty="0">
                <a:latin typeface="Times New Roman" panose="02020603050405020304" pitchFamily="18" charset="0"/>
                <a:cs typeface="Times New Roman" panose="02020603050405020304" pitchFamily="18" charset="0"/>
              </a:rPr>
              <a:t>Khetre, S., Thakare, S. and Kamble, M.P., 2023. A comparative analysis of virtual interview and in-person interview. The Online Journal of Distance Education and e-Learning, 11(1). </a:t>
            </a:r>
            <a:endParaRPr lang="en-IN" dirty="0">
              <a:latin typeface="Times New Roman" panose="02020603050405020304" pitchFamily="18" charset="0"/>
              <a:cs typeface="Times New Roman" panose="02020603050405020304" pitchFamily="18" charset="0"/>
            </a:endParaRPr>
          </a:p>
          <a:p>
            <a:pPr>
              <a:lnSpc>
                <a:spcPct val="120000"/>
              </a:lnSpc>
              <a:spcBef>
                <a:spcPts val="0"/>
              </a:spcBef>
            </a:pPr>
            <a:r>
              <a:rPr lang="en-GB" dirty="0">
                <a:latin typeface="Times New Roman" panose="02020603050405020304" pitchFamily="18" charset="0"/>
                <a:cs typeface="Times New Roman" panose="02020603050405020304" pitchFamily="18" charset="0"/>
              </a:rPr>
              <a:t>Lee, S.N., Chang, T.C. and Weng, T.C., 2022. Exploring Equality in the Workplace from the Perspective of Recruitment and Fairness Perception-Taking SMEs as an Example. Advances in Management and Applied Economics, 12(6), pp.61-83. </a:t>
            </a:r>
            <a:endParaRPr lang="en-IN" dirty="0">
              <a:latin typeface="Times New Roman" panose="02020603050405020304" pitchFamily="18" charset="0"/>
              <a:cs typeface="Times New Roman" panose="02020603050405020304" pitchFamily="18" charset="0"/>
            </a:endParaRPr>
          </a:p>
          <a:p>
            <a:pPr>
              <a:lnSpc>
                <a:spcPct val="120000"/>
              </a:lnSpc>
              <a:spcBef>
                <a:spcPts val="0"/>
              </a:spcBef>
            </a:pPr>
            <a:r>
              <a:rPr lang="en-GB" dirty="0">
                <a:latin typeface="Times New Roman" panose="02020603050405020304" pitchFamily="18" charset="0"/>
                <a:cs typeface="Times New Roman" panose="02020603050405020304" pitchFamily="18" charset="0"/>
              </a:rPr>
              <a:t>Liff, J., Mondragon, N., Gardner, C., Hartwell, C.J. and Bradshaw, A., 2024. Psychometric properties of automated video interview competency assessments. Journal of Applied Psychology, 109(6), p.921. </a:t>
            </a:r>
            <a:endParaRPr lang="en-IN" dirty="0">
              <a:latin typeface="Times New Roman" panose="02020603050405020304" pitchFamily="18" charset="0"/>
              <a:cs typeface="Times New Roman" panose="02020603050405020304" pitchFamily="18" charset="0"/>
            </a:endParaRPr>
          </a:p>
          <a:p>
            <a:pPr>
              <a:lnSpc>
                <a:spcPct val="120000"/>
              </a:lnSpc>
              <a:spcBef>
                <a:spcPts val="0"/>
              </a:spcBef>
            </a:pPr>
            <a:r>
              <a:rPr lang="en-GB" dirty="0">
                <a:latin typeface="Times New Roman" panose="02020603050405020304" pitchFamily="18" charset="0"/>
                <a:cs typeface="Times New Roman" panose="02020603050405020304" pitchFamily="18" charset="0"/>
              </a:rPr>
              <a:t>Meng, S., 2024. Operation management of grocery retailer in the uk: a case of tesco. </a:t>
            </a:r>
            <a:r>
              <a:rPr lang="en-GB" i="1" dirty="0">
                <a:latin typeface="Times New Roman" panose="02020603050405020304" pitchFamily="18" charset="0"/>
                <a:cs typeface="Times New Roman" panose="02020603050405020304" pitchFamily="18" charset="0"/>
              </a:rPr>
              <a:t>Pacific International Journal</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7</a:t>
            </a:r>
            <a:r>
              <a:rPr lang="en-GB" dirty="0">
                <a:latin typeface="Times New Roman" panose="02020603050405020304" pitchFamily="18" charset="0"/>
                <a:cs typeface="Times New Roman" panose="02020603050405020304" pitchFamily="18" charset="0"/>
              </a:rPr>
              <a:t>(2), pp.136-142. </a:t>
            </a:r>
            <a:endParaRPr lang="en-IN" dirty="0">
              <a:latin typeface="Times New Roman" panose="02020603050405020304" pitchFamily="18" charset="0"/>
              <a:cs typeface="Times New Roman" panose="02020603050405020304" pitchFamily="18" charset="0"/>
            </a:endParaRPr>
          </a:p>
          <a:p>
            <a:pPr>
              <a:lnSpc>
                <a:spcPct val="120000"/>
              </a:lnSpc>
              <a:spcBef>
                <a:spcPts val="0"/>
              </a:spcBef>
            </a:pPr>
            <a:r>
              <a:rPr lang="en-GB" dirty="0">
                <a:latin typeface="Times New Roman" panose="02020603050405020304" pitchFamily="18" charset="0"/>
                <a:cs typeface="Times New Roman" panose="02020603050405020304" pitchFamily="18" charset="0"/>
              </a:rPr>
              <a:t>Priyadarsini, P. and Ss, S., 2025. Role of recruitment analytics in optimizing candidate experience and employer brand image: a HC BRidge Framework perspective. Future Business Journal, 11(1), p.221. </a:t>
            </a:r>
            <a:endParaRPr lang="en-IN" dirty="0">
              <a:latin typeface="Times New Roman" panose="02020603050405020304" pitchFamily="18" charset="0"/>
              <a:cs typeface="Times New Roman" panose="02020603050405020304" pitchFamily="18" charset="0"/>
            </a:endParaRPr>
          </a:p>
          <a:p>
            <a:pPr>
              <a:lnSpc>
                <a:spcPct val="120000"/>
              </a:lnSpc>
              <a:spcBef>
                <a:spcPts val="0"/>
              </a:spcBef>
            </a:pPr>
            <a:r>
              <a:rPr lang="en-GB" dirty="0">
                <a:latin typeface="Times New Roman" panose="02020603050405020304" pitchFamily="18" charset="0"/>
                <a:cs typeface="Times New Roman" panose="02020603050405020304" pitchFamily="18" charset="0"/>
              </a:rPr>
              <a:t>salary.com. (2026), </a:t>
            </a:r>
            <a:r>
              <a:rPr lang="en-GB" i="1" dirty="0">
                <a:latin typeface="Times New Roman" panose="02020603050405020304" pitchFamily="18" charset="0"/>
                <a:cs typeface="Times New Roman" panose="02020603050405020304" pitchFamily="18" charset="0"/>
              </a:rPr>
              <a:t>Distribution Center Manager Job Description</a:t>
            </a:r>
            <a:r>
              <a:rPr lang="en-GB" dirty="0">
                <a:latin typeface="Times New Roman" panose="02020603050405020304" pitchFamily="18" charset="0"/>
                <a:cs typeface="Times New Roman" panose="02020603050405020304" pitchFamily="18" charset="0"/>
              </a:rPr>
              <a:t>. Available at: </a:t>
            </a:r>
            <a:r>
              <a:rPr lang="en-GB" u="sng" dirty="0">
                <a:latin typeface="Times New Roman" panose="02020603050405020304" pitchFamily="18" charset="0"/>
                <a:cs typeface="Times New Roman" panose="02020603050405020304" pitchFamily="18" charset="0"/>
                <a:hlinkClick r:id="rId3"/>
              </a:rPr>
              <a:t>https://www.salary.com/research/job-description/benchmark/distribution-center-manager-job-description</a:t>
            </a:r>
            <a:r>
              <a:rPr lang="en-GB" dirty="0">
                <a:latin typeface="Times New Roman" panose="02020603050405020304" pitchFamily="18" charset="0"/>
                <a:cs typeface="Times New Roman" panose="02020603050405020304" pitchFamily="18" charset="0"/>
              </a:rPr>
              <a:t> [Access on: 06-10-2026]</a:t>
            </a:r>
            <a:endParaRPr lang="en-IN" dirty="0">
              <a:latin typeface="Times New Roman" panose="02020603050405020304" pitchFamily="18" charset="0"/>
              <a:cs typeface="Times New Roman" panose="02020603050405020304" pitchFamily="18" charset="0"/>
            </a:endParaRPr>
          </a:p>
          <a:p>
            <a:pPr>
              <a:lnSpc>
                <a:spcPct val="120000"/>
              </a:lnSpc>
              <a:spcBef>
                <a:spcPts val="0"/>
              </a:spcBef>
            </a:pPr>
            <a:r>
              <a:rPr lang="en-GB" dirty="0">
                <a:latin typeface="Times New Roman" panose="02020603050405020304" pitchFamily="18" charset="0"/>
                <a:cs typeface="Times New Roman" panose="02020603050405020304" pitchFamily="18" charset="0"/>
              </a:rPr>
              <a:t>Soleimani, M., Intezari, A., Arrowsmith, J., Pauleen, D.J. and Taskin, N., 2025. Reducing AI bias in recruitment and selection: an integrative grounded approach. The International Journal of Human Resource Management, 36(14), pp.2480-2515. </a:t>
            </a:r>
            <a:endParaRPr lang="en-IN" dirty="0">
              <a:latin typeface="Times New Roman" panose="02020603050405020304" pitchFamily="18" charset="0"/>
              <a:cs typeface="Times New Roman" panose="02020603050405020304" pitchFamily="18" charset="0"/>
            </a:endParaRPr>
          </a:p>
          <a:p>
            <a:pPr>
              <a:lnSpc>
                <a:spcPct val="120000"/>
              </a:lnSpc>
              <a:spcBef>
                <a:spcPts val="0"/>
              </a:spcBef>
            </a:pPr>
            <a:r>
              <a:rPr lang="en-GB" dirty="0">
                <a:latin typeface="Times New Roman" panose="02020603050405020304" pitchFamily="18" charset="0"/>
                <a:cs typeface="Times New Roman" panose="02020603050405020304" pitchFamily="18" charset="0"/>
              </a:rPr>
              <a:t>Sukmara, A.R., 2026. The impact of competency-based interviews on employee selection results. Influence: International Journal of Science Review, 8(1), pp.24-29. </a:t>
            </a:r>
            <a:endParaRPr lang="en-IN" dirty="0">
              <a:latin typeface="Times New Roman" panose="02020603050405020304" pitchFamily="18" charset="0"/>
              <a:cs typeface="Times New Roman" panose="02020603050405020304" pitchFamily="18" charset="0"/>
            </a:endParaRPr>
          </a:p>
          <a:p>
            <a:pPr>
              <a:lnSpc>
                <a:spcPct val="120000"/>
              </a:lnSpc>
              <a:spcBef>
                <a:spcPts val="0"/>
              </a:spcBef>
            </a:pPr>
            <a:r>
              <a:rPr lang="en-GB" dirty="0">
                <a:latin typeface="Times New Roman" panose="02020603050405020304" pitchFamily="18" charset="0"/>
                <a:cs typeface="Times New Roman" panose="02020603050405020304" pitchFamily="18" charset="0"/>
              </a:rPr>
              <a:t>Tate, R., Beauregard, F., Peter, C. and Marotta, L., 2023. Pilot testing as a strategy to develop interview and questionnaire skills for scholar practitioners: A selection of education doctorate students’ reflective vignettes. Impacting Education: Journal on Transforming Professional Practice, 8(4), pp.20-25. </a:t>
            </a:r>
            <a:endParaRPr lang="en-IN" dirty="0">
              <a:latin typeface="Times New Roman" panose="02020603050405020304" pitchFamily="18" charset="0"/>
              <a:cs typeface="Times New Roman" panose="02020603050405020304" pitchFamily="18" charset="0"/>
            </a:endParaRPr>
          </a:p>
          <a:p>
            <a:pPr>
              <a:lnSpc>
                <a:spcPct val="120000"/>
              </a:lnSpc>
              <a:spcBef>
                <a:spcPts val="0"/>
              </a:spcBef>
            </a:pPr>
            <a:r>
              <a:rPr lang="en-GB" dirty="0">
                <a:latin typeface="Times New Roman" panose="02020603050405020304" pitchFamily="18" charset="0"/>
                <a:cs typeface="Times New Roman" panose="02020603050405020304" pitchFamily="18" charset="0"/>
              </a:rPr>
              <a:t>tescoplc.com. (2026), </a:t>
            </a:r>
            <a:r>
              <a:rPr lang="en-GB" i="1" dirty="0">
                <a:latin typeface="Times New Roman" panose="02020603050405020304" pitchFamily="18" charset="0"/>
                <a:cs typeface="Times New Roman" panose="02020603050405020304" pitchFamily="18" charset="0"/>
              </a:rPr>
              <a:t>Tesco Logo</a:t>
            </a:r>
            <a:r>
              <a:rPr lang="en-GB" dirty="0">
                <a:latin typeface="Times New Roman" panose="02020603050405020304" pitchFamily="18" charset="0"/>
                <a:cs typeface="Times New Roman" panose="02020603050405020304" pitchFamily="18" charset="0"/>
              </a:rPr>
              <a:t>. Available at: </a:t>
            </a:r>
            <a:r>
              <a:rPr lang="en-GB" u="sng" dirty="0">
                <a:latin typeface="Times New Roman" panose="02020603050405020304" pitchFamily="18" charset="0"/>
                <a:cs typeface="Times New Roman" panose="02020603050405020304" pitchFamily="18" charset="0"/>
                <a:hlinkClick r:id="rId4"/>
              </a:rPr>
              <a:t>https://www.tescoplc.com/about</a:t>
            </a:r>
            <a:r>
              <a:rPr lang="en-GB" dirty="0">
                <a:latin typeface="Times New Roman" panose="02020603050405020304" pitchFamily="18" charset="0"/>
                <a:cs typeface="Times New Roman" panose="02020603050405020304" pitchFamily="18" charset="0"/>
              </a:rPr>
              <a:t>  [Access on: 06-10-2026]</a:t>
            </a:r>
            <a:endParaRPr lang="en-IN" dirty="0">
              <a:latin typeface="Times New Roman" panose="02020603050405020304" pitchFamily="18" charset="0"/>
              <a:cs typeface="Times New Roman" panose="02020603050405020304" pitchFamily="18" charset="0"/>
            </a:endParaRPr>
          </a:p>
          <a:p>
            <a:pPr>
              <a:lnSpc>
                <a:spcPct val="120000"/>
              </a:lnSpc>
              <a:spcBef>
                <a:spcPts val="0"/>
              </a:spcBef>
            </a:pPr>
            <a:r>
              <a:rPr lang="en-GB" dirty="0">
                <a:latin typeface="Times New Roman" panose="02020603050405020304" pitchFamily="18" charset="0"/>
                <a:cs typeface="Times New Roman" panose="02020603050405020304" pitchFamily="18" charset="0"/>
              </a:rPr>
              <a:t>Vanderpal, G. and Brazie, R., 2022. The impact of underlying stress and trauma on HRM recruitment and selection bias in employee interviews. Journal of Leadership Accountability and Ethics Vol, 19(2), p.89. </a:t>
            </a:r>
            <a:endParaRPr lang="en-IN" dirty="0">
              <a:latin typeface="Times New Roman" panose="02020603050405020304" pitchFamily="18" charset="0"/>
              <a:cs typeface="Times New Roman" panose="02020603050405020304" pitchFamily="18" charset="0"/>
            </a:endParaRPr>
          </a:p>
          <a:p>
            <a:pPr>
              <a:lnSpc>
                <a:spcPct val="120000"/>
              </a:lnSpc>
              <a:spcBef>
                <a:spcPts val="0"/>
              </a:spcBef>
            </a:pPr>
            <a:r>
              <a:rPr lang="en-GB" dirty="0">
                <a:latin typeface="Times New Roman" panose="02020603050405020304" pitchFamily="18" charset="0"/>
                <a:cs typeface="Times New Roman" panose="02020603050405020304" pitchFamily="18" charset="0"/>
              </a:rPr>
              <a:t>Wilkie, L. and Rosendale, J., 2024. Efficacy and benefits of virtual mock interviews: Analysing student perceptions of digital employment preparations. Journal of University Teaching and Learning Practice, 21(1), pp.177-195. </a:t>
            </a:r>
            <a:endParaRPr lang="en-IN" dirty="0">
              <a:latin typeface="Times New Roman" panose="02020603050405020304" pitchFamily="18" charset="0"/>
              <a:cs typeface="Times New Roman" panose="02020603050405020304" pitchFamily="18" charset="0"/>
            </a:endParaRPr>
          </a:p>
          <a:p>
            <a:pPr>
              <a:lnSpc>
                <a:spcPct val="120000"/>
              </a:lnSpc>
              <a:spcBef>
                <a:spcPts val="0"/>
              </a:spcBef>
            </a:pPr>
            <a:r>
              <a:rPr lang="en-GB" dirty="0">
                <a:latin typeface="Times New Roman" panose="02020603050405020304" pitchFamily="18" charset="0"/>
                <a:cs typeface="Times New Roman" panose="02020603050405020304" pitchFamily="18" charset="0"/>
              </a:rPr>
              <a:t>Wingate, T.G. and Bourdage, J.S., 2024. What are interviews for? A qualitative study of employment interview goals and design. Human Resource Management, 63(4), pp.555-580. </a:t>
            </a:r>
            <a:endParaRPr lang="en-IN" dirty="0">
              <a:latin typeface="Times New Roman" panose="02020603050405020304" pitchFamily="18" charset="0"/>
              <a:cs typeface="Times New Roman" panose="02020603050405020304" pitchFamily="18" charset="0"/>
            </a:endParaRPr>
          </a:p>
          <a:p>
            <a:pPr>
              <a:lnSpc>
                <a:spcPct val="120000"/>
              </a:lnSpc>
              <a:spcBef>
                <a:spcPts val="0"/>
              </a:spcBef>
            </a:pPr>
            <a:r>
              <a:rPr lang="en-GB" dirty="0">
                <a:latin typeface="Times New Roman" panose="02020603050405020304" pitchFamily="18" charset="0"/>
                <a:cs typeface="Times New Roman" panose="02020603050405020304" pitchFamily="18" charset="0"/>
              </a:rPr>
              <a:t>wisconsin.pressbooks.pub. (2026), </a:t>
            </a:r>
            <a:r>
              <a:rPr lang="en-GB" i="1" dirty="0">
                <a:latin typeface="Times New Roman" panose="02020603050405020304" pitchFamily="18" charset="0"/>
                <a:cs typeface="Times New Roman" panose="02020603050405020304" pitchFamily="18" charset="0"/>
              </a:rPr>
              <a:t>The Recruitment Process</a:t>
            </a:r>
            <a:r>
              <a:rPr lang="en-GB" dirty="0">
                <a:latin typeface="Times New Roman" panose="02020603050405020304" pitchFamily="18" charset="0"/>
                <a:cs typeface="Times New Roman" panose="02020603050405020304" pitchFamily="18" charset="0"/>
              </a:rPr>
              <a:t>. Available at: </a:t>
            </a:r>
            <a:r>
              <a:rPr lang="en-GB" u="sng" dirty="0">
                <a:latin typeface="Times New Roman" panose="02020603050405020304" pitchFamily="18" charset="0"/>
                <a:cs typeface="Times New Roman" panose="02020603050405020304" pitchFamily="18" charset="0"/>
                <a:hlinkClick r:id="rId5"/>
              </a:rPr>
              <a:t>https://wisconsin.pressbooks.pub/introhrm/chapter/4-1-the-recruitment-process/</a:t>
            </a:r>
            <a:r>
              <a:rPr lang="en-GB" dirty="0">
                <a:latin typeface="Times New Roman" panose="02020603050405020304" pitchFamily="18" charset="0"/>
                <a:cs typeface="Times New Roman" panose="02020603050405020304" pitchFamily="18" charset="0"/>
              </a:rPr>
              <a:t> [Access on: 06-10-2026]</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853391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8C4C8C-75C0-3F20-FD50-372FE203D473}"/>
              </a:ext>
            </a:extLst>
          </p:cNvPr>
          <p:cNvSpPr>
            <a:spLocks noGrp="1"/>
          </p:cNvSpPr>
          <p:nvPr>
            <p:ph type="title"/>
          </p:nvPr>
        </p:nvSpPr>
        <p:spPr>
          <a:xfrm>
            <a:off x="6736501" y="2989638"/>
            <a:ext cx="4805996" cy="1297115"/>
          </a:xfrm>
        </p:spPr>
        <p:txBody>
          <a:bodyPr vert="horz" lIns="91440" tIns="45720" rIns="91440" bIns="45720" rtlCol="0" anchor="t">
            <a:normAutofit fontScale="90000"/>
          </a:bodyPr>
          <a:lstStyle/>
          <a:p>
            <a:r>
              <a:rPr lang="en-US" sz="8000" b="1" kern="1200" dirty="0">
                <a:solidFill>
                  <a:schemeClr val="tx2"/>
                </a:solidFill>
                <a:latin typeface="Times New Roman" panose="02020603050405020304" pitchFamily="18" charset="0"/>
                <a:ea typeface="+mj-ea"/>
                <a:cs typeface="Times New Roman" panose="02020603050405020304" pitchFamily="18" charset="0"/>
              </a:rPr>
              <a:t>Thank You</a:t>
            </a:r>
          </a:p>
        </p:txBody>
      </p:sp>
      <p:pic>
        <p:nvPicPr>
          <p:cNvPr id="7" name="Graphic 6" descr="Smiling Face with No Fill">
            <a:extLst>
              <a:ext uri="{FF2B5EF4-FFF2-40B4-BE49-F238E27FC236}">
                <a16:creationId xmlns:a16="http://schemas.microsoft.com/office/drawing/2014/main" id="{9099A33B-2230-A81F-AEA8-50DD71E1A6B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8650112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3384</Words>
  <PresentationFormat>Widescreen</PresentationFormat>
  <Paragraphs>135</Paragraphs>
  <Slides>16</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LCLM5002 DEVELOPING AND MANAGING INDIVIDUALS AND TEAMS</vt:lpstr>
      <vt:lpstr>PowerPoint Presentation</vt:lpstr>
      <vt:lpstr>Company &amp; Transformation </vt:lpstr>
      <vt:lpstr>Recruitment Process (Job Analysis) </vt:lpstr>
      <vt:lpstr>Recruitment Process (Job Description) </vt:lpstr>
      <vt:lpstr>Recruitment Process (Person Specification) </vt:lpstr>
      <vt:lpstr>Recruitment Process (Advertisement Platform) </vt:lpstr>
      <vt:lpstr>Interview Types: Structured Interview </vt:lpstr>
      <vt:lpstr>Interview Types: Competency-Based Interview</vt:lpstr>
      <vt:lpstr>Interview Types: Panel Interview </vt:lpstr>
      <vt:lpstr>Questioning Techniques </vt:lpstr>
      <vt:lpstr>Comparison  </vt:lpstr>
      <vt:lpstr>Recommendations </vt:lpstr>
      <vt:lpstr>Conclusion</vt:lpstr>
      <vt:lpstr>Reference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2026-10-06T09:40:06Z</dcterms:created>
  <dcterms:modified xsi:type="dcterms:W3CDTF">2026-10-06T10:41:46Z</dcterms:modified>
</cp:coreProperties>
</file>