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 showGuides="1">
      <p:cViewPr varScale="1">
        <p:scale>
          <a:sx n="74" d="100"/>
          <a:sy n="74" d="100"/>
        </p:scale>
        <p:origin x="678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80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40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9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744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556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946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88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13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746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889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314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457D0-FF22-46B3-9CE4-157E4566D7C1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9B9F2-B659-4BBB-8099-9C010CB39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355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Today’s Task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27/10/2017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524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 finding 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until 12pm to submit a HANDWRITTEN reference list which includes the following</a:t>
            </a:r>
          </a:p>
          <a:p>
            <a:r>
              <a:rPr lang="en-GB" dirty="0" smtClean="0"/>
              <a:t>You should take advantage of the UWTSD resources at hand and GO TO THE LIBRARY </a:t>
            </a:r>
          </a:p>
          <a:p>
            <a:r>
              <a:rPr lang="en-GB" dirty="0" smtClean="0"/>
              <a:t>Go to the IT suite in the </a:t>
            </a:r>
            <a:r>
              <a:rPr lang="en-GB" dirty="0" err="1" smtClean="0"/>
              <a:t>Cwad</a:t>
            </a:r>
            <a:endParaRPr lang="en-GB" dirty="0" smtClean="0"/>
          </a:p>
          <a:p>
            <a:r>
              <a:rPr lang="en-GB" dirty="0" smtClean="0"/>
              <a:t>GO AND UTILISE THE CAMPUS RATHER THAN STAY IN THIS ROOM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133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PLEASE WRITE THIS DOWN</a:t>
            </a:r>
          </a:p>
          <a:p>
            <a:endParaRPr lang="en-GB" dirty="0" smtClean="0"/>
          </a:p>
          <a:p>
            <a:r>
              <a:rPr lang="en-GB" dirty="0" smtClean="0"/>
              <a:t>A book with one author</a:t>
            </a:r>
          </a:p>
          <a:p>
            <a:r>
              <a:rPr lang="en-GB" dirty="0" smtClean="0"/>
              <a:t>A book with more than one author</a:t>
            </a:r>
          </a:p>
          <a:p>
            <a:r>
              <a:rPr lang="en-GB" dirty="0" smtClean="0"/>
              <a:t>An edited book</a:t>
            </a:r>
          </a:p>
          <a:p>
            <a:r>
              <a:rPr lang="en-GB" dirty="0" smtClean="0"/>
              <a:t>A chapter within a book</a:t>
            </a:r>
          </a:p>
          <a:p>
            <a:r>
              <a:rPr lang="en-GB" dirty="0" smtClean="0"/>
              <a:t>Three journal articles</a:t>
            </a:r>
          </a:p>
          <a:p>
            <a:r>
              <a:rPr lang="en-GB" dirty="0" smtClean="0"/>
              <a:t>Web page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5402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</Words>
  <Application>Microsoft Office PowerPoint</Application>
  <PresentationFormat>Widescreen</PresentationFormat>
  <Paragraphs>16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Today’s Task</vt:lpstr>
      <vt:lpstr>Fact finding Mission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Today’s Task</dc:title>
  <dc:creator>Tania Davies</dc:creator>
  <cp:lastModifiedBy>Tania Davies</cp:lastModifiedBy>
  <cp:revision>2</cp:revision>
  <dcterms:created xsi:type="dcterms:W3CDTF">2017-10-27T09:18:44Z</dcterms:created>
  <dcterms:modified xsi:type="dcterms:W3CDTF">2017-10-27T09:19:43Z</dcterms:modified>
</cp:coreProperties>
</file>