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65"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Lst>
  <p:sldSz cy="6858000" cx="12192000"/>
  <p:notesSz cx="6858000" cy="9144000"/>
  <p:embeddedFontLst>
    <p:embeddedFont>
      <p:font typeface="Basic"/>
      <p:regular r:id="rId2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25" roundtripDataSignature="AMtx7mgI5tcGH4I7HzYpJATNsDo/tH+KR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87B94305-D485-4C20-82EB-3E51271EDD29}">
  <a:tblStyle styleId="{87B94305-D485-4C20-82EB-3E51271EDD29}" styleName="Table_0">
    <a:wholeTbl>
      <a:tcTxStyle b="off" i="off">
        <a:font>
          <a:latin typeface="Trebuchet MS"/>
          <a:ea typeface="Trebuchet MS"/>
          <a:cs typeface="Trebuchet MS"/>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EF4E7"/>
          </a:solidFill>
        </a:fill>
      </a:tcStyle>
    </a:wholeTbl>
    <a:band1H>
      <a:tcTxStyle/>
      <a:tcStyle>
        <a:fill>
          <a:solidFill>
            <a:srgbClr val="DBE9CB"/>
          </a:solidFill>
        </a:fill>
      </a:tcStyle>
    </a:band1H>
    <a:band2H>
      <a:tcTxStyle/>
    </a:band2H>
    <a:band1V>
      <a:tcTxStyle/>
      <a:tcStyle>
        <a:fill>
          <a:solidFill>
            <a:srgbClr val="DBE9CB"/>
          </a:solidFill>
        </a:fill>
      </a:tcStyle>
    </a:band1V>
    <a:band2V>
      <a:tcTxStyle/>
    </a:band2V>
    <a:lastCol>
      <a:tcTxStyle b="on" i="off">
        <a:font>
          <a:latin typeface="Trebuchet MS"/>
          <a:ea typeface="Trebuchet MS"/>
          <a:cs typeface="Trebuchet MS"/>
        </a:font>
        <a:schemeClr val="lt1"/>
      </a:tcTxStyle>
      <a:tcStyle>
        <a:fill>
          <a:solidFill>
            <a:schemeClr val="accent1"/>
          </a:solidFill>
        </a:fill>
      </a:tcStyle>
    </a:lastCol>
    <a:firstCol>
      <a:tcTxStyle b="on" i="off">
        <a:font>
          <a:latin typeface="Trebuchet MS"/>
          <a:ea typeface="Trebuchet MS"/>
          <a:cs typeface="Trebuchet MS"/>
        </a:font>
        <a:schemeClr val="lt1"/>
      </a:tcTxStyle>
      <a:tcStyle>
        <a:fill>
          <a:solidFill>
            <a:schemeClr val="accent1"/>
          </a:solidFill>
        </a:fill>
      </a:tcStyle>
    </a:firstCol>
    <a:lastRow>
      <a:tcTxStyle b="on" i="off">
        <a:font>
          <a:latin typeface="Trebuchet MS"/>
          <a:ea typeface="Trebuchet MS"/>
          <a:cs typeface="Trebuchet MS"/>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Trebuchet MS"/>
          <a:ea typeface="Trebuchet MS"/>
          <a:cs typeface="Trebuchet MS"/>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font" Target="fonts/Basic-regular.fntdata"/><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25" Type="http://customschemas.google.com/relationships/presentationmetadata" Target="metadata"/><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2" name="Shape 22"/>
        <p:cNvGrpSpPr/>
        <p:nvPr/>
      </p:nvGrpSpPr>
      <p:grpSpPr>
        <a:xfrm>
          <a:off x="0" y="0"/>
          <a:ext cx="0" cy="0"/>
          <a:chOff x="0" y="0"/>
          <a:chExt cx="0" cy="0"/>
        </a:xfrm>
      </p:grpSpPr>
      <p:grpSp>
        <p:nvGrpSpPr>
          <p:cNvPr id="23" name="Google Shape;23;p19"/>
          <p:cNvGrpSpPr/>
          <p:nvPr/>
        </p:nvGrpSpPr>
        <p:grpSpPr>
          <a:xfrm>
            <a:off x="0" y="-8467"/>
            <a:ext cx="12192000" cy="6866467"/>
            <a:chOff x="0" y="-8467"/>
            <a:chExt cx="12192000" cy="6866467"/>
          </a:xfrm>
        </p:grpSpPr>
        <p:cxnSp>
          <p:nvCxnSpPr>
            <p:cNvPr id="24" name="Google Shape;24;p19"/>
            <p:cNvCxnSpPr/>
            <p:nvPr/>
          </p:nvCxnSpPr>
          <p:spPr>
            <a:xfrm>
              <a:off x="9371012" y="0"/>
              <a:ext cx="1219200" cy="6858000"/>
            </a:xfrm>
            <a:prstGeom prst="straightConnector1">
              <a:avLst/>
            </a:prstGeom>
            <a:noFill/>
            <a:ln cap="flat" cmpd="sng" w="9525">
              <a:solidFill>
                <a:srgbClr val="BFBFBF"/>
              </a:solidFill>
              <a:prstDash val="solid"/>
              <a:round/>
              <a:headEnd len="sm" w="sm" type="none"/>
              <a:tailEnd len="sm" w="sm" type="none"/>
            </a:ln>
          </p:spPr>
        </p:cxnSp>
        <p:cxnSp>
          <p:nvCxnSpPr>
            <p:cNvPr id="25" name="Google Shape;25;p19"/>
            <p:cNvCxnSpPr/>
            <p:nvPr/>
          </p:nvCxnSpPr>
          <p:spPr>
            <a:xfrm flipH="1">
              <a:off x="7425267" y="3681413"/>
              <a:ext cx="4763558" cy="3176587"/>
            </a:xfrm>
            <a:prstGeom prst="straightConnector1">
              <a:avLst/>
            </a:prstGeom>
            <a:noFill/>
            <a:ln cap="flat" cmpd="sng" w="9525">
              <a:solidFill>
                <a:srgbClr val="D8D8D8"/>
              </a:solidFill>
              <a:prstDash val="solid"/>
              <a:round/>
              <a:headEnd len="sm" w="sm" type="none"/>
              <a:tailEnd len="sm" w="sm" type="none"/>
            </a:ln>
          </p:spPr>
        </p:cxnSp>
        <p:sp>
          <p:nvSpPr>
            <p:cNvPr id="26" name="Google Shape;26;p19"/>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29803"/>
              </a:schemeClr>
            </a:solidFill>
            <a:ln>
              <a:noFill/>
            </a:ln>
          </p:spPr>
        </p:sp>
        <p:sp>
          <p:nvSpPr>
            <p:cNvPr id="27" name="Google Shape;27;p19"/>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28" name="Google Shape;28;p19"/>
            <p:cNvSpPr/>
            <p:nvPr/>
          </p:nvSpPr>
          <p:spPr>
            <a:xfrm>
              <a:off x="8932333" y="3048000"/>
              <a:ext cx="3259667" cy="3810000"/>
            </a:xfrm>
            <a:prstGeom prst="triangle">
              <a:avLst>
                <a:gd fmla="val 100000" name="adj"/>
              </a:avLst>
            </a:prstGeom>
            <a:solidFill>
              <a:schemeClr val="accent2">
                <a:alpha val="7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19"/>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3F7818">
                <a:alpha val="69803"/>
              </a:srgbClr>
            </a:solidFill>
            <a:ln>
              <a:noFill/>
            </a:ln>
          </p:spPr>
        </p:sp>
        <p:sp>
          <p:nvSpPr>
            <p:cNvPr id="30" name="Google Shape;30;p19"/>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rgbClr val="BFE471">
                <a:alpha val="69803"/>
              </a:srgbClr>
            </a:solidFill>
            <a:ln>
              <a:noFill/>
            </a:ln>
          </p:spPr>
        </p:sp>
        <p:sp>
          <p:nvSpPr>
            <p:cNvPr id="31" name="Google Shape;31;p19"/>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chemeClr val="accent1">
                <a:alpha val="64705"/>
              </a:schemeClr>
            </a:solidFill>
            <a:ln>
              <a:noFill/>
            </a:ln>
          </p:spPr>
        </p:sp>
        <p:sp>
          <p:nvSpPr>
            <p:cNvPr id="32" name="Google Shape;32;p19"/>
            <p:cNvSpPr/>
            <p:nvPr/>
          </p:nvSpPr>
          <p:spPr>
            <a:xfrm>
              <a:off x="10371666" y="3589867"/>
              <a:ext cx="1817159" cy="3268133"/>
            </a:xfrm>
            <a:prstGeom prst="triangle">
              <a:avLst>
                <a:gd fmla="val 100000" name="adj"/>
              </a:avLst>
            </a:prstGeom>
            <a:solidFill>
              <a:schemeClr val="accent1">
                <a:alpha val="8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19"/>
            <p:cNvSpPr/>
            <p:nvPr/>
          </p:nvSpPr>
          <p:spPr>
            <a:xfrm rot="10800000">
              <a:off x="0" y="0"/>
              <a:ext cx="842596" cy="5666154"/>
            </a:xfrm>
            <a:prstGeom prst="triangle">
              <a:avLst>
                <a:gd fmla="val 100000" name="adj"/>
              </a:avLst>
            </a:prstGeom>
            <a:solidFill>
              <a:schemeClr val="accent1">
                <a:alpha val="84705"/>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 name="Google Shape;34;p19"/>
          <p:cNvSpPr txBox="1"/>
          <p:nvPr>
            <p:ph type="ctrTitle"/>
          </p:nvPr>
        </p:nvSpPr>
        <p:spPr>
          <a:xfrm>
            <a:off x="1507067" y="2404534"/>
            <a:ext cx="7766936" cy="1646302"/>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Clr>
                <a:schemeClr val="accent1"/>
              </a:buClr>
              <a:buSzPts val="5400"/>
              <a:buFont typeface="Trebuchet MS"/>
              <a:buNone/>
              <a:defRPr sz="54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19"/>
          <p:cNvSpPr txBox="1"/>
          <p:nvPr>
            <p:ph idx="1" type="subTitle"/>
          </p:nvPr>
        </p:nvSpPr>
        <p:spPr>
          <a:xfrm>
            <a:off x="1507067" y="4050833"/>
            <a:ext cx="7766936" cy="1096899"/>
          </a:xfrm>
          <a:prstGeom prst="rect">
            <a:avLst/>
          </a:prstGeom>
          <a:noFill/>
          <a:ln>
            <a:noFill/>
          </a:ln>
        </p:spPr>
        <p:txBody>
          <a:bodyPr anchorCtr="0" anchor="t" bIns="45700" lIns="91425" spcFirstLastPara="1" rIns="91425" wrap="square" tIns="45700">
            <a:normAutofit/>
          </a:bodyPr>
          <a:lstStyle>
            <a:lvl1pPr lvl="0" algn="r">
              <a:spcBef>
                <a:spcPts val="1000"/>
              </a:spcBef>
              <a:spcAft>
                <a:spcPts val="0"/>
              </a:spcAft>
              <a:buSzPts val="1440"/>
              <a:buNone/>
              <a:defRPr>
                <a:solidFill>
                  <a:srgbClr val="7F7F7F"/>
                </a:solidFill>
              </a:defRPr>
            </a:lvl1pPr>
            <a:lvl2pPr lvl="1" algn="ctr">
              <a:spcBef>
                <a:spcPts val="1000"/>
              </a:spcBef>
              <a:spcAft>
                <a:spcPts val="0"/>
              </a:spcAft>
              <a:buSzPts val="1280"/>
              <a:buNone/>
              <a:defRPr>
                <a:solidFill>
                  <a:srgbClr val="888888"/>
                </a:solidFill>
              </a:defRPr>
            </a:lvl2pPr>
            <a:lvl3pPr lvl="2" algn="ctr">
              <a:spcBef>
                <a:spcPts val="1000"/>
              </a:spcBef>
              <a:spcAft>
                <a:spcPts val="0"/>
              </a:spcAft>
              <a:buSzPts val="1120"/>
              <a:buNone/>
              <a:defRPr>
                <a:solidFill>
                  <a:srgbClr val="888888"/>
                </a:solidFill>
              </a:defRPr>
            </a:lvl3pPr>
            <a:lvl4pPr lvl="3" algn="ctr">
              <a:spcBef>
                <a:spcPts val="1000"/>
              </a:spcBef>
              <a:spcAft>
                <a:spcPts val="0"/>
              </a:spcAft>
              <a:buSzPts val="960"/>
              <a:buNone/>
              <a:defRPr>
                <a:solidFill>
                  <a:srgbClr val="888888"/>
                </a:solidFill>
              </a:defRPr>
            </a:lvl4pPr>
            <a:lvl5pPr lvl="4" algn="ctr">
              <a:spcBef>
                <a:spcPts val="1000"/>
              </a:spcBef>
              <a:spcAft>
                <a:spcPts val="0"/>
              </a:spcAft>
              <a:buSzPts val="960"/>
              <a:buNone/>
              <a:defRPr>
                <a:solidFill>
                  <a:srgbClr val="888888"/>
                </a:solidFill>
              </a:defRPr>
            </a:lvl5pPr>
            <a:lvl6pPr lvl="5" algn="ctr">
              <a:spcBef>
                <a:spcPts val="1000"/>
              </a:spcBef>
              <a:spcAft>
                <a:spcPts val="0"/>
              </a:spcAft>
              <a:buSzPts val="960"/>
              <a:buNone/>
              <a:defRPr>
                <a:solidFill>
                  <a:srgbClr val="888888"/>
                </a:solidFill>
              </a:defRPr>
            </a:lvl6pPr>
            <a:lvl7pPr lvl="6" algn="ctr">
              <a:spcBef>
                <a:spcPts val="1000"/>
              </a:spcBef>
              <a:spcAft>
                <a:spcPts val="0"/>
              </a:spcAft>
              <a:buSzPts val="960"/>
              <a:buNone/>
              <a:defRPr>
                <a:solidFill>
                  <a:srgbClr val="888888"/>
                </a:solidFill>
              </a:defRPr>
            </a:lvl7pPr>
            <a:lvl8pPr lvl="7" algn="ctr">
              <a:spcBef>
                <a:spcPts val="1000"/>
              </a:spcBef>
              <a:spcAft>
                <a:spcPts val="0"/>
              </a:spcAft>
              <a:buSzPts val="960"/>
              <a:buNone/>
              <a:defRPr>
                <a:solidFill>
                  <a:srgbClr val="888888"/>
                </a:solidFill>
              </a:defRPr>
            </a:lvl8pPr>
            <a:lvl9pPr lvl="8" algn="ctr">
              <a:spcBef>
                <a:spcPts val="1000"/>
              </a:spcBef>
              <a:spcAft>
                <a:spcPts val="0"/>
              </a:spcAft>
              <a:buSzPts val="960"/>
              <a:buNone/>
              <a:defRPr>
                <a:solidFill>
                  <a:srgbClr val="888888"/>
                </a:solidFill>
              </a:defRPr>
            </a:lvl9pPr>
          </a:lstStyle>
          <a:p/>
        </p:txBody>
      </p:sp>
      <p:sp>
        <p:nvSpPr>
          <p:cNvPr id="36" name="Google Shape;36;p19"/>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19"/>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19"/>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9" name="Shape 39"/>
        <p:cNvGrpSpPr/>
        <p:nvPr/>
      </p:nvGrpSpPr>
      <p:grpSpPr>
        <a:xfrm>
          <a:off x="0" y="0"/>
          <a:ext cx="0" cy="0"/>
          <a:chOff x="0" y="0"/>
          <a:chExt cx="0" cy="0"/>
        </a:xfrm>
      </p:grpSpPr>
      <p:sp>
        <p:nvSpPr>
          <p:cNvPr id="40" name="Google Shape;40;p20"/>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3600"/>
              <a:buFont typeface="Trebuchet MS"/>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20"/>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42" name="Google Shape;42;p20"/>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20"/>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20"/>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5" name="Shape 45"/>
        <p:cNvGrpSpPr/>
        <p:nvPr/>
      </p:nvGrpSpPr>
      <p:grpSpPr>
        <a:xfrm>
          <a:off x="0" y="0"/>
          <a:ext cx="0" cy="0"/>
          <a:chOff x="0" y="0"/>
          <a:chExt cx="0" cy="0"/>
        </a:xfrm>
      </p:grpSpPr>
      <p:sp>
        <p:nvSpPr>
          <p:cNvPr id="46" name="Google Shape;46;p23"/>
          <p:cNvSpPr txBox="1"/>
          <p:nvPr>
            <p:ph type="title"/>
          </p:nvPr>
        </p:nvSpPr>
        <p:spPr>
          <a:xfrm>
            <a:off x="677335" y="2700867"/>
            <a:ext cx="8596668" cy="1826581"/>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000"/>
              <a:buFont typeface="Trebuchet MS"/>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23"/>
          <p:cNvSpPr txBox="1"/>
          <p:nvPr>
            <p:ph idx="1" type="body"/>
          </p:nvPr>
        </p:nvSpPr>
        <p:spPr>
          <a:xfrm>
            <a:off x="677335" y="4527448"/>
            <a:ext cx="8596668"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600"/>
              <a:buNone/>
              <a:defRPr sz="20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48" name="Google Shape;48;p23"/>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23"/>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23"/>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1" name="Shape 51"/>
        <p:cNvGrpSpPr/>
        <p:nvPr/>
      </p:nvGrpSpPr>
      <p:grpSpPr>
        <a:xfrm>
          <a:off x="0" y="0"/>
          <a:ext cx="0" cy="0"/>
          <a:chOff x="0" y="0"/>
          <a:chExt cx="0" cy="0"/>
        </a:xfrm>
      </p:grpSpPr>
      <p:sp>
        <p:nvSpPr>
          <p:cNvPr id="52" name="Google Shape;52;p24"/>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24"/>
          <p:cNvSpPr txBox="1"/>
          <p:nvPr>
            <p:ph idx="1" type="body"/>
          </p:nvPr>
        </p:nvSpPr>
        <p:spPr>
          <a:xfrm>
            <a:off x="677334" y="2160589"/>
            <a:ext cx="4184035" cy="3880772"/>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4" name="Google Shape;54;p24"/>
          <p:cNvSpPr txBox="1"/>
          <p:nvPr>
            <p:ph idx="2" type="body"/>
          </p:nvPr>
        </p:nvSpPr>
        <p:spPr>
          <a:xfrm>
            <a:off x="5089970" y="2160589"/>
            <a:ext cx="4184034"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5" name="Google Shape;55;p24"/>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24"/>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24"/>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8" name="Shape 58"/>
        <p:cNvGrpSpPr/>
        <p:nvPr/>
      </p:nvGrpSpPr>
      <p:grpSpPr>
        <a:xfrm>
          <a:off x="0" y="0"/>
          <a:ext cx="0" cy="0"/>
          <a:chOff x="0" y="0"/>
          <a:chExt cx="0" cy="0"/>
        </a:xfrm>
      </p:grpSpPr>
      <p:sp>
        <p:nvSpPr>
          <p:cNvPr id="59" name="Google Shape;59;p25"/>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3600"/>
              <a:buFont typeface="Trebuchet M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25"/>
          <p:cNvSpPr txBox="1"/>
          <p:nvPr>
            <p:ph idx="1" type="body"/>
          </p:nvPr>
        </p:nvSpPr>
        <p:spPr>
          <a:xfrm>
            <a:off x="675745" y="2160983"/>
            <a:ext cx="4185623"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61" name="Google Shape;61;p25"/>
          <p:cNvSpPr txBox="1"/>
          <p:nvPr>
            <p:ph idx="2" type="body"/>
          </p:nvPr>
        </p:nvSpPr>
        <p:spPr>
          <a:xfrm>
            <a:off x="675745" y="2737245"/>
            <a:ext cx="4185623"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62" name="Google Shape;62;p25"/>
          <p:cNvSpPr txBox="1"/>
          <p:nvPr>
            <p:ph idx="3" type="body"/>
          </p:nvPr>
        </p:nvSpPr>
        <p:spPr>
          <a:xfrm>
            <a:off x="5088383" y="2160983"/>
            <a:ext cx="4185618"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63" name="Google Shape;63;p25"/>
          <p:cNvSpPr txBox="1"/>
          <p:nvPr>
            <p:ph idx="4" type="body"/>
          </p:nvPr>
        </p:nvSpPr>
        <p:spPr>
          <a:xfrm>
            <a:off x="5088384" y="2737245"/>
            <a:ext cx="4185617"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64" name="Google Shape;64;p25"/>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25"/>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25"/>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7" name="Shape 67"/>
        <p:cNvGrpSpPr/>
        <p:nvPr/>
      </p:nvGrpSpPr>
      <p:grpSpPr>
        <a:xfrm>
          <a:off x="0" y="0"/>
          <a:ext cx="0" cy="0"/>
          <a:chOff x="0" y="0"/>
          <a:chExt cx="0" cy="0"/>
        </a:xfrm>
      </p:grpSpPr>
      <p:sp>
        <p:nvSpPr>
          <p:cNvPr id="68" name="Google Shape;68;p26"/>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26"/>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26"/>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26"/>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2" name="Shape 72"/>
        <p:cNvGrpSpPr/>
        <p:nvPr/>
      </p:nvGrpSpPr>
      <p:grpSpPr>
        <a:xfrm>
          <a:off x="0" y="0"/>
          <a:ext cx="0" cy="0"/>
          <a:chOff x="0" y="0"/>
          <a:chExt cx="0" cy="0"/>
        </a:xfrm>
      </p:grpSpPr>
      <p:sp>
        <p:nvSpPr>
          <p:cNvPr id="73" name="Google Shape;73;p27"/>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27"/>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27"/>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6" name="Shape 76"/>
        <p:cNvGrpSpPr/>
        <p:nvPr/>
      </p:nvGrpSpPr>
      <p:grpSpPr>
        <a:xfrm>
          <a:off x="0" y="0"/>
          <a:ext cx="0" cy="0"/>
          <a:chOff x="0" y="0"/>
          <a:chExt cx="0" cy="0"/>
        </a:xfrm>
      </p:grpSpPr>
      <p:sp>
        <p:nvSpPr>
          <p:cNvPr id="77" name="Google Shape;77;p28"/>
          <p:cNvSpPr txBox="1"/>
          <p:nvPr>
            <p:ph type="title"/>
          </p:nvPr>
        </p:nvSpPr>
        <p:spPr>
          <a:xfrm>
            <a:off x="677334" y="1498604"/>
            <a:ext cx="3854528" cy="1278466"/>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000"/>
              <a:buFont typeface="Trebuchet MS"/>
              <a:buNone/>
              <a:defRPr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28"/>
          <p:cNvSpPr txBox="1"/>
          <p:nvPr>
            <p:ph idx="1" type="body"/>
          </p:nvPr>
        </p:nvSpPr>
        <p:spPr>
          <a:xfrm>
            <a:off x="4760461" y="514924"/>
            <a:ext cx="4513541" cy="552643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79" name="Google Shape;79;p28"/>
          <p:cNvSpPr txBox="1"/>
          <p:nvPr>
            <p:ph idx="2" type="body"/>
          </p:nvPr>
        </p:nvSpPr>
        <p:spPr>
          <a:xfrm>
            <a:off x="677334" y="2777069"/>
            <a:ext cx="3854528" cy="2584449"/>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1120"/>
              <a:buNone/>
              <a:defRPr sz="1400"/>
            </a:lvl2pPr>
            <a:lvl3pPr indent="-228600" lvl="2" marL="1371600" algn="l">
              <a:spcBef>
                <a:spcPts val="1000"/>
              </a:spcBef>
              <a:spcAft>
                <a:spcPts val="0"/>
              </a:spcAft>
              <a:buSzPts val="960"/>
              <a:buNone/>
              <a:defRPr sz="1200"/>
            </a:lvl3pPr>
            <a:lvl4pPr indent="-228600" lvl="3" marL="1828800" algn="l">
              <a:spcBef>
                <a:spcPts val="1000"/>
              </a:spcBef>
              <a:spcAft>
                <a:spcPts val="0"/>
              </a:spcAft>
              <a:buSzPts val="800"/>
              <a:buNone/>
              <a:defRPr sz="1000"/>
            </a:lvl4pPr>
            <a:lvl5pPr indent="-228600" lvl="4" marL="2286000" algn="l">
              <a:spcBef>
                <a:spcPts val="1000"/>
              </a:spcBef>
              <a:spcAft>
                <a:spcPts val="0"/>
              </a:spcAft>
              <a:buSzPts val="800"/>
              <a:buNone/>
              <a:defRPr sz="1000"/>
            </a:lvl5pPr>
            <a:lvl6pPr indent="-228600" lvl="5" marL="2743200" algn="l">
              <a:spcBef>
                <a:spcPts val="1000"/>
              </a:spcBef>
              <a:spcAft>
                <a:spcPts val="0"/>
              </a:spcAft>
              <a:buSzPts val="800"/>
              <a:buNone/>
              <a:defRPr sz="1000"/>
            </a:lvl6pPr>
            <a:lvl7pPr indent="-228600" lvl="6" marL="3200400" algn="l">
              <a:spcBef>
                <a:spcPts val="1000"/>
              </a:spcBef>
              <a:spcAft>
                <a:spcPts val="0"/>
              </a:spcAft>
              <a:buSzPts val="800"/>
              <a:buNone/>
              <a:defRPr sz="1000"/>
            </a:lvl7pPr>
            <a:lvl8pPr indent="-228600" lvl="7" marL="3657600" algn="l">
              <a:spcBef>
                <a:spcPts val="1000"/>
              </a:spcBef>
              <a:spcAft>
                <a:spcPts val="0"/>
              </a:spcAft>
              <a:buSzPts val="800"/>
              <a:buNone/>
              <a:defRPr sz="1000"/>
            </a:lvl8pPr>
            <a:lvl9pPr indent="-228600" lvl="8" marL="4114800" algn="l">
              <a:spcBef>
                <a:spcPts val="1000"/>
              </a:spcBef>
              <a:spcAft>
                <a:spcPts val="0"/>
              </a:spcAft>
              <a:buSzPts val="800"/>
              <a:buNone/>
              <a:defRPr sz="1000"/>
            </a:lvl9pPr>
          </a:lstStyle>
          <a:p/>
        </p:txBody>
      </p:sp>
      <p:sp>
        <p:nvSpPr>
          <p:cNvPr id="80" name="Google Shape;80;p28"/>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28"/>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28"/>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3" name="Shape 83"/>
        <p:cNvGrpSpPr/>
        <p:nvPr/>
      </p:nvGrpSpPr>
      <p:grpSpPr>
        <a:xfrm>
          <a:off x="0" y="0"/>
          <a:ext cx="0" cy="0"/>
          <a:chOff x="0" y="0"/>
          <a:chExt cx="0" cy="0"/>
        </a:xfrm>
      </p:grpSpPr>
      <p:sp>
        <p:nvSpPr>
          <p:cNvPr id="84" name="Google Shape;84;p29"/>
          <p:cNvSpPr txBox="1"/>
          <p:nvPr>
            <p:ph type="title"/>
          </p:nvPr>
        </p:nvSpPr>
        <p:spPr>
          <a:xfrm>
            <a:off x="677334" y="4800600"/>
            <a:ext cx="8596667"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400"/>
              <a:buFont typeface="Trebuchet MS"/>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29"/>
          <p:cNvSpPr/>
          <p:nvPr>
            <p:ph idx="2" type="pic"/>
          </p:nvPr>
        </p:nvSpPr>
        <p:spPr>
          <a:xfrm>
            <a:off x="677334" y="609600"/>
            <a:ext cx="8596668" cy="3845718"/>
          </a:xfrm>
          <a:prstGeom prst="rect">
            <a:avLst/>
          </a:prstGeom>
          <a:noFill/>
          <a:ln>
            <a:noFill/>
          </a:ln>
        </p:spPr>
      </p:sp>
      <p:sp>
        <p:nvSpPr>
          <p:cNvPr id="86" name="Google Shape;86;p29"/>
          <p:cNvSpPr txBox="1"/>
          <p:nvPr>
            <p:ph idx="1" type="body"/>
          </p:nvPr>
        </p:nvSpPr>
        <p:spPr>
          <a:xfrm>
            <a:off x="677334" y="5367338"/>
            <a:ext cx="8596667" cy="67402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87" name="Google Shape;87;p29"/>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29"/>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29"/>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0" name="Shape 90"/>
        <p:cNvGrpSpPr/>
        <p:nvPr/>
      </p:nvGrpSpPr>
      <p:grpSpPr>
        <a:xfrm>
          <a:off x="0" y="0"/>
          <a:ext cx="0" cy="0"/>
          <a:chOff x="0" y="0"/>
          <a:chExt cx="0" cy="0"/>
        </a:xfrm>
      </p:grpSpPr>
      <p:sp>
        <p:nvSpPr>
          <p:cNvPr id="91" name="Google Shape;91;p30"/>
          <p:cNvSpPr txBox="1"/>
          <p:nvPr>
            <p:ph type="title"/>
          </p:nvPr>
        </p:nvSpPr>
        <p:spPr>
          <a:xfrm>
            <a:off x="677335" y="609600"/>
            <a:ext cx="8596668" cy="3403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30"/>
          <p:cNvSpPr txBox="1"/>
          <p:nvPr>
            <p:ph idx="1" type="body"/>
          </p:nvPr>
        </p:nvSpPr>
        <p:spPr>
          <a:xfrm>
            <a:off x="677335" y="4470400"/>
            <a:ext cx="8596668"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93" name="Google Shape;93;p30"/>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30"/>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30"/>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96" name="Shape 96"/>
        <p:cNvGrpSpPr/>
        <p:nvPr/>
      </p:nvGrpSpPr>
      <p:grpSpPr>
        <a:xfrm>
          <a:off x="0" y="0"/>
          <a:ext cx="0" cy="0"/>
          <a:chOff x="0" y="0"/>
          <a:chExt cx="0" cy="0"/>
        </a:xfrm>
      </p:grpSpPr>
      <p:sp>
        <p:nvSpPr>
          <p:cNvPr id="97" name="Google Shape;97;p31"/>
          <p:cNvSpPr txBox="1"/>
          <p:nvPr>
            <p:ph type="title"/>
          </p:nvPr>
        </p:nvSpPr>
        <p:spPr>
          <a:xfrm>
            <a:off x="931334" y="609600"/>
            <a:ext cx="8094134"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31"/>
          <p:cNvSpPr txBox="1"/>
          <p:nvPr>
            <p:ph idx="1" type="body"/>
          </p:nvPr>
        </p:nvSpPr>
        <p:spPr>
          <a:xfrm>
            <a:off x="1366139" y="3632200"/>
            <a:ext cx="7224524" cy="381000"/>
          </a:xfrm>
          <a:prstGeom prst="rect">
            <a:avLst/>
          </a:prstGeom>
          <a:noFill/>
          <a:ln>
            <a:noFill/>
          </a:ln>
        </p:spPr>
        <p:txBody>
          <a:bodyPr anchorCtr="0" anchor="ctr" bIns="45700" lIns="91425" spcFirstLastPara="1" rIns="91425" wrap="square" tIns="45700">
            <a:noAutofit/>
          </a:bodyPr>
          <a:lstStyle>
            <a:lvl1pPr indent="-228600" lvl="0" marL="457200" algn="l">
              <a:spcBef>
                <a:spcPts val="1000"/>
              </a:spcBef>
              <a:spcAft>
                <a:spcPts val="0"/>
              </a:spcAft>
              <a:buSzPts val="1280"/>
              <a:buFont typeface="Trebuchet MS"/>
              <a:buNone/>
              <a:defRPr sz="1600">
                <a:solidFill>
                  <a:srgbClr val="7F7F7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99" name="Google Shape;99;p31"/>
          <p:cNvSpPr txBox="1"/>
          <p:nvPr>
            <p:ph idx="2" type="body"/>
          </p:nvPr>
        </p:nvSpPr>
        <p:spPr>
          <a:xfrm>
            <a:off x="677335" y="4470400"/>
            <a:ext cx="8596668"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00" name="Google Shape;100;p31"/>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31"/>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31"/>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103" name="Google Shape;103;p31"/>
          <p:cNvSpPr txBox="1"/>
          <p:nvPr/>
        </p:nvSpPr>
        <p:spPr>
          <a:xfrm>
            <a:off x="541870" y="790378"/>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GB" sz="8000">
                <a:solidFill>
                  <a:srgbClr val="BFE471"/>
                </a:solidFill>
                <a:latin typeface="Arial"/>
                <a:ea typeface="Arial"/>
                <a:cs typeface="Arial"/>
                <a:sym typeface="Arial"/>
              </a:rPr>
              <a:t>“</a:t>
            </a:r>
            <a:endParaRPr/>
          </a:p>
        </p:txBody>
      </p:sp>
      <p:sp>
        <p:nvSpPr>
          <p:cNvPr id="104" name="Google Shape;104;p31"/>
          <p:cNvSpPr txBox="1"/>
          <p:nvPr/>
        </p:nvSpPr>
        <p:spPr>
          <a:xfrm>
            <a:off x="8893011" y="2886556"/>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GB" sz="8000">
                <a:solidFill>
                  <a:srgbClr val="BFE471"/>
                </a:solidFill>
                <a:latin typeface="Arial"/>
                <a:ea typeface="Arial"/>
                <a:cs typeface="Arial"/>
                <a:sym typeface="Arial"/>
              </a:rPr>
              <a:t>”</a:t>
            </a:r>
            <a:endParaRPr sz="1800">
              <a:solidFill>
                <a:srgbClr val="BFE471"/>
              </a:solidFill>
              <a:latin typeface="Arial"/>
              <a:ea typeface="Arial"/>
              <a:cs typeface="Arial"/>
              <a:sym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05" name="Shape 105"/>
        <p:cNvGrpSpPr/>
        <p:nvPr/>
      </p:nvGrpSpPr>
      <p:grpSpPr>
        <a:xfrm>
          <a:off x="0" y="0"/>
          <a:ext cx="0" cy="0"/>
          <a:chOff x="0" y="0"/>
          <a:chExt cx="0" cy="0"/>
        </a:xfrm>
      </p:grpSpPr>
      <p:sp>
        <p:nvSpPr>
          <p:cNvPr id="106" name="Google Shape;106;p32"/>
          <p:cNvSpPr txBox="1"/>
          <p:nvPr>
            <p:ph type="title"/>
          </p:nvPr>
        </p:nvSpPr>
        <p:spPr>
          <a:xfrm>
            <a:off x="677335" y="1931988"/>
            <a:ext cx="8596668" cy="259546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7" name="Google Shape;107;p32"/>
          <p:cNvSpPr txBox="1"/>
          <p:nvPr>
            <p:ph idx="1"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08" name="Google Shape;108;p32"/>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32"/>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0" name="Google Shape;110;p32"/>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11" name="Shape 111"/>
        <p:cNvGrpSpPr/>
        <p:nvPr/>
      </p:nvGrpSpPr>
      <p:grpSpPr>
        <a:xfrm>
          <a:off x="0" y="0"/>
          <a:ext cx="0" cy="0"/>
          <a:chOff x="0" y="0"/>
          <a:chExt cx="0" cy="0"/>
        </a:xfrm>
      </p:grpSpPr>
      <p:sp>
        <p:nvSpPr>
          <p:cNvPr id="112" name="Google Shape;112;p33"/>
          <p:cNvSpPr txBox="1"/>
          <p:nvPr>
            <p:ph type="title"/>
          </p:nvPr>
        </p:nvSpPr>
        <p:spPr>
          <a:xfrm>
            <a:off x="931334" y="609600"/>
            <a:ext cx="8094134"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33"/>
          <p:cNvSpPr txBox="1"/>
          <p:nvPr>
            <p:ph idx="1" type="body"/>
          </p:nvPr>
        </p:nvSpPr>
        <p:spPr>
          <a:xfrm>
            <a:off x="677332" y="4013200"/>
            <a:ext cx="8596669"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rgbClr val="3F3F3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14" name="Google Shape;114;p33"/>
          <p:cNvSpPr txBox="1"/>
          <p:nvPr>
            <p:ph idx="2"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15" name="Google Shape;115;p33"/>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6" name="Google Shape;116;p33"/>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33"/>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118" name="Google Shape;118;p33"/>
          <p:cNvSpPr txBox="1"/>
          <p:nvPr/>
        </p:nvSpPr>
        <p:spPr>
          <a:xfrm>
            <a:off x="541870" y="790378"/>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GB" sz="8000">
                <a:solidFill>
                  <a:srgbClr val="BFE471"/>
                </a:solidFill>
                <a:latin typeface="Arial"/>
                <a:ea typeface="Arial"/>
                <a:cs typeface="Arial"/>
                <a:sym typeface="Arial"/>
              </a:rPr>
              <a:t>“</a:t>
            </a:r>
            <a:endParaRPr/>
          </a:p>
        </p:txBody>
      </p:sp>
      <p:sp>
        <p:nvSpPr>
          <p:cNvPr id="119" name="Google Shape;119;p33"/>
          <p:cNvSpPr txBox="1"/>
          <p:nvPr/>
        </p:nvSpPr>
        <p:spPr>
          <a:xfrm>
            <a:off x="8893011" y="2886556"/>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GB" sz="8000">
                <a:solidFill>
                  <a:srgbClr val="BFE471"/>
                </a:solidFill>
                <a:latin typeface="Arial"/>
                <a:ea typeface="Arial"/>
                <a:cs typeface="Arial"/>
                <a:sym typeface="Arial"/>
              </a:rPr>
              <a:t>”</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20" name="Shape 120"/>
        <p:cNvGrpSpPr/>
        <p:nvPr/>
      </p:nvGrpSpPr>
      <p:grpSpPr>
        <a:xfrm>
          <a:off x="0" y="0"/>
          <a:ext cx="0" cy="0"/>
          <a:chOff x="0" y="0"/>
          <a:chExt cx="0" cy="0"/>
        </a:xfrm>
      </p:grpSpPr>
      <p:sp>
        <p:nvSpPr>
          <p:cNvPr id="121" name="Google Shape;121;p34"/>
          <p:cNvSpPr txBox="1"/>
          <p:nvPr>
            <p:ph type="title"/>
          </p:nvPr>
        </p:nvSpPr>
        <p:spPr>
          <a:xfrm>
            <a:off x="685799" y="609600"/>
            <a:ext cx="8588203"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2" name="Google Shape;122;p34"/>
          <p:cNvSpPr txBox="1"/>
          <p:nvPr>
            <p:ph idx="1" type="body"/>
          </p:nvPr>
        </p:nvSpPr>
        <p:spPr>
          <a:xfrm>
            <a:off x="677332" y="4013200"/>
            <a:ext cx="8596669"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chemeClr val="accent1"/>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23" name="Google Shape;123;p34"/>
          <p:cNvSpPr txBox="1"/>
          <p:nvPr>
            <p:ph idx="2"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24" name="Google Shape;124;p34"/>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34"/>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6" name="Google Shape;126;p34"/>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27" name="Shape 127"/>
        <p:cNvGrpSpPr/>
        <p:nvPr/>
      </p:nvGrpSpPr>
      <p:grpSpPr>
        <a:xfrm>
          <a:off x="0" y="0"/>
          <a:ext cx="0" cy="0"/>
          <a:chOff x="0" y="0"/>
          <a:chExt cx="0" cy="0"/>
        </a:xfrm>
      </p:grpSpPr>
      <p:sp>
        <p:nvSpPr>
          <p:cNvPr id="128" name="Google Shape;128;p35"/>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35"/>
          <p:cNvSpPr txBox="1"/>
          <p:nvPr>
            <p:ph idx="1" type="body"/>
          </p:nvPr>
        </p:nvSpPr>
        <p:spPr>
          <a:xfrm rot="5400000">
            <a:off x="3035281" y="-197358"/>
            <a:ext cx="3880773" cy="8596668"/>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30" name="Google Shape;130;p35"/>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35"/>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2" name="Google Shape;132;p35"/>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33" name="Shape 133"/>
        <p:cNvGrpSpPr/>
        <p:nvPr/>
      </p:nvGrpSpPr>
      <p:grpSpPr>
        <a:xfrm>
          <a:off x="0" y="0"/>
          <a:ext cx="0" cy="0"/>
          <a:chOff x="0" y="0"/>
          <a:chExt cx="0" cy="0"/>
        </a:xfrm>
      </p:grpSpPr>
      <p:sp>
        <p:nvSpPr>
          <p:cNvPr id="134" name="Google Shape;134;p36"/>
          <p:cNvSpPr txBox="1"/>
          <p:nvPr>
            <p:ph type="title"/>
          </p:nvPr>
        </p:nvSpPr>
        <p:spPr>
          <a:xfrm rot="5400000">
            <a:off x="5994319" y="2582953"/>
            <a:ext cx="5251451" cy="1304743"/>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36"/>
          <p:cNvSpPr txBox="1"/>
          <p:nvPr>
            <p:ph idx="1" type="body"/>
          </p:nvPr>
        </p:nvSpPr>
        <p:spPr>
          <a:xfrm rot="5400000">
            <a:off x="1581685" y="-294750"/>
            <a:ext cx="5251450" cy="706015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36" name="Google Shape;136;p36"/>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36"/>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36"/>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56" name="Shape 156"/>
        <p:cNvGrpSpPr/>
        <p:nvPr/>
      </p:nvGrpSpPr>
      <p:grpSpPr>
        <a:xfrm>
          <a:off x="0" y="0"/>
          <a:ext cx="0" cy="0"/>
          <a:chOff x="0" y="0"/>
          <a:chExt cx="0" cy="0"/>
        </a:xfrm>
      </p:grpSpPr>
      <p:sp>
        <p:nvSpPr>
          <p:cNvPr id="157" name="Google Shape;157;p22"/>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3600"/>
              <a:buFont typeface="Trebuchet MS"/>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8" name="Google Shape;158;p22"/>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59" name="Google Shape;159;p22"/>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0" name="Google Shape;160;p22"/>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1" name="Google Shape;161;p22"/>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1.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grpSp>
        <p:nvGrpSpPr>
          <p:cNvPr id="6" name="Google Shape;6;p18"/>
          <p:cNvGrpSpPr/>
          <p:nvPr/>
        </p:nvGrpSpPr>
        <p:grpSpPr>
          <a:xfrm>
            <a:off x="0" y="-8467"/>
            <a:ext cx="12192000" cy="6866467"/>
            <a:chOff x="0" y="-8467"/>
            <a:chExt cx="12192000" cy="6866467"/>
          </a:xfrm>
        </p:grpSpPr>
        <p:cxnSp>
          <p:nvCxnSpPr>
            <p:cNvPr id="7" name="Google Shape;7;p18"/>
            <p:cNvCxnSpPr/>
            <p:nvPr/>
          </p:nvCxnSpPr>
          <p:spPr>
            <a:xfrm>
              <a:off x="9371012" y="0"/>
              <a:ext cx="1219200" cy="6858000"/>
            </a:xfrm>
            <a:prstGeom prst="straightConnector1">
              <a:avLst/>
            </a:prstGeom>
            <a:noFill/>
            <a:ln cap="flat" cmpd="sng" w="9525">
              <a:solidFill>
                <a:srgbClr val="BFBFBF"/>
              </a:solidFill>
              <a:prstDash val="solid"/>
              <a:round/>
              <a:headEnd len="sm" w="sm" type="none"/>
              <a:tailEnd len="sm" w="sm" type="none"/>
            </a:ln>
          </p:spPr>
        </p:cxnSp>
        <p:cxnSp>
          <p:nvCxnSpPr>
            <p:cNvPr id="8" name="Google Shape;8;p18"/>
            <p:cNvCxnSpPr/>
            <p:nvPr/>
          </p:nvCxnSpPr>
          <p:spPr>
            <a:xfrm flipH="1">
              <a:off x="7425267" y="3681413"/>
              <a:ext cx="4763558" cy="3176587"/>
            </a:xfrm>
            <a:prstGeom prst="straightConnector1">
              <a:avLst/>
            </a:prstGeom>
            <a:noFill/>
            <a:ln cap="flat" cmpd="sng" w="9525">
              <a:solidFill>
                <a:srgbClr val="D8D8D8"/>
              </a:solidFill>
              <a:prstDash val="solid"/>
              <a:round/>
              <a:headEnd len="sm" w="sm" type="none"/>
              <a:tailEnd len="sm" w="sm" type="none"/>
            </a:ln>
          </p:spPr>
        </p:cxnSp>
        <p:sp>
          <p:nvSpPr>
            <p:cNvPr id="9" name="Google Shape;9;p18"/>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29803"/>
              </a:schemeClr>
            </a:solidFill>
            <a:ln>
              <a:noFill/>
            </a:ln>
          </p:spPr>
        </p:sp>
        <p:sp>
          <p:nvSpPr>
            <p:cNvPr id="10" name="Google Shape;10;p18"/>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11" name="Google Shape;11;p18"/>
            <p:cNvSpPr/>
            <p:nvPr/>
          </p:nvSpPr>
          <p:spPr>
            <a:xfrm>
              <a:off x="8932333" y="3048000"/>
              <a:ext cx="3259667" cy="3810000"/>
            </a:xfrm>
            <a:prstGeom prst="triangle">
              <a:avLst>
                <a:gd fmla="val 100000" name="adj"/>
              </a:avLst>
            </a:prstGeom>
            <a:solidFill>
              <a:schemeClr val="accent2">
                <a:alpha val="7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18"/>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3F7818">
                <a:alpha val="69803"/>
              </a:srgbClr>
            </a:solidFill>
            <a:ln>
              <a:noFill/>
            </a:ln>
          </p:spPr>
        </p:sp>
        <p:sp>
          <p:nvSpPr>
            <p:cNvPr id="13" name="Google Shape;13;p18"/>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rgbClr val="BFE471">
                <a:alpha val="69803"/>
              </a:srgbClr>
            </a:solidFill>
            <a:ln>
              <a:noFill/>
            </a:ln>
          </p:spPr>
        </p:sp>
        <p:sp>
          <p:nvSpPr>
            <p:cNvPr id="14" name="Google Shape;14;p18"/>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chemeClr val="accent1">
                <a:alpha val="64705"/>
              </a:schemeClr>
            </a:solidFill>
            <a:ln>
              <a:noFill/>
            </a:ln>
          </p:spPr>
        </p:sp>
        <p:sp>
          <p:nvSpPr>
            <p:cNvPr id="15" name="Google Shape;15;p18"/>
            <p:cNvSpPr/>
            <p:nvPr/>
          </p:nvSpPr>
          <p:spPr>
            <a:xfrm>
              <a:off x="10371666" y="3589867"/>
              <a:ext cx="1817159" cy="3268133"/>
            </a:xfrm>
            <a:prstGeom prst="triangle">
              <a:avLst>
                <a:gd fmla="val 100000" name="adj"/>
              </a:avLst>
            </a:prstGeom>
            <a:solidFill>
              <a:schemeClr val="accent1">
                <a:alpha val="8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18"/>
            <p:cNvSpPr/>
            <p:nvPr/>
          </p:nvSpPr>
          <p:spPr>
            <a:xfrm>
              <a:off x="0" y="4013200"/>
              <a:ext cx="448733" cy="2844800"/>
            </a:xfrm>
            <a:prstGeom prst="triangle">
              <a:avLst>
                <a:gd fmla="val 0" name="adj"/>
              </a:avLst>
            </a:prstGeom>
            <a:solidFill>
              <a:schemeClr val="accent1">
                <a:alpha val="84705"/>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 name="Google Shape;17;p18"/>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marR="0" rtl="0" algn="l">
              <a:spcBef>
                <a:spcPts val="0"/>
              </a:spcBef>
              <a:spcAft>
                <a:spcPts val="0"/>
              </a:spcAft>
              <a:buClr>
                <a:schemeClr val="accent1"/>
              </a:buClr>
              <a:buSzPts val="3600"/>
              <a:buFont typeface="Trebuchet MS"/>
              <a:buNone/>
              <a:defRPr b="0" i="0" sz="3600" u="none" cap="none" strike="noStrike">
                <a:solidFill>
                  <a:schemeClr val="accen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8" name="Google Shape;18;p18"/>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marR="0" rtl="0" algn="l">
              <a:spcBef>
                <a:spcPts val="1000"/>
              </a:spcBef>
              <a:spcAft>
                <a:spcPts val="0"/>
              </a:spcAft>
              <a:buClr>
                <a:schemeClr val="accent1"/>
              </a:buClr>
              <a:buSzPts val="1440"/>
              <a:buFont typeface="Noto Sans Symbols"/>
              <a:buChar char="►"/>
              <a:defRPr b="0" i="0" sz="1800" u="none" cap="none" strike="noStrike">
                <a:solidFill>
                  <a:srgbClr val="3F3F3F"/>
                </a:solidFill>
                <a:latin typeface="Trebuchet MS"/>
                <a:ea typeface="Trebuchet MS"/>
                <a:cs typeface="Trebuchet MS"/>
                <a:sym typeface="Trebuchet MS"/>
              </a:defRPr>
            </a:lvl1pPr>
            <a:lvl2pPr indent="-309880" lvl="1" marL="914400" marR="0" rtl="0" algn="l">
              <a:spcBef>
                <a:spcPts val="1000"/>
              </a:spcBef>
              <a:spcAft>
                <a:spcPts val="0"/>
              </a:spcAft>
              <a:buClr>
                <a:schemeClr val="accent1"/>
              </a:buClr>
              <a:buSzPts val="1280"/>
              <a:buFont typeface="Noto Sans Symbols"/>
              <a:buChar char="►"/>
              <a:defRPr b="0" i="0" sz="1600" u="none" cap="none" strike="noStrike">
                <a:solidFill>
                  <a:srgbClr val="3F3F3F"/>
                </a:solidFill>
                <a:latin typeface="Trebuchet MS"/>
                <a:ea typeface="Trebuchet MS"/>
                <a:cs typeface="Trebuchet MS"/>
                <a:sym typeface="Trebuchet MS"/>
              </a:defRPr>
            </a:lvl2pPr>
            <a:lvl3pPr indent="-299719" lvl="2" marL="1371600" marR="0" rtl="0" algn="l">
              <a:spcBef>
                <a:spcPts val="1000"/>
              </a:spcBef>
              <a:spcAft>
                <a:spcPts val="0"/>
              </a:spcAft>
              <a:buClr>
                <a:schemeClr val="accent1"/>
              </a:buClr>
              <a:buSzPts val="1120"/>
              <a:buFont typeface="Noto Sans Symbols"/>
              <a:buChar char="►"/>
              <a:defRPr b="0" i="0" sz="1400" u="none" cap="none" strike="noStrike">
                <a:solidFill>
                  <a:srgbClr val="3F3F3F"/>
                </a:solidFill>
                <a:latin typeface="Trebuchet MS"/>
                <a:ea typeface="Trebuchet MS"/>
                <a:cs typeface="Trebuchet MS"/>
                <a:sym typeface="Trebuchet MS"/>
              </a:defRPr>
            </a:lvl3pPr>
            <a:lvl4pPr indent="-289560" lvl="3" marL="1828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4pPr>
            <a:lvl5pPr indent="-289560" lvl="4" marL="22860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5pPr>
            <a:lvl6pPr indent="-289560" lvl="5" marL="27432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6pPr>
            <a:lvl7pPr indent="-289560" lvl="6" marL="32004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7pPr>
            <a:lvl8pPr indent="-289559" lvl="7" marL="36576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8pPr>
            <a:lvl9pPr indent="-289559" lvl="8" marL="4114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9pPr>
          </a:lstStyle>
          <a:p/>
        </p:txBody>
      </p:sp>
      <p:sp>
        <p:nvSpPr>
          <p:cNvPr id="19" name="Google Shape;19;p18"/>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900" u="none" cap="none" strike="noStrike">
                <a:solidFill>
                  <a:srgbClr val="888888"/>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9pPr>
          </a:lstStyle>
          <a:p/>
        </p:txBody>
      </p:sp>
      <p:sp>
        <p:nvSpPr>
          <p:cNvPr id="20" name="Google Shape;20;p18"/>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888888"/>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9pPr>
          </a:lstStyle>
          <a:p/>
        </p:txBody>
      </p:sp>
      <p:sp>
        <p:nvSpPr>
          <p:cNvPr id="21" name="Google Shape;21;p18"/>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900" u="none" cap="none" strike="noStrike">
                <a:solidFill>
                  <a:schemeClr val="accent1"/>
                </a:solidFill>
                <a:latin typeface="Trebuchet MS"/>
                <a:ea typeface="Trebuchet MS"/>
                <a:cs typeface="Trebuchet MS"/>
                <a:sym typeface="Trebuchet MS"/>
              </a:defRPr>
            </a:lvl1pPr>
            <a:lvl2pPr indent="0" lvl="1" marL="0" marR="0" rtl="0" algn="r">
              <a:spcBef>
                <a:spcPts val="0"/>
              </a:spcBef>
              <a:buNone/>
              <a:defRPr b="0" i="0" sz="900" u="none" cap="none" strike="noStrike">
                <a:solidFill>
                  <a:schemeClr val="accent1"/>
                </a:solidFill>
                <a:latin typeface="Trebuchet MS"/>
                <a:ea typeface="Trebuchet MS"/>
                <a:cs typeface="Trebuchet MS"/>
                <a:sym typeface="Trebuchet MS"/>
              </a:defRPr>
            </a:lvl2pPr>
            <a:lvl3pPr indent="0" lvl="2" marL="0" marR="0" rtl="0" algn="r">
              <a:spcBef>
                <a:spcPts val="0"/>
              </a:spcBef>
              <a:buNone/>
              <a:defRPr b="0" i="0" sz="900" u="none" cap="none" strike="noStrike">
                <a:solidFill>
                  <a:schemeClr val="accent1"/>
                </a:solidFill>
                <a:latin typeface="Trebuchet MS"/>
                <a:ea typeface="Trebuchet MS"/>
                <a:cs typeface="Trebuchet MS"/>
                <a:sym typeface="Trebuchet MS"/>
              </a:defRPr>
            </a:lvl3pPr>
            <a:lvl4pPr indent="0" lvl="3" marL="0" marR="0" rtl="0" algn="r">
              <a:spcBef>
                <a:spcPts val="0"/>
              </a:spcBef>
              <a:buNone/>
              <a:defRPr b="0" i="0" sz="900" u="none" cap="none" strike="noStrike">
                <a:solidFill>
                  <a:schemeClr val="accent1"/>
                </a:solidFill>
                <a:latin typeface="Trebuchet MS"/>
                <a:ea typeface="Trebuchet MS"/>
                <a:cs typeface="Trebuchet MS"/>
                <a:sym typeface="Trebuchet MS"/>
              </a:defRPr>
            </a:lvl4pPr>
            <a:lvl5pPr indent="0" lvl="4" marL="0" marR="0" rtl="0" algn="r">
              <a:spcBef>
                <a:spcPts val="0"/>
              </a:spcBef>
              <a:buNone/>
              <a:defRPr b="0" i="0" sz="900" u="none" cap="none" strike="noStrike">
                <a:solidFill>
                  <a:schemeClr val="accent1"/>
                </a:solidFill>
                <a:latin typeface="Trebuchet MS"/>
                <a:ea typeface="Trebuchet MS"/>
                <a:cs typeface="Trebuchet MS"/>
                <a:sym typeface="Trebuchet MS"/>
              </a:defRPr>
            </a:lvl5pPr>
            <a:lvl6pPr indent="0" lvl="5" marL="0" marR="0" rtl="0" algn="r">
              <a:spcBef>
                <a:spcPts val="0"/>
              </a:spcBef>
              <a:buNone/>
              <a:defRPr b="0" i="0" sz="900" u="none" cap="none" strike="noStrike">
                <a:solidFill>
                  <a:schemeClr val="accent1"/>
                </a:solidFill>
                <a:latin typeface="Trebuchet MS"/>
                <a:ea typeface="Trebuchet MS"/>
                <a:cs typeface="Trebuchet MS"/>
                <a:sym typeface="Trebuchet MS"/>
              </a:defRPr>
            </a:lvl6pPr>
            <a:lvl7pPr indent="0" lvl="6" marL="0" marR="0" rtl="0" algn="r">
              <a:spcBef>
                <a:spcPts val="0"/>
              </a:spcBef>
              <a:buNone/>
              <a:defRPr b="0" i="0" sz="900" u="none" cap="none" strike="noStrike">
                <a:solidFill>
                  <a:schemeClr val="accent1"/>
                </a:solidFill>
                <a:latin typeface="Trebuchet MS"/>
                <a:ea typeface="Trebuchet MS"/>
                <a:cs typeface="Trebuchet MS"/>
                <a:sym typeface="Trebuchet MS"/>
              </a:defRPr>
            </a:lvl7pPr>
            <a:lvl8pPr indent="0" lvl="7" marL="0" marR="0" rtl="0" algn="r">
              <a:spcBef>
                <a:spcPts val="0"/>
              </a:spcBef>
              <a:buNone/>
              <a:defRPr b="0" i="0" sz="900" u="none" cap="none" strike="noStrike">
                <a:solidFill>
                  <a:schemeClr val="accent1"/>
                </a:solidFill>
                <a:latin typeface="Trebuchet MS"/>
                <a:ea typeface="Trebuchet MS"/>
                <a:cs typeface="Trebuchet MS"/>
                <a:sym typeface="Trebuchet MS"/>
              </a:defRPr>
            </a:lvl8pPr>
            <a:lvl9pPr indent="0" lvl="8" marL="0" marR="0" rtl="0" algn="r">
              <a:spcBef>
                <a:spcPts val="0"/>
              </a:spcBef>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39" name="Shape 139"/>
        <p:cNvGrpSpPr/>
        <p:nvPr/>
      </p:nvGrpSpPr>
      <p:grpSpPr>
        <a:xfrm>
          <a:off x="0" y="0"/>
          <a:ext cx="0" cy="0"/>
          <a:chOff x="0" y="0"/>
          <a:chExt cx="0" cy="0"/>
        </a:xfrm>
      </p:grpSpPr>
      <p:grpSp>
        <p:nvGrpSpPr>
          <p:cNvPr id="140" name="Google Shape;140;p21"/>
          <p:cNvGrpSpPr/>
          <p:nvPr/>
        </p:nvGrpSpPr>
        <p:grpSpPr>
          <a:xfrm>
            <a:off x="0" y="-8467"/>
            <a:ext cx="12192000" cy="6866467"/>
            <a:chOff x="0" y="-8467"/>
            <a:chExt cx="12192000" cy="6866467"/>
          </a:xfrm>
        </p:grpSpPr>
        <p:cxnSp>
          <p:nvCxnSpPr>
            <p:cNvPr id="141" name="Google Shape;141;p21"/>
            <p:cNvCxnSpPr/>
            <p:nvPr/>
          </p:nvCxnSpPr>
          <p:spPr>
            <a:xfrm>
              <a:off x="9371012" y="0"/>
              <a:ext cx="1219200" cy="6858000"/>
            </a:xfrm>
            <a:prstGeom prst="straightConnector1">
              <a:avLst/>
            </a:prstGeom>
            <a:noFill/>
            <a:ln cap="flat" cmpd="sng" w="9525">
              <a:solidFill>
                <a:schemeClr val="dk1"/>
              </a:solidFill>
              <a:prstDash val="solid"/>
              <a:round/>
              <a:headEnd len="sm" w="sm" type="none"/>
              <a:tailEnd len="sm" w="sm" type="none"/>
            </a:ln>
          </p:spPr>
        </p:cxnSp>
        <p:cxnSp>
          <p:nvCxnSpPr>
            <p:cNvPr id="142" name="Google Shape;142;p21"/>
            <p:cNvCxnSpPr/>
            <p:nvPr/>
          </p:nvCxnSpPr>
          <p:spPr>
            <a:xfrm flipH="1">
              <a:off x="7425267" y="3681413"/>
              <a:ext cx="4763558" cy="3176587"/>
            </a:xfrm>
            <a:prstGeom prst="straightConnector1">
              <a:avLst/>
            </a:prstGeom>
            <a:noFill/>
            <a:ln cap="flat" cmpd="sng" w="9525">
              <a:solidFill>
                <a:schemeClr val="dk1"/>
              </a:solidFill>
              <a:prstDash val="solid"/>
              <a:round/>
              <a:headEnd len="sm" w="sm" type="none"/>
              <a:tailEnd len="sm" w="sm" type="none"/>
            </a:ln>
          </p:spPr>
        </p:cxnSp>
        <p:sp>
          <p:nvSpPr>
            <p:cNvPr id="143" name="Google Shape;143;p21"/>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29803"/>
              </a:schemeClr>
            </a:solidFill>
            <a:ln>
              <a:noFill/>
            </a:ln>
          </p:spPr>
        </p:sp>
        <p:sp>
          <p:nvSpPr>
            <p:cNvPr id="144" name="Google Shape;144;p21"/>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145" name="Google Shape;145;p21"/>
            <p:cNvSpPr/>
            <p:nvPr/>
          </p:nvSpPr>
          <p:spPr>
            <a:xfrm>
              <a:off x="8932333" y="3048000"/>
              <a:ext cx="3259667" cy="3810000"/>
            </a:xfrm>
            <a:prstGeom prst="triangle">
              <a:avLst>
                <a:gd fmla="val 100000" name="adj"/>
              </a:avLst>
            </a:prstGeom>
            <a:solidFill>
              <a:schemeClr val="accent2">
                <a:alpha val="7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21"/>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3F7818">
                <a:alpha val="69803"/>
              </a:srgbClr>
            </a:solidFill>
            <a:ln>
              <a:noFill/>
            </a:ln>
          </p:spPr>
        </p:sp>
        <p:sp>
          <p:nvSpPr>
            <p:cNvPr id="147" name="Google Shape;147;p21"/>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rgbClr val="BFE471">
                <a:alpha val="69803"/>
              </a:srgbClr>
            </a:solidFill>
            <a:ln>
              <a:noFill/>
            </a:ln>
          </p:spPr>
        </p:sp>
        <p:sp>
          <p:nvSpPr>
            <p:cNvPr id="148" name="Google Shape;148;p21"/>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chemeClr val="accent1">
                <a:alpha val="64705"/>
              </a:schemeClr>
            </a:solidFill>
            <a:ln>
              <a:noFill/>
            </a:ln>
          </p:spPr>
        </p:sp>
        <p:sp>
          <p:nvSpPr>
            <p:cNvPr id="149" name="Google Shape;149;p21"/>
            <p:cNvSpPr/>
            <p:nvPr/>
          </p:nvSpPr>
          <p:spPr>
            <a:xfrm>
              <a:off x="10371666" y="3589867"/>
              <a:ext cx="1817159" cy="3268133"/>
            </a:xfrm>
            <a:prstGeom prst="triangle">
              <a:avLst>
                <a:gd fmla="val 100000" name="adj"/>
              </a:avLst>
            </a:prstGeom>
            <a:solidFill>
              <a:schemeClr val="accent1">
                <a:alpha val="8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21"/>
            <p:cNvSpPr/>
            <p:nvPr/>
          </p:nvSpPr>
          <p:spPr>
            <a:xfrm>
              <a:off x="0" y="4013200"/>
              <a:ext cx="448733" cy="2844800"/>
            </a:xfrm>
            <a:prstGeom prst="triangle">
              <a:avLst>
                <a:gd fmla="val 0" name="adj"/>
              </a:avLst>
            </a:prstGeom>
            <a:solidFill>
              <a:schemeClr val="accent1">
                <a:alpha val="84705"/>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1" name="Google Shape;151;p21"/>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marR="0" rtl="0" algn="l">
              <a:spcBef>
                <a:spcPts val="0"/>
              </a:spcBef>
              <a:spcAft>
                <a:spcPts val="0"/>
              </a:spcAft>
              <a:buClr>
                <a:schemeClr val="accent1"/>
              </a:buClr>
              <a:buSzPts val="3600"/>
              <a:buFont typeface="Trebuchet MS"/>
              <a:buNone/>
              <a:defRPr b="0" i="0" sz="3600" u="none" cap="none" strike="noStrike">
                <a:solidFill>
                  <a:schemeClr val="accen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lt2"/>
                </a:solidFill>
              </a:defRPr>
            </a:lvl2pPr>
            <a:lvl3pPr lvl="2" marR="0" rtl="0" algn="l">
              <a:spcBef>
                <a:spcPts val="0"/>
              </a:spcBef>
              <a:spcAft>
                <a:spcPts val="0"/>
              </a:spcAft>
              <a:buSzPts val="1400"/>
              <a:buNone/>
              <a:defRPr b="0" i="0" sz="1800" u="none" cap="none" strike="noStrike">
                <a:solidFill>
                  <a:schemeClr val="lt2"/>
                </a:solidFill>
              </a:defRPr>
            </a:lvl3pPr>
            <a:lvl4pPr lvl="3" marR="0" rtl="0" algn="l">
              <a:spcBef>
                <a:spcPts val="0"/>
              </a:spcBef>
              <a:spcAft>
                <a:spcPts val="0"/>
              </a:spcAft>
              <a:buSzPts val="1400"/>
              <a:buNone/>
              <a:defRPr b="0" i="0" sz="1800" u="none" cap="none" strike="noStrike">
                <a:solidFill>
                  <a:schemeClr val="lt2"/>
                </a:solidFill>
              </a:defRPr>
            </a:lvl4pPr>
            <a:lvl5pPr lvl="4" marR="0" rtl="0" algn="l">
              <a:spcBef>
                <a:spcPts val="0"/>
              </a:spcBef>
              <a:spcAft>
                <a:spcPts val="0"/>
              </a:spcAft>
              <a:buSzPts val="1400"/>
              <a:buNone/>
              <a:defRPr b="0" i="0" sz="1800" u="none" cap="none" strike="noStrike">
                <a:solidFill>
                  <a:schemeClr val="lt2"/>
                </a:solidFill>
              </a:defRPr>
            </a:lvl5pPr>
            <a:lvl6pPr lvl="5" marR="0" rtl="0" algn="l">
              <a:spcBef>
                <a:spcPts val="0"/>
              </a:spcBef>
              <a:spcAft>
                <a:spcPts val="0"/>
              </a:spcAft>
              <a:buSzPts val="1400"/>
              <a:buNone/>
              <a:defRPr b="0" i="0" sz="1800" u="none" cap="none" strike="noStrike">
                <a:solidFill>
                  <a:schemeClr val="lt2"/>
                </a:solidFill>
              </a:defRPr>
            </a:lvl6pPr>
            <a:lvl7pPr lvl="6" marR="0" rtl="0" algn="l">
              <a:spcBef>
                <a:spcPts val="0"/>
              </a:spcBef>
              <a:spcAft>
                <a:spcPts val="0"/>
              </a:spcAft>
              <a:buSzPts val="1400"/>
              <a:buNone/>
              <a:defRPr b="0" i="0" sz="1800" u="none" cap="none" strike="noStrike">
                <a:solidFill>
                  <a:schemeClr val="lt2"/>
                </a:solidFill>
              </a:defRPr>
            </a:lvl7pPr>
            <a:lvl8pPr lvl="7" marR="0" rtl="0" algn="l">
              <a:spcBef>
                <a:spcPts val="0"/>
              </a:spcBef>
              <a:spcAft>
                <a:spcPts val="0"/>
              </a:spcAft>
              <a:buSzPts val="1400"/>
              <a:buNone/>
              <a:defRPr b="0" i="0" sz="1800" u="none" cap="none" strike="noStrike">
                <a:solidFill>
                  <a:schemeClr val="lt2"/>
                </a:solidFill>
              </a:defRPr>
            </a:lvl8pPr>
            <a:lvl9pPr lvl="8" marR="0" rtl="0" algn="l">
              <a:spcBef>
                <a:spcPts val="0"/>
              </a:spcBef>
              <a:spcAft>
                <a:spcPts val="0"/>
              </a:spcAft>
              <a:buSzPts val="1400"/>
              <a:buNone/>
              <a:defRPr b="0" i="0" sz="1800" u="none" cap="none" strike="noStrike">
                <a:solidFill>
                  <a:schemeClr val="lt2"/>
                </a:solidFill>
              </a:defRPr>
            </a:lvl9pPr>
          </a:lstStyle>
          <a:p/>
        </p:txBody>
      </p:sp>
      <p:sp>
        <p:nvSpPr>
          <p:cNvPr id="152" name="Google Shape;152;p21"/>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marR="0" rtl="0" algn="l">
              <a:spcBef>
                <a:spcPts val="1000"/>
              </a:spcBef>
              <a:spcAft>
                <a:spcPts val="0"/>
              </a:spcAft>
              <a:buClr>
                <a:schemeClr val="accent1"/>
              </a:buClr>
              <a:buSzPts val="1440"/>
              <a:buFont typeface="Noto Sans Symbols"/>
              <a:buChar char="►"/>
              <a:defRPr b="0" i="0" sz="1800" u="none" cap="none" strike="noStrike">
                <a:solidFill>
                  <a:srgbClr val="FEFEFE"/>
                </a:solidFill>
                <a:latin typeface="Trebuchet MS"/>
                <a:ea typeface="Trebuchet MS"/>
                <a:cs typeface="Trebuchet MS"/>
                <a:sym typeface="Trebuchet MS"/>
              </a:defRPr>
            </a:lvl1pPr>
            <a:lvl2pPr indent="-309880" lvl="1" marL="914400" marR="0" rtl="0" algn="l">
              <a:spcBef>
                <a:spcPts val="1000"/>
              </a:spcBef>
              <a:spcAft>
                <a:spcPts val="0"/>
              </a:spcAft>
              <a:buClr>
                <a:schemeClr val="accent1"/>
              </a:buClr>
              <a:buSzPts val="1280"/>
              <a:buFont typeface="Noto Sans Symbols"/>
              <a:buChar char="►"/>
              <a:defRPr b="0" i="0" sz="1600" u="none" cap="none" strike="noStrike">
                <a:solidFill>
                  <a:srgbClr val="FEFEFE"/>
                </a:solidFill>
                <a:latin typeface="Trebuchet MS"/>
                <a:ea typeface="Trebuchet MS"/>
                <a:cs typeface="Trebuchet MS"/>
                <a:sym typeface="Trebuchet MS"/>
              </a:defRPr>
            </a:lvl2pPr>
            <a:lvl3pPr indent="-299719" lvl="2" marL="1371600" marR="0" rtl="0" algn="l">
              <a:spcBef>
                <a:spcPts val="1000"/>
              </a:spcBef>
              <a:spcAft>
                <a:spcPts val="0"/>
              </a:spcAft>
              <a:buClr>
                <a:schemeClr val="accent1"/>
              </a:buClr>
              <a:buSzPts val="1120"/>
              <a:buFont typeface="Noto Sans Symbols"/>
              <a:buChar char="►"/>
              <a:defRPr b="0" i="0" sz="1400" u="none" cap="none" strike="noStrike">
                <a:solidFill>
                  <a:srgbClr val="FEFEFE"/>
                </a:solidFill>
                <a:latin typeface="Trebuchet MS"/>
                <a:ea typeface="Trebuchet MS"/>
                <a:cs typeface="Trebuchet MS"/>
                <a:sym typeface="Trebuchet MS"/>
              </a:defRPr>
            </a:lvl3pPr>
            <a:lvl4pPr indent="-289560" lvl="3" marL="1828800" marR="0" rtl="0" algn="l">
              <a:spcBef>
                <a:spcPts val="1000"/>
              </a:spcBef>
              <a:spcAft>
                <a:spcPts val="0"/>
              </a:spcAft>
              <a:buClr>
                <a:schemeClr val="accent1"/>
              </a:buClr>
              <a:buSzPts val="960"/>
              <a:buFont typeface="Noto Sans Symbols"/>
              <a:buChar char="►"/>
              <a:defRPr b="0" i="0" sz="1200" u="none" cap="none" strike="noStrike">
                <a:solidFill>
                  <a:srgbClr val="FEFEFE"/>
                </a:solidFill>
                <a:latin typeface="Trebuchet MS"/>
                <a:ea typeface="Trebuchet MS"/>
                <a:cs typeface="Trebuchet MS"/>
                <a:sym typeface="Trebuchet MS"/>
              </a:defRPr>
            </a:lvl4pPr>
            <a:lvl5pPr indent="-289560" lvl="4" marL="2286000" marR="0" rtl="0" algn="l">
              <a:spcBef>
                <a:spcPts val="1000"/>
              </a:spcBef>
              <a:spcAft>
                <a:spcPts val="0"/>
              </a:spcAft>
              <a:buClr>
                <a:schemeClr val="accent1"/>
              </a:buClr>
              <a:buSzPts val="960"/>
              <a:buFont typeface="Noto Sans Symbols"/>
              <a:buChar char="►"/>
              <a:defRPr b="0" i="0" sz="1200" u="none" cap="none" strike="noStrike">
                <a:solidFill>
                  <a:srgbClr val="FEFEFE"/>
                </a:solidFill>
                <a:latin typeface="Trebuchet MS"/>
                <a:ea typeface="Trebuchet MS"/>
                <a:cs typeface="Trebuchet MS"/>
                <a:sym typeface="Trebuchet MS"/>
              </a:defRPr>
            </a:lvl5pPr>
            <a:lvl6pPr indent="-289560" lvl="5" marL="2743200" marR="0" rtl="0" algn="l">
              <a:spcBef>
                <a:spcPts val="1000"/>
              </a:spcBef>
              <a:spcAft>
                <a:spcPts val="0"/>
              </a:spcAft>
              <a:buClr>
                <a:schemeClr val="accent1"/>
              </a:buClr>
              <a:buSzPts val="960"/>
              <a:buFont typeface="Noto Sans Symbols"/>
              <a:buChar char="►"/>
              <a:defRPr b="0" i="0" sz="1200" u="none" cap="none" strike="noStrike">
                <a:solidFill>
                  <a:srgbClr val="FEFEFE"/>
                </a:solidFill>
                <a:latin typeface="Trebuchet MS"/>
                <a:ea typeface="Trebuchet MS"/>
                <a:cs typeface="Trebuchet MS"/>
                <a:sym typeface="Trebuchet MS"/>
              </a:defRPr>
            </a:lvl6pPr>
            <a:lvl7pPr indent="-289560" lvl="6" marL="3200400" marR="0" rtl="0" algn="l">
              <a:spcBef>
                <a:spcPts val="1000"/>
              </a:spcBef>
              <a:spcAft>
                <a:spcPts val="0"/>
              </a:spcAft>
              <a:buClr>
                <a:schemeClr val="accent1"/>
              </a:buClr>
              <a:buSzPts val="960"/>
              <a:buFont typeface="Noto Sans Symbols"/>
              <a:buChar char="►"/>
              <a:defRPr b="0" i="0" sz="1200" u="none" cap="none" strike="noStrike">
                <a:solidFill>
                  <a:srgbClr val="FEFEFE"/>
                </a:solidFill>
                <a:latin typeface="Trebuchet MS"/>
                <a:ea typeface="Trebuchet MS"/>
                <a:cs typeface="Trebuchet MS"/>
                <a:sym typeface="Trebuchet MS"/>
              </a:defRPr>
            </a:lvl7pPr>
            <a:lvl8pPr indent="-289559" lvl="7" marL="3657600" marR="0" rtl="0" algn="l">
              <a:spcBef>
                <a:spcPts val="1000"/>
              </a:spcBef>
              <a:spcAft>
                <a:spcPts val="0"/>
              </a:spcAft>
              <a:buClr>
                <a:schemeClr val="accent1"/>
              </a:buClr>
              <a:buSzPts val="960"/>
              <a:buFont typeface="Noto Sans Symbols"/>
              <a:buChar char="►"/>
              <a:defRPr b="0" i="0" sz="1200" u="none" cap="none" strike="noStrike">
                <a:solidFill>
                  <a:srgbClr val="FEFEFE"/>
                </a:solidFill>
                <a:latin typeface="Trebuchet MS"/>
                <a:ea typeface="Trebuchet MS"/>
                <a:cs typeface="Trebuchet MS"/>
                <a:sym typeface="Trebuchet MS"/>
              </a:defRPr>
            </a:lvl8pPr>
            <a:lvl9pPr indent="-289559" lvl="8" marL="4114800" marR="0" rtl="0" algn="l">
              <a:spcBef>
                <a:spcPts val="1000"/>
              </a:spcBef>
              <a:spcAft>
                <a:spcPts val="0"/>
              </a:spcAft>
              <a:buClr>
                <a:schemeClr val="accent1"/>
              </a:buClr>
              <a:buSzPts val="960"/>
              <a:buFont typeface="Noto Sans Symbols"/>
              <a:buChar char="►"/>
              <a:defRPr b="0" i="0" sz="1200" u="none" cap="none" strike="noStrike">
                <a:solidFill>
                  <a:srgbClr val="FEFEFE"/>
                </a:solidFill>
                <a:latin typeface="Trebuchet MS"/>
                <a:ea typeface="Trebuchet MS"/>
                <a:cs typeface="Trebuchet MS"/>
                <a:sym typeface="Trebuchet MS"/>
              </a:defRPr>
            </a:lvl9pPr>
          </a:lstStyle>
          <a:p/>
        </p:txBody>
      </p:sp>
      <p:sp>
        <p:nvSpPr>
          <p:cNvPr id="153" name="Google Shape;153;p21"/>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sz="900">
                <a:solidFill>
                  <a:schemeClr val="l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9pPr>
          </a:lstStyle>
          <a:p/>
        </p:txBody>
      </p:sp>
      <p:sp>
        <p:nvSpPr>
          <p:cNvPr id="154" name="Google Shape;154;p21"/>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900">
                <a:solidFill>
                  <a:schemeClr val="l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9pPr>
          </a:lstStyle>
          <a:p/>
        </p:txBody>
      </p:sp>
      <p:sp>
        <p:nvSpPr>
          <p:cNvPr id="155" name="Google Shape;155;p21"/>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sz="900" u="none">
                <a:solidFill>
                  <a:schemeClr val="accent1"/>
                </a:solidFill>
                <a:latin typeface="Trebuchet MS"/>
                <a:ea typeface="Trebuchet MS"/>
                <a:cs typeface="Trebuchet MS"/>
                <a:sym typeface="Trebuchet MS"/>
              </a:defRPr>
            </a:lvl1pPr>
            <a:lvl2pPr indent="0" lvl="1" marL="0" marR="0" rtl="0" algn="r">
              <a:spcBef>
                <a:spcPts val="0"/>
              </a:spcBef>
              <a:buNone/>
              <a:defRPr b="0" sz="900" u="none">
                <a:solidFill>
                  <a:schemeClr val="accent1"/>
                </a:solidFill>
                <a:latin typeface="Trebuchet MS"/>
                <a:ea typeface="Trebuchet MS"/>
                <a:cs typeface="Trebuchet MS"/>
                <a:sym typeface="Trebuchet MS"/>
              </a:defRPr>
            </a:lvl2pPr>
            <a:lvl3pPr indent="0" lvl="2" marL="0" marR="0" rtl="0" algn="r">
              <a:spcBef>
                <a:spcPts val="0"/>
              </a:spcBef>
              <a:buNone/>
              <a:defRPr b="0" sz="900" u="none">
                <a:solidFill>
                  <a:schemeClr val="accent1"/>
                </a:solidFill>
                <a:latin typeface="Trebuchet MS"/>
                <a:ea typeface="Trebuchet MS"/>
                <a:cs typeface="Trebuchet MS"/>
                <a:sym typeface="Trebuchet MS"/>
              </a:defRPr>
            </a:lvl3pPr>
            <a:lvl4pPr indent="0" lvl="3" marL="0" marR="0" rtl="0" algn="r">
              <a:spcBef>
                <a:spcPts val="0"/>
              </a:spcBef>
              <a:buNone/>
              <a:defRPr b="0" sz="900" u="none">
                <a:solidFill>
                  <a:schemeClr val="accent1"/>
                </a:solidFill>
                <a:latin typeface="Trebuchet MS"/>
                <a:ea typeface="Trebuchet MS"/>
                <a:cs typeface="Trebuchet MS"/>
                <a:sym typeface="Trebuchet MS"/>
              </a:defRPr>
            </a:lvl4pPr>
            <a:lvl5pPr indent="0" lvl="4" marL="0" marR="0" rtl="0" algn="r">
              <a:spcBef>
                <a:spcPts val="0"/>
              </a:spcBef>
              <a:buNone/>
              <a:defRPr b="0" sz="900" u="none">
                <a:solidFill>
                  <a:schemeClr val="accent1"/>
                </a:solidFill>
                <a:latin typeface="Trebuchet MS"/>
                <a:ea typeface="Trebuchet MS"/>
                <a:cs typeface="Trebuchet MS"/>
                <a:sym typeface="Trebuchet MS"/>
              </a:defRPr>
            </a:lvl5pPr>
            <a:lvl6pPr indent="0" lvl="5" marL="0" marR="0" rtl="0" algn="r">
              <a:spcBef>
                <a:spcPts val="0"/>
              </a:spcBef>
              <a:buNone/>
              <a:defRPr b="0" sz="900" u="none">
                <a:solidFill>
                  <a:schemeClr val="accent1"/>
                </a:solidFill>
                <a:latin typeface="Trebuchet MS"/>
                <a:ea typeface="Trebuchet MS"/>
                <a:cs typeface="Trebuchet MS"/>
                <a:sym typeface="Trebuchet MS"/>
              </a:defRPr>
            </a:lvl6pPr>
            <a:lvl7pPr indent="0" lvl="6" marL="0" marR="0" rtl="0" algn="r">
              <a:spcBef>
                <a:spcPts val="0"/>
              </a:spcBef>
              <a:buNone/>
              <a:defRPr b="0" sz="900" u="none">
                <a:solidFill>
                  <a:schemeClr val="accent1"/>
                </a:solidFill>
                <a:latin typeface="Trebuchet MS"/>
                <a:ea typeface="Trebuchet MS"/>
                <a:cs typeface="Trebuchet MS"/>
                <a:sym typeface="Trebuchet MS"/>
              </a:defRPr>
            </a:lvl7pPr>
            <a:lvl8pPr indent="0" lvl="7" marL="0" marR="0" rtl="0" algn="r">
              <a:spcBef>
                <a:spcPts val="0"/>
              </a:spcBef>
              <a:buNone/>
              <a:defRPr b="0" sz="900" u="none">
                <a:solidFill>
                  <a:schemeClr val="accent1"/>
                </a:solidFill>
                <a:latin typeface="Trebuchet MS"/>
                <a:ea typeface="Trebuchet MS"/>
                <a:cs typeface="Trebuchet MS"/>
                <a:sym typeface="Trebuchet MS"/>
              </a:defRPr>
            </a:lvl8pPr>
            <a:lvl9pPr indent="0" lvl="8" marL="0" marR="0" rtl="0" algn="r">
              <a:spcBef>
                <a:spcPts val="0"/>
              </a:spcBef>
              <a:buNone/>
              <a:defRPr b="0" sz="900" u="non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6"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4.xml"/><Relationship Id="rId3" Type="http://schemas.openxmlformats.org/officeDocument/2006/relationships/image" Target="../media/image8.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4.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7.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5.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0.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4.xml"/><Relationship Id="rId3" Type="http://schemas.openxmlformats.org/officeDocument/2006/relationships/image" Target="../media/image6.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0" Type="http://schemas.openxmlformats.org/officeDocument/2006/relationships/hyperlink" Target="https://www.slideshare.net/PHEScreening/aaa-london-network-event-27-nov-2015-patrick-rankin-education-and-training-update-abridged-presentation" TargetMode="External"/><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hyperlink" Target="https://www.nursingtimes.net/clinical-archive/assessment-skills/communication-skills-2-overcoming-the-barriers-to-effective-communication-18-12-2017/" TargetMode="External"/><Relationship Id="rId4" Type="http://schemas.openxmlformats.org/officeDocument/2006/relationships/hyperlink" Target="https://www.england.nhs.uk/ournhspeople/" TargetMode="External"/><Relationship Id="rId9" Type="http://schemas.openxmlformats.org/officeDocument/2006/relationships/hyperlink" Target="https://www.england.nhs.uk/london/about/" TargetMode="External"/><Relationship Id="rId5" Type="http://schemas.openxmlformats.org/officeDocument/2006/relationships/hyperlink" Target="https://www.england.nhs.uk/wp-content/uploads/2016/11/nhse-access-info-comms-policy.pdf" TargetMode="External"/><Relationship Id="rId6" Type="http://schemas.openxmlformats.org/officeDocument/2006/relationships/hyperlink" Target="https://www.england.nhs.uk/nhsidentity/faq/internal-communications/" TargetMode="External"/><Relationship Id="rId7" Type="http://schemas.openxmlformats.org/officeDocument/2006/relationships/hyperlink" Target="https://www.toolshero.com/communication-methods/schramm-communication-model/" TargetMode="External"/><Relationship Id="rId8" Type="http://schemas.openxmlformats.org/officeDocument/2006/relationships/hyperlink" Target="https://cpdonline.co.uk/knowledge-base/care/effective-communication/"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
          <p:cNvSpPr txBox="1"/>
          <p:nvPr>
            <p:ph type="ctrTitle"/>
          </p:nvPr>
        </p:nvSpPr>
        <p:spPr>
          <a:xfrm>
            <a:off x="1507067" y="2404534"/>
            <a:ext cx="7766936" cy="1646302"/>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chemeClr val="dk1"/>
              </a:buClr>
              <a:buSzPts val="3000"/>
              <a:buFont typeface="Arial"/>
              <a:buNone/>
            </a:pPr>
            <a:r>
              <a:rPr b="1" lang="en-GB" sz="3000">
                <a:solidFill>
                  <a:schemeClr val="dk1"/>
                </a:solidFill>
                <a:latin typeface="Arial"/>
                <a:ea typeface="Arial"/>
                <a:cs typeface="Arial"/>
                <a:sym typeface="Arial"/>
              </a:rPr>
              <a:t>Effective team working and communication</a:t>
            </a:r>
            <a:br>
              <a:rPr b="1" lang="en-GB" sz="3000">
                <a:solidFill>
                  <a:schemeClr val="dk1"/>
                </a:solidFill>
                <a:latin typeface="Arial"/>
                <a:ea typeface="Arial"/>
                <a:cs typeface="Arial"/>
                <a:sym typeface="Arial"/>
              </a:rPr>
            </a:br>
            <a:br>
              <a:rPr b="1" lang="en-GB" sz="3000">
                <a:solidFill>
                  <a:schemeClr val="dk1"/>
                </a:solidFill>
                <a:latin typeface="Arial"/>
                <a:ea typeface="Arial"/>
                <a:cs typeface="Arial"/>
                <a:sym typeface="Arial"/>
              </a:rPr>
            </a:br>
            <a:r>
              <a:rPr b="1" lang="en-GB" sz="3000">
                <a:solidFill>
                  <a:schemeClr val="dk1"/>
                </a:solidFill>
                <a:latin typeface="Arial"/>
                <a:ea typeface="Arial"/>
                <a:cs typeface="Arial"/>
                <a:sym typeface="Arial"/>
              </a:rPr>
              <a:t>Strategies for effective communication in a business setting </a:t>
            </a:r>
            <a:endParaRPr b="1" sz="3000">
              <a:solidFill>
                <a:schemeClr val="dk1"/>
              </a:solidFill>
              <a:latin typeface="Arial"/>
              <a:ea typeface="Arial"/>
              <a:cs typeface="Arial"/>
              <a:sym typeface="Arial"/>
            </a:endParaRPr>
          </a:p>
        </p:txBody>
      </p:sp>
      <p:sp>
        <p:nvSpPr>
          <p:cNvPr id="167" name="Google Shape;167;p1"/>
          <p:cNvSpPr txBox="1"/>
          <p:nvPr>
            <p:ph idx="1" type="subTitle"/>
          </p:nvPr>
        </p:nvSpPr>
        <p:spPr>
          <a:xfrm>
            <a:off x="1507067" y="4292737"/>
            <a:ext cx="7766936" cy="424405"/>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SzPts val="2080"/>
              <a:buNone/>
            </a:pPr>
            <a:r>
              <a:rPr b="1" lang="en-GB" sz="2600">
                <a:solidFill>
                  <a:schemeClr val="dk1"/>
                </a:solidFill>
                <a:latin typeface="Arial"/>
                <a:ea typeface="Arial"/>
                <a:cs typeface="Arial"/>
                <a:sym typeface="Arial"/>
              </a:rPr>
              <a:t>BMSW4002</a:t>
            </a:r>
            <a:endParaRPr/>
          </a:p>
          <a:p>
            <a:pPr indent="0" lvl="0" marL="0" rtl="0" algn="ctr">
              <a:spcBef>
                <a:spcPts val="1000"/>
              </a:spcBef>
              <a:spcAft>
                <a:spcPts val="0"/>
              </a:spcAft>
              <a:buSzPts val="2080"/>
              <a:buNone/>
            </a:pPr>
            <a:r>
              <a:t/>
            </a:r>
            <a:endParaRPr b="1" sz="2600">
              <a:solidFill>
                <a:schemeClr val="dk1"/>
              </a:solidFill>
              <a:latin typeface="Arial"/>
              <a:ea typeface="Arial"/>
              <a:cs typeface="Arial"/>
              <a:sym typeface="Arial"/>
            </a:endParaRPr>
          </a:p>
        </p:txBody>
      </p:sp>
      <p:sp>
        <p:nvSpPr>
          <p:cNvPr id="168" name="Google Shape;168;p1"/>
          <p:cNvSpPr txBox="1"/>
          <p:nvPr/>
        </p:nvSpPr>
        <p:spPr>
          <a:xfrm>
            <a:off x="6802362" y="4861075"/>
            <a:ext cx="5752495" cy="175432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1800" u="none" cap="none" strike="noStrike">
                <a:solidFill>
                  <a:schemeClr val="dk1"/>
                </a:solidFill>
                <a:latin typeface="Arial"/>
                <a:ea typeface="Arial"/>
                <a:cs typeface="Arial"/>
                <a:sym typeface="Arial"/>
              </a:rPr>
              <a:t>Lecturer: Akash Puranik</a:t>
            </a:r>
            <a:endParaRPr b="1" sz="1800">
              <a:solidFill>
                <a:schemeClr val="dk1"/>
              </a:solidFill>
              <a:latin typeface="Arial"/>
              <a:ea typeface="Arial"/>
              <a:cs typeface="Arial"/>
              <a:sym typeface="Arial"/>
            </a:endParaRPr>
          </a:p>
          <a:p>
            <a:pPr indent="0" lvl="0" marL="0" marR="0" rtl="0" algn="l">
              <a:spcBef>
                <a:spcPts val="0"/>
              </a:spcBef>
              <a:spcAft>
                <a:spcPts val="0"/>
              </a:spcAft>
              <a:buNone/>
            </a:pPr>
            <a:r>
              <a:rPr b="1" lang="en-GB" sz="1800">
                <a:solidFill>
                  <a:schemeClr val="dk1"/>
                </a:solidFill>
                <a:latin typeface="Arial"/>
                <a:ea typeface="Arial"/>
                <a:cs typeface="Arial"/>
                <a:sym typeface="Arial"/>
              </a:rPr>
              <a:t>Students:</a:t>
            </a:r>
            <a:endParaRPr/>
          </a:p>
          <a:p>
            <a:pPr indent="0" lvl="0" marL="0" marR="0" rtl="0" algn="l">
              <a:spcBef>
                <a:spcPts val="0"/>
              </a:spcBef>
              <a:spcAft>
                <a:spcPts val="0"/>
              </a:spcAft>
              <a:buNone/>
            </a:pPr>
            <a:r>
              <a:rPr b="1" lang="en-GB" sz="1800">
                <a:solidFill>
                  <a:schemeClr val="dk1"/>
                </a:solidFill>
                <a:latin typeface="Arial"/>
                <a:ea typeface="Arial"/>
                <a:cs typeface="Arial"/>
                <a:sym typeface="Arial"/>
              </a:rPr>
              <a:t>Nicoleta Damian (2120244)</a:t>
            </a:r>
            <a:endParaRPr b="1" sz="1800">
              <a:solidFill>
                <a:schemeClr val="dk1"/>
              </a:solidFill>
              <a:latin typeface="Arial"/>
              <a:ea typeface="Arial"/>
              <a:cs typeface="Arial"/>
              <a:sym typeface="Arial"/>
            </a:endParaRPr>
          </a:p>
          <a:p>
            <a:pPr indent="0" lvl="0" marL="0" marR="0" rtl="0" algn="l">
              <a:spcBef>
                <a:spcPts val="0"/>
              </a:spcBef>
              <a:spcAft>
                <a:spcPts val="0"/>
              </a:spcAft>
              <a:buNone/>
            </a:pPr>
            <a:r>
              <a:rPr b="1" lang="en-GB" sz="1800">
                <a:solidFill>
                  <a:schemeClr val="dk1"/>
                </a:solidFill>
                <a:latin typeface="Arial"/>
                <a:ea typeface="Arial"/>
                <a:cs typeface="Arial"/>
                <a:sym typeface="Arial"/>
              </a:rPr>
              <a:t>Alexandru- Dumitru Otvos (2117470)</a:t>
            </a:r>
            <a:endParaRPr b="1" sz="1800">
              <a:solidFill>
                <a:schemeClr val="dk1"/>
              </a:solidFill>
              <a:latin typeface="Arial"/>
              <a:ea typeface="Arial"/>
              <a:cs typeface="Arial"/>
              <a:sym typeface="Arial"/>
            </a:endParaRPr>
          </a:p>
          <a:p>
            <a:pPr indent="0" lvl="0" marL="0" marR="0" rtl="0" algn="l">
              <a:spcBef>
                <a:spcPts val="0"/>
              </a:spcBef>
              <a:spcAft>
                <a:spcPts val="0"/>
              </a:spcAft>
              <a:buNone/>
            </a:pPr>
            <a:r>
              <a:rPr b="1" lang="en-GB" sz="1800">
                <a:solidFill>
                  <a:schemeClr val="dk1"/>
                </a:solidFill>
                <a:latin typeface="Arial"/>
                <a:ea typeface="Arial"/>
                <a:cs typeface="Arial"/>
                <a:sym typeface="Arial"/>
              </a:rPr>
              <a:t>Melitsa Ahmed (2111603)</a:t>
            </a:r>
            <a:endParaRPr b="1" sz="1800">
              <a:solidFill>
                <a:schemeClr val="dk1"/>
              </a:solidFill>
              <a:latin typeface="Arial"/>
              <a:ea typeface="Arial"/>
              <a:cs typeface="Arial"/>
              <a:sym typeface="Arial"/>
            </a:endParaRPr>
          </a:p>
          <a:p>
            <a:pPr indent="0" lvl="0" marL="0" marR="0" rtl="0" algn="l">
              <a:spcBef>
                <a:spcPts val="0"/>
              </a:spcBef>
              <a:spcAft>
                <a:spcPts val="0"/>
              </a:spcAft>
              <a:buNone/>
            </a:pPr>
            <a:r>
              <a:rPr b="1" lang="en-GB" sz="1800">
                <a:solidFill>
                  <a:schemeClr val="dk1"/>
                </a:solidFill>
                <a:latin typeface="Arial"/>
                <a:ea typeface="Arial"/>
                <a:cs typeface="Arial"/>
                <a:sym typeface="Arial"/>
              </a:rPr>
              <a:t>Georgian Ionut Pavel (2030935)</a:t>
            </a:r>
            <a:endParaRPr b="1" sz="1800">
              <a:solidFill>
                <a:schemeClr val="dk1"/>
              </a:solidFill>
              <a:latin typeface="Arial"/>
              <a:ea typeface="Arial"/>
              <a:cs typeface="Arial"/>
              <a:sym typeface="Arial"/>
            </a:endParaRPr>
          </a:p>
        </p:txBody>
      </p:sp>
      <p:pic>
        <p:nvPicPr>
          <p:cNvPr id="169" name="Google Shape;169;p1"/>
          <p:cNvPicPr preferRelativeResize="0"/>
          <p:nvPr/>
        </p:nvPicPr>
        <p:blipFill rotWithShape="1">
          <a:blip r:embed="rId3">
            <a:alphaModFix/>
          </a:blip>
          <a:srcRect b="0" l="0" r="0" t="0"/>
          <a:stretch/>
        </p:blipFill>
        <p:spPr>
          <a:xfrm>
            <a:off x="3636040" y="817635"/>
            <a:ext cx="3508990" cy="87650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3" name="Shape 173"/>
        <p:cNvGrpSpPr/>
        <p:nvPr/>
      </p:nvGrpSpPr>
      <p:grpSpPr>
        <a:xfrm>
          <a:off x="0" y="0"/>
          <a:ext cx="0" cy="0"/>
          <a:chOff x="0" y="0"/>
          <a:chExt cx="0" cy="0"/>
        </a:xfrm>
      </p:grpSpPr>
      <p:sp>
        <p:nvSpPr>
          <p:cNvPr id="174" name="Google Shape;174;p2"/>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rPr lang="en-GB"/>
              <a:t>NHS England London </a:t>
            </a:r>
            <a:endParaRPr/>
          </a:p>
        </p:txBody>
      </p:sp>
      <p:sp>
        <p:nvSpPr>
          <p:cNvPr id="175" name="Google Shape;175;p2"/>
          <p:cNvSpPr txBox="1"/>
          <p:nvPr>
            <p:ph idx="1" type="body"/>
          </p:nvPr>
        </p:nvSpPr>
        <p:spPr>
          <a:xfrm>
            <a:off x="677334" y="2160589"/>
            <a:ext cx="3957349" cy="3749323"/>
          </a:xfrm>
          <a:prstGeom prst="rect">
            <a:avLst/>
          </a:prstGeom>
          <a:noFill/>
          <a:ln>
            <a:noFill/>
          </a:ln>
        </p:spPr>
        <p:txBody>
          <a:bodyPr anchorCtr="0" anchor="t" bIns="45700" lIns="91425" spcFirstLastPara="1" rIns="91425" wrap="square" tIns="45700">
            <a:normAutofit/>
          </a:bodyPr>
          <a:lstStyle/>
          <a:p>
            <a:pPr indent="-342900" lvl="0" marL="342900" rtl="0" algn="l">
              <a:lnSpc>
                <a:spcPct val="90000"/>
              </a:lnSpc>
              <a:spcBef>
                <a:spcPts val="0"/>
              </a:spcBef>
              <a:spcAft>
                <a:spcPts val="0"/>
              </a:spcAft>
              <a:buSzPts val="1200"/>
              <a:buChar char="►"/>
            </a:pPr>
            <a:r>
              <a:rPr lang="en-GB" sz="1500"/>
              <a:t>The NHS in London provides over than £15 billion in services to the capital's 8.17 million residents. General proffesionals (GPs) and over 140 specialised service industries, including such: </a:t>
            </a:r>
            <a:endParaRPr sz="1500"/>
          </a:p>
          <a:p>
            <a:pPr indent="-342900" lvl="0" marL="342900" rtl="0" algn="l">
              <a:lnSpc>
                <a:spcPct val="90000"/>
              </a:lnSpc>
              <a:spcBef>
                <a:spcPts val="1000"/>
              </a:spcBef>
              <a:spcAft>
                <a:spcPts val="0"/>
              </a:spcAft>
              <a:buSzPts val="1200"/>
              <a:buChar char="►"/>
            </a:pPr>
            <a:r>
              <a:rPr lang="en-GB" sz="1500"/>
              <a:t>HIV Treatment </a:t>
            </a:r>
            <a:endParaRPr sz="1500"/>
          </a:p>
          <a:p>
            <a:pPr indent="-342900" lvl="0" marL="342900" rtl="0" algn="l">
              <a:lnSpc>
                <a:spcPct val="90000"/>
              </a:lnSpc>
              <a:spcBef>
                <a:spcPts val="1000"/>
              </a:spcBef>
              <a:spcAft>
                <a:spcPts val="0"/>
              </a:spcAft>
              <a:buSzPts val="1200"/>
              <a:buChar char="►"/>
            </a:pPr>
            <a:r>
              <a:rPr lang="en-GB" sz="1500"/>
              <a:t>Mental Illness </a:t>
            </a:r>
            <a:endParaRPr sz="1500"/>
          </a:p>
          <a:p>
            <a:pPr indent="-342900" lvl="0" marL="342900" rtl="0" algn="l">
              <a:lnSpc>
                <a:spcPct val="90000"/>
              </a:lnSpc>
              <a:spcBef>
                <a:spcPts val="1000"/>
              </a:spcBef>
              <a:spcAft>
                <a:spcPts val="0"/>
              </a:spcAft>
              <a:buSzPts val="1200"/>
              <a:buChar char="►"/>
            </a:pPr>
            <a:r>
              <a:rPr lang="en-GB" sz="1500"/>
              <a:t>Congenital heart disease treatment for children </a:t>
            </a:r>
            <a:endParaRPr sz="1500"/>
          </a:p>
          <a:p>
            <a:pPr indent="-342900" lvl="0" marL="342900" rtl="0" algn="l">
              <a:lnSpc>
                <a:spcPct val="90000"/>
              </a:lnSpc>
              <a:spcBef>
                <a:spcPts val="1000"/>
              </a:spcBef>
              <a:spcAft>
                <a:spcPts val="0"/>
              </a:spcAft>
              <a:buSzPts val="1200"/>
              <a:buChar char="►"/>
            </a:pPr>
            <a:r>
              <a:rPr lang="en-GB" sz="1500"/>
              <a:t>Therapies for genetic disorders </a:t>
            </a:r>
            <a:endParaRPr sz="1500"/>
          </a:p>
          <a:p>
            <a:pPr indent="-342900" lvl="0" marL="342900" rtl="0" algn="l">
              <a:lnSpc>
                <a:spcPct val="90000"/>
              </a:lnSpc>
              <a:spcBef>
                <a:spcPts val="1000"/>
              </a:spcBef>
              <a:spcAft>
                <a:spcPts val="0"/>
              </a:spcAft>
              <a:buSzPts val="1200"/>
              <a:buChar char="►"/>
            </a:pPr>
            <a:r>
              <a:rPr lang="en-GB" sz="1500"/>
              <a:t>Complex spinal surgery </a:t>
            </a:r>
            <a:endParaRPr sz="1500"/>
          </a:p>
          <a:p>
            <a:pPr indent="-342900" lvl="0" marL="342900" rtl="0" algn="l">
              <a:lnSpc>
                <a:spcPct val="90000"/>
              </a:lnSpc>
              <a:spcBef>
                <a:spcPts val="1000"/>
              </a:spcBef>
              <a:spcAft>
                <a:spcPts val="0"/>
              </a:spcAft>
              <a:buSzPts val="1200"/>
              <a:buChar char="►"/>
            </a:pPr>
            <a:r>
              <a:rPr lang="en-GB" sz="1500"/>
              <a:t>Healthcare for people involved in the lawbreaker judicial scheme</a:t>
            </a:r>
            <a:endParaRPr sz="1500"/>
          </a:p>
        </p:txBody>
      </p:sp>
      <p:pic>
        <p:nvPicPr>
          <p:cNvPr id="176" name="Google Shape;176;p2"/>
          <p:cNvPicPr preferRelativeResize="0"/>
          <p:nvPr/>
        </p:nvPicPr>
        <p:blipFill rotWithShape="1">
          <a:blip r:embed="rId3">
            <a:alphaModFix/>
          </a:blip>
          <a:srcRect b="0" l="0" r="0" t="0"/>
          <a:stretch/>
        </p:blipFill>
        <p:spPr>
          <a:xfrm>
            <a:off x="4987137" y="2159331"/>
            <a:ext cx="4204989" cy="2675902"/>
          </a:xfrm>
          <a:prstGeom prst="rect">
            <a:avLst/>
          </a:prstGeom>
          <a:noFill/>
          <a:ln>
            <a:noFill/>
          </a:ln>
        </p:spPr>
      </p:pic>
      <p:sp>
        <p:nvSpPr>
          <p:cNvPr id="177" name="Google Shape;177;p2"/>
          <p:cNvSpPr txBox="1"/>
          <p:nvPr/>
        </p:nvSpPr>
        <p:spPr>
          <a:xfrm>
            <a:off x="2349529" y="5932994"/>
            <a:ext cx="2461381" cy="323165"/>
          </a:xfrm>
          <a:prstGeom prst="rect">
            <a:avLst/>
          </a:prstGeom>
          <a:solidFill>
            <a:schemeClr val="lt1"/>
          </a:solidFill>
          <a:ln cap="rnd" cmpd="sng" w="19050">
            <a:solidFill>
              <a:schemeClr val="lt1"/>
            </a:solidFill>
            <a:prstDash val="solid"/>
            <a:round/>
            <a:headEnd len="sm" w="sm" type="none"/>
            <a:tailEnd len="sm" w="sm" type="none"/>
          </a:ln>
        </p:spPr>
        <p:txBody>
          <a:bodyPr anchorCtr="0" anchor="ctr" bIns="45700" lIns="91425" spcFirstLastPara="1" rIns="91425" wrap="square" tIns="45700">
            <a:spAutoFit/>
          </a:bodyPr>
          <a:lstStyle/>
          <a:p>
            <a:pPr indent="0" lvl="0" marL="0" marR="0" rtl="0" algn="l">
              <a:spcBef>
                <a:spcPts val="0"/>
              </a:spcBef>
              <a:spcAft>
                <a:spcPts val="0"/>
              </a:spcAft>
              <a:buNone/>
            </a:pPr>
            <a:r>
              <a:rPr lang="en-GB" sz="1500">
                <a:solidFill>
                  <a:srgbClr val="3F3F3F"/>
                </a:solidFill>
                <a:latin typeface="Trebuchet MS"/>
                <a:ea typeface="Trebuchet MS"/>
                <a:cs typeface="Trebuchet MS"/>
                <a:sym typeface="Trebuchet MS"/>
              </a:rPr>
              <a:t>(NHS England 2022)</a:t>
            </a:r>
            <a:endParaRPr sz="1500">
              <a:solidFill>
                <a:srgbClr val="3F3F3F"/>
              </a:solidFill>
              <a:latin typeface="Trebuchet MS"/>
              <a:ea typeface="Trebuchet MS"/>
              <a:cs typeface="Trebuchet MS"/>
              <a:sym typeface="Trebuchet MS"/>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1" name="Shape 181"/>
        <p:cNvGrpSpPr/>
        <p:nvPr/>
      </p:nvGrpSpPr>
      <p:grpSpPr>
        <a:xfrm>
          <a:off x="0" y="0"/>
          <a:ext cx="0" cy="0"/>
          <a:chOff x="0" y="0"/>
          <a:chExt cx="0" cy="0"/>
        </a:xfrm>
      </p:grpSpPr>
      <p:sp>
        <p:nvSpPr>
          <p:cNvPr id="182" name="Google Shape;182;p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rebuchet MS"/>
              <a:ea typeface="Trebuchet MS"/>
              <a:cs typeface="Trebuchet MS"/>
              <a:sym typeface="Trebuchet MS"/>
            </a:endParaRPr>
          </a:p>
        </p:txBody>
      </p:sp>
      <p:sp>
        <p:nvSpPr>
          <p:cNvPr id="183" name="Google Shape;183;p3"/>
          <p:cNvSpPr/>
          <p:nvPr/>
        </p:nvSpPr>
        <p:spPr>
          <a:xfrm>
            <a:off x="0" y="-3"/>
            <a:ext cx="4660126" cy="6858000"/>
          </a:xfrm>
          <a:prstGeom prst="rect">
            <a:avLst/>
          </a:prstGeom>
          <a:solidFill>
            <a:schemeClr val="dk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rebuchet MS"/>
              <a:ea typeface="Trebuchet MS"/>
              <a:cs typeface="Trebuchet MS"/>
              <a:sym typeface="Trebuchet MS"/>
            </a:endParaRPr>
          </a:p>
        </p:txBody>
      </p:sp>
      <p:sp>
        <p:nvSpPr>
          <p:cNvPr id="184" name="Google Shape;184;p3"/>
          <p:cNvSpPr/>
          <p:nvPr/>
        </p:nvSpPr>
        <p:spPr>
          <a:xfrm rot="10800000">
            <a:off x="4660127" y="-3"/>
            <a:ext cx="1056745" cy="6858001"/>
          </a:xfrm>
          <a:prstGeom prst="triangle">
            <a:avLst>
              <a:gd fmla="val 100000" name="adj"/>
            </a:avLst>
          </a:prstGeom>
          <a:solidFill>
            <a:schemeClr val="dk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rebuchet MS"/>
              <a:ea typeface="Trebuchet MS"/>
              <a:cs typeface="Trebuchet MS"/>
              <a:sym typeface="Trebuchet MS"/>
            </a:endParaRPr>
          </a:p>
        </p:txBody>
      </p:sp>
      <p:sp>
        <p:nvSpPr>
          <p:cNvPr id="185" name="Google Shape;185;p3"/>
          <p:cNvSpPr txBox="1"/>
          <p:nvPr>
            <p:ph idx="1" type="body"/>
          </p:nvPr>
        </p:nvSpPr>
        <p:spPr>
          <a:xfrm>
            <a:off x="673754" y="2160590"/>
            <a:ext cx="3973943" cy="344011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lang="en-GB">
                <a:solidFill>
                  <a:schemeClr val="lt1"/>
                </a:solidFill>
              </a:rPr>
              <a:t>Significant challenges for the London NHS include:</a:t>
            </a:r>
            <a:endParaRPr>
              <a:solidFill>
                <a:schemeClr val="lt1"/>
              </a:solidFill>
            </a:endParaRPr>
          </a:p>
          <a:p>
            <a:pPr indent="-342900" lvl="0" marL="342900" rtl="0" algn="l">
              <a:spcBef>
                <a:spcPts val="1000"/>
              </a:spcBef>
              <a:spcAft>
                <a:spcPts val="0"/>
              </a:spcAft>
              <a:buSzPts val="1440"/>
              <a:buChar char="►"/>
            </a:pPr>
            <a:r>
              <a:rPr lang="en-GB">
                <a:solidFill>
                  <a:schemeClr val="lt1"/>
                </a:solidFill>
              </a:rPr>
              <a:t> An increasing ageing and rising service demand </a:t>
            </a:r>
            <a:endParaRPr>
              <a:solidFill>
                <a:schemeClr val="lt1"/>
              </a:solidFill>
            </a:endParaRPr>
          </a:p>
          <a:p>
            <a:pPr indent="-342900" lvl="0" marL="342900" rtl="0" algn="l">
              <a:spcBef>
                <a:spcPts val="1000"/>
              </a:spcBef>
              <a:spcAft>
                <a:spcPts val="0"/>
              </a:spcAft>
              <a:buSzPts val="1440"/>
              <a:buChar char="►"/>
            </a:pPr>
            <a:r>
              <a:rPr lang="en-GB">
                <a:solidFill>
                  <a:schemeClr val="lt1"/>
                </a:solidFill>
              </a:rPr>
              <a:t>More of us are living with long-term diseases</a:t>
            </a:r>
            <a:endParaRPr>
              <a:solidFill>
                <a:schemeClr val="lt1"/>
              </a:solidFill>
            </a:endParaRPr>
          </a:p>
          <a:p>
            <a:pPr indent="-342900" lvl="0" marL="342900" rtl="0" algn="l">
              <a:spcBef>
                <a:spcPts val="1000"/>
              </a:spcBef>
              <a:spcAft>
                <a:spcPts val="0"/>
              </a:spcAft>
              <a:buSzPts val="1440"/>
              <a:buChar char="►"/>
            </a:pPr>
            <a:r>
              <a:rPr lang="en-GB">
                <a:solidFill>
                  <a:schemeClr val="lt1"/>
                </a:solidFill>
              </a:rPr>
              <a:t>Significant differences through quality and health consequences. (NHS People Plan 2020/2021)</a:t>
            </a:r>
            <a:endParaRPr>
              <a:solidFill>
                <a:schemeClr val="lt1"/>
              </a:solidFill>
            </a:endParaRPr>
          </a:p>
        </p:txBody>
      </p:sp>
      <p:pic>
        <p:nvPicPr>
          <p:cNvPr id="186" name="Google Shape;186;p3"/>
          <p:cNvPicPr preferRelativeResize="0"/>
          <p:nvPr/>
        </p:nvPicPr>
        <p:blipFill rotWithShape="1">
          <a:blip r:embed="rId3">
            <a:alphaModFix/>
          </a:blip>
          <a:srcRect b="0" l="0" r="0" t="0"/>
          <a:stretch/>
        </p:blipFill>
        <p:spPr>
          <a:xfrm>
            <a:off x="6096001" y="1711360"/>
            <a:ext cx="5143500" cy="3422765"/>
          </a:xfrm>
          <a:prstGeom prst="rect">
            <a:avLst/>
          </a:prstGeom>
          <a:noFill/>
          <a:ln>
            <a:noFill/>
          </a:ln>
        </p:spPr>
      </p:pic>
      <p:sp>
        <p:nvSpPr>
          <p:cNvPr id="187" name="Google Shape;187;p3"/>
          <p:cNvSpPr/>
          <p:nvPr/>
        </p:nvSpPr>
        <p:spPr>
          <a:xfrm flipH="1">
            <a:off x="11755696" y="4013200"/>
            <a:ext cx="448733" cy="2844800"/>
          </a:xfrm>
          <a:prstGeom prst="triangle">
            <a:avLst>
              <a:gd fmla="val 0" name="adj"/>
            </a:avLst>
          </a:prstGeom>
          <a:solidFill>
            <a:schemeClr val="accent1">
              <a:alpha val="84705"/>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rebuchet MS"/>
              <a:ea typeface="Trebuchet MS"/>
              <a:cs typeface="Trebuchet MS"/>
              <a:sym typeface="Trebuchet MS"/>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191" name="Shape 191"/>
        <p:cNvGrpSpPr/>
        <p:nvPr/>
      </p:nvGrpSpPr>
      <p:grpSpPr>
        <a:xfrm>
          <a:off x="0" y="0"/>
          <a:ext cx="0" cy="0"/>
          <a:chOff x="0" y="0"/>
          <a:chExt cx="0" cy="0"/>
        </a:xfrm>
      </p:grpSpPr>
      <p:sp>
        <p:nvSpPr>
          <p:cNvPr id="192" name="Google Shape;192;p4"/>
          <p:cNvSpPr txBox="1"/>
          <p:nvPr>
            <p:ph idx="1" type="body"/>
          </p:nvPr>
        </p:nvSpPr>
        <p:spPr>
          <a:xfrm>
            <a:off x="5209563" y="2160589"/>
            <a:ext cx="4064439" cy="3880773"/>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1200"/>
              <a:buNone/>
            </a:pPr>
            <a:r>
              <a:rPr lang="en-GB" sz="1500"/>
              <a:t>There are two kinds of communications in health and social care settings:</a:t>
            </a:r>
            <a:endParaRPr sz="1500"/>
          </a:p>
          <a:p>
            <a:pPr indent="-342900" lvl="0" marL="342900" rtl="0" algn="l">
              <a:lnSpc>
                <a:spcPct val="90000"/>
              </a:lnSpc>
              <a:spcBef>
                <a:spcPts val="1000"/>
              </a:spcBef>
              <a:spcAft>
                <a:spcPts val="0"/>
              </a:spcAft>
              <a:buSzPts val="1200"/>
              <a:buChar char="►"/>
            </a:pPr>
            <a:r>
              <a:rPr lang="en-GB" sz="1500"/>
              <a:t>Communication among healthcare staff. </a:t>
            </a:r>
            <a:endParaRPr sz="1500"/>
          </a:p>
          <a:p>
            <a:pPr indent="-342900" lvl="0" marL="342900" rtl="0" algn="l">
              <a:lnSpc>
                <a:spcPct val="90000"/>
              </a:lnSpc>
              <a:spcBef>
                <a:spcPts val="1000"/>
              </a:spcBef>
              <a:spcAft>
                <a:spcPts val="0"/>
              </a:spcAft>
              <a:buSzPts val="1200"/>
              <a:buChar char="►"/>
            </a:pPr>
            <a:r>
              <a:rPr lang="en-GB" sz="1500"/>
              <a:t>Customer (and/or family representative) interaction with healthcare team members. </a:t>
            </a:r>
            <a:endParaRPr sz="1500"/>
          </a:p>
          <a:p>
            <a:pPr indent="-342900" lvl="0" marL="342900" rtl="0" algn="l">
              <a:lnSpc>
                <a:spcPct val="90000"/>
              </a:lnSpc>
              <a:spcBef>
                <a:spcPts val="1000"/>
              </a:spcBef>
              <a:spcAft>
                <a:spcPts val="0"/>
              </a:spcAft>
              <a:buSzPts val="1200"/>
              <a:buChar char="►"/>
            </a:pPr>
            <a:r>
              <a:rPr lang="en-GB" sz="1500"/>
              <a:t>Communication is described effective in NHS settings whenever the receiver, either the client, a close relative, or a health and social care employee, fully knows the message given by the sender. To accomplish this, the information sharing should be evident, coherent, transparent, available, but also inclusive.</a:t>
            </a:r>
            <a:endParaRPr/>
          </a:p>
        </p:txBody>
      </p:sp>
      <p:pic>
        <p:nvPicPr>
          <p:cNvPr id="193" name="Google Shape;193;p4"/>
          <p:cNvPicPr preferRelativeResize="0"/>
          <p:nvPr/>
        </p:nvPicPr>
        <p:blipFill rotWithShape="1">
          <a:blip r:embed="rId3">
            <a:alphaModFix/>
          </a:blip>
          <a:srcRect b="-2" l="10744" r="36744" t="0"/>
          <a:stretch/>
        </p:blipFill>
        <p:spPr>
          <a:xfrm>
            <a:off x="20" y="-1"/>
            <a:ext cx="5394940" cy="6858001"/>
          </a:xfrm>
          <a:custGeom>
            <a:rect b="b" l="l" r="r" t="t"/>
            <a:pathLst>
              <a:path extrusionOk="0" h="6858000" w="5394960">
                <a:moveTo>
                  <a:pt x="842596" y="0"/>
                </a:moveTo>
                <a:lnTo>
                  <a:pt x="5394960" y="0"/>
                </a:lnTo>
                <a:lnTo>
                  <a:pt x="5394960" y="21851"/>
                </a:lnTo>
                <a:lnTo>
                  <a:pt x="4365943" y="6858000"/>
                </a:lnTo>
                <a:lnTo>
                  <a:pt x="0" y="6858000"/>
                </a:lnTo>
                <a:lnTo>
                  <a:pt x="0" y="5666154"/>
                </a:lnTo>
                <a:close/>
              </a:path>
            </a:pathLst>
          </a:custGeom>
          <a:noFill/>
          <a:ln>
            <a:noFill/>
          </a:ln>
        </p:spPr>
      </p:pic>
      <p:sp>
        <p:nvSpPr>
          <p:cNvPr id="194" name="Google Shape;194;p4"/>
          <p:cNvSpPr/>
          <p:nvPr/>
        </p:nvSpPr>
        <p:spPr>
          <a:xfrm rot="10800000">
            <a:off x="0" y="0"/>
            <a:ext cx="842596" cy="5666154"/>
          </a:xfrm>
          <a:prstGeom prst="triangle">
            <a:avLst>
              <a:gd fmla="val 10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8" name="Shape 198"/>
        <p:cNvGrpSpPr/>
        <p:nvPr/>
      </p:nvGrpSpPr>
      <p:grpSpPr>
        <a:xfrm>
          <a:off x="0" y="0"/>
          <a:ext cx="0" cy="0"/>
          <a:chOff x="0" y="0"/>
          <a:chExt cx="0" cy="0"/>
        </a:xfrm>
      </p:grpSpPr>
      <p:sp>
        <p:nvSpPr>
          <p:cNvPr id="199" name="Google Shape;199;p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rebuchet MS"/>
              <a:ea typeface="Trebuchet MS"/>
              <a:cs typeface="Trebuchet MS"/>
              <a:sym typeface="Trebuchet MS"/>
            </a:endParaRPr>
          </a:p>
        </p:txBody>
      </p:sp>
      <p:sp>
        <p:nvSpPr>
          <p:cNvPr id="200" name="Google Shape;200;p5"/>
          <p:cNvSpPr/>
          <p:nvPr/>
        </p:nvSpPr>
        <p:spPr>
          <a:xfrm>
            <a:off x="0" y="-3"/>
            <a:ext cx="4660126" cy="6858000"/>
          </a:xfrm>
          <a:prstGeom prst="rect">
            <a:avLst/>
          </a:prstGeom>
          <a:solidFill>
            <a:schemeClr val="dk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rebuchet MS"/>
              <a:ea typeface="Trebuchet MS"/>
              <a:cs typeface="Trebuchet MS"/>
              <a:sym typeface="Trebuchet MS"/>
            </a:endParaRPr>
          </a:p>
        </p:txBody>
      </p:sp>
      <p:sp>
        <p:nvSpPr>
          <p:cNvPr id="201" name="Google Shape;201;p5"/>
          <p:cNvSpPr/>
          <p:nvPr/>
        </p:nvSpPr>
        <p:spPr>
          <a:xfrm rot="10800000">
            <a:off x="4660127" y="-3"/>
            <a:ext cx="1056745" cy="6858001"/>
          </a:xfrm>
          <a:prstGeom prst="triangle">
            <a:avLst>
              <a:gd fmla="val 100000" name="adj"/>
            </a:avLst>
          </a:prstGeom>
          <a:solidFill>
            <a:schemeClr val="dk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rebuchet MS"/>
              <a:ea typeface="Trebuchet MS"/>
              <a:cs typeface="Trebuchet MS"/>
              <a:sym typeface="Trebuchet MS"/>
            </a:endParaRPr>
          </a:p>
        </p:txBody>
      </p:sp>
      <p:sp>
        <p:nvSpPr>
          <p:cNvPr id="202" name="Google Shape;202;p5"/>
          <p:cNvSpPr txBox="1"/>
          <p:nvPr>
            <p:ph type="title"/>
          </p:nvPr>
        </p:nvSpPr>
        <p:spPr>
          <a:xfrm>
            <a:off x="673754" y="643467"/>
            <a:ext cx="4203045" cy="137560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2300"/>
              <a:buFont typeface="Trebuchet MS"/>
              <a:buNone/>
            </a:pPr>
            <a:r>
              <a:rPr lang="en-GB" sz="2300">
                <a:solidFill>
                  <a:schemeClr val="lt1"/>
                </a:solidFill>
              </a:rPr>
              <a:t>Poor communication in communication between the NHS and healthcare users: </a:t>
            </a:r>
            <a:endParaRPr sz="2300">
              <a:solidFill>
                <a:schemeClr val="lt1"/>
              </a:solidFill>
            </a:endParaRPr>
          </a:p>
        </p:txBody>
      </p:sp>
      <p:sp>
        <p:nvSpPr>
          <p:cNvPr id="203" name="Google Shape;203;p5"/>
          <p:cNvSpPr txBox="1"/>
          <p:nvPr>
            <p:ph idx="1" type="body"/>
          </p:nvPr>
        </p:nvSpPr>
        <p:spPr>
          <a:xfrm>
            <a:off x="673754" y="2160590"/>
            <a:ext cx="3973943" cy="344011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1440"/>
              <a:buNone/>
            </a:pPr>
            <a:r>
              <a:rPr lang="en-GB">
                <a:solidFill>
                  <a:schemeClr val="lt1"/>
                </a:solidFill>
              </a:rPr>
              <a:t>Poor communication - the inverse of communicating effectively. </a:t>
            </a:r>
            <a:endParaRPr>
              <a:solidFill>
                <a:schemeClr val="lt1"/>
              </a:solidFill>
            </a:endParaRPr>
          </a:p>
          <a:p>
            <a:pPr indent="0" lvl="0" marL="0" rtl="0" algn="l">
              <a:spcBef>
                <a:spcPts val="1000"/>
              </a:spcBef>
              <a:spcAft>
                <a:spcPts val="0"/>
              </a:spcAft>
              <a:buSzPts val="1440"/>
              <a:buNone/>
            </a:pPr>
            <a:r>
              <a:rPr lang="en-GB">
                <a:solidFill>
                  <a:schemeClr val="lt1"/>
                </a:solidFill>
              </a:rPr>
              <a:t>Poor communication takes place whenever the receiver allocates a mixed message to the one intended by the sender. </a:t>
            </a:r>
            <a:endParaRPr>
              <a:solidFill>
                <a:schemeClr val="lt1"/>
              </a:solidFill>
            </a:endParaRPr>
          </a:p>
          <a:p>
            <a:pPr indent="0" lvl="0" marL="0" rtl="0" algn="l">
              <a:spcBef>
                <a:spcPts val="1000"/>
              </a:spcBef>
              <a:spcAft>
                <a:spcPts val="0"/>
              </a:spcAft>
              <a:buSzPts val="1440"/>
              <a:buNone/>
            </a:pPr>
            <a:r>
              <a:rPr lang="en-GB">
                <a:solidFill>
                  <a:schemeClr val="lt1"/>
                </a:solidFill>
              </a:rPr>
              <a:t>It occurs when the message is inaccurate, unclear, opaque, or inaccessible. Inconsistency can lead to confusion and the loss of important information.</a:t>
            </a:r>
            <a:endParaRPr>
              <a:solidFill>
                <a:schemeClr val="lt1"/>
              </a:solidFill>
            </a:endParaRPr>
          </a:p>
          <a:p>
            <a:pPr indent="0" lvl="0" marL="0" rtl="0" algn="l">
              <a:spcBef>
                <a:spcPts val="1000"/>
              </a:spcBef>
              <a:spcAft>
                <a:spcPts val="0"/>
              </a:spcAft>
              <a:buSzPts val="1440"/>
              <a:buNone/>
            </a:pPr>
            <a:r>
              <a:t/>
            </a:r>
            <a:endParaRPr>
              <a:solidFill>
                <a:schemeClr val="lt1"/>
              </a:solidFill>
            </a:endParaRPr>
          </a:p>
        </p:txBody>
      </p:sp>
      <p:pic>
        <p:nvPicPr>
          <p:cNvPr id="204" name="Google Shape;204;p5"/>
          <p:cNvPicPr preferRelativeResize="0"/>
          <p:nvPr/>
        </p:nvPicPr>
        <p:blipFill rotWithShape="1">
          <a:blip r:embed="rId3">
            <a:alphaModFix/>
          </a:blip>
          <a:srcRect b="0" l="0" r="0" t="0"/>
          <a:stretch/>
        </p:blipFill>
        <p:spPr>
          <a:xfrm>
            <a:off x="6096001" y="1982562"/>
            <a:ext cx="5143500" cy="2880360"/>
          </a:xfrm>
          <a:prstGeom prst="rect">
            <a:avLst/>
          </a:prstGeom>
          <a:noFill/>
          <a:ln>
            <a:noFill/>
          </a:ln>
        </p:spPr>
      </p:pic>
      <p:sp>
        <p:nvSpPr>
          <p:cNvPr id="205" name="Google Shape;205;p5"/>
          <p:cNvSpPr/>
          <p:nvPr/>
        </p:nvSpPr>
        <p:spPr>
          <a:xfrm flipH="1">
            <a:off x="11755696" y="4013200"/>
            <a:ext cx="448733" cy="2844800"/>
          </a:xfrm>
          <a:prstGeom prst="triangle">
            <a:avLst>
              <a:gd fmla="val 0" name="adj"/>
            </a:avLst>
          </a:prstGeom>
          <a:solidFill>
            <a:schemeClr val="accent1">
              <a:alpha val="84705"/>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rebuchet MS"/>
              <a:ea typeface="Trebuchet MS"/>
              <a:cs typeface="Trebuchet MS"/>
              <a:sym typeface="Trebuchet MS"/>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6"/>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Trebuchet MS"/>
              <a:buNone/>
            </a:pPr>
            <a:r>
              <a:rPr lang="en-GB"/>
              <a:t>Barriers existing in communication that impede it to be effective for NHS London:</a:t>
            </a:r>
            <a:endParaRPr/>
          </a:p>
        </p:txBody>
      </p:sp>
      <p:sp>
        <p:nvSpPr>
          <p:cNvPr id="211" name="Google Shape;211;p6"/>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lnSpcReduction="10000"/>
          </a:bodyPr>
          <a:lstStyle/>
          <a:p>
            <a:pPr indent="0" lvl="0" marL="0" rtl="0" algn="l">
              <a:spcBef>
                <a:spcPts val="0"/>
              </a:spcBef>
              <a:spcAft>
                <a:spcPts val="0"/>
              </a:spcAft>
              <a:buSzPts val="1440"/>
              <a:buNone/>
            </a:pPr>
            <a:r>
              <a:rPr lang="en-GB"/>
              <a:t>Main barriers between nurses and patients: </a:t>
            </a:r>
            <a:endParaRPr/>
          </a:p>
          <a:p>
            <a:pPr indent="-342900" lvl="0" marL="342900" rtl="0" algn="l">
              <a:spcBef>
                <a:spcPts val="1000"/>
              </a:spcBef>
              <a:spcAft>
                <a:spcPts val="0"/>
              </a:spcAft>
              <a:buSzPts val="1440"/>
              <a:buChar char="►"/>
            </a:pPr>
            <a:r>
              <a:rPr lang="en-GB"/>
              <a:t>Competitive requirements </a:t>
            </a:r>
            <a:endParaRPr/>
          </a:p>
          <a:p>
            <a:pPr indent="-342900" lvl="0" marL="342900" rtl="0" algn="l">
              <a:spcBef>
                <a:spcPts val="1000"/>
              </a:spcBef>
              <a:spcAft>
                <a:spcPts val="0"/>
              </a:spcAft>
              <a:buSzPts val="1440"/>
              <a:buChar char="►"/>
            </a:pPr>
            <a:r>
              <a:rPr lang="en-GB"/>
              <a:t>Lack of privacy </a:t>
            </a:r>
            <a:endParaRPr/>
          </a:p>
          <a:p>
            <a:pPr indent="-342900" lvl="0" marL="342900" rtl="0" algn="l">
              <a:spcBef>
                <a:spcPts val="1000"/>
              </a:spcBef>
              <a:spcAft>
                <a:spcPts val="0"/>
              </a:spcAft>
              <a:buSzPts val="1440"/>
              <a:buChar char="►"/>
            </a:pPr>
            <a:r>
              <a:rPr lang="en-GB"/>
              <a:t>Noise level </a:t>
            </a:r>
            <a:endParaRPr/>
          </a:p>
          <a:p>
            <a:pPr indent="-342900" lvl="0" marL="342900" rtl="0" algn="l">
              <a:spcBef>
                <a:spcPts val="1000"/>
              </a:spcBef>
              <a:spcAft>
                <a:spcPts val="0"/>
              </a:spcAft>
              <a:buSzPts val="1440"/>
              <a:buChar char="►"/>
            </a:pPr>
            <a:r>
              <a:rPr lang="en-GB"/>
              <a:t>Use of jargon </a:t>
            </a:r>
            <a:endParaRPr/>
          </a:p>
          <a:p>
            <a:pPr indent="-342900" lvl="0" marL="342900" rtl="0" algn="l">
              <a:spcBef>
                <a:spcPts val="1000"/>
              </a:spcBef>
              <a:spcAft>
                <a:spcPts val="0"/>
              </a:spcAft>
              <a:buSzPts val="1440"/>
              <a:buChar char="►"/>
            </a:pPr>
            <a:r>
              <a:rPr lang="en-GB"/>
              <a:t>Information overload </a:t>
            </a:r>
            <a:endParaRPr/>
          </a:p>
          <a:p>
            <a:pPr indent="-342900" lvl="0" marL="342900" rtl="0" algn="l">
              <a:spcBef>
                <a:spcPts val="1000"/>
              </a:spcBef>
              <a:spcAft>
                <a:spcPts val="0"/>
              </a:spcAft>
              <a:buSzPts val="1440"/>
              <a:buChar char="►"/>
            </a:pPr>
            <a:r>
              <a:rPr lang="en-GB"/>
              <a:t>Patients’ diagnosis, medicines, pain or even anxiety</a:t>
            </a:r>
            <a:endParaRPr/>
          </a:p>
          <a:p>
            <a:pPr indent="-342900" lvl="0" marL="342900" rtl="0" algn="l">
              <a:spcBef>
                <a:spcPts val="1000"/>
              </a:spcBef>
              <a:spcAft>
                <a:spcPts val="0"/>
              </a:spcAft>
              <a:buSzPts val="1440"/>
              <a:buChar char="►"/>
            </a:pPr>
            <a:r>
              <a:rPr lang="en-GB"/>
              <a:t>NHS workers’ and patients’ cultural and religious values and beliefs </a:t>
            </a:r>
            <a:endParaRPr/>
          </a:p>
          <a:p>
            <a:pPr indent="0" lvl="0" marL="0" rtl="0" algn="l">
              <a:spcBef>
                <a:spcPts val="1000"/>
              </a:spcBef>
              <a:spcAft>
                <a:spcPts val="0"/>
              </a:spcAft>
              <a:buSzPts val="1440"/>
              <a:buNone/>
            </a:pPr>
            <a:r>
              <a:rPr lang="en-GB"/>
              <a:t>                              </a:t>
            </a:r>
            <a:r>
              <a:rPr i="1" lang="en-GB"/>
              <a:t> (</a:t>
            </a:r>
            <a:r>
              <a:rPr b="1" i="1" lang="en-GB" u="none" strike="noStrike">
                <a:solidFill>
                  <a:srgbClr val="444444"/>
                </a:solidFill>
                <a:latin typeface="Basic"/>
                <a:ea typeface="Basic"/>
                <a:cs typeface="Basic"/>
                <a:sym typeface="Basic"/>
              </a:rPr>
              <a:t>Ali M</a:t>
            </a:r>
            <a:r>
              <a:rPr b="0" i="1" lang="en-GB" u="none" strike="noStrike">
                <a:solidFill>
                  <a:srgbClr val="444444"/>
                </a:solidFill>
                <a:latin typeface="Basic"/>
                <a:ea typeface="Basic"/>
                <a:cs typeface="Basic"/>
                <a:sym typeface="Basic"/>
              </a:rPr>
              <a:t> (2017) Communication skills 2: overcoming barriers to              </a:t>
            </a:r>
            <a:endParaRPr/>
          </a:p>
          <a:p>
            <a:pPr indent="0" lvl="0" marL="0" rtl="0" algn="l">
              <a:spcBef>
                <a:spcPts val="1000"/>
              </a:spcBef>
              <a:spcAft>
                <a:spcPts val="0"/>
              </a:spcAft>
              <a:buSzPts val="1440"/>
              <a:buNone/>
            </a:pPr>
            <a:r>
              <a:rPr i="1" lang="en-GB">
                <a:solidFill>
                  <a:srgbClr val="444444"/>
                </a:solidFill>
                <a:latin typeface="Basic"/>
                <a:ea typeface="Basic"/>
                <a:cs typeface="Basic"/>
                <a:sym typeface="Basic"/>
              </a:rPr>
              <a:t>                                                                 </a:t>
            </a:r>
            <a:r>
              <a:rPr b="0" i="1" lang="en-GB" u="none" strike="noStrike">
                <a:solidFill>
                  <a:srgbClr val="444444"/>
                </a:solidFill>
                <a:latin typeface="Basic"/>
                <a:ea typeface="Basic"/>
                <a:cs typeface="Basic"/>
                <a:sym typeface="Basic"/>
              </a:rPr>
              <a:t>effective communication Nursing Times</a:t>
            </a:r>
            <a:r>
              <a:rPr i="1" lang="en-GB">
                <a:solidFill>
                  <a:srgbClr val="444444"/>
                </a:solidFill>
                <a:latin typeface="Basic"/>
                <a:ea typeface="Basic"/>
                <a:cs typeface="Basic"/>
                <a:sym typeface="Basic"/>
              </a:rPr>
              <a:t>)</a:t>
            </a:r>
            <a:endParaRPr i="1"/>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7"/>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Trebuchet MS"/>
              <a:buNone/>
            </a:pPr>
            <a:r>
              <a:rPr lang="en-GB"/>
              <a:t>How should NHS London use The Shannon-Weaver Model of communication and The Schramm’s Model of communication?</a:t>
            </a:r>
            <a:endParaRPr/>
          </a:p>
        </p:txBody>
      </p:sp>
      <p:sp>
        <p:nvSpPr>
          <p:cNvPr id="217" name="Google Shape;217;p7"/>
          <p:cNvSpPr txBox="1"/>
          <p:nvPr>
            <p:ph idx="1" type="body"/>
          </p:nvPr>
        </p:nvSpPr>
        <p:spPr>
          <a:xfrm>
            <a:off x="677334" y="2367627"/>
            <a:ext cx="8596668" cy="3880773"/>
          </a:xfrm>
          <a:prstGeom prst="rect">
            <a:avLst/>
          </a:prstGeom>
          <a:noFill/>
          <a:ln>
            <a:noFill/>
          </a:ln>
        </p:spPr>
        <p:txBody>
          <a:bodyPr anchorCtr="0" anchor="t" bIns="45700" lIns="91425" spcFirstLastPara="1" rIns="91425" wrap="square" tIns="45700">
            <a:normAutofit lnSpcReduction="10000"/>
          </a:bodyPr>
          <a:lstStyle/>
          <a:p>
            <a:pPr indent="-342900" lvl="0" marL="342900" rtl="0" algn="l">
              <a:spcBef>
                <a:spcPts val="0"/>
              </a:spcBef>
              <a:spcAft>
                <a:spcPts val="0"/>
              </a:spcAft>
              <a:buSzPts val="1440"/>
              <a:buChar char="►"/>
            </a:pPr>
            <a:r>
              <a:rPr lang="en-GB"/>
              <a:t>The Shannon- Weaver Model of communication is the solution for one important barrier in effective communication – </a:t>
            </a:r>
            <a:r>
              <a:rPr b="1" lang="en-GB"/>
              <a:t>Noise </a:t>
            </a:r>
            <a:r>
              <a:rPr lang="en-GB"/>
              <a:t>(external and internal)</a:t>
            </a:r>
            <a:endParaRPr/>
          </a:p>
          <a:p>
            <a:pPr indent="0" lvl="0" marL="0" rtl="0" algn="l">
              <a:spcBef>
                <a:spcPts val="1000"/>
              </a:spcBef>
              <a:spcAft>
                <a:spcPts val="0"/>
              </a:spcAft>
              <a:buSzPts val="1440"/>
              <a:buNone/>
            </a:pPr>
            <a:r>
              <a:rPr lang="en-GB"/>
              <a:t>This model clearly explains that is important for NHS London to minimise or stop the noise to eliminate the barrier and create effective verbal communication.</a:t>
            </a:r>
            <a:endParaRPr/>
          </a:p>
          <a:p>
            <a:pPr indent="0" lvl="0" marL="0" rtl="0" algn="l">
              <a:spcBef>
                <a:spcPts val="1000"/>
              </a:spcBef>
              <a:spcAft>
                <a:spcPts val="0"/>
              </a:spcAft>
              <a:buSzPts val="1440"/>
              <a:buNone/>
            </a:pPr>
            <a:r>
              <a:rPr lang="en-GB"/>
              <a:t>(Shannon-Weaver,1948)</a:t>
            </a:r>
            <a:endParaRPr/>
          </a:p>
          <a:p>
            <a:pPr indent="-342900" lvl="0" marL="342900" rtl="0" algn="l">
              <a:spcBef>
                <a:spcPts val="1000"/>
              </a:spcBef>
              <a:spcAft>
                <a:spcPts val="0"/>
              </a:spcAft>
              <a:buSzPts val="1440"/>
              <a:buChar char="►"/>
            </a:pPr>
            <a:r>
              <a:rPr lang="en-GB"/>
              <a:t>The Schramm’s Model - another helpful solution for verbal and written barriers by getting feedback. </a:t>
            </a:r>
            <a:endParaRPr/>
          </a:p>
          <a:p>
            <a:pPr indent="0" lvl="0" marL="0" rtl="0" algn="l">
              <a:spcBef>
                <a:spcPts val="1000"/>
              </a:spcBef>
              <a:spcAft>
                <a:spcPts val="0"/>
              </a:spcAft>
              <a:buSzPts val="1440"/>
              <a:buNone/>
            </a:pPr>
            <a:r>
              <a:rPr lang="en-GB"/>
              <a:t>When a communicator transmits data to a receiver, the recipient must perceive this in the shape that the communicator desires and provide valuable feedback or react appropriately. Any information sharing in which the communicator does not receive feedback is incomplete and therefore inefficient.</a:t>
            </a:r>
            <a:endParaRPr/>
          </a:p>
          <a:p>
            <a:pPr indent="0" lvl="0" marL="0" rtl="0" algn="l">
              <a:spcBef>
                <a:spcPts val="1000"/>
              </a:spcBef>
              <a:spcAft>
                <a:spcPts val="0"/>
              </a:spcAft>
              <a:buSzPts val="1440"/>
              <a:buNone/>
            </a:pPr>
            <a:r>
              <a:rPr lang="en-GB"/>
              <a:t>(Schramm,1954)</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8"/>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1440"/>
              <a:buNone/>
            </a:pPr>
            <a:r>
              <a:rPr lang="en-GB"/>
              <a:t>Effective communication enables a person to participate in constructive discussion with NHS London . </a:t>
            </a:r>
            <a:endParaRPr/>
          </a:p>
          <a:p>
            <a:pPr indent="-342900" lvl="0" marL="342900" rtl="0" algn="l">
              <a:spcBef>
                <a:spcPts val="1000"/>
              </a:spcBef>
              <a:spcAft>
                <a:spcPts val="0"/>
              </a:spcAft>
              <a:buSzPts val="1440"/>
              <a:buChar char="►"/>
            </a:pPr>
            <a:r>
              <a:rPr lang="en-GB"/>
              <a:t>Employees may need to change their tone and content to satisfy the needs of an individual, or they may want to use special methods or communication facilitates. </a:t>
            </a:r>
            <a:endParaRPr/>
          </a:p>
          <a:p>
            <a:pPr indent="-342900" lvl="0" marL="342900" rtl="0" algn="l">
              <a:spcBef>
                <a:spcPts val="1000"/>
              </a:spcBef>
              <a:spcAft>
                <a:spcPts val="0"/>
              </a:spcAft>
              <a:buSzPts val="1440"/>
              <a:buChar char="►"/>
            </a:pPr>
            <a:r>
              <a:rPr lang="en-GB"/>
              <a:t>Employees must encourage using all necessary communication aids and sustain whenever applicable.</a:t>
            </a:r>
            <a:endParaRPr/>
          </a:p>
          <a:p>
            <a:pPr indent="0" lvl="0" marL="0" rtl="0" algn="l">
              <a:spcBef>
                <a:spcPts val="1000"/>
              </a:spcBef>
              <a:spcAft>
                <a:spcPts val="0"/>
              </a:spcAft>
              <a:buSzPts val="1440"/>
              <a:buNone/>
            </a:pPr>
            <a:r>
              <a:rPr lang="en-GB"/>
              <a:t>Effective communication in NHS London healthcare institutions is critical as it can have a direct or indirect effect on the patient and social care provided, the patient's wellbeing, and communication with patients, relatives, or coworkers.</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6" name="Shape 226"/>
        <p:cNvGrpSpPr/>
        <p:nvPr/>
      </p:nvGrpSpPr>
      <p:grpSpPr>
        <a:xfrm>
          <a:off x="0" y="0"/>
          <a:ext cx="0" cy="0"/>
          <a:chOff x="0" y="0"/>
          <a:chExt cx="0" cy="0"/>
        </a:xfrm>
      </p:grpSpPr>
      <p:sp>
        <p:nvSpPr>
          <p:cNvPr id="227" name="Google Shape;227;p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rebuchet MS"/>
              <a:ea typeface="Trebuchet MS"/>
              <a:cs typeface="Trebuchet MS"/>
              <a:sym typeface="Trebuchet MS"/>
            </a:endParaRPr>
          </a:p>
        </p:txBody>
      </p:sp>
      <p:sp>
        <p:nvSpPr>
          <p:cNvPr id="228" name="Google Shape;228;p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rebuchet MS"/>
              <a:ea typeface="Trebuchet MS"/>
              <a:cs typeface="Trebuchet MS"/>
              <a:sym typeface="Trebuchet MS"/>
            </a:endParaRPr>
          </a:p>
        </p:txBody>
      </p:sp>
      <p:cxnSp>
        <p:nvCxnSpPr>
          <p:cNvPr id="229" name="Google Shape;229;p9"/>
          <p:cNvCxnSpPr/>
          <p:nvPr/>
        </p:nvCxnSpPr>
        <p:spPr>
          <a:xfrm>
            <a:off x="5111313" y="0"/>
            <a:ext cx="1219200" cy="6858000"/>
          </a:xfrm>
          <a:prstGeom prst="straightConnector1">
            <a:avLst/>
          </a:prstGeom>
          <a:noFill/>
          <a:ln cap="flat" cmpd="sng" w="9525">
            <a:solidFill>
              <a:srgbClr val="6C911C"/>
            </a:solidFill>
            <a:prstDash val="solid"/>
            <a:round/>
            <a:headEnd len="sm" w="sm" type="none"/>
            <a:tailEnd len="sm" w="sm" type="none"/>
          </a:ln>
        </p:spPr>
      </p:cxnSp>
      <p:cxnSp>
        <p:nvCxnSpPr>
          <p:cNvPr id="230" name="Google Shape;230;p9"/>
          <p:cNvCxnSpPr/>
          <p:nvPr/>
        </p:nvCxnSpPr>
        <p:spPr>
          <a:xfrm flipH="1">
            <a:off x="3290979" y="3681413"/>
            <a:ext cx="4763558" cy="3176587"/>
          </a:xfrm>
          <a:prstGeom prst="straightConnector1">
            <a:avLst/>
          </a:prstGeom>
          <a:noFill/>
          <a:ln cap="flat" cmpd="sng" w="9525">
            <a:solidFill>
              <a:srgbClr val="7F7F7F">
                <a:alpha val="80000"/>
              </a:srgbClr>
            </a:solidFill>
            <a:prstDash val="solid"/>
            <a:round/>
            <a:headEnd len="sm" w="sm" type="none"/>
            <a:tailEnd len="sm" w="sm" type="none"/>
          </a:ln>
        </p:spPr>
      </p:cxnSp>
      <p:sp>
        <p:nvSpPr>
          <p:cNvPr id="231" name="Google Shape;231;p9"/>
          <p:cNvSpPr/>
          <p:nvPr/>
        </p:nvSpPr>
        <p:spPr>
          <a:xfrm>
            <a:off x="4482568"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29803"/>
            </a:schemeClr>
          </a:solidFill>
          <a:ln>
            <a:noFill/>
          </a:ln>
        </p:spPr>
      </p:sp>
      <p:sp>
        <p:nvSpPr>
          <p:cNvPr id="232" name="Google Shape;232;p9"/>
          <p:cNvSpPr/>
          <p:nvPr/>
        </p:nvSpPr>
        <p:spPr>
          <a:xfrm>
            <a:off x="4904534"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233" name="Google Shape;233;p9"/>
          <p:cNvSpPr/>
          <p:nvPr/>
        </p:nvSpPr>
        <p:spPr>
          <a:xfrm>
            <a:off x="4233425" y="3048000"/>
            <a:ext cx="3259667" cy="3810000"/>
          </a:xfrm>
          <a:prstGeom prst="triangle">
            <a:avLst>
              <a:gd fmla="val 100000" name="adj"/>
            </a:avLst>
          </a:prstGeom>
          <a:solidFill>
            <a:schemeClr val="accent2">
              <a:alpha val="7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9"/>
          <p:cNvSpPr/>
          <p:nvPr/>
        </p:nvSpPr>
        <p:spPr>
          <a:xfrm>
            <a:off x="4635592"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3F7818">
              <a:alpha val="69803"/>
            </a:srgbClr>
          </a:solidFill>
          <a:ln>
            <a:noFill/>
          </a:ln>
        </p:spPr>
      </p:sp>
      <p:sp>
        <p:nvSpPr>
          <p:cNvPr id="235" name="Google Shape;235;p9"/>
          <p:cNvSpPr/>
          <p:nvPr/>
        </p:nvSpPr>
        <p:spPr>
          <a:xfrm>
            <a:off x="5672758" y="3589867"/>
            <a:ext cx="1817159" cy="3268133"/>
          </a:xfrm>
          <a:prstGeom prst="triangle">
            <a:avLst>
              <a:gd fmla="val 100000" name="adj"/>
            </a:avLst>
          </a:prstGeom>
          <a:solidFill>
            <a:schemeClr val="accent1">
              <a:alpha val="8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9"/>
          <p:cNvSpPr/>
          <p:nvPr/>
        </p:nvSpPr>
        <p:spPr>
          <a:xfrm>
            <a:off x="6197631" y="-8467"/>
            <a:ext cx="5994369" cy="6866467"/>
          </a:xfrm>
          <a:custGeom>
            <a:rect b="b" l="l" r="r" t="t"/>
            <a:pathLst>
              <a:path extrusionOk="0" h="6866467" w="5994369">
                <a:moveTo>
                  <a:pt x="0" y="0"/>
                </a:moveTo>
                <a:lnTo>
                  <a:pt x="1249825" y="0"/>
                </a:lnTo>
                <a:lnTo>
                  <a:pt x="1249825" y="8467"/>
                </a:lnTo>
                <a:lnTo>
                  <a:pt x="5994369" y="8467"/>
                </a:lnTo>
                <a:lnTo>
                  <a:pt x="5994369" y="6866467"/>
                </a:lnTo>
                <a:lnTo>
                  <a:pt x="1249825" y="6866467"/>
                </a:lnTo>
                <a:lnTo>
                  <a:pt x="1109382" y="6866467"/>
                </a:lnTo>
                <a:close/>
              </a:path>
            </a:pathLst>
          </a:custGeom>
          <a:solidFill>
            <a:srgbClr val="3F781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rebuchet MS"/>
              <a:ea typeface="Trebuchet MS"/>
              <a:cs typeface="Trebuchet MS"/>
              <a:sym typeface="Trebuchet MS"/>
            </a:endParaRPr>
          </a:p>
        </p:txBody>
      </p:sp>
      <p:pic>
        <p:nvPicPr>
          <p:cNvPr id="237" name="Google Shape;237;p9"/>
          <p:cNvPicPr preferRelativeResize="0"/>
          <p:nvPr/>
        </p:nvPicPr>
        <p:blipFill rotWithShape="1">
          <a:blip r:embed="rId3">
            <a:alphaModFix/>
          </a:blip>
          <a:srcRect b="0" l="0" r="0" t="0"/>
          <a:stretch/>
        </p:blipFill>
        <p:spPr>
          <a:xfrm>
            <a:off x="757251" y="2369659"/>
            <a:ext cx="3856774" cy="2207581"/>
          </a:xfrm>
          <a:prstGeom prst="rect">
            <a:avLst/>
          </a:prstGeom>
          <a:noFill/>
          <a:ln>
            <a:noFill/>
          </a:ln>
        </p:spPr>
      </p:pic>
      <p:sp>
        <p:nvSpPr>
          <p:cNvPr id="238" name="Google Shape;238;p9"/>
          <p:cNvSpPr txBox="1"/>
          <p:nvPr>
            <p:ph idx="1" type="body"/>
          </p:nvPr>
        </p:nvSpPr>
        <p:spPr>
          <a:xfrm>
            <a:off x="7181725" y="2837329"/>
            <a:ext cx="4512988" cy="3317938"/>
          </a:xfrm>
          <a:prstGeom prst="rect">
            <a:avLst/>
          </a:prstGeom>
          <a:noFill/>
          <a:ln>
            <a:noFill/>
          </a:ln>
        </p:spPr>
        <p:txBody>
          <a:bodyPr anchorCtr="0" anchor="t" bIns="45700" lIns="91425" spcFirstLastPara="1" rIns="91425" wrap="square" tIns="45700">
            <a:normAutofit lnSpcReduction="10000"/>
          </a:bodyPr>
          <a:lstStyle/>
          <a:p>
            <a:pPr indent="0" lvl="0" marL="0" marR="0" rtl="0" algn="l">
              <a:lnSpc>
                <a:spcPct val="90000"/>
              </a:lnSpc>
              <a:spcBef>
                <a:spcPts val="0"/>
              </a:spcBef>
              <a:spcAft>
                <a:spcPts val="0"/>
              </a:spcAft>
              <a:buClr>
                <a:schemeClr val="accent1"/>
              </a:buClr>
              <a:buSzPts val="1840"/>
              <a:buFont typeface="Noto Sans Symbols"/>
              <a:buNone/>
            </a:pPr>
            <a:r>
              <a:rPr b="0" i="0" lang="en-GB" sz="2300" u="none" cap="none" strike="noStrike">
                <a:solidFill>
                  <a:srgbClr val="FFFFFF"/>
                </a:solidFill>
                <a:latin typeface="Trebuchet MS"/>
                <a:ea typeface="Trebuchet MS"/>
                <a:cs typeface="Trebuchet MS"/>
                <a:sym typeface="Trebuchet MS"/>
              </a:rPr>
              <a:t>Effective communication enables: </a:t>
            </a:r>
            <a:endParaRPr b="0" i="0" sz="2300" u="none" cap="none" strike="noStrike">
              <a:solidFill>
                <a:srgbClr val="FFFFFF"/>
              </a:solidFill>
              <a:latin typeface="Trebuchet MS"/>
              <a:ea typeface="Trebuchet MS"/>
              <a:cs typeface="Trebuchet MS"/>
              <a:sym typeface="Trebuchet MS"/>
            </a:endParaRPr>
          </a:p>
          <a:p>
            <a:pPr indent="-342900" lvl="0" marL="342900" marR="0" rtl="0" algn="l">
              <a:lnSpc>
                <a:spcPct val="90000"/>
              </a:lnSpc>
              <a:spcBef>
                <a:spcPts val="600"/>
              </a:spcBef>
              <a:spcAft>
                <a:spcPts val="0"/>
              </a:spcAft>
              <a:buClr>
                <a:schemeClr val="accent1"/>
              </a:buClr>
              <a:buSzPts val="1840"/>
              <a:buFont typeface="Arial"/>
              <a:buChar char="•"/>
            </a:pPr>
            <a:r>
              <a:rPr b="0" i="0" lang="en-GB" sz="2300" u="none" cap="none" strike="noStrike">
                <a:solidFill>
                  <a:srgbClr val="FFFFFF"/>
                </a:solidFill>
                <a:latin typeface="Trebuchet MS"/>
                <a:ea typeface="Trebuchet MS"/>
                <a:cs typeface="Trebuchet MS"/>
                <a:sym typeface="Trebuchet MS"/>
              </a:rPr>
              <a:t>The sharing of precise information and guidance on care requirements.</a:t>
            </a:r>
            <a:endParaRPr b="0" i="0" sz="2300" u="none" cap="none" strike="noStrike">
              <a:solidFill>
                <a:srgbClr val="FFFFFF"/>
              </a:solidFill>
              <a:latin typeface="Trebuchet MS"/>
              <a:ea typeface="Trebuchet MS"/>
              <a:cs typeface="Trebuchet MS"/>
              <a:sym typeface="Trebuchet MS"/>
            </a:endParaRPr>
          </a:p>
          <a:p>
            <a:pPr indent="-342900" lvl="0" marL="342900" marR="0" rtl="0" algn="l">
              <a:lnSpc>
                <a:spcPct val="90000"/>
              </a:lnSpc>
              <a:spcBef>
                <a:spcPts val="600"/>
              </a:spcBef>
              <a:spcAft>
                <a:spcPts val="0"/>
              </a:spcAft>
              <a:buClr>
                <a:schemeClr val="accent1"/>
              </a:buClr>
              <a:buSzPts val="1840"/>
              <a:buFont typeface="Arial"/>
              <a:buChar char="•"/>
            </a:pPr>
            <a:r>
              <a:rPr b="0" i="0" lang="en-GB" sz="2300" u="none" cap="none" strike="noStrike">
                <a:solidFill>
                  <a:srgbClr val="FFFFFF"/>
                </a:solidFill>
                <a:latin typeface="Trebuchet MS"/>
                <a:ea typeface="Trebuchet MS"/>
                <a:cs typeface="Trebuchet MS"/>
                <a:sym typeface="Trebuchet MS"/>
              </a:rPr>
              <a:t>Giving the service user (or relatives) or workmates direct (or indirect) moral support. </a:t>
            </a:r>
            <a:endParaRPr b="0" i="0" sz="2300" u="none" cap="none" strike="noStrike">
              <a:solidFill>
                <a:srgbClr val="FFFFFF"/>
              </a:solidFill>
              <a:latin typeface="Trebuchet MS"/>
              <a:ea typeface="Trebuchet MS"/>
              <a:cs typeface="Trebuchet MS"/>
              <a:sym typeface="Trebuchet MS"/>
            </a:endParaRPr>
          </a:p>
          <a:p>
            <a:pPr indent="-342900" lvl="0" marL="342900" marR="0" rtl="0" algn="l">
              <a:lnSpc>
                <a:spcPct val="90000"/>
              </a:lnSpc>
              <a:spcBef>
                <a:spcPts val="600"/>
              </a:spcBef>
              <a:spcAft>
                <a:spcPts val="0"/>
              </a:spcAft>
              <a:buClr>
                <a:schemeClr val="accent1"/>
              </a:buClr>
              <a:buSzPts val="1840"/>
              <a:buFont typeface="Arial"/>
              <a:buChar char="•"/>
            </a:pPr>
            <a:r>
              <a:rPr b="0" i="0" lang="en-GB" sz="2300" u="none" cap="none" strike="noStrike">
                <a:solidFill>
                  <a:srgbClr val="FFFFFF"/>
                </a:solidFill>
                <a:latin typeface="Trebuchet MS"/>
                <a:ea typeface="Trebuchet MS"/>
                <a:cs typeface="Trebuchet MS"/>
                <a:sym typeface="Trebuchet MS"/>
              </a:rPr>
              <a:t>The formation of healthy relations.</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2" name="Shape 242"/>
        <p:cNvGrpSpPr/>
        <p:nvPr/>
      </p:nvGrpSpPr>
      <p:grpSpPr>
        <a:xfrm>
          <a:off x="0" y="0"/>
          <a:ext cx="0" cy="0"/>
          <a:chOff x="0" y="0"/>
          <a:chExt cx="0" cy="0"/>
        </a:xfrm>
      </p:grpSpPr>
      <p:sp>
        <p:nvSpPr>
          <p:cNvPr id="243" name="Google Shape;243;p1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rebuchet MS"/>
              <a:ea typeface="Trebuchet MS"/>
              <a:cs typeface="Trebuchet MS"/>
              <a:sym typeface="Trebuchet MS"/>
            </a:endParaRPr>
          </a:p>
        </p:txBody>
      </p:sp>
      <p:sp>
        <p:nvSpPr>
          <p:cNvPr id="244" name="Google Shape;244;p1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rebuchet MS"/>
              <a:ea typeface="Trebuchet MS"/>
              <a:cs typeface="Trebuchet MS"/>
              <a:sym typeface="Trebuchet MS"/>
            </a:endParaRPr>
          </a:p>
        </p:txBody>
      </p:sp>
      <p:cxnSp>
        <p:nvCxnSpPr>
          <p:cNvPr id="245" name="Google Shape;245;p10"/>
          <p:cNvCxnSpPr/>
          <p:nvPr/>
        </p:nvCxnSpPr>
        <p:spPr>
          <a:xfrm>
            <a:off x="5111313" y="0"/>
            <a:ext cx="1219200" cy="6858000"/>
          </a:xfrm>
          <a:prstGeom prst="straightConnector1">
            <a:avLst/>
          </a:prstGeom>
          <a:noFill/>
          <a:ln cap="flat" cmpd="sng" w="9525">
            <a:solidFill>
              <a:srgbClr val="6C911C"/>
            </a:solidFill>
            <a:prstDash val="solid"/>
            <a:round/>
            <a:headEnd len="sm" w="sm" type="none"/>
            <a:tailEnd len="sm" w="sm" type="none"/>
          </a:ln>
        </p:spPr>
      </p:cxnSp>
      <p:cxnSp>
        <p:nvCxnSpPr>
          <p:cNvPr id="246" name="Google Shape;246;p10"/>
          <p:cNvCxnSpPr/>
          <p:nvPr/>
        </p:nvCxnSpPr>
        <p:spPr>
          <a:xfrm flipH="1">
            <a:off x="3290979" y="3681413"/>
            <a:ext cx="4763558" cy="3176587"/>
          </a:xfrm>
          <a:prstGeom prst="straightConnector1">
            <a:avLst/>
          </a:prstGeom>
          <a:noFill/>
          <a:ln cap="flat" cmpd="sng" w="9525">
            <a:solidFill>
              <a:srgbClr val="7F7F7F">
                <a:alpha val="80000"/>
              </a:srgbClr>
            </a:solidFill>
            <a:prstDash val="solid"/>
            <a:round/>
            <a:headEnd len="sm" w="sm" type="none"/>
            <a:tailEnd len="sm" w="sm" type="none"/>
          </a:ln>
        </p:spPr>
      </p:cxnSp>
      <p:sp>
        <p:nvSpPr>
          <p:cNvPr id="247" name="Google Shape;247;p10"/>
          <p:cNvSpPr/>
          <p:nvPr/>
        </p:nvSpPr>
        <p:spPr>
          <a:xfrm>
            <a:off x="4482568"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29803"/>
            </a:schemeClr>
          </a:solidFill>
          <a:ln>
            <a:noFill/>
          </a:ln>
        </p:spPr>
      </p:sp>
      <p:sp>
        <p:nvSpPr>
          <p:cNvPr id="248" name="Google Shape;248;p10"/>
          <p:cNvSpPr/>
          <p:nvPr/>
        </p:nvSpPr>
        <p:spPr>
          <a:xfrm>
            <a:off x="4904534"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249" name="Google Shape;249;p10"/>
          <p:cNvSpPr/>
          <p:nvPr/>
        </p:nvSpPr>
        <p:spPr>
          <a:xfrm>
            <a:off x="4233425" y="3048000"/>
            <a:ext cx="3259667" cy="3810000"/>
          </a:xfrm>
          <a:prstGeom prst="triangle">
            <a:avLst>
              <a:gd fmla="val 100000" name="adj"/>
            </a:avLst>
          </a:prstGeom>
          <a:solidFill>
            <a:schemeClr val="accent2">
              <a:alpha val="7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10"/>
          <p:cNvSpPr/>
          <p:nvPr/>
        </p:nvSpPr>
        <p:spPr>
          <a:xfrm>
            <a:off x="4635592"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3F7818">
              <a:alpha val="69803"/>
            </a:srgbClr>
          </a:solidFill>
          <a:ln>
            <a:noFill/>
          </a:ln>
        </p:spPr>
      </p:sp>
      <p:sp>
        <p:nvSpPr>
          <p:cNvPr id="251" name="Google Shape;251;p10"/>
          <p:cNvSpPr/>
          <p:nvPr/>
        </p:nvSpPr>
        <p:spPr>
          <a:xfrm>
            <a:off x="5672758" y="3589867"/>
            <a:ext cx="1817159" cy="3268133"/>
          </a:xfrm>
          <a:prstGeom prst="triangle">
            <a:avLst>
              <a:gd fmla="val 100000" name="adj"/>
            </a:avLst>
          </a:prstGeom>
          <a:solidFill>
            <a:schemeClr val="accent1">
              <a:alpha val="8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10"/>
          <p:cNvSpPr/>
          <p:nvPr/>
        </p:nvSpPr>
        <p:spPr>
          <a:xfrm>
            <a:off x="6197631" y="-8467"/>
            <a:ext cx="5994369" cy="6866467"/>
          </a:xfrm>
          <a:custGeom>
            <a:rect b="b" l="l" r="r" t="t"/>
            <a:pathLst>
              <a:path extrusionOk="0" h="6866467" w="5994369">
                <a:moveTo>
                  <a:pt x="0" y="0"/>
                </a:moveTo>
                <a:lnTo>
                  <a:pt x="1249825" y="0"/>
                </a:lnTo>
                <a:lnTo>
                  <a:pt x="1249825" y="8467"/>
                </a:lnTo>
                <a:lnTo>
                  <a:pt x="5994369" y="8467"/>
                </a:lnTo>
                <a:lnTo>
                  <a:pt x="5994369" y="6866467"/>
                </a:lnTo>
                <a:lnTo>
                  <a:pt x="1249825" y="6866467"/>
                </a:lnTo>
                <a:lnTo>
                  <a:pt x="1109382" y="6866467"/>
                </a:lnTo>
                <a:close/>
              </a:path>
            </a:pathLst>
          </a:custGeom>
          <a:solidFill>
            <a:srgbClr val="3F781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rebuchet MS"/>
              <a:ea typeface="Trebuchet MS"/>
              <a:cs typeface="Trebuchet MS"/>
              <a:sym typeface="Trebuchet MS"/>
            </a:endParaRPr>
          </a:p>
        </p:txBody>
      </p:sp>
      <p:pic>
        <p:nvPicPr>
          <p:cNvPr id="253" name="Google Shape;253;p10"/>
          <p:cNvPicPr preferRelativeResize="0"/>
          <p:nvPr/>
        </p:nvPicPr>
        <p:blipFill rotWithShape="1">
          <a:blip r:embed="rId3">
            <a:alphaModFix/>
          </a:blip>
          <a:srcRect b="0" l="0" r="0" t="0"/>
          <a:stretch/>
        </p:blipFill>
        <p:spPr>
          <a:xfrm>
            <a:off x="757251" y="2393553"/>
            <a:ext cx="3856774" cy="2159793"/>
          </a:xfrm>
          <a:prstGeom prst="rect">
            <a:avLst/>
          </a:prstGeom>
          <a:noFill/>
          <a:ln>
            <a:noFill/>
          </a:ln>
        </p:spPr>
      </p:pic>
      <p:sp>
        <p:nvSpPr>
          <p:cNvPr id="254" name="Google Shape;254;p10"/>
          <p:cNvSpPr txBox="1"/>
          <p:nvPr>
            <p:ph idx="1" type="body"/>
          </p:nvPr>
        </p:nvSpPr>
        <p:spPr>
          <a:xfrm>
            <a:off x="7181725" y="2837329"/>
            <a:ext cx="4512988" cy="331793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SzPct val="80000"/>
              <a:buNone/>
            </a:pPr>
            <a:r>
              <a:rPr lang="en-GB" sz="1400">
                <a:solidFill>
                  <a:srgbClr val="FFFFFF"/>
                </a:solidFill>
              </a:rPr>
              <a:t>In NHS London, effective communication is used to:</a:t>
            </a:r>
            <a:endParaRPr sz="1400">
              <a:solidFill>
                <a:srgbClr val="FFFFFF"/>
              </a:solidFill>
            </a:endParaRPr>
          </a:p>
          <a:p>
            <a:pPr indent="-342900" lvl="0" marL="342900" rtl="0" algn="l">
              <a:lnSpc>
                <a:spcPct val="90000"/>
              </a:lnSpc>
              <a:spcBef>
                <a:spcPts val="1000"/>
              </a:spcBef>
              <a:spcAft>
                <a:spcPts val="0"/>
              </a:spcAft>
              <a:buSzPct val="80000"/>
              <a:buFont typeface="Trebuchet MS"/>
              <a:buAutoNum type="arabicPeriod"/>
            </a:pPr>
            <a:r>
              <a:rPr lang="en-GB" sz="1400">
                <a:solidFill>
                  <a:srgbClr val="FFFFFF"/>
                </a:solidFill>
              </a:rPr>
              <a:t> Optimize care facilities. </a:t>
            </a:r>
            <a:endParaRPr sz="1400">
              <a:solidFill>
                <a:srgbClr val="FFFFFF"/>
              </a:solidFill>
            </a:endParaRPr>
          </a:p>
          <a:p>
            <a:pPr indent="-342900" lvl="0" marL="342900" rtl="0" algn="l">
              <a:lnSpc>
                <a:spcPct val="90000"/>
              </a:lnSpc>
              <a:spcBef>
                <a:spcPts val="1000"/>
              </a:spcBef>
              <a:spcAft>
                <a:spcPts val="0"/>
              </a:spcAft>
              <a:buSzPct val="80000"/>
              <a:buFont typeface="Trebuchet MS"/>
              <a:buAutoNum type="arabicPeriod"/>
            </a:pPr>
            <a:r>
              <a:rPr lang="en-GB" sz="1400">
                <a:solidFill>
                  <a:srgbClr val="FFFFFF"/>
                </a:solidFill>
              </a:rPr>
              <a:t>Benefit the health experience. </a:t>
            </a:r>
            <a:endParaRPr sz="1400">
              <a:solidFill>
                <a:srgbClr val="FFFFFF"/>
              </a:solidFill>
            </a:endParaRPr>
          </a:p>
          <a:p>
            <a:pPr indent="-342900" lvl="0" marL="342900" rtl="0" algn="l">
              <a:lnSpc>
                <a:spcPct val="90000"/>
              </a:lnSpc>
              <a:spcBef>
                <a:spcPts val="1000"/>
              </a:spcBef>
              <a:spcAft>
                <a:spcPts val="0"/>
              </a:spcAft>
              <a:buSzPct val="80000"/>
              <a:buFont typeface="Trebuchet MS"/>
              <a:buAutoNum type="arabicPeriod"/>
            </a:pPr>
            <a:r>
              <a:rPr lang="en-GB" sz="1400">
                <a:solidFill>
                  <a:srgbClr val="FFFFFF"/>
                </a:solidFill>
              </a:rPr>
              <a:t>Increase accountability and inclusiveness. </a:t>
            </a:r>
            <a:endParaRPr sz="1400">
              <a:solidFill>
                <a:srgbClr val="FFFFFF"/>
              </a:solidFill>
            </a:endParaRPr>
          </a:p>
          <a:p>
            <a:pPr indent="-342900" lvl="0" marL="342900" rtl="0" algn="l">
              <a:lnSpc>
                <a:spcPct val="90000"/>
              </a:lnSpc>
              <a:spcBef>
                <a:spcPts val="1000"/>
              </a:spcBef>
              <a:spcAft>
                <a:spcPts val="0"/>
              </a:spcAft>
              <a:buSzPct val="80000"/>
              <a:buFont typeface="Trebuchet MS"/>
              <a:buAutoNum type="arabicPeriod"/>
            </a:pPr>
            <a:r>
              <a:rPr lang="en-GB" sz="1400">
                <a:solidFill>
                  <a:srgbClr val="FFFFFF"/>
                </a:solidFill>
              </a:rPr>
              <a:t>Minimize the complaints. </a:t>
            </a:r>
            <a:endParaRPr sz="1400">
              <a:solidFill>
                <a:srgbClr val="FFFFFF"/>
              </a:solidFill>
            </a:endParaRPr>
          </a:p>
          <a:p>
            <a:pPr indent="-342900" lvl="0" marL="342900" rtl="0" algn="l">
              <a:lnSpc>
                <a:spcPct val="90000"/>
              </a:lnSpc>
              <a:spcBef>
                <a:spcPts val="1000"/>
              </a:spcBef>
              <a:spcAft>
                <a:spcPts val="0"/>
              </a:spcAft>
              <a:buSzPct val="80000"/>
              <a:buFont typeface="Trebuchet MS"/>
              <a:buAutoNum type="arabicPeriod"/>
            </a:pPr>
            <a:r>
              <a:rPr lang="en-GB" sz="1400">
                <a:solidFill>
                  <a:srgbClr val="FFFFFF"/>
                </a:solidFill>
              </a:rPr>
              <a:t>Increase trust in the health-care system. </a:t>
            </a:r>
            <a:endParaRPr sz="1400">
              <a:solidFill>
                <a:srgbClr val="FFFFFF"/>
              </a:solidFill>
            </a:endParaRPr>
          </a:p>
          <a:p>
            <a:pPr indent="-342900" lvl="0" marL="342900" rtl="0" algn="l">
              <a:lnSpc>
                <a:spcPct val="90000"/>
              </a:lnSpc>
              <a:spcBef>
                <a:spcPts val="1000"/>
              </a:spcBef>
              <a:spcAft>
                <a:spcPts val="0"/>
              </a:spcAft>
              <a:buSzPct val="80000"/>
              <a:buFont typeface="Trebuchet MS"/>
              <a:buAutoNum type="arabicPeriod"/>
            </a:pPr>
            <a:r>
              <a:rPr lang="en-GB" sz="1400">
                <a:solidFill>
                  <a:srgbClr val="FFFFFF"/>
                </a:solidFill>
              </a:rPr>
              <a:t>Help reduce stress. </a:t>
            </a:r>
            <a:endParaRPr sz="1400">
              <a:solidFill>
                <a:srgbClr val="FFFFFF"/>
              </a:solidFill>
            </a:endParaRPr>
          </a:p>
          <a:p>
            <a:pPr indent="-342900" lvl="0" marL="342900" rtl="0" algn="l">
              <a:lnSpc>
                <a:spcPct val="90000"/>
              </a:lnSpc>
              <a:spcBef>
                <a:spcPts val="1000"/>
              </a:spcBef>
              <a:spcAft>
                <a:spcPts val="0"/>
              </a:spcAft>
              <a:buSzPct val="80000"/>
              <a:buFont typeface="Trebuchet MS"/>
              <a:buAutoNum type="arabicPeriod"/>
            </a:pPr>
            <a:r>
              <a:rPr lang="en-GB" sz="1400">
                <a:solidFill>
                  <a:srgbClr val="FFFFFF"/>
                </a:solidFill>
              </a:rPr>
              <a:t>Improve the working conditions for caregivers. </a:t>
            </a:r>
            <a:endParaRPr sz="1400">
              <a:solidFill>
                <a:srgbClr val="FFFFFF"/>
              </a:solidFill>
            </a:endParaRPr>
          </a:p>
          <a:p>
            <a:pPr indent="-342900" lvl="0" marL="342900" rtl="0" algn="l">
              <a:lnSpc>
                <a:spcPct val="90000"/>
              </a:lnSpc>
              <a:spcBef>
                <a:spcPts val="1000"/>
              </a:spcBef>
              <a:spcAft>
                <a:spcPts val="0"/>
              </a:spcAft>
              <a:buSzPct val="80000"/>
              <a:buFont typeface="Trebuchet MS"/>
              <a:buAutoNum type="arabicPeriod"/>
            </a:pPr>
            <a:r>
              <a:rPr lang="en-GB" sz="1400">
                <a:solidFill>
                  <a:srgbClr val="FFFFFF"/>
                </a:solidFill>
              </a:rPr>
              <a:t>Improve your self-esteem, professional reputation, job opportunities, as well as work satisfaction.</a:t>
            </a:r>
            <a:endParaRPr sz="1400">
              <a:solidFill>
                <a:srgbClr val="FFFFFF"/>
              </a:solidFill>
            </a:endParaRPr>
          </a:p>
          <a:p>
            <a:pPr indent="0" lvl="0" marL="0" rtl="0" algn="l">
              <a:lnSpc>
                <a:spcPct val="90000"/>
              </a:lnSpc>
              <a:spcBef>
                <a:spcPts val="1000"/>
              </a:spcBef>
              <a:spcAft>
                <a:spcPts val="0"/>
              </a:spcAft>
              <a:buSzPct val="80000"/>
              <a:buNone/>
            </a:pPr>
            <a:r>
              <a:rPr lang="en-GB" sz="1400">
                <a:solidFill>
                  <a:srgbClr val="FFFFFF"/>
                </a:solidFill>
              </a:rPr>
              <a:t>Source:</a:t>
            </a:r>
            <a:endParaRPr/>
          </a:p>
          <a:p>
            <a:pPr indent="0" lvl="0" marL="0" rtl="0" algn="l">
              <a:lnSpc>
                <a:spcPct val="90000"/>
              </a:lnSpc>
              <a:spcBef>
                <a:spcPts val="1000"/>
              </a:spcBef>
              <a:spcAft>
                <a:spcPts val="0"/>
              </a:spcAft>
              <a:buSzPct val="80000"/>
              <a:buNone/>
            </a:pPr>
            <a:r>
              <a:rPr lang="en-GB" sz="1400">
                <a:solidFill>
                  <a:srgbClr val="FFFFFF"/>
                </a:solidFill>
              </a:rPr>
              <a:t>(Effective communication in health and social care 2021)</a:t>
            </a:r>
            <a:endParaRPr sz="1400">
              <a:solidFill>
                <a:srgbClr val="FFFFFF"/>
              </a:solidFill>
            </a:endParaRPr>
          </a:p>
        </p:txBody>
      </p:sp>
      <p:sp>
        <p:nvSpPr>
          <p:cNvPr id="255" name="Google Shape;255;p10"/>
          <p:cNvSpPr txBox="1"/>
          <p:nvPr/>
        </p:nvSpPr>
        <p:spPr>
          <a:xfrm>
            <a:off x="677334" y="1791257"/>
            <a:ext cx="593392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GB" sz="1800">
                <a:solidFill>
                  <a:schemeClr val="dk1"/>
                </a:solidFill>
                <a:latin typeface="Trebuchet MS"/>
                <a:ea typeface="Trebuchet MS"/>
                <a:cs typeface="Trebuchet MS"/>
                <a:sym typeface="Trebuchet MS"/>
              </a:rPr>
              <a:t>Benefits of effective communication in NHS London:</a:t>
            </a:r>
            <a:endParaRPr b="1" i="1" sz="1800">
              <a:solidFill>
                <a:schemeClr val="dk1"/>
              </a:solidFill>
              <a:latin typeface="Trebuchet MS"/>
              <a:ea typeface="Trebuchet MS"/>
              <a:cs typeface="Trebuchet MS"/>
              <a:sym typeface="Trebuchet MS"/>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9" name="Shape 259"/>
        <p:cNvGrpSpPr/>
        <p:nvPr/>
      </p:nvGrpSpPr>
      <p:grpSpPr>
        <a:xfrm>
          <a:off x="0" y="0"/>
          <a:ext cx="0" cy="0"/>
          <a:chOff x="0" y="0"/>
          <a:chExt cx="0" cy="0"/>
        </a:xfrm>
      </p:grpSpPr>
      <p:sp>
        <p:nvSpPr>
          <p:cNvPr id="260" name="Google Shape;260;p1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rebuchet MS"/>
              <a:ea typeface="Trebuchet MS"/>
              <a:cs typeface="Trebuchet MS"/>
              <a:sym typeface="Trebuchet MS"/>
            </a:endParaRPr>
          </a:p>
        </p:txBody>
      </p:sp>
      <p:sp>
        <p:nvSpPr>
          <p:cNvPr id="261" name="Google Shape;261;p11"/>
          <p:cNvSpPr/>
          <p:nvPr/>
        </p:nvSpPr>
        <p:spPr>
          <a:xfrm>
            <a:off x="0" y="-3"/>
            <a:ext cx="4660126" cy="6858000"/>
          </a:xfrm>
          <a:prstGeom prst="rect">
            <a:avLst/>
          </a:prstGeom>
          <a:solidFill>
            <a:schemeClr val="dk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rebuchet MS"/>
              <a:ea typeface="Trebuchet MS"/>
              <a:cs typeface="Trebuchet MS"/>
              <a:sym typeface="Trebuchet MS"/>
            </a:endParaRPr>
          </a:p>
        </p:txBody>
      </p:sp>
      <p:sp>
        <p:nvSpPr>
          <p:cNvPr id="262" name="Google Shape;262;p11"/>
          <p:cNvSpPr/>
          <p:nvPr/>
        </p:nvSpPr>
        <p:spPr>
          <a:xfrm rot="10800000">
            <a:off x="4660127" y="-3"/>
            <a:ext cx="1056745" cy="6858001"/>
          </a:xfrm>
          <a:prstGeom prst="triangle">
            <a:avLst>
              <a:gd fmla="val 100000" name="adj"/>
            </a:avLst>
          </a:prstGeom>
          <a:solidFill>
            <a:schemeClr val="dk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rebuchet MS"/>
              <a:ea typeface="Trebuchet MS"/>
              <a:cs typeface="Trebuchet MS"/>
              <a:sym typeface="Trebuchet MS"/>
            </a:endParaRPr>
          </a:p>
        </p:txBody>
      </p:sp>
      <p:sp>
        <p:nvSpPr>
          <p:cNvPr id="263" name="Google Shape;263;p11"/>
          <p:cNvSpPr txBox="1"/>
          <p:nvPr>
            <p:ph type="title"/>
          </p:nvPr>
        </p:nvSpPr>
        <p:spPr>
          <a:xfrm>
            <a:off x="673754" y="643467"/>
            <a:ext cx="4203045" cy="137560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100"/>
              <a:buFont typeface="Trebuchet MS"/>
              <a:buNone/>
            </a:pPr>
            <a:r>
              <a:rPr lang="en-GB" sz="3100">
                <a:solidFill>
                  <a:schemeClr val="lt1"/>
                </a:solidFill>
              </a:rPr>
              <a:t>Channels of communication used by NHS London: </a:t>
            </a:r>
            <a:endParaRPr sz="3100">
              <a:solidFill>
                <a:schemeClr val="lt1"/>
              </a:solidFill>
            </a:endParaRPr>
          </a:p>
        </p:txBody>
      </p:sp>
      <p:sp>
        <p:nvSpPr>
          <p:cNvPr id="264" name="Google Shape;264;p11"/>
          <p:cNvSpPr txBox="1"/>
          <p:nvPr>
            <p:ph idx="1" type="body"/>
          </p:nvPr>
        </p:nvSpPr>
        <p:spPr>
          <a:xfrm>
            <a:off x="673754" y="2160590"/>
            <a:ext cx="3973943" cy="3440110"/>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lang="en-GB">
                <a:solidFill>
                  <a:schemeClr val="lt1"/>
                </a:solidFill>
              </a:rPr>
              <a:t>Verbal communication ( phone calls, appointments)</a:t>
            </a:r>
            <a:endParaRPr/>
          </a:p>
          <a:p>
            <a:pPr indent="-342900" lvl="0" marL="342900" rtl="0" algn="l">
              <a:spcBef>
                <a:spcPts val="1000"/>
              </a:spcBef>
              <a:spcAft>
                <a:spcPts val="0"/>
              </a:spcAft>
              <a:buSzPts val="1440"/>
              <a:buChar char="►"/>
            </a:pPr>
            <a:r>
              <a:rPr lang="en-GB">
                <a:solidFill>
                  <a:schemeClr val="lt1"/>
                </a:solidFill>
              </a:rPr>
              <a:t>Non-verbal communication (or body language)</a:t>
            </a:r>
            <a:endParaRPr>
              <a:solidFill>
                <a:schemeClr val="lt1"/>
              </a:solidFill>
            </a:endParaRPr>
          </a:p>
          <a:p>
            <a:pPr indent="-342900" lvl="0" marL="342900" rtl="0" algn="l">
              <a:spcBef>
                <a:spcPts val="1000"/>
              </a:spcBef>
              <a:spcAft>
                <a:spcPts val="0"/>
              </a:spcAft>
              <a:buSzPts val="1440"/>
              <a:buChar char="►"/>
            </a:pPr>
            <a:r>
              <a:rPr lang="en-GB">
                <a:solidFill>
                  <a:schemeClr val="lt1"/>
                </a:solidFill>
              </a:rPr>
              <a:t>Written communication (letters, text messages and emails)</a:t>
            </a:r>
            <a:endParaRPr/>
          </a:p>
          <a:p>
            <a:pPr indent="-342900" lvl="0" marL="342900" rtl="0" algn="l">
              <a:spcBef>
                <a:spcPts val="1000"/>
              </a:spcBef>
              <a:spcAft>
                <a:spcPts val="0"/>
              </a:spcAft>
              <a:buSzPts val="1440"/>
              <a:buChar char="►"/>
            </a:pPr>
            <a:r>
              <a:rPr lang="en-GB">
                <a:solidFill>
                  <a:schemeClr val="lt1"/>
                </a:solidFill>
              </a:rPr>
              <a:t>Formal communication </a:t>
            </a:r>
            <a:endParaRPr/>
          </a:p>
          <a:p>
            <a:pPr indent="0" lvl="0" marL="0" rtl="0" algn="l">
              <a:spcBef>
                <a:spcPts val="1000"/>
              </a:spcBef>
              <a:spcAft>
                <a:spcPts val="0"/>
              </a:spcAft>
              <a:buSzPts val="1440"/>
              <a:buNone/>
            </a:pPr>
            <a:r>
              <a:rPr i="1" lang="en-GB">
                <a:solidFill>
                  <a:schemeClr val="lt1"/>
                </a:solidFill>
              </a:rPr>
              <a:t>(Department of health and social care 2010)</a:t>
            </a:r>
            <a:endParaRPr i="1">
              <a:solidFill>
                <a:schemeClr val="lt1"/>
              </a:solidFill>
            </a:endParaRPr>
          </a:p>
        </p:txBody>
      </p:sp>
      <p:pic>
        <p:nvPicPr>
          <p:cNvPr id="265" name="Google Shape;265;p11"/>
          <p:cNvPicPr preferRelativeResize="0"/>
          <p:nvPr/>
        </p:nvPicPr>
        <p:blipFill rotWithShape="1">
          <a:blip r:embed="rId3">
            <a:alphaModFix/>
          </a:blip>
          <a:srcRect b="0" l="0" r="0" t="0"/>
          <a:stretch/>
        </p:blipFill>
        <p:spPr>
          <a:xfrm>
            <a:off x="6096001" y="1805175"/>
            <a:ext cx="5143500" cy="3235134"/>
          </a:xfrm>
          <a:prstGeom prst="rect">
            <a:avLst/>
          </a:prstGeom>
          <a:noFill/>
          <a:ln>
            <a:noFill/>
          </a:ln>
        </p:spPr>
      </p:pic>
      <p:sp>
        <p:nvSpPr>
          <p:cNvPr id="266" name="Google Shape;266;p11"/>
          <p:cNvSpPr/>
          <p:nvPr/>
        </p:nvSpPr>
        <p:spPr>
          <a:xfrm flipH="1">
            <a:off x="11755696" y="4013200"/>
            <a:ext cx="448733" cy="2844800"/>
          </a:xfrm>
          <a:prstGeom prst="triangle">
            <a:avLst>
              <a:gd fmla="val 0" name="adj"/>
            </a:avLst>
          </a:prstGeom>
          <a:solidFill>
            <a:schemeClr val="accent1">
              <a:alpha val="84705"/>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rebuchet MS"/>
              <a:ea typeface="Trebuchet MS"/>
              <a:cs typeface="Trebuchet MS"/>
              <a:sym typeface="Trebuchet MS"/>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12"/>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1440"/>
              <a:buNone/>
            </a:pPr>
            <a:r>
              <a:rPr b="1" lang="en-GB"/>
              <a:t>To encourage effective communication</a:t>
            </a:r>
            <a:r>
              <a:rPr lang="en-GB"/>
              <a:t> in the NHS, it is critical to recognise that this atmosphere can be a cause of anxiety but also worry for service users. Because of the reasons listed: </a:t>
            </a:r>
            <a:endParaRPr/>
          </a:p>
          <a:p>
            <a:pPr indent="-342900" lvl="0" marL="342900" rtl="0" algn="l">
              <a:spcBef>
                <a:spcPts val="1000"/>
              </a:spcBef>
              <a:spcAft>
                <a:spcPts val="0"/>
              </a:spcAft>
              <a:buSzPts val="1440"/>
              <a:buChar char="►"/>
            </a:pPr>
            <a:r>
              <a:rPr lang="en-GB"/>
              <a:t>Concerns regarding health and wellbeing. </a:t>
            </a:r>
            <a:endParaRPr/>
          </a:p>
          <a:p>
            <a:pPr indent="-342900" lvl="0" marL="342900" rtl="0" algn="l">
              <a:spcBef>
                <a:spcPts val="1000"/>
              </a:spcBef>
              <a:spcAft>
                <a:spcPts val="0"/>
              </a:spcAft>
              <a:buSzPts val="1440"/>
              <a:buChar char="►"/>
            </a:pPr>
            <a:r>
              <a:rPr lang="en-GB"/>
              <a:t>Distancing from relatives and everyday routines.</a:t>
            </a:r>
            <a:endParaRPr/>
          </a:p>
          <a:p>
            <a:pPr indent="-342900" lvl="0" marL="342900" rtl="0" algn="l">
              <a:spcBef>
                <a:spcPts val="1000"/>
              </a:spcBef>
              <a:spcAft>
                <a:spcPts val="0"/>
              </a:spcAft>
              <a:buSzPts val="1440"/>
              <a:buChar char="►"/>
            </a:pPr>
            <a:r>
              <a:rPr lang="en-GB"/>
              <a:t>Noises. </a:t>
            </a:r>
            <a:endParaRPr/>
          </a:p>
          <a:p>
            <a:pPr indent="-342900" lvl="0" marL="342900" rtl="0" algn="l">
              <a:spcBef>
                <a:spcPts val="1000"/>
              </a:spcBef>
              <a:spcAft>
                <a:spcPts val="0"/>
              </a:spcAft>
              <a:buSzPts val="1440"/>
              <a:buChar char="►"/>
            </a:pPr>
            <a:r>
              <a:rPr lang="en-GB"/>
              <a:t>Safe privacy and individual space are severely restricted. </a:t>
            </a:r>
            <a:endParaRPr/>
          </a:p>
          <a:p>
            <a:pPr indent="-342900" lvl="0" marL="342900" rtl="0" algn="l">
              <a:spcBef>
                <a:spcPts val="1000"/>
              </a:spcBef>
              <a:spcAft>
                <a:spcPts val="0"/>
              </a:spcAft>
              <a:buSzPts val="1440"/>
              <a:buChar char="►"/>
            </a:pPr>
            <a:r>
              <a:rPr lang="en-GB"/>
              <a:t>Emotionless or cold surroundings.</a:t>
            </a:r>
            <a:endParaRPr/>
          </a:p>
          <a:p>
            <a:pPr indent="0" lvl="0" marL="0" rtl="0" algn="l">
              <a:spcBef>
                <a:spcPts val="1000"/>
              </a:spcBef>
              <a:spcAft>
                <a:spcPts val="0"/>
              </a:spcAft>
              <a:buSzPts val="1440"/>
              <a:buNone/>
            </a:pPr>
            <a:r>
              <a:rPr i="1" lang="en-GB"/>
              <a:t>(NHS Trust 2021)</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5" name="Shape 275"/>
        <p:cNvGrpSpPr/>
        <p:nvPr/>
      </p:nvGrpSpPr>
      <p:grpSpPr>
        <a:xfrm>
          <a:off x="0" y="0"/>
          <a:ext cx="0" cy="0"/>
          <a:chOff x="0" y="0"/>
          <a:chExt cx="0" cy="0"/>
        </a:xfrm>
      </p:grpSpPr>
      <p:sp>
        <p:nvSpPr>
          <p:cNvPr id="276" name="Google Shape;276;p13"/>
          <p:cNvSpPr txBox="1"/>
          <p:nvPr>
            <p:ph idx="1" type="body"/>
          </p:nvPr>
        </p:nvSpPr>
        <p:spPr>
          <a:xfrm>
            <a:off x="6336287" y="2160589"/>
            <a:ext cx="2934714" cy="3880773"/>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1040"/>
              <a:buNone/>
            </a:pPr>
            <a:r>
              <a:rPr lang="en-GB" sz="1300"/>
              <a:t>To ensure effective interaction, care workers must know the challenges that patients experience when adjusting to their new environment and help individuals with various tactics, including such:</a:t>
            </a:r>
            <a:endParaRPr/>
          </a:p>
          <a:p>
            <a:pPr indent="-342900" lvl="0" marL="342900" rtl="0" algn="l">
              <a:lnSpc>
                <a:spcPct val="90000"/>
              </a:lnSpc>
              <a:spcBef>
                <a:spcPts val="1000"/>
              </a:spcBef>
              <a:spcAft>
                <a:spcPts val="0"/>
              </a:spcAft>
              <a:buSzPts val="1040"/>
              <a:buChar char="►"/>
            </a:pPr>
            <a:r>
              <a:rPr lang="en-GB" sz="1300"/>
              <a:t>actively listening and providing a safe space for them to express their feelings. </a:t>
            </a:r>
            <a:endParaRPr sz="1300"/>
          </a:p>
          <a:p>
            <a:pPr indent="-342900" lvl="0" marL="342900" rtl="0" algn="l">
              <a:lnSpc>
                <a:spcPct val="90000"/>
              </a:lnSpc>
              <a:spcBef>
                <a:spcPts val="1000"/>
              </a:spcBef>
              <a:spcAft>
                <a:spcPts val="0"/>
              </a:spcAft>
              <a:buSzPts val="1040"/>
              <a:buChar char="►"/>
            </a:pPr>
            <a:r>
              <a:rPr lang="en-GB" sz="1300"/>
              <a:t>In times of danger, comforting and comforting clients.</a:t>
            </a:r>
            <a:endParaRPr sz="1300"/>
          </a:p>
          <a:p>
            <a:pPr indent="-342900" lvl="0" marL="342900" rtl="0" algn="l">
              <a:lnSpc>
                <a:spcPct val="90000"/>
              </a:lnSpc>
              <a:spcBef>
                <a:spcPts val="1000"/>
              </a:spcBef>
              <a:spcAft>
                <a:spcPts val="0"/>
              </a:spcAft>
              <a:buSzPts val="1040"/>
              <a:buChar char="►"/>
            </a:pPr>
            <a:r>
              <a:rPr lang="en-GB" sz="1300"/>
              <a:t>To avoid exclusion, assist patients in remaining active and facilitating connections with others.</a:t>
            </a:r>
            <a:endParaRPr sz="1300"/>
          </a:p>
          <a:p>
            <a:pPr indent="0" lvl="0" marL="0" rtl="0" algn="l">
              <a:lnSpc>
                <a:spcPct val="90000"/>
              </a:lnSpc>
              <a:spcBef>
                <a:spcPts val="1000"/>
              </a:spcBef>
              <a:spcAft>
                <a:spcPts val="0"/>
              </a:spcAft>
              <a:buSzPts val="1040"/>
              <a:buNone/>
            </a:pPr>
            <a:r>
              <a:rPr lang="en-GB" sz="1300"/>
              <a:t>(AAA London Network event  2015)</a:t>
            </a:r>
            <a:endParaRPr sz="1300"/>
          </a:p>
        </p:txBody>
      </p:sp>
      <p:pic>
        <p:nvPicPr>
          <p:cNvPr id="277" name="Google Shape;277;p13"/>
          <p:cNvPicPr preferRelativeResize="0"/>
          <p:nvPr/>
        </p:nvPicPr>
        <p:blipFill rotWithShape="1">
          <a:blip r:embed="rId3">
            <a:alphaModFix/>
          </a:blip>
          <a:srcRect b="2" l="0" r="3264" t="0"/>
          <a:stretch/>
        </p:blipFill>
        <p:spPr>
          <a:xfrm>
            <a:off x="677334" y="2159331"/>
            <a:ext cx="5423429" cy="3882362"/>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281" name="Shape 281"/>
        <p:cNvGrpSpPr/>
        <p:nvPr/>
      </p:nvGrpSpPr>
      <p:grpSpPr>
        <a:xfrm>
          <a:off x="0" y="0"/>
          <a:ext cx="0" cy="0"/>
          <a:chOff x="0" y="0"/>
          <a:chExt cx="0" cy="0"/>
        </a:xfrm>
      </p:grpSpPr>
      <p:sp>
        <p:nvSpPr>
          <p:cNvPr id="282" name="Google Shape;282;p14"/>
          <p:cNvSpPr txBox="1"/>
          <p:nvPr>
            <p:ph type="title"/>
          </p:nvPr>
        </p:nvSpPr>
        <p:spPr>
          <a:xfrm>
            <a:off x="5536734" y="609600"/>
            <a:ext cx="3737268" cy="13208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accent1"/>
              </a:buClr>
              <a:buSzPts val="2800"/>
              <a:buFont typeface="Trebuchet MS"/>
              <a:buNone/>
            </a:pPr>
            <a:r>
              <a:rPr lang="en-GB" sz="2800"/>
              <a:t>Why verbal communication is more effective? </a:t>
            </a:r>
            <a:endParaRPr sz="2800"/>
          </a:p>
        </p:txBody>
      </p:sp>
      <p:sp>
        <p:nvSpPr>
          <p:cNvPr id="283" name="Google Shape;283;p14"/>
          <p:cNvSpPr txBox="1"/>
          <p:nvPr>
            <p:ph idx="1" type="body"/>
          </p:nvPr>
        </p:nvSpPr>
        <p:spPr>
          <a:xfrm>
            <a:off x="5209563" y="2160589"/>
            <a:ext cx="4064439" cy="3880773"/>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1120"/>
              <a:buNone/>
            </a:pPr>
            <a:r>
              <a:rPr lang="en-GB" sz="1400"/>
              <a:t>When using verbal communication by NHS London care providers:</a:t>
            </a:r>
            <a:endParaRPr/>
          </a:p>
          <a:p>
            <a:pPr indent="0" lvl="0" marL="0" rtl="0" algn="l">
              <a:lnSpc>
                <a:spcPct val="90000"/>
              </a:lnSpc>
              <a:spcBef>
                <a:spcPts val="1000"/>
              </a:spcBef>
              <a:spcAft>
                <a:spcPts val="0"/>
              </a:spcAft>
              <a:buSzPts val="1120"/>
              <a:buNone/>
            </a:pPr>
            <a:r>
              <a:rPr lang="en-GB" sz="1400"/>
              <a:t>•Make direct eye contact. </a:t>
            </a:r>
            <a:endParaRPr/>
          </a:p>
          <a:p>
            <a:pPr indent="0" lvl="0" marL="0" rtl="0" algn="l">
              <a:lnSpc>
                <a:spcPct val="90000"/>
              </a:lnSpc>
              <a:spcBef>
                <a:spcPts val="1000"/>
              </a:spcBef>
              <a:spcAft>
                <a:spcPts val="0"/>
              </a:spcAft>
              <a:buSzPts val="1120"/>
              <a:buNone/>
            </a:pPr>
            <a:r>
              <a:rPr lang="en-GB" sz="1400"/>
              <a:t>•Make room for questions and double-check that the message was comprehended. </a:t>
            </a:r>
            <a:endParaRPr/>
          </a:p>
          <a:p>
            <a:pPr indent="0" lvl="0" marL="0" rtl="0" algn="l">
              <a:lnSpc>
                <a:spcPct val="90000"/>
              </a:lnSpc>
              <a:spcBef>
                <a:spcPts val="1000"/>
              </a:spcBef>
              <a:spcAft>
                <a:spcPts val="0"/>
              </a:spcAft>
              <a:buSzPts val="1120"/>
              <a:buNone/>
            </a:pPr>
            <a:r>
              <a:rPr lang="en-GB" sz="1400"/>
              <a:t>•Complement verbal communication with coherent nonverbal cues. </a:t>
            </a:r>
            <a:endParaRPr/>
          </a:p>
          <a:p>
            <a:pPr indent="0" lvl="0" marL="0" rtl="0" algn="l">
              <a:lnSpc>
                <a:spcPct val="90000"/>
              </a:lnSpc>
              <a:spcBef>
                <a:spcPts val="1000"/>
              </a:spcBef>
              <a:spcAft>
                <a:spcPts val="0"/>
              </a:spcAft>
              <a:buSzPts val="1120"/>
              <a:buNone/>
            </a:pPr>
            <a:r>
              <a:rPr lang="en-GB" sz="1400"/>
              <a:t>•Confront the receiver at the same height as him, rather than through a dominant role. </a:t>
            </a:r>
            <a:endParaRPr/>
          </a:p>
          <a:p>
            <a:pPr indent="0" lvl="0" marL="0" rtl="0" algn="l">
              <a:lnSpc>
                <a:spcPct val="90000"/>
              </a:lnSpc>
              <a:spcBef>
                <a:spcPts val="1000"/>
              </a:spcBef>
              <a:spcAft>
                <a:spcPts val="0"/>
              </a:spcAft>
              <a:buSzPts val="1120"/>
              <a:buNone/>
            </a:pPr>
            <a:r>
              <a:rPr lang="en-GB" sz="1400"/>
              <a:t>•Maintain a good attitude. </a:t>
            </a:r>
            <a:endParaRPr/>
          </a:p>
          <a:p>
            <a:pPr indent="0" lvl="0" marL="0" rtl="0" algn="l">
              <a:lnSpc>
                <a:spcPct val="90000"/>
              </a:lnSpc>
              <a:spcBef>
                <a:spcPts val="1000"/>
              </a:spcBef>
              <a:spcAft>
                <a:spcPts val="0"/>
              </a:spcAft>
              <a:buSzPts val="1120"/>
              <a:buNone/>
            </a:pPr>
            <a:r>
              <a:rPr lang="en-GB" sz="1400"/>
              <a:t>•Show concern while remaining friendly and polite at all points of time. </a:t>
            </a:r>
            <a:endParaRPr/>
          </a:p>
          <a:p>
            <a:pPr indent="0" lvl="0" marL="0" rtl="0" algn="l">
              <a:lnSpc>
                <a:spcPct val="90000"/>
              </a:lnSpc>
              <a:spcBef>
                <a:spcPts val="1000"/>
              </a:spcBef>
              <a:spcAft>
                <a:spcPts val="0"/>
              </a:spcAft>
              <a:buSzPts val="1120"/>
              <a:buNone/>
            </a:pPr>
            <a:r>
              <a:rPr lang="en-GB" sz="1400"/>
              <a:t>•Contact out the receiver's identity. </a:t>
            </a:r>
            <a:endParaRPr/>
          </a:p>
          <a:p>
            <a:pPr indent="0" lvl="0" marL="0" rtl="0" algn="l">
              <a:lnSpc>
                <a:spcPct val="90000"/>
              </a:lnSpc>
              <a:spcBef>
                <a:spcPts val="1000"/>
              </a:spcBef>
              <a:spcAft>
                <a:spcPts val="0"/>
              </a:spcAft>
              <a:buSzPts val="1120"/>
              <a:buNone/>
            </a:pPr>
            <a:r>
              <a:rPr i="1" lang="en-GB" sz="1400"/>
              <a:t>(National health services England)</a:t>
            </a:r>
            <a:endParaRPr/>
          </a:p>
          <a:p>
            <a:pPr indent="0" lvl="0" marL="0" rtl="0" algn="l">
              <a:lnSpc>
                <a:spcPct val="90000"/>
              </a:lnSpc>
              <a:spcBef>
                <a:spcPts val="1000"/>
              </a:spcBef>
              <a:spcAft>
                <a:spcPts val="0"/>
              </a:spcAft>
              <a:buSzPts val="1120"/>
              <a:buNone/>
            </a:pPr>
            <a:r>
              <a:t/>
            </a:r>
            <a:endParaRPr i="1" sz="1400"/>
          </a:p>
          <a:p>
            <a:pPr indent="0" lvl="0" marL="0" rtl="0" algn="l">
              <a:lnSpc>
                <a:spcPct val="90000"/>
              </a:lnSpc>
              <a:spcBef>
                <a:spcPts val="1000"/>
              </a:spcBef>
              <a:spcAft>
                <a:spcPts val="0"/>
              </a:spcAft>
              <a:buSzPts val="1120"/>
              <a:buNone/>
            </a:pPr>
            <a:r>
              <a:t/>
            </a:r>
            <a:endParaRPr sz="1400"/>
          </a:p>
        </p:txBody>
      </p:sp>
      <p:pic>
        <p:nvPicPr>
          <p:cNvPr id="284" name="Google Shape;284;p14"/>
          <p:cNvPicPr preferRelativeResize="0"/>
          <p:nvPr/>
        </p:nvPicPr>
        <p:blipFill rotWithShape="1">
          <a:blip r:embed="rId3">
            <a:alphaModFix/>
          </a:blip>
          <a:srcRect b="-1" l="20568" r="23773" t="0"/>
          <a:stretch/>
        </p:blipFill>
        <p:spPr>
          <a:xfrm>
            <a:off x="20" y="-1"/>
            <a:ext cx="5394940" cy="6858001"/>
          </a:xfrm>
          <a:custGeom>
            <a:rect b="b" l="l" r="r" t="t"/>
            <a:pathLst>
              <a:path extrusionOk="0" h="6858000" w="5394960">
                <a:moveTo>
                  <a:pt x="842596" y="0"/>
                </a:moveTo>
                <a:lnTo>
                  <a:pt x="5394960" y="0"/>
                </a:lnTo>
                <a:lnTo>
                  <a:pt x="5394960" y="21851"/>
                </a:lnTo>
                <a:lnTo>
                  <a:pt x="4365943" y="6858000"/>
                </a:lnTo>
                <a:lnTo>
                  <a:pt x="0" y="6858000"/>
                </a:lnTo>
                <a:lnTo>
                  <a:pt x="0" y="5666154"/>
                </a:lnTo>
                <a:close/>
              </a:path>
            </a:pathLst>
          </a:custGeom>
          <a:noFill/>
          <a:ln>
            <a:noFill/>
          </a:ln>
        </p:spPr>
      </p:pic>
      <p:sp>
        <p:nvSpPr>
          <p:cNvPr id="285" name="Google Shape;285;p14"/>
          <p:cNvSpPr/>
          <p:nvPr/>
        </p:nvSpPr>
        <p:spPr>
          <a:xfrm rot="10800000">
            <a:off x="0" y="0"/>
            <a:ext cx="842596" cy="5666154"/>
          </a:xfrm>
          <a:prstGeom prst="triangle">
            <a:avLst>
              <a:gd fmla="val 10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15"/>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rPr lang="en-GB"/>
              <a:t>Importance of written communication </a:t>
            </a:r>
            <a:endParaRPr/>
          </a:p>
        </p:txBody>
      </p:sp>
      <p:sp>
        <p:nvSpPr>
          <p:cNvPr id="291" name="Google Shape;291;p15"/>
          <p:cNvSpPr txBox="1"/>
          <p:nvPr>
            <p:ph idx="1" type="body"/>
          </p:nvPr>
        </p:nvSpPr>
        <p:spPr>
          <a:xfrm>
            <a:off x="677334" y="2367627"/>
            <a:ext cx="8596668" cy="3880773"/>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1440"/>
              <a:buNone/>
            </a:pPr>
            <a:r>
              <a:rPr lang="en-GB"/>
              <a:t>Written communication is essential in NHS London because it serves several functions: </a:t>
            </a:r>
            <a:endParaRPr/>
          </a:p>
          <a:p>
            <a:pPr indent="0" lvl="0" marL="0" rtl="0" algn="l">
              <a:spcBef>
                <a:spcPts val="1000"/>
              </a:spcBef>
              <a:spcAft>
                <a:spcPts val="0"/>
              </a:spcAft>
              <a:buSzPts val="1440"/>
              <a:buNone/>
            </a:pPr>
            <a:r>
              <a:rPr lang="en-GB"/>
              <a:t>To keep track of private information. </a:t>
            </a:r>
            <a:endParaRPr/>
          </a:p>
          <a:p>
            <a:pPr indent="0" lvl="0" marL="0" rtl="0" algn="l">
              <a:spcBef>
                <a:spcPts val="1000"/>
              </a:spcBef>
              <a:spcAft>
                <a:spcPts val="0"/>
              </a:spcAft>
              <a:buSzPts val="1440"/>
              <a:buNone/>
            </a:pPr>
            <a:r>
              <a:rPr lang="en-GB"/>
              <a:t>Keeping health history. </a:t>
            </a:r>
            <a:endParaRPr/>
          </a:p>
          <a:p>
            <a:pPr indent="0" lvl="0" marL="0" rtl="0" algn="l">
              <a:spcBef>
                <a:spcPts val="1000"/>
              </a:spcBef>
              <a:spcAft>
                <a:spcPts val="0"/>
              </a:spcAft>
              <a:buSzPts val="1440"/>
              <a:buNone/>
            </a:pPr>
            <a:r>
              <a:rPr lang="en-GB"/>
              <a:t>To prescribe medication or make appropriate referrals for medical treatment. </a:t>
            </a:r>
            <a:endParaRPr/>
          </a:p>
          <a:p>
            <a:pPr indent="0" lvl="0" marL="0" rtl="0" algn="l">
              <a:spcBef>
                <a:spcPts val="1000"/>
              </a:spcBef>
              <a:spcAft>
                <a:spcPts val="0"/>
              </a:spcAft>
              <a:buSzPts val="1440"/>
              <a:buNone/>
            </a:pPr>
            <a:r>
              <a:rPr lang="en-GB"/>
              <a:t>To write letters, email messages, and text messages informing but also reminding recipients of clinic, gp, and doctor appointment scheduling, among other things. To create wellness programs. </a:t>
            </a:r>
            <a:endParaRPr/>
          </a:p>
          <a:p>
            <a:pPr indent="0" lvl="0" marL="0" rtl="0" algn="l">
              <a:spcBef>
                <a:spcPts val="1000"/>
              </a:spcBef>
              <a:spcAft>
                <a:spcPts val="0"/>
              </a:spcAft>
              <a:buSzPts val="1440"/>
              <a:buNone/>
            </a:pPr>
            <a:r>
              <a:rPr lang="en-GB"/>
              <a:t>To distribute mailings as well as update notice boards. </a:t>
            </a:r>
            <a:endParaRPr/>
          </a:p>
          <a:p>
            <a:pPr indent="0" lvl="0" marL="0" rtl="0" algn="l">
              <a:spcBef>
                <a:spcPts val="1000"/>
              </a:spcBef>
              <a:spcAft>
                <a:spcPts val="0"/>
              </a:spcAft>
              <a:buSzPts val="1440"/>
              <a:buNone/>
            </a:pPr>
            <a:r>
              <a:rPr lang="en-GB"/>
              <a:t>To delegate responsibilities.</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16"/>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dk1"/>
              </a:buClr>
              <a:buSzPts val="3600"/>
              <a:buFont typeface="Trebuchet MS"/>
              <a:buNone/>
            </a:pPr>
            <a:r>
              <a:rPr lang="en-GB">
                <a:solidFill>
                  <a:schemeClr val="dk1"/>
                </a:solidFill>
              </a:rPr>
              <a:t>Reference list </a:t>
            </a:r>
            <a:endParaRPr>
              <a:solidFill>
                <a:schemeClr val="dk1"/>
              </a:solidFill>
            </a:endParaRPr>
          </a:p>
        </p:txBody>
      </p:sp>
      <p:sp>
        <p:nvSpPr>
          <p:cNvPr id="297" name="Google Shape;297;p16"/>
          <p:cNvSpPr txBox="1"/>
          <p:nvPr>
            <p:ph idx="1" type="body"/>
          </p:nvPr>
        </p:nvSpPr>
        <p:spPr>
          <a:xfrm>
            <a:off x="167421" y="1270000"/>
            <a:ext cx="10393122" cy="4691742"/>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1040"/>
              <a:buChar char="►"/>
            </a:pPr>
            <a:r>
              <a:rPr lang="en-GB" sz="1300"/>
              <a:t>Contributor, N., 2017. Communication skills 2: overcoming the barriers to effective communication | Nursing Times. [online] Nursing Times. Available at: </a:t>
            </a:r>
            <a:r>
              <a:rPr lang="en-GB" sz="1300" u="sng">
                <a:solidFill>
                  <a:schemeClr val="hlink"/>
                </a:solidFill>
                <a:hlinkClick r:id="rId3"/>
              </a:rPr>
              <a:t>https://www.nursingtimes.net/clinical-archive/assessment-skills/communication-skills-2-overcoming-the-barriers-to-effective-communication-18-12-2017/</a:t>
            </a:r>
            <a:r>
              <a:rPr lang="en-GB" sz="1300"/>
              <a:t>  [Accessed 19 July 2022].</a:t>
            </a:r>
            <a:endParaRPr/>
          </a:p>
          <a:p>
            <a:pPr indent="-342900" lvl="0" marL="342900" rtl="0" algn="l">
              <a:spcBef>
                <a:spcPts val="1000"/>
              </a:spcBef>
              <a:spcAft>
                <a:spcPts val="0"/>
              </a:spcAft>
              <a:buSzPts val="1040"/>
              <a:buChar char="►"/>
            </a:pPr>
            <a:r>
              <a:rPr lang="en-GB" sz="1300"/>
              <a:t>Drew, C., 2022. [online] Monoskop.org. Available at: &lt;https://monoskop.org/images/b/be/Shannon_Claude_E_Weaver_Warren_The_Mathematical_Theory_of_Communication_1963.pdf&gt; [Accessed 20 July 2022].</a:t>
            </a:r>
            <a:endParaRPr/>
          </a:p>
          <a:p>
            <a:pPr indent="-342900" lvl="0" marL="342900" rtl="0" algn="l">
              <a:spcBef>
                <a:spcPts val="1000"/>
              </a:spcBef>
              <a:spcAft>
                <a:spcPts val="0"/>
              </a:spcAft>
              <a:buSzPts val="1040"/>
              <a:buChar char="►"/>
            </a:pPr>
            <a:r>
              <a:rPr lang="en-GB" sz="1300"/>
              <a:t>England, N., 2022. NHS England » NHS People Plan. [online] England.nhs.uk. Available at: </a:t>
            </a:r>
            <a:r>
              <a:rPr lang="en-GB" sz="1300" u="sng">
                <a:solidFill>
                  <a:schemeClr val="hlink"/>
                </a:solidFill>
                <a:hlinkClick r:id="rId4"/>
              </a:rPr>
              <a:t>https://www.england.nhs.uk/ournhspeople/</a:t>
            </a:r>
            <a:r>
              <a:rPr lang="en-GB" sz="1300"/>
              <a:t> [Accessed 17 July 2022].</a:t>
            </a:r>
            <a:endParaRPr sz="1300"/>
          </a:p>
          <a:p>
            <a:pPr indent="-342900" lvl="0" marL="342900" rtl="0" algn="l">
              <a:spcBef>
                <a:spcPts val="1000"/>
              </a:spcBef>
              <a:spcAft>
                <a:spcPts val="0"/>
              </a:spcAft>
              <a:buSzPts val="1040"/>
              <a:buChar char="►"/>
            </a:pPr>
            <a:r>
              <a:rPr lang="en-GB" sz="1300"/>
              <a:t>England.nhs.uk. 2016. [online] Available at: </a:t>
            </a:r>
            <a:r>
              <a:rPr lang="en-GB" sz="1300" u="sng">
                <a:solidFill>
                  <a:schemeClr val="hlink"/>
                </a:solidFill>
                <a:hlinkClick r:id="rId5"/>
              </a:rPr>
              <a:t>https://www.england.nhs.uk/wp-content/uploads/2016/11/nhse-access-info-comms-policy.pdf</a:t>
            </a:r>
            <a:r>
              <a:rPr lang="en-GB" sz="1300"/>
              <a:t>  [Accessed 15 July 2022].</a:t>
            </a:r>
            <a:endParaRPr sz="1300"/>
          </a:p>
          <a:p>
            <a:pPr indent="-342900" lvl="0" marL="342900" rtl="0" algn="l">
              <a:spcBef>
                <a:spcPts val="1000"/>
              </a:spcBef>
              <a:spcAft>
                <a:spcPts val="0"/>
              </a:spcAft>
              <a:buSzPts val="1040"/>
              <a:buChar char="►"/>
            </a:pPr>
            <a:r>
              <a:rPr lang="en-GB" sz="1300"/>
              <a:t>England.nhs.uk. 2022. NHS Identity Guidelines | Do the NHS Identity guidelines apply to internal communications?. [online] Available at: </a:t>
            </a:r>
            <a:r>
              <a:rPr lang="en-GB" sz="1300" u="sng">
                <a:solidFill>
                  <a:schemeClr val="hlink"/>
                </a:solidFill>
                <a:hlinkClick r:id="rId6"/>
              </a:rPr>
              <a:t>https://www.england.nhs.uk/nhsidentity/faq/internal-communications/</a:t>
            </a:r>
            <a:r>
              <a:rPr lang="en-GB" sz="1300"/>
              <a:t>  [Accessed 21 July 2022].</a:t>
            </a:r>
            <a:endParaRPr sz="1300"/>
          </a:p>
          <a:p>
            <a:pPr indent="-342900" lvl="0" marL="342900" rtl="0" algn="l">
              <a:spcBef>
                <a:spcPts val="1000"/>
              </a:spcBef>
              <a:spcAft>
                <a:spcPts val="0"/>
              </a:spcAft>
              <a:buSzPts val="1040"/>
              <a:buChar char="►"/>
            </a:pPr>
            <a:r>
              <a:rPr lang="en-GB" sz="1300"/>
              <a:t>Janse, B., 2021. Schramm Communication Model. [online] toolshero. Available at: </a:t>
            </a:r>
            <a:r>
              <a:rPr lang="en-GB" sz="1300" u="sng">
                <a:solidFill>
                  <a:schemeClr val="hlink"/>
                </a:solidFill>
                <a:hlinkClick r:id="rId7"/>
              </a:rPr>
              <a:t>https://www.toolshero.com/communication-methods/schramm-communication-model/</a:t>
            </a:r>
            <a:r>
              <a:rPr lang="en-GB" sz="1300"/>
              <a:t>  [Accessed 20 July 2022].</a:t>
            </a:r>
            <a:endParaRPr/>
          </a:p>
          <a:p>
            <a:pPr indent="-342900" lvl="0" marL="342900" rtl="0" algn="l">
              <a:spcBef>
                <a:spcPts val="1000"/>
              </a:spcBef>
              <a:spcAft>
                <a:spcPts val="0"/>
              </a:spcAft>
              <a:buSzPts val="1040"/>
              <a:buChar char="►"/>
            </a:pPr>
            <a:r>
              <a:rPr lang="en-GB" sz="1300"/>
              <a:t>Lee, E., 2021. Effective Communication in Health and Social Care. [online] CPD Online College. Available at: </a:t>
            </a:r>
            <a:r>
              <a:rPr lang="en-GB" sz="1300" u="sng">
                <a:solidFill>
                  <a:schemeClr val="hlink"/>
                </a:solidFill>
                <a:hlinkClick r:id="rId8"/>
              </a:rPr>
              <a:t>https://cpdonline.co.uk/knowledge-base/care/effective-communication/</a:t>
            </a:r>
            <a:r>
              <a:rPr lang="en-GB" sz="1300"/>
              <a:t>  [Accessed 24 July 2022].</a:t>
            </a:r>
            <a:endParaRPr sz="1300"/>
          </a:p>
          <a:p>
            <a:pPr indent="-342900" lvl="0" marL="342900" rtl="0" algn="l">
              <a:spcBef>
                <a:spcPts val="1000"/>
              </a:spcBef>
              <a:spcAft>
                <a:spcPts val="0"/>
              </a:spcAft>
              <a:buSzPts val="1040"/>
              <a:buChar char="►"/>
            </a:pPr>
            <a:r>
              <a:rPr lang="en-GB" sz="1300"/>
              <a:t>London, N., 2022. NHS England — London » About NHS England London. [online] England.nhs.uk. Available at: </a:t>
            </a:r>
            <a:r>
              <a:rPr lang="en-GB" sz="1300" u="sng">
                <a:solidFill>
                  <a:schemeClr val="hlink"/>
                </a:solidFill>
                <a:hlinkClick r:id="rId9"/>
              </a:rPr>
              <a:t>https://www.england.nhs.uk/london/about/</a:t>
            </a:r>
            <a:r>
              <a:rPr lang="en-GB" sz="1300"/>
              <a:t>  [Accessed 15 July 2022]</a:t>
            </a:r>
            <a:endParaRPr sz="1300"/>
          </a:p>
          <a:p>
            <a:pPr indent="-342900" lvl="0" marL="342900" rtl="0" algn="l">
              <a:spcBef>
                <a:spcPts val="1000"/>
              </a:spcBef>
              <a:spcAft>
                <a:spcPts val="0"/>
              </a:spcAft>
              <a:buSzPts val="1040"/>
              <a:buChar char="►"/>
            </a:pPr>
            <a:r>
              <a:rPr lang="en-GB" sz="1300"/>
              <a:t>Slideshare.net. 2015. AAA London Network Event 27 Nov 2015 Patrick Rankin education and t…. [online] Available at: </a:t>
            </a:r>
            <a:r>
              <a:rPr lang="en-GB" sz="1300" u="sng">
                <a:solidFill>
                  <a:schemeClr val="hlink"/>
                </a:solidFill>
                <a:hlinkClick r:id="rId10"/>
              </a:rPr>
              <a:t>https://www.slideshare.net/PHEScreening/aaa-london-network-event-27-nov-2015-patrick-rankin-education-and-training-update-abridged-presentation</a:t>
            </a:r>
            <a:r>
              <a:rPr lang="en-GB" sz="1300"/>
              <a:t>  [Accessed 19 July 2022].</a:t>
            </a:r>
            <a:endParaRPr sz="1300"/>
          </a:p>
          <a:p>
            <a:pPr indent="-276860" lvl="0" marL="342900" rtl="0" algn="l">
              <a:spcBef>
                <a:spcPts val="1000"/>
              </a:spcBef>
              <a:spcAft>
                <a:spcPts val="0"/>
              </a:spcAft>
              <a:buSzPts val="1040"/>
              <a:buNone/>
            </a:pPr>
            <a:r>
              <a:t/>
            </a:r>
            <a:endParaRPr sz="13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graphicFrame>
        <p:nvGraphicFramePr>
          <p:cNvPr id="302" name="Google Shape;302;p17"/>
          <p:cNvGraphicFramePr/>
          <p:nvPr/>
        </p:nvGraphicFramePr>
        <p:xfrm>
          <a:off x="682511" y="331411"/>
          <a:ext cx="3000000" cy="3000000"/>
        </p:xfrm>
        <a:graphic>
          <a:graphicData uri="http://schemas.openxmlformats.org/drawingml/2006/table">
            <a:tbl>
              <a:tblPr bandRow="1" firstRow="1">
                <a:noFill/>
                <a:tableStyleId>{87B94305-D485-4C20-82EB-3E51271EDD29}</a:tableStyleId>
              </a:tblPr>
              <a:tblGrid>
                <a:gridCol w="3643325"/>
                <a:gridCol w="6457950"/>
              </a:tblGrid>
              <a:tr h="882550">
                <a:tc>
                  <a:txBody>
                    <a:bodyPr/>
                    <a:lstStyle/>
                    <a:p>
                      <a:pPr indent="0" lvl="0" marL="0" marR="0" rtl="0" algn="ctr">
                        <a:spcBef>
                          <a:spcPts val="0"/>
                        </a:spcBef>
                        <a:spcAft>
                          <a:spcPts val="0"/>
                        </a:spcAft>
                        <a:buNone/>
                      </a:pPr>
                      <a:r>
                        <a:rPr lang="en-GB" sz="2400" u="none" cap="none" strike="noStrike"/>
                        <a:t>Teamwork Evaluation </a:t>
                      </a:r>
                      <a:endParaRPr/>
                    </a:p>
                  </a:txBody>
                  <a:tcPr marT="45725" marB="45725" marR="91450" marL="91450"/>
                </a:tc>
                <a:tc>
                  <a:txBody>
                    <a:bodyPr/>
                    <a:lstStyle/>
                    <a:p>
                      <a:pPr indent="0" lvl="0" marL="0" marR="0" rtl="0" algn="ctr">
                        <a:spcBef>
                          <a:spcPts val="0"/>
                        </a:spcBef>
                        <a:spcAft>
                          <a:spcPts val="0"/>
                        </a:spcAft>
                        <a:buNone/>
                      </a:pPr>
                      <a:r>
                        <a:rPr lang="en-GB" sz="2400" u="none" cap="none" strike="noStrike"/>
                        <a:t>Team responses. </a:t>
                      </a:r>
                      <a:endParaRPr/>
                    </a:p>
                  </a:txBody>
                  <a:tcPr marT="45725" marB="45725" marR="91450" marL="91450"/>
                </a:tc>
              </a:tr>
              <a:tr h="882550">
                <a:tc>
                  <a:txBody>
                    <a:bodyPr/>
                    <a:lstStyle/>
                    <a:p>
                      <a:pPr indent="0" lvl="0" marL="0" marR="0" rtl="0" algn="l">
                        <a:spcBef>
                          <a:spcPts val="0"/>
                        </a:spcBef>
                        <a:spcAft>
                          <a:spcPts val="0"/>
                        </a:spcAft>
                        <a:buNone/>
                      </a:pPr>
                      <a:r>
                        <a:rPr lang="en-GB" sz="1800" u="none" cap="none" strike="noStrike"/>
                        <a:t>Who was in your team? </a:t>
                      </a:r>
                      <a:endParaRPr/>
                    </a:p>
                  </a:txBody>
                  <a:tcPr marT="45725" marB="45725" marR="91450" marL="91450"/>
                </a:tc>
                <a:tc>
                  <a:txBody>
                    <a:bodyPr/>
                    <a:lstStyle/>
                    <a:p>
                      <a:pPr indent="0" lvl="0" marL="0" marR="0" rtl="0" algn="l">
                        <a:spcBef>
                          <a:spcPts val="0"/>
                        </a:spcBef>
                        <a:spcAft>
                          <a:spcPts val="0"/>
                        </a:spcAft>
                        <a:buNone/>
                      </a:pPr>
                      <a:r>
                        <a:rPr lang="en-GB" sz="1800"/>
                        <a:t> Nicoleta Damian, Georgian Ionuț Pavel, Melitsa Ahmed and Alexandru Dumitru Otvos </a:t>
                      </a:r>
                      <a:endParaRPr sz="1800"/>
                    </a:p>
                  </a:txBody>
                  <a:tcPr marT="45725" marB="45725" marR="91450" marL="91450"/>
                </a:tc>
              </a:tr>
              <a:tr h="882550">
                <a:tc>
                  <a:txBody>
                    <a:bodyPr/>
                    <a:lstStyle/>
                    <a:p>
                      <a:pPr indent="0" lvl="0" marL="0" marR="0" rtl="0" algn="l">
                        <a:lnSpc>
                          <a:spcPct val="100000"/>
                        </a:lnSpc>
                        <a:spcBef>
                          <a:spcPts val="0"/>
                        </a:spcBef>
                        <a:spcAft>
                          <a:spcPts val="0"/>
                        </a:spcAft>
                        <a:buClr>
                          <a:schemeClr val="dk1"/>
                        </a:buClr>
                        <a:buSzPts val="1800"/>
                        <a:buFont typeface="Trebuchet MS"/>
                        <a:buNone/>
                      </a:pPr>
                      <a:r>
                        <a:rPr lang="en-GB" sz="1800"/>
                        <a:t>What were the key strengths of your team? </a:t>
                      </a:r>
                      <a:endParaRPr/>
                    </a:p>
                    <a:p>
                      <a:pPr indent="0" lvl="0" marL="0" marR="0" rtl="0" algn="l">
                        <a:spcBef>
                          <a:spcPts val="0"/>
                        </a:spcBef>
                        <a:spcAft>
                          <a:spcPts val="0"/>
                        </a:spcAft>
                        <a:buNone/>
                      </a:pPr>
                      <a:r>
                        <a:t/>
                      </a:r>
                      <a:endParaRPr sz="1800"/>
                    </a:p>
                  </a:txBody>
                  <a:tcPr marT="45725" marB="45725" marR="91450" marL="91450"/>
                </a:tc>
                <a:tc>
                  <a:txBody>
                    <a:bodyPr/>
                    <a:lstStyle/>
                    <a:p>
                      <a:pPr indent="0" lvl="0" marL="0" marR="0" rtl="0" algn="l">
                        <a:spcBef>
                          <a:spcPts val="0"/>
                        </a:spcBef>
                        <a:spcAft>
                          <a:spcPts val="0"/>
                        </a:spcAft>
                        <a:buNone/>
                      </a:pPr>
                      <a:r>
                        <a:rPr lang="en-GB" sz="1800"/>
                        <a:t>Everyone took the </a:t>
                      </a:r>
                      <a:r>
                        <a:rPr lang="en-GB" sz="1800"/>
                        <a:t>responsibility for this presentation.</a:t>
                      </a:r>
                      <a:endParaRPr sz="1800"/>
                    </a:p>
                    <a:p>
                      <a:pPr indent="0" lvl="0" marL="0" marR="0" rtl="0" algn="l">
                        <a:spcBef>
                          <a:spcPts val="0"/>
                        </a:spcBef>
                        <a:spcAft>
                          <a:spcPts val="0"/>
                        </a:spcAft>
                        <a:buNone/>
                      </a:pPr>
                      <a:r>
                        <a:rPr lang="en-GB" sz="1800"/>
                        <a:t>We decided carefully and agreed to everything that was discussed. </a:t>
                      </a:r>
                      <a:endParaRPr sz="1800"/>
                    </a:p>
                  </a:txBody>
                  <a:tcPr marT="45725" marB="45725" marR="91450" marL="91450"/>
                </a:tc>
              </a:tr>
              <a:tr h="882550">
                <a:tc>
                  <a:txBody>
                    <a:bodyPr/>
                    <a:lstStyle/>
                    <a:p>
                      <a:pPr indent="0" lvl="0" marL="0" marR="0" rtl="0" algn="l">
                        <a:lnSpc>
                          <a:spcPct val="100000"/>
                        </a:lnSpc>
                        <a:spcBef>
                          <a:spcPts val="0"/>
                        </a:spcBef>
                        <a:spcAft>
                          <a:spcPts val="0"/>
                        </a:spcAft>
                        <a:buClr>
                          <a:schemeClr val="dk1"/>
                        </a:buClr>
                        <a:buSzPts val="1800"/>
                        <a:buFont typeface="Trebuchet MS"/>
                        <a:buNone/>
                      </a:pPr>
                      <a:r>
                        <a:rPr lang="en-GB" sz="1800"/>
                        <a:t>What were the challenges that you overcame as a team?</a:t>
                      </a:r>
                      <a:endParaRPr/>
                    </a:p>
                    <a:p>
                      <a:pPr indent="0" lvl="0" marL="0" marR="0" rtl="0" algn="l">
                        <a:spcBef>
                          <a:spcPts val="0"/>
                        </a:spcBef>
                        <a:spcAft>
                          <a:spcPts val="0"/>
                        </a:spcAft>
                        <a:buNone/>
                      </a:pPr>
                      <a:r>
                        <a:t/>
                      </a:r>
                      <a:endParaRPr sz="1800"/>
                    </a:p>
                  </a:txBody>
                  <a:tcPr marT="45725" marB="45725" marR="91450" marL="91450"/>
                </a:tc>
                <a:tc>
                  <a:txBody>
                    <a:bodyPr/>
                    <a:lstStyle/>
                    <a:p>
                      <a:pPr indent="0" lvl="0" marL="0" marR="0" rtl="0" algn="l">
                        <a:spcBef>
                          <a:spcPts val="0"/>
                        </a:spcBef>
                        <a:spcAft>
                          <a:spcPts val="0"/>
                        </a:spcAft>
                        <a:buNone/>
                      </a:pPr>
                      <a:r>
                        <a:rPr lang="en-GB" sz="1800"/>
                        <a:t>Initially, I wanted to write about another company, but everyone agreed for NHS so we kept NHS.</a:t>
                      </a:r>
                      <a:endParaRPr sz="1800"/>
                    </a:p>
                  </a:txBody>
                  <a:tcPr marT="45725" marB="45725" marR="91450" marL="91450"/>
                </a:tc>
              </a:tr>
              <a:tr h="882550">
                <a:tc>
                  <a:txBody>
                    <a:bodyPr/>
                    <a:lstStyle/>
                    <a:p>
                      <a:pPr indent="0" lvl="0" marL="0" marR="0" rtl="0" algn="l">
                        <a:lnSpc>
                          <a:spcPct val="100000"/>
                        </a:lnSpc>
                        <a:spcBef>
                          <a:spcPts val="0"/>
                        </a:spcBef>
                        <a:spcAft>
                          <a:spcPts val="0"/>
                        </a:spcAft>
                        <a:buClr>
                          <a:schemeClr val="dk1"/>
                        </a:buClr>
                        <a:buSzPts val="1800"/>
                        <a:buFont typeface="Trebuchet MS"/>
                        <a:buNone/>
                      </a:pPr>
                      <a:r>
                        <a:rPr lang="en-GB" sz="1800"/>
                        <a:t>What would you do differently if you worked as a team again?</a:t>
                      </a:r>
                      <a:endParaRPr/>
                    </a:p>
                    <a:p>
                      <a:pPr indent="0" lvl="0" marL="0" marR="0" rtl="0" algn="l">
                        <a:spcBef>
                          <a:spcPts val="0"/>
                        </a:spcBef>
                        <a:spcAft>
                          <a:spcPts val="0"/>
                        </a:spcAft>
                        <a:buNone/>
                      </a:pPr>
                      <a:r>
                        <a:t/>
                      </a:r>
                      <a:endParaRPr sz="1800"/>
                    </a:p>
                  </a:txBody>
                  <a:tcPr marT="45725" marB="45725" marR="91450" marL="91450"/>
                </a:tc>
                <a:tc>
                  <a:txBody>
                    <a:bodyPr/>
                    <a:lstStyle/>
                    <a:p>
                      <a:pPr indent="0" lvl="0" marL="0" marR="0" rtl="0" algn="l">
                        <a:spcBef>
                          <a:spcPts val="0"/>
                        </a:spcBef>
                        <a:spcAft>
                          <a:spcPts val="0"/>
                        </a:spcAft>
                        <a:buNone/>
                      </a:pPr>
                      <a:r>
                        <a:rPr lang="en-GB" sz="1800"/>
                        <a:t>We need to meet in person from now on for a better communication.</a:t>
                      </a:r>
                      <a:endParaRPr sz="1800"/>
                    </a:p>
                  </a:txBody>
                  <a:tcPr marT="45725" marB="45725" marR="91450" marL="91450"/>
                </a:tc>
              </a:tr>
              <a:tr h="882550">
                <a:tc>
                  <a:txBody>
                    <a:bodyPr/>
                    <a:lstStyle/>
                    <a:p>
                      <a:pPr indent="0" lvl="0" marL="0" marR="0" rtl="0" algn="l">
                        <a:spcBef>
                          <a:spcPts val="0"/>
                        </a:spcBef>
                        <a:spcAft>
                          <a:spcPts val="0"/>
                        </a:spcAft>
                        <a:buNone/>
                      </a:pPr>
                      <a:r>
                        <a:rPr lang="en-GB" sz="1800"/>
                        <a:t>How would you rate your team working? Out of 10? </a:t>
                      </a:r>
                      <a:endParaRPr/>
                    </a:p>
                  </a:txBody>
                  <a:tcPr marT="45725" marB="45725" marR="91450" marL="91450"/>
                </a:tc>
                <a:tc>
                  <a:txBody>
                    <a:bodyPr/>
                    <a:lstStyle/>
                    <a:p>
                      <a:pPr indent="0" lvl="0" marL="0" marR="0" rtl="0" algn="l">
                        <a:spcBef>
                          <a:spcPts val="0"/>
                        </a:spcBef>
                        <a:spcAft>
                          <a:spcPts val="0"/>
                        </a:spcAft>
                        <a:buNone/>
                      </a:pPr>
                      <a:r>
                        <a:rPr lang="en-GB" sz="1800"/>
                        <a:t>7</a:t>
                      </a:r>
                      <a:endParaRPr sz="1800"/>
                    </a:p>
                  </a:txBody>
                  <a:tcPr marT="45725" marB="45725" marR="91450" marL="91450"/>
                </a:tc>
              </a:tr>
            </a:tbl>
          </a:graphicData>
        </a:graphic>
      </p:graphicFrame>
    </p:spTree>
  </p:cSld>
  <p:clrMapOvr>
    <a:masterClrMapping/>
  </p:clrMapOvr>
</p:sld>
</file>

<file path=ppt/theme/theme1.xml><?xml version="1.0" encoding="utf-8"?>
<a:theme xmlns:a="http://schemas.openxmlformats.org/drawingml/2006/main" xmlns:r="http://schemas.openxmlformats.org/officeDocument/2006/relationships" name="Facet">
  <a:themeElements>
    <a:clrScheme name="Facet">
      <a:dk1>
        <a:srgbClr val="000000"/>
      </a:dk1>
      <a:lt1>
        <a:srgbClr val="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Facet">
  <a:themeElements>
    <a:clrScheme name="Facet">
      <a:dk1>
        <a:srgbClr val="000000"/>
      </a:dk1>
      <a:lt1>
        <a:srgbClr val="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2022-07-18T21:47:27Z</dcterms:created>
  <dc:creator>damian nicoleta</dc:creator>
</cp:coreProperties>
</file>