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48" r:id="rId5"/>
  </p:sldMasterIdLst>
  <p:sldIdLst>
    <p:sldId id="256" r:id="rId6"/>
    <p:sldId id="257" r:id="rId7"/>
    <p:sldId id="268" r:id="rId8"/>
    <p:sldId id="258" r:id="rId9"/>
    <p:sldId id="259" r:id="rId10"/>
    <p:sldId id="272" r:id="rId11"/>
    <p:sldId id="263" r:id="rId12"/>
    <p:sldId id="264" r:id="rId13"/>
    <p:sldId id="269" r:id="rId14"/>
    <p:sldId id="265" r:id="rId15"/>
    <p:sldId id="280" r:id="rId16"/>
    <p:sldId id="270" r:id="rId17"/>
    <p:sldId id="266" r:id="rId18"/>
    <p:sldId id="281" r:id="rId19"/>
    <p:sldId id="271" r:id="rId20"/>
    <p:sldId id="283" r:id="rId21"/>
    <p:sldId id="267" r:id="rId22"/>
    <p:sldId id="260" r:id="rId23"/>
    <p:sldId id="261" r:id="rId24"/>
    <p:sldId id="262" r:id="rId25"/>
    <p:sldId id="273" r:id="rId26"/>
    <p:sldId id="274" r:id="rId27"/>
    <p:sldId id="279" r:id="rId28"/>
    <p:sldId id="275" r:id="rId29"/>
    <p:sldId id="27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05F3DC-37ED-4CCE-BDE2-E0EE64FC587E}" v="4" dt="2022-02-17T10:36:21.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D805F3DC-37ED-4CCE-BDE2-E0EE64FC587E}"/>
    <pc:docChg chg="undo custSel addSld delSld modSld sldOrd addMainMaster modMainMaster">
      <pc:chgData name="Martin Locock" userId="e15b0232-237d-4436-a587-677fdd88485c" providerId="ADAL" clId="{D805F3DC-37ED-4CCE-BDE2-E0EE64FC587E}" dt="2022-03-09T08:45:08.687" v="2639" actId="20577"/>
      <pc:docMkLst>
        <pc:docMk/>
      </pc:docMkLst>
      <pc:sldChg chg="modSp mod">
        <pc:chgData name="Martin Locock" userId="e15b0232-237d-4436-a587-677fdd88485c" providerId="ADAL" clId="{D805F3DC-37ED-4CCE-BDE2-E0EE64FC587E}" dt="2022-03-09T08:34:50.758" v="2565" actId="20577"/>
        <pc:sldMkLst>
          <pc:docMk/>
          <pc:sldMk cId="1692717824" sldId="257"/>
        </pc:sldMkLst>
        <pc:spChg chg="mod">
          <ac:chgData name="Martin Locock" userId="e15b0232-237d-4436-a587-677fdd88485c" providerId="ADAL" clId="{D805F3DC-37ED-4CCE-BDE2-E0EE64FC587E}" dt="2022-02-07T15:23:21.935" v="20" actId="20577"/>
          <ac:spMkLst>
            <pc:docMk/>
            <pc:sldMk cId="1692717824" sldId="257"/>
            <ac:spMk id="2" creationId="{5B28B239-5692-4BDD-96BC-4A6D5DC8E320}"/>
          </ac:spMkLst>
        </pc:spChg>
        <pc:spChg chg="mod">
          <ac:chgData name="Martin Locock" userId="e15b0232-237d-4436-a587-677fdd88485c" providerId="ADAL" clId="{D805F3DC-37ED-4CCE-BDE2-E0EE64FC587E}" dt="2022-03-09T08:34:50.758" v="2565" actId="20577"/>
          <ac:spMkLst>
            <pc:docMk/>
            <pc:sldMk cId="1692717824" sldId="257"/>
            <ac:spMk id="3" creationId="{1CE65E47-531D-4C11-8F70-C0A6ED22EE20}"/>
          </ac:spMkLst>
        </pc:spChg>
      </pc:sldChg>
      <pc:sldChg chg="modSp new mod">
        <pc:chgData name="Martin Locock" userId="e15b0232-237d-4436-a587-677fdd88485c" providerId="ADAL" clId="{D805F3DC-37ED-4CCE-BDE2-E0EE64FC587E}" dt="2022-03-09T08:36:35.233" v="2583" actId="20577"/>
        <pc:sldMkLst>
          <pc:docMk/>
          <pc:sldMk cId="3279985366" sldId="258"/>
        </pc:sldMkLst>
        <pc:spChg chg="mod">
          <ac:chgData name="Martin Locock" userId="e15b0232-237d-4436-a587-677fdd88485c" providerId="ADAL" clId="{D805F3DC-37ED-4CCE-BDE2-E0EE64FC587E}" dt="2022-02-07T15:28:02.335" v="118" actId="20577"/>
          <ac:spMkLst>
            <pc:docMk/>
            <pc:sldMk cId="3279985366" sldId="258"/>
            <ac:spMk id="2" creationId="{622A5578-44BB-4472-B156-1C4053150BC8}"/>
          </ac:spMkLst>
        </pc:spChg>
        <pc:spChg chg="mod">
          <ac:chgData name="Martin Locock" userId="e15b0232-237d-4436-a587-677fdd88485c" providerId="ADAL" clId="{D805F3DC-37ED-4CCE-BDE2-E0EE64FC587E}" dt="2022-03-09T08:36:35.233" v="2583" actId="20577"/>
          <ac:spMkLst>
            <pc:docMk/>
            <pc:sldMk cId="3279985366" sldId="258"/>
            <ac:spMk id="3" creationId="{6FD6F07A-DCED-49C9-B912-8EE4890C670D}"/>
          </ac:spMkLst>
        </pc:spChg>
      </pc:sldChg>
      <pc:sldChg chg="modSp new mod">
        <pc:chgData name="Martin Locock" userId="e15b0232-237d-4436-a587-677fdd88485c" providerId="ADAL" clId="{D805F3DC-37ED-4CCE-BDE2-E0EE64FC587E}" dt="2022-02-17T11:10:02.351" v="2383" actId="20577"/>
        <pc:sldMkLst>
          <pc:docMk/>
          <pc:sldMk cId="2814236820" sldId="259"/>
        </pc:sldMkLst>
        <pc:spChg chg="mod">
          <ac:chgData name="Martin Locock" userId="e15b0232-237d-4436-a587-677fdd88485c" providerId="ADAL" clId="{D805F3DC-37ED-4CCE-BDE2-E0EE64FC587E}" dt="2022-02-11T14:04:41.297" v="1483" actId="6549"/>
          <ac:spMkLst>
            <pc:docMk/>
            <pc:sldMk cId="2814236820" sldId="259"/>
            <ac:spMk id="2" creationId="{FD4C2D58-4273-4271-922B-A2C7329A0AF5}"/>
          </ac:spMkLst>
        </pc:spChg>
        <pc:spChg chg="mod">
          <ac:chgData name="Martin Locock" userId="e15b0232-237d-4436-a587-677fdd88485c" providerId="ADAL" clId="{D805F3DC-37ED-4CCE-BDE2-E0EE64FC587E}" dt="2022-02-17T11:10:02.351" v="2383" actId="20577"/>
          <ac:spMkLst>
            <pc:docMk/>
            <pc:sldMk cId="2814236820" sldId="259"/>
            <ac:spMk id="3" creationId="{D0D93ED9-68F6-4536-918E-60207983BDCE}"/>
          </ac:spMkLst>
        </pc:spChg>
      </pc:sldChg>
      <pc:sldChg chg="addSp delSp modSp new mod">
        <pc:chgData name="Martin Locock" userId="e15b0232-237d-4436-a587-677fdd88485c" providerId="ADAL" clId="{D805F3DC-37ED-4CCE-BDE2-E0EE64FC587E}" dt="2022-02-24T08:32:44.786" v="2465" actId="6549"/>
        <pc:sldMkLst>
          <pc:docMk/>
          <pc:sldMk cId="1064949824" sldId="260"/>
        </pc:sldMkLst>
        <pc:spChg chg="mod">
          <ac:chgData name="Martin Locock" userId="e15b0232-237d-4436-a587-677fdd88485c" providerId="ADAL" clId="{D805F3DC-37ED-4CCE-BDE2-E0EE64FC587E}" dt="2022-02-07T15:34:18.196" v="444" actId="20577"/>
          <ac:spMkLst>
            <pc:docMk/>
            <pc:sldMk cId="1064949824" sldId="260"/>
            <ac:spMk id="2" creationId="{9CBE1CA6-B19F-45F3-84CF-3A87021017C9}"/>
          </ac:spMkLst>
        </pc:spChg>
        <pc:spChg chg="add mod">
          <ac:chgData name="Martin Locock" userId="e15b0232-237d-4436-a587-677fdd88485c" providerId="ADAL" clId="{D805F3DC-37ED-4CCE-BDE2-E0EE64FC587E}" dt="2022-02-17T10:44:27.828" v="2227" actId="1076"/>
          <ac:spMkLst>
            <pc:docMk/>
            <pc:sldMk cId="1064949824" sldId="260"/>
            <ac:spMk id="3" creationId="{F2F43500-C1AE-4C47-A28B-9BB9A1991FC7}"/>
          </ac:spMkLst>
        </pc:spChg>
        <pc:spChg chg="del">
          <ac:chgData name="Martin Locock" userId="e15b0232-237d-4436-a587-677fdd88485c" providerId="ADAL" clId="{D805F3DC-37ED-4CCE-BDE2-E0EE64FC587E}" dt="2022-02-07T15:34:26.550" v="445" actId="931"/>
          <ac:spMkLst>
            <pc:docMk/>
            <pc:sldMk cId="1064949824" sldId="260"/>
            <ac:spMk id="3" creationId="{FE19F102-65CF-45DB-8DB7-FB2278D9608D}"/>
          </ac:spMkLst>
        </pc:spChg>
        <pc:spChg chg="add mod">
          <ac:chgData name="Martin Locock" userId="e15b0232-237d-4436-a587-677fdd88485c" providerId="ADAL" clId="{D805F3DC-37ED-4CCE-BDE2-E0EE64FC587E}" dt="2022-02-24T08:32:44.786" v="2465" actId="6549"/>
          <ac:spMkLst>
            <pc:docMk/>
            <pc:sldMk cId="1064949824" sldId="260"/>
            <ac:spMk id="6" creationId="{9325E69D-29C1-42BB-B2CC-543C8264F34C}"/>
          </ac:spMkLst>
        </pc:spChg>
        <pc:spChg chg="add del mod">
          <ac:chgData name="Martin Locock" userId="e15b0232-237d-4436-a587-677fdd88485c" providerId="ADAL" clId="{D805F3DC-37ED-4CCE-BDE2-E0EE64FC587E}" dt="2022-02-09T16:03:35.544" v="1438" actId="478"/>
          <ac:spMkLst>
            <pc:docMk/>
            <pc:sldMk cId="1064949824" sldId="260"/>
            <ac:spMk id="9" creationId="{0C72C13A-FAE4-4504-8923-D9103060B6FC}"/>
          </ac:spMkLst>
        </pc:spChg>
        <pc:picChg chg="add del mod">
          <ac:chgData name="Martin Locock" userId="e15b0232-237d-4436-a587-677fdd88485c" providerId="ADAL" clId="{D805F3DC-37ED-4CCE-BDE2-E0EE64FC587E}" dt="2022-02-09T16:03:07.661" v="1437" actId="478"/>
          <ac:picMkLst>
            <pc:docMk/>
            <pc:sldMk cId="1064949824" sldId="260"/>
            <ac:picMk id="5" creationId="{E3033101-5F5C-4C03-8717-AA8760D00345}"/>
          </ac:picMkLst>
        </pc:picChg>
        <pc:picChg chg="add mod">
          <ac:chgData name="Martin Locock" userId="e15b0232-237d-4436-a587-677fdd88485c" providerId="ADAL" clId="{D805F3DC-37ED-4CCE-BDE2-E0EE64FC587E}" dt="2022-02-17T10:41:16.933" v="1991" actId="14100"/>
          <ac:picMkLst>
            <pc:docMk/>
            <pc:sldMk cId="1064949824" sldId="260"/>
            <ac:picMk id="7" creationId="{8EA28584-8655-4C0B-B6A0-4921D1354BBD}"/>
          </ac:picMkLst>
        </pc:picChg>
      </pc:sldChg>
      <pc:sldChg chg="modSp new mod">
        <pc:chgData name="Martin Locock" userId="e15b0232-237d-4436-a587-677fdd88485c" providerId="ADAL" clId="{D805F3DC-37ED-4CCE-BDE2-E0EE64FC587E}" dt="2022-03-09T08:45:08.687" v="2639" actId="20577"/>
        <pc:sldMkLst>
          <pc:docMk/>
          <pc:sldMk cId="3203821529" sldId="261"/>
        </pc:sldMkLst>
        <pc:spChg chg="mod">
          <ac:chgData name="Martin Locock" userId="e15b0232-237d-4436-a587-677fdd88485c" providerId="ADAL" clId="{D805F3DC-37ED-4CCE-BDE2-E0EE64FC587E}" dt="2022-02-07T15:36:56.901" v="511" actId="6549"/>
          <ac:spMkLst>
            <pc:docMk/>
            <pc:sldMk cId="3203821529" sldId="261"/>
            <ac:spMk id="2" creationId="{F27E3CA8-6034-4B8A-A167-B2B525FCEF52}"/>
          </ac:spMkLst>
        </pc:spChg>
        <pc:spChg chg="mod">
          <ac:chgData name="Martin Locock" userId="e15b0232-237d-4436-a587-677fdd88485c" providerId="ADAL" clId="{D805F3DC-37ED-4CCE-BDE2-E0EE64FC587E}" dt="2022-03-09T08:45:08.687" v="2639" actId="20577"/>
          <ac:spMkLst>
            <pc:docMk/>
            <pc:sldMk cId="3203821529" sldId="261"/>
            <ac:spMk id="3" creationId="{9C60D867-C361-4392-BC8D-86CA57402A84}"/>
          </ac:spMkLst>
        </pc:spChg>
      </pc:sldChg>
      <pc:sldChg chg="modSp new mod">
        <pc:chgData name="Martin Locock" userId="e15b0232-237d-4436-a587-677fdd88485c" providerId="ADAL" clId="{D805F3DC-37ED-4CCE-BDE2-E0EE64FC587E}" dt="2022-02-07T15:57:02.696" v="1344" actId="20577"/>
        <pc:sldMkLst>
          <pc:docMk/>
          <pc:sldMk cId="1295927230" sldId="262"/>
        </pc:sldMkLst>
        <pc:spChg chg="mod">
          <ac:chgData name="Martin Locock" userId="e15b0232-237d-4436-a587-677fdd88485c" providerId="ADAL" clId="{D805F3DC-37ED-4CCE-BDE2-E0EE64FC587E}" dt="2022-02-07T15:55:42.447" v="1264" actId="20577"/>
          <ac:spMkLst>
            <pc:docMk/>
            <pc:sldMk cId="1295927230" sldId="262"/>
            <ac:spMk id="2" creationId="{B0A47461-DB70-411C-8958-7BF557D5EC09}"/>
          </ac:spMkLst>
        </pc:spChg>
        <pc:spChg chg="mod">
          <ac:chgData name="Martin Locock" userId="e15b0232-237d-4436-a587-677fdd88485c" providerId="ADAL" clId="{D805F3DC-37ED-4CCE-BDE2-E0EE64FC587E}" dt="2022-02-07T15:57:02.696" v="1344" actId="20577"/>
          <ac:spMkLst>
            <pc:docMk/>
            <pc:sldMk cId="1295927230" sldId="262"/>
            <ac:spMk id="3" creationId="{49933DCC-E622-4F62-9F3B-D473CFF4793A}"/>
          </ac:spMkLst>
        </pc:spChg>
      </pc:sldChg>
      <pc:sldChg chg="modSp new mod">
        <pc:chgData name="Martin Locock" userId="e15b0232-237d-4436-a587-677fdd88485c" providerId="ADAL" clId="{D805F3DC-37ED-4CCE-BDE2-E0EE64FC587E}" dt="2022-02-17T11:01:37.027" v="2369" actId="20577"/>
        <pc:sldMkLst>
          <pc:docMk/>
          <pc:sldMk cId="3513969096" sldId="263"/>
        </pc:sldMkLst>
        <pc:spChg chg="mod">
          <ac:chgData name="Martin Locock" userId="e15b0232-237d-4436-a587-677fdd88485c" providerId="ADAL" clId="{D805F3DC-37ED-4CCE-BDE2-E0EE64FC587E}" dt="2022-02-07T15:44:02.193" v="728" actId="20577"/>
          <ac:spMkLst>
            <pc:docMk/>
            <pc:sldMk cId="3513969096" sldId="263"/>
            <ac:spMk id="2" creationId="{4C2B296C-AB57-42F3-BCC9-6D272481B84B}"/>
          </ac:spMkLst>
        </pc:spChg>
        <pc:spChg chg="mod">
          <ac:chgData name="Martin Locock" userId="e15b0232-237d-4436-a587-677fdd88485c" providerId="ADAL" clId="{D805F3DC-37ED-4CCE-BDE2-E0EE64FC587E}" dt="2022-02-17T11:01:37.027" v="2369" actId="20577"/>
          <ac:spMkLst>
            <pc:docMk/>
            <pc:sldMk cId="3513969096" sldId="263"/>
            <ac:spMk id="3" creationId="{4C452175-1CE9-4D5D-BE77-F3EA95D0471B}"/>
          </ac:spMkLst>
        </pc:spChg>
      </pc:sldChg>
      <pc:sldChg chg="modSp new mod">
        <pc:chgData name="Martin Locock" userId="e15b0232-237d-4436-a587-677fdd88485c" providerId="ADAL" clId="{D805F3DC-37ED-4CCE-BDE2-E0EE64FC587E}" dt="2022-02-17T11:10:45.990" v="2395" actId="6549"/>
        <pc:sldMkLst>
          <pc:docMk/>
          <pc:sldMk cId="1982570294" sldId="264"/>
        </pc:sldMkLst>
        <pc:spChg chg="mod">
          <ac:chgData name="Martin Locock" userId="e15b0232-237d-4436-a587-677fdd88485c" providerId="ADAL" clId="{D805F3DC-37ED-4CCE-BDE2-E0EE64FC587E}" dt="2022-02-17T10:27:50.857" v="1627" actId="1076"/>
          <ac:spMkLst>
            <pc:docMk/>
            <pc:sldMk cId="1982570294" sldId="264"/>
            <ac:spMk id="2" creationId="{AB2D5924-ED29-425D-9455-347183985D61}"/>
          </ac:spMkLst>
        </pc:spChg>
        <pc:spChg chg="mod">
          <ac:chgData name="Martin Locock" userId="e15b0232-237d-4436-a587-677fdd88485c" providerId="ADAL" clId="{D805F3DC-37ED-4CCE-BDE2-E0EE64FC587E}" dt="2022-02-17T11:10:45.990" v="2395" actId="6549"/>
          <ac:spMkLst>
            <pc:docMk/>
            <pc:sldMk cId="1982570294" sldId="264"/>
            <ac:spMk id="3" creationId="{21D3CD45-42F4-4A9E-86DC-1F36AC65DAC9}"/>
          </ac:spMkLst>
        </pc:spChg>
      </pc:sldChg>
      <pc:sldChg chg="delSp modSp new mod">
        <pc:chgData name="Martin Locock" userId="e15b0232-237d-4436-a587-677fdd88485c" providerId="ADAL" clId="{D805F3DC-37ED-4CCE-BDE2-E0EE64FC587E}" dt="2022-03-09T08:42:09.813" v="2584" actId="20577"/>
        <pc:sldMkLst>
          <pc:docMk/>
          <pc:sldMk cId="17814369" sldId="265"/>
        </pc:sldMkLst>
        <pc:spChg chg="del">
          <ac:chgData name="Martin Locock" userId="e15b0232-237d-4436-a587-677fdd88485c" providerId="ADAL" clId="{D805F3DC-37ED-4CCE-BDE2-E0EE64FC587E}" dt="2022-02-07T15:48:59.233" v="967" actId="478"/>
          <ac:spMkLst>
            <pc:docMk/>
            <pc:sldMk cId="17814369" sldId="265"/>
            <ac:spMk id="2" creationId="{54F77A0C-4B8D-47E0-A188-32069E9DDDEF}"/>
          </ac:spMkLst>
        </pc:spChg>
        <pc:spChg chg="mod">
          <ac:chgData name="Martin Locock" userId="e15b0232-237d-4436-a587-677fdd88485c" providerId="ADAL" clId="{D805F3DC-37ED-4CCE-BDE2-E0EE64FC587E}" dt="2022-03-09T08:42:09.813" v="2584" actId="20577"/>
          <ac:spMkLst>
            <pc:docMk/>
            <pc:sldMk cId="17814369" sldId="265"/>
            <ac:spMk id="3" creationId="{7758F495-9E10-4803-B830-8DE01774D0BE}"/>
          </ac:spMkLst>
        </pc:spChg>
      </pc:sldChg>
      <pc:sldChg chg="delSp modSp new mod">
        <pc:chgData name="Martin Locock" userId="e15b0232-237d-4436-a587-677fdd88485c" providerId="ADAL" clId="{D805F3DC-37ED-4CCE-BDE2-E0EE64FC587E}" dt="2022-03-09T08:42:48.194" v="2591" actId="20577"/>
        <pc:sldMkLst>
          <pc:docMk/>
          <pc:sldMk cId="2672027477" sldId="266"/>
        </pc:sldMkLst>
        <pc:spChg chg="del">
          <ac:chgData name="Martin Locock" userId="e15b0232-237d-4436-a587-677fdd88485c" providerId="ADAL" clId="{D805F3DC-37ED-4CCE-BDE2-E0EE64FC587E}" dt="2022-02-07T15:48:46.793" v="964" actId="478"/>
          <ac:spMkLst>
            <pc:docMk/>
            <pc:sldMk cId="2672027477" sldId="266"/>
            <ac:spMk id="2" creationId="{44629E74-459A-47A2-B824-B2E6F95C6B33}"/>
          </ac:spMkLst>
        </pc:spChg>
        <pc:spChg chg="mod">
          <ac:chgData name="Martin Locock" userId="e15b0232-237d-4436-a587-677fdd88485c" providerId="ADAL" clId="{D805F3DC-37ED-4CCE-BDE2-E0EE64FC587E}" dt="2022-03-09T08:42:48.194" v="2591" actId="20577"/>
          <ac:spMkLst>
            <pc:docMk/>
            <pc:sldMk cId="2672027477" sldId="266"/>
            <ac:spMk id="3" creationId="{D618E604-9954-41A8-BBC1-BE009C5650A5}"/>
          </ac:spMkLst>
        </pc:spChg>
      </pc:sldChg>
      <pc:sldChg chg="modSp new mod">
        <pc:chgData name="Martin Locock" userId="e15b0232-237d-4436-a587-677fdd88485c" providerId="ADAL" clId="{D805F3DC-37ED-4CCE-BDE2-E0EE64FC587E}" dt="2022-02-17T10:34:33.720" v="1740" actId="403"/>
        <pc:sldMkLst>
          <pc:docMk/>
          <pc:sldMk cId="789541864" sldId="267"/>
        </pc:sldMkLst>
        <pc:spChg chg="mod">
          <ac:chgData name="Martin Locock" userId="e15b0232-237d-4436-a587-677fdd88485c" providerId="ADAL" clId="{D805F3DC-37ED-4CCE-BDE2-E0EE64FC587E}" dt="2022-02-17T10:34:33.720" v="1740" actId="403"/>
          <ac:spMkLst>
            <pc:docMk/>
            <pc:sldMk cId="789541864" sldId="267"/>
            <ac:spMk id="2" creationId="{AD0E0E77-04BF-4A90-B39C-FA33F736E08F}"/>
          </ac:spMkLst>
        </pc:spChg>
        <pc:spChg chg="mod">
          <ac:chgData name="Martin Locock" userId="e15b0232-237d-4436-a587-677fdd88485c" providerId="ADAL" clId="{D805F3DC-37ED-4CCE-BDE2-E0EE64FC587E}" dt="2022-02-07T15:51:38.649" v="1157" actId="20577"/>
          <ac:spMkLst>
            <pc:docMk/>
            <pc:sldMk cId="789541864" sldId="267"/>
            <ac:spMk id="3" creationId="{0C372E0B-C2EC-45E8-BF1B-9DC3EA6FD870}"/>
          </ac:spMkLst>
        </pc:spChg>
      </pc:sldChg>
      <pc:sldChg chg="modSp new mod ord">
        <pc:chgData name="Martin Locock" userId="e15b0232-237d-4436-a587-677fdd88485c" providerId="ADAL" clId="{D805F3DC-37ED-4CCE-BDE2-E0EE64FC587E}" dt="2022-02-17T10:26:51.583" v="1606"/>
        <pc:sldMkLst>
          <pc:docMk/>
          <pc:sldMk cId="2749145719" sldId="268"/>
        </pc:sldMkLst>
        <pc:spChg chg="mod">
          <ac:chgData name="Martin Locock" userId="e15b0232-237d-4436-a587-677fdd88485c" providerId="ADAL" clId="{D805F3DC-37ED-4CCE-BDE2-E0EE64FC587E}" dt="2022-02-17T10:26:51.583" v="1606"/>
          <ac:spMkLst>
            <pc:docMk/>
            <pc:sldMk cId="2749145719" sldId="268"/>
            <ac:spMk id="2" creationId="{5F7915F2-63F7-4F7D-8832-73FEFF4E29A8}"/>
          </ac:spMkLst>
        </pc:spChg>
      </pc:sldChg>
      <pc:sldChg chg="new del">
        <pc:chgData name="Martin Locock" userId="e15b0232-237d-4436-a587-677fdd88485c" providerId="ADAL" clId="{D805F3DC-37ED-4CCE-BDE2-E0EE64FC587E}" dt="2022-02-09T15:56:26.247" v="1361" actId="2696"/>
        <pc:sldMkLst>
          <pc:docMk/>
          <pc:sldMk cId="716304183" sldId="269"/>
        </pc:sldMkLst>
      </pc:sldChg>
      <pc:sldChg chg="modSp new mod">
        <pc:chgData name="Martin Locock" userId="e15b0232-237d-4436-a587-677fdd88485c" providerId="ADAL" clId="{D805F3DC-37ED-4CCE-BDE2-E0EE64FC587E}" dt="2022-02-11T14:05:31.274" v="1489" actId="6549"/>
        <pc:sldMkLst>
          <pc:docMk/>
          <pc:sldMk cId="2950544538" sldId="269"/>
        </pc:sldMkLst>
        <pc:spChg chg="mod">
          <ac:chgData name="Martin Locock" userId="e15b0232-237d-4436-a587-677fdd88485c" providerId="ADAL" clId="{D805F3DC-37ED-4CCE-BDE2-E0EE64FC587E}" dt="2022-02-09T15:56:38.480" v="1378" actId="20577"/>
          <ac:spMkLst>
            <pc:docMk/>
            <pc:sldMk cId="2950544538" sldId="269"/>
            <ac:spMk id="2" creationId="{2B310376-9424-4D46-8E2F-97208BF6075F}"/>
          </ac:spMkLst>
        </pc:spChg>
        <pc:spChg chg="mod">
          <ac:chgData name="Martin Locock" userId="e15b0232-237d-4436-a587-677fdd88485c" providerId="ADAL" clId="{D805F3DC-37ED-4CCE-BDE2-E0EE64FC587E}" dt="2022-02-11T14:05:31.274" v="1489" actId="6549"/>
          <ac:spMkLst>
            <pc:docMk/>
            <pc:sldMk cId="2950544538" sldId="269"/>
            <ac:spMk id="3" creationId="{F52580EC-C498-4B99-8C0D-E5FD1EF4DB14}"/>
          </ac:spMkLst>
        </pc:spChg>
      </pc:sldChg>
      <pc:sldChg chg="new del">
        <pc:chgData name="Martin Locock" userId="e15b0232-237d-4436-a587-677fdd88485c" providerId="ADAL" clId="{D805F3DC-37ED-4CCE-BDE2-E0EE64FC587E}" dt="2022-02-11T14:08:08.611" v="1499" actId="2696"/>
        <pc:sldMkLst>
          <pc:docMk/>
          <pc:sldMk cId="174552157" sldId="270"/>
        </pc:sldMkLst>
      </pc:sldChg>
      <pc:sldChg chg="modSp add mod">
        <pc:chgData name="Martin Locock" userId="e15b0232-237d-4436-a587-677fdd88485c" providerId="ADAL" clId="{D805F3DC-37ED-4CCE-BDE2-E0EE64FC587E}" dt="2022-03-09T08:42:36.966" v="2590" actId="5793"/>
        <pc:sldMkLst>
          <pc:docMk/>
          <pc:sldMk cId="356551380" sldId="270"/>
        </pc:sldMkLst>
        <pc:spChg chg="mod">
          <ac:chgData name="Martin Locock" userId="e15b0232-237d-4436-a587-677fdd88485c" providerId="ADAL" clId="{D805F3DC-37ED-4CCE-BDE2-E0EE64FC587E}" dt="2022-03-09T08:42:36.966" v="2590" actId="5793"/>
          <ac:spMkLst>
            <pc:docMk/>
            <pc:sldMk cId="356551380" sldId="270"/>
            <ac:spMk id="3" creationId="{7758F495-9E10-4803-B830-8DE01774D0BE}"/>
          </ac:spMkLst>
        </pc:spChg>
      </pc:sldChg>
      <pc:sldChg chg="new del">
        <pc:chgData name="Martin Locock" userId="e15b0232-237d-4436-a587-677fdd88485c" providerId="ADAL" clId="{D805F3DC-37ED-4CCE-BDE2-E0EE64FC587E}" dt="2022-02-17T10:29:41.043" v="1667" actId="680"/>
        <pc:sldMkLst>
          <pc:docMk/>
          <pc:sldMk cId="1803348941" sldId="271"/>
        </pc:sldMkLst>
      </pc:sldChg>
      <pc:sldChg chg="modSp add mod">
        <pc:chgData name="Martin Locock" userId="e15b0232-237d-4436-a587-677fdd88485c" providerId="ADAL" clId="{D805F3DC-37ED-4CCE-BDE2-E0EE64FC587E}" dt="2022-03-09T08:43:02.818" v="2593" actId="20577"/>
        <pc:sldMkLst>
          <pc:docMk/>
          <pc:sldMk cId="2280408266" sldId="271"/>
        </pc:sldMkLst>
        <pc:spChg chg="mod">
          <ac:chgData name="Martin Locock" userId="e15b0232-237d-4436-a587-677fdd88485c" providerId="ADAL" clId="{D805F3DC-37ED-4CCE-BDE2-E0EE64FC587E}" dt="2022-03-09T08:43:02.818" v="2593" actId="20577"/>
          <ac:spMkLst>
            <pc:docMk/>
            <pc:sldMk cId="2280408266" sldId="271"/>
            <ac:spMk id="3" creationId="{D618E604-9954-41A8-BBC1-BE009C5650A5}"/>
          </ac:spMkLst>
        </pc:spChg>
      </pc:sldChg>
      <pc:sldChg chg="modSp new mod ord">
        <pc:chgData name="Martin Locock" userId="e15b0232-237d-4436-a587-677fdd88485c" providerId="ADAL" clId="{D805F3DC-37ED-4CCE-BDE2-E0EE64FC587E}" dt="2022-02-17T11:01:21.883" v="2344"/>
        <pc:sldMkLst>
          <pc:docMk/>
          <pc:sldMk cId="1941864420" sldId="272"/>
        </pc:sldMkLst>
        <pc:spChg chg="mod">
          <ac:chgData name="Martin Locock" userId="e15b0232-237d-4436-a587-677fdd88485c" providerId="ADAL" clId="{D805F3DC-37ED-4CCE-BDE2-E0EE64FC587E}" dt="2022-02-17T11:00:09.058" v="2255" actId="20577"/>
          <ac:spMkLst>
            <pc:docMk/>
            <pc:sldMk cId="1941864420" sldId="272"/>
            <ac:spMk id="2" creationId="{EF448AC7-1C94-4401-915D-610181B47320}"/>
          </ac:spMkLst>
        </pc:spChg>
        <pc:spChg chg="mod">
          <ac:chgData name="Martin Locock" userId="e15b0232-237d-4436-a587-677fdd88485c" providerId="ADAL" clId="{D805F3DC-37ED-4CCE-BDE2-E0EE64FC587E}" dt="2022-02-17T11:00:57.682" v="2342" actId="20577"/>
          <ac:spMkLst>
            <pc:docMk/>
            <pc:sldMk cId="1941864420" sldId="272"/>
            <ac:spMk id="3" creationId="{CC298BF0-FE63-4CA8-85A4-7084E12CC3B9}"/>
          </ac:spMkLst>
        </pc:spChg>
      </pc:sldChg>
      <pc:sldChg chg="new">
        <pc:chgData name="Martin Locock" userId="e15b0232-237d-4436-a587-677fdd88485c" providerId="ADAL" clId="{D805F3DC-37ED-4CCE-BDE2-E0EE64FC587E}" dt="2022-02-17T11:15:59.080" v="2426" actId="680"/>
        <pc:sldMkLst>
          <pc:docMk/>
          <pc:sldMk cId="3174826859" sldId="273"/>
        </pc:sldMkLst>
      </pc:sldChg>
      <pc:sldChg chg="add">
        <pc:chgData name="Martin Locock" userId="e15b0232-237d-4436-a587-677fdd88485c" providerId="ADAL" clId="{D805F3DC-37ED-4CCE-BDE2-E0EE64FC587E}" dt="2022-02-17T11:16:12.089" v="2428"/>
        <pc:sldMkLst>
          <pc:docMk/>
          <pc:sldMk cId="922077206" sldId="274"/>
        </pc:sldMkLst>
      </pc:sldChg>
      <pc:sldChg chg="add">
        <pc:chgData name="Martin Locock" userId="e15b0232-237d-4436-a587-677fdd88485c" providerId="ADAL" clId="{D805F3DC-37ED-4CCE-BDE2-E0EE64FC587E}" dt="2022-02-17T11:16:15.726" v="2430"/>
        <pc:sldMkLst>
          <pc:docMk/>
          <pc:sldMk cId="2358888690" sldId="275"/>
        </pc:sldMkLst>
      </pc:sldChg>
      <pc:sldChg chg="add del">
        <pc:chgData name="Martin Locock" userId="e15b0232-237d-4436-a587-677fdd88485c" providerId="ADAL" clId="{D805F3DC-37ED-4CCE-BDE2-E0EE64FC587E}" dt="2022-02-24T08:35:46.420" v="2495" actId="2696"/>
        <pc:sldMkLst>
          <pc:docMk/>
          <pc:sldMk cId="313738076" sldId="276"/>
        </pc:sldMkLst>
      </pc:sldChg>
      <pc:sldChg chg="add">
        <pc:chgData name="Martin Locock" userId="e15b0232-237d-4436-a587-677fdd88485c" providerId="ADAL" clId="{D805F3DC-37ED-4CCE-BDE2-E0EE64FC587E}" dt="2022-02-17T11:16:23.732" v="2434"/>
        <pc:sldMkLst>
          <pc:docMk/>
          <pc:sldMk cId="297058577" sldId="277"/>
        </pc:sldMkLst>
      </pc:sldChg>
      <pc:sldChg chg="new del">
        <pc:chgData name="Martin Locock" userId="e15b0232-237d-4436-a587-677fdd88485c" providerId="ADAL" clId="{D805F3DC-37ED-4CCE-BDE2-E0EE64FC587E}" dt="2022-02-24T08:35:15.861" v="2492" actId="2696"/>
        <pc:sldMkLst>
          <pc:docMk/>
          <pc:sldMk cId="486943880" sldId="278"/>
        </pc:sldMkLst>
      </pc:sldChg>
      <pc:sldChg chg="modSp add mod">
        <pc:chgData name="Martin Locock" userId="e15b0232-237d-4436-a587-677fdd88485c" providerId="ADAL" clId="{D805F3DC-37ED-4CCE-BDE2-E0EE64FC587E}" dt="2022-02-24T08:35:21.310" v="2494" actId="27636"/>
        <pc:sldMkLst>
          <pc:docMk/>
          <pc:sldMk cId="1559214861" sldId="279"/>
        </pc:sldMkLst>
        <pc:spChg chg="mod">
          <ac:chgData name="Martin Locock" userId="e15b0232-237d-4436-a587-677fdd88485c" providerId="ADAL" clId="{D805F3DC-37ED-4CCE-BDE2-E0EE64FC587E}" dt="2022-02-24T08:35:21.310" v="2494" actId="27636"/>
          <ac:spMkLst>
            <pc:docMk/>
            <pc:sldMk cId="1559214861" sldId="279"/>
            <ac:spMk id="3" creationId="{657F5227-930F-4F22-84A9-63581427313E}"/>
          </ac:spMkLst>
        </pc:spChg>
      </pc:sldChg>
      <pc:sldChg chg="modSp add mod">
        <pc:chgData name="Martin Locock" userId="e15b0232-237d-4436-a587-677fdd88485c" providerId="ADAL" clId="{D805F3DC-37ED-4CCE-BDE2-E0EE64FC587E}" dt="2022-03-09T08:42:17.505" v="2585" actId="20577"/>
        <pc:sldMkLst>
          <pc:docMk/>
          <pc:sldMk cId="3286611921" sldId="280"/>
        </pc:sldMkLst>
        <pc:spChg chg="mod">
          <ac:chgData name="Martin Locock" userId="e15b0232-237d-4436-a587-677fdd88485c" providerId="ADAL" clId="{D805F3DC-37ED-4CCE-BDE2-E0EE64FC587E}" dt="2022-03-09T08:42:17.505" v="2585" actId="20577"/>
          <ac:spMkLst>
            <pc:docMk/>
            <pc:sldMk cId="3286611921" sldId="280"/>
            <ac:spMk id="3" creationId="{7758F495-9E10-4803-B830-8DE01774D0BE}"/>
          </ac:spMkLst>
        </pc:spChg>
      </pc:sldChg>
      <pc:sldChg chg="modSp add mod">
        <pc:chgData name="Martin Locock" userId="e15b0232-237d-4436-a587-677fdd88485c" providerId="ADAL" clId="{D805F3DC-37ED-4CCE-BDE2-E0EE64FC587E}" dt="2022-03-09T08:42:54.256" v="2592" actId="20577"/>
        <pc:sldMkLst>
          <pc:docMk/>
          <pc:sldMk cId="1499784986" sldId="281"/>
        </pc:sldMkLst>
        <pc:spChg chg="mod">
          <ac:chgData name="Martin Locock" userId="e15b0232-237d-4436-a587-677fdd88485c" providerId="ADAL" clId="{D805F3DC-37ED-4CCE-BDE2-E0EE64FC587E}" dt="2022-03-09T08:42:54.256" v="2592" actId="20577"/>
          <ac:spMkLst>
            <pc:docMk/>
            <pc:sldMk cId="1499784986" sldId="281"/>
            <ac:spMk id="3" creationId="{D618E604-9954-41A8-BBC1-BE009C5650A5}"/>
          </ac:spMkLst>
        </pc:spChg>
      </pc:sldChg>
      <pc:sldChg chg="new del">
        <pc:chgData name="Martin Locock" userId="e15b0232-237d-4436-a587-677fdd88485c" providerId="ADAL" clId="{D805F3DC-37ED-4CCE-BDE2-E0EE64FC587E}" dt="2022-03-02T15:11:18.040" v="2514" actId="2696"/>
        <pc:sldMkLst>
          <pc:docMk/>
          <pc:sldMk cId="2817817193" sldId="282"/>
        </pc:sldMkLst>
      </pc:sldChg>
      <pc:sldChg chg="modSp add mod">
        <pc:chgData name="Martin Locock" userId="e15b0232-237d-4436-a587-677fdd88485c" providerId="ADAL" clId="{D805F3DC-37ED-4CCE-BDE2-E0EE64FC587E}" dt="2022-03-09T08:43:08.890" v="2594" actId="20577"/>
        <pc:sldMkLst>
          <pc:docMk/>
          <pc:sldMk cId="2979147647" sldId="283"/>
        </pc:sldMkLst>
        <pc:spChg chg="mod">
          <ac:chgData name="Martin Locock" userId="e15b0232-237d-4436-a587-677fdd88485c" providerId="ADAL" clId="{D805F3DC-37ED-4CCE-BDE2-E0EE64FC587E}" dt="2022-03-09T08:43:08.890" v="2594" actId="20577"/>
          <ac:spMkLst>
            <pc:docMk/>
            <pc:sldMk cId="2979147647" sldId="283"/>
            <ac:spMk id="3" creationId="{D618E604-9954-41A8-BBC1-BE009C5650A5}"/>
          </ac:spMkLst>
        </pc:spChg>
      </pc:sldChg>
      <pc:sldMasterChg chg="add addSldLayout">
        <pc:chgData name="Martin Locock" userId="e15b0232-237d-4436-a587-677fdd88485c" providerId="ADAL" clId="{D805F3DC-37ED-4CCE-BDE2-E0EE64FC587E}" dt="2022-02-17T11:16:12.085" v="2427" actId="27028"/>
        <pc:sldMasterMkLst>
          <pc:docMk/>
          <pc:sldMasterMk cId="3955773508" sldId="2147483648"/>
        </pc:sldMasterMkLst>
        <pc:sldLayoutChg chg="add">
          <pc:chgData name="Martin Locock" userId="e15b0232-237d-4436-a587-677fdd88485c" providerId="ADAL" clId="{D805F3DC-37ED-4CCE-BDE2-E0EE64FC587E}" dt="2022-02-17T11:16:12.085" v="2427" actId="27028"/>
          <pc:sldLayoutMkLst>
            <pc:docMk/>
            <pc:sldMasterMk cId="3955773508" sldId="2147483648"/>
            <pc:sldLayoutMk cId="3268331521" sldId="2147483650"/>
          </pc:sldLayoutMkLst>
        </pc:sldLayoutChg>
      </pc:sldMasterChg>
      <pc:sldMasterChg chg="replId modSldLayout">
        <pc:chgData name="Martin Locock" userId="e15b0232-237d-4436-a587-677fdd88485c" providerId="ADAL" clId="{D805F3DC-37ED-4CCE-BDE2-E0EE64FC587E}" dt="2022-02-17T11:16:12.085" v="2427" actId="27028"/>
        <pc:sldMasterMkLst>
          <pc:docMk/>
          <pc:sldMasterMk cId="2632597919" sldId="2147483660"/>
        </pc:sldMasterMkLst>
        <pc:sldLayoutChg chg="replId">
          <pc:chgData name="Martin Locock" userId="e15b0232-237d-4436-a587-677fdd88485c" providerId="ADAL" clId="{D805F3DC-37ED-4CCE-BDE2-E0EE64FC587E}" dt="2022-02-17T11:16:12.085" v="2427" actId="27028"/>
          <pc:sldLayoutMkLst>
            <pc:docMk/>
            <pc:sldMasterMk cId="2632597919" sldId="2147483660"/>
            <pc:sldLayoutMk cId="738585812" sldId="214748366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0FE4B-577C-46C8-9035-D104E7B9E6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018F71-6184-4A84-AB3C-8FBA96B8F8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879EB3-6CAB-42A9-B94E-3CBB513C9AEE}"/>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5" name="Footer Placeholder 4">
            <a:extLst>
              <a:ext uri="{FF2B5EF4-FFF2-40B4-BE49-F238E27FC236}">
                <a16:creationId xmlns:a16="http://schemas.microsoft.com/office/drawing/2014/main" id="{AE7DA052-3F61-46FC-973E-6512F36232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AF345C-7287-499F-B024-5A2C0369B207}"/>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3277223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7FD5F-F52E-45D6-A6B3-A139E5B332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41DC22-73BA-49CE-88AE-BD74B49639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E671B1-94B3-48E7-808F-EA1D7B97DEBB}"/>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5" name="Footer Placeholder 4">
            <a:extLst>
              <a:ext uri="{FF2B5EF4-FFF2-40B4-BE49-F238E27FC236}">
                <a16:creationId xmlns:a16="http://schemas.microsoft.com/office/drawing/2014/main" id="{54952AD6-A6D2-4E02-A7EE-7901EE4CCA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5F3684-25DA-49CE-B3CE-A4FF62130F92}"/>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738585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68952-7311-4406-B456-F7E84B3941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105C4-540A-41CB-8892-343C0BFDA1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485305-037A-4A5B-91FF-811D9A1E6006}"/>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5" name="Footer Placeholder 4">
            <a:extLst>
              <a:ext uri="{FF2B5EF4-FFF2-40B4-BE49-F238E27FC236}">
                <a16:creationId xmlns:a16="http://schemas.microsoft.com/office/drawing/2014/main" id="{5A8FCE5F-0E4A-402C-9BAA-F8C219CEDE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D9FC1C-7184-4D85-AB68-DA2428D28167}"/>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2332156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3E9B1-11FB-4B2C-8832-787DF1CED6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C48097-FC34-43A7-9552-E47A660C1E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D5ED71-4C8B-44BF-9220-D9B474978D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643D28-0A5C-4AA9-9711-D4631310B55B}"/>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6" name="Footer Placeholder 5">
            <a:extLst>
              <a:ext uri="{FF2B5EF4-FFF2-40B4-BE49-F238E27FC236}">
                <a16:creationId xmlns:a16="http://schemas.microsoft.com/office/drawing/2014/main" id="{CEB50274-D5C8-4526-AA4E-561EA5B4A7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B8E67E-DD31-4952-B912-97C0E98FB808}"/>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267557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7E76A-7FE7-41D1-8E7D-99A4BBCA0D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EAE7D8-A4B8-455C-9295-B008F6923D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70C608-B502-4DF8-B14E-B8A55E852C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D82E45-D967-4F19-8ED0-81F2342119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62DFC7-1454-4CF2-84AA-75ED2A73A8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3EEE81-9B07-4B9E-B20A-D9730309DD0E}"/>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8" name="Footer Placeholder 7">
            <a:extLst>
              <a:ext uri="{FF2B5EF4-FFF2-40B4-BE49-F238E27FC236}">
                <a16:creationId xmlns:a16="http://schemas.microsoft.com/office/drawing/2014/main" id="{FD642B8E-6C4F-4273-B274-A10A9A6A6C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E40157-5BE3-4012-8BFC-478F3498C354}"/>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1246948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17F0D-33EB-432A-A84A-66184C1956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79965-F279-48AA-9533-67FC758F2062}"/>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4" name="Footer Placeholder 3">
            <a:extLst>
              <a:ext uri="{FF2B5EF4-FFF2-40B4-BE49-F238E27FC236}">
                <a16:creationId xmlns:a16="http://schemas.microsoft.com/office/drawing/2014/main" id="{A529793E-A381-4209-ADF6-09D21467ED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68B056-4567-4A4C-BBBE-504CC6EBD60D}"/>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1430680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46308D-2A5C-4182-9030-D1C8E28FE637}"/>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3" name="Footer Placeholder 2">
            <a:extLst>
              <a:ext uri="{FF2B5EF4-FFF2-40B4-BE49-F238E27FC236}">
                <a16:creationId xmlns:a16="http://schemas.microsoft.com/office/drawing/2014/main" id="{DA1277FF-7EE6-4594-BB38-5B6B75E534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F88C22-7EF4-44F3-9188-60F920875378}"/>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1961733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07703-AC92-4571-B768-309536E9B7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097F37-7923-4044-82CC-3B34DA9EEC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2A53E5-A01D-4D02-8D6B-8615E13AEA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AC0777-B935-44DE-B701-90028214121F}"/>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6" name="Footer Placeholder 5">
            <a:extLst>
              <a:ext uri="{FF2B5EF4-FFF2-40B4-BE49-F238E27FC236}">
                <a16:creationId xmlns:a16="http://schemas.microsoft.com/office/drawing/2014/main" id="{55FCCD5D-7760-4293-98AD-998E2328CD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A608AD-79B9-4CE3-83D3-D3543335F5CA}"/>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218742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0006A-5790-4C48-8E57-FC7D410A2E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2C10E2-6D13-45FA-9C15-2439C37F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E370FA-AB6D-4606-BA2B-EDAD868DF1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B98F9F-F82F-4E50-A80C-61E36D78498A}"/>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6" name="Footer Placeholder 5">
            <a:extLst>
              <a:ext uri="{FF2B5EF4-FFF2-40B4-BE49-F238E27FC236}">
                <a16:creationId xmlns:a16="http://schemas.microsoft.com/office/drawing/2014/main" id="{36BCE15A-EB3D-42BE-9EA6-98C46011C3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6264A3-F10A-4473-AB32-3C13DDD53527}"/>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544784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81AD6-C9ED-4CD5-992F-EA808568D8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F92159-E6C1-4CFA-9DA8-5187BC1295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E95AFF-A0B8-43B3-8C85-6CFF4714B71A}"/>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5" name="Footer Placeholder 4">
            <a:extLst>
              <a:ext uri="{FF2B5EF4-FFF2-40B4-BE49-F238E27FC236}">
                <a16:creationId xmlns:a16="http://schemas.microsoft.com/office/drawing/2014/main" id="{4432A7D5-9660-46E5-9157-7A962549E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7DE2FF-6107-48BC-87E4-0CCFC0A4F48D}"/>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3336595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C47AFC-5E92-48A3-816F-A5FF59DC90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7F505B-BEF7-4A66-A312-4C78AEDD3E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D6A4D-D1CE-4FE9-AC4F-9E5C26DE2BA6}"/>
              </a:ext>
            </a:extLst>
          </p:cNvPr>
          <p:cNvSpPr>
            <a:spLocks noGrp="1"/>
          </p:cNvSpPr>
          <p:nvPr>
            <p:ph type="dt" sz="half" idx="10"/>
          </p:nvPr>
        </p:nvSpPr>
        <p:spPr/>
        <p:txBody>
          <a:bodyPr/>
          <a:lstStyle/>
          <a:p>
            <a:fld id="{244DA829-B58B-473E-80BE-71591A883FAA}" type="datetimeFigureOut">
              <a:rPr lang="en-GB" smtClean="0"/>
              <a:t>09/03/2022</a:t>
            </a:fld>
            <a:endParaRPr lang="en-GB"/>
          </a:p>
        </p:txBody>
      </p:sp>
      <p:sp>
        <p:nvSpPr>
          <p:cNvPr id="5" name="Footer Placeholder 4">
            <a:extLst>
              <a:ext uri="{FF2B5EF4-FFF2-40B4-BE49-F238E27FC236}">
                <a16:creationId xmlns:a16="http://schemas.microsoft.com/office/drawing/2014/main" id="{AE176587-6F04-481A-9E97-858658C22A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4BBCCA-7E45-4DD0-A552-8FE51B52C705}"/>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4249910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3CAD5-B8C6-4949-A566-2C08E16FE5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7D9BDD-4142-48D7-ABFD-F19271E6D0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406044-E943-4451-BCB9-1DC3B0A89095}"/>
              </a:ext>
            </a:extLst>
          </p:cNvPr>
          <p:cNvSpPr>
            <a:spLocks noGrp="1"/>
          </p:cNvSpPr>
          <p:nvPr>
            <p:ph type="dt" sz="half" idx="10"/>
          </p:nvPr>
        </p:nvSpPr>
        <p:spPr/>
        <p:txBody>
          <a:bodyPr/>
          <a:lstStyle/>
          <a:p>
            <a:fld id="{94D195D3-88E9-4924-AAAA-EEFAA41787D8}" type="datetimeFigureOut">
              <a:rPr lang="en-GB" smtClean="0"/>
              <a:t>09/03/2022</a:t>
            </a:fld>
            <a:endParaRPr lang="en-GB"/>
          </a:p>
        </p:txBody>
      </p:sp>
      <p:sp>
        <p:nvSpPr>
          <p:cNvPr id="5" name="Footer Placeholder 4">
            <a:extLst>
              <a:ext uri="{FF2B5EF4-FFF2-40B4-BE49-F238E27FC236}">
                <a16:creationId xmlns:a16="http://schemas.microsoft.com/office/drawing/2014/main" id="{A517B728-FC9C-42D2-9907-5C30F2F6BB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B55735-1494-4A46-8192-1EC6F936BC51}"/>
              </a:ext>
            </a:extLst>
          </p:cNvPr>
          <p:cNvSpPr>
            <a:spLocks noGrp="1"/>
          </p:cNvSpPr>
          <p:nvPr>
            <p:ph type="sldNum" sz="quarter" idx="12"/>
          </p:nvPr>
        </p:nvSpPr>
        <p:spPr/>
        <p:txBody>
          <a:bodyPr/>
          <a:lstStyle/>
          <a:p>
            <a:fld id="{D1E0D503-1153-4285-AA0C-6F4FB1EFA44C}" type="slidenum">
              <a:rPr lang="en-GB" smtClean="0"/>
              <a:t>‹#›</a:t>
            </a:fld>
            <a:endParaRPr lang="en-GB"/>
          </a:p>
        </p:txBody>
      </p:sp>
    </p:spTree>
    <p:extLst>
      <p:ext uri="{BB962C8B-B14F-4D97-AF65-F5344CB8AC3E}">
        <p14:creationId xmlns:p14="http://schemas.microsoft.com/office/powerpoint/2010/main" val="3268331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8E5CD0-B8B1-414B-9782-68A77C534A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BFBB5-B13E-4E16-B719-EC1EA8AB03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AF2FD6-D12A-4375-A9D2-43500CEDEC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4DA829-B58B-473E-80BE-71591A883FAA}" type="datetimeFigureOut">
              <a:rPr lang="en-GB" smtClean="0"/>
              <a:t>09/03/2022</a:t>
            </a:fld>
            <a:endParaRPr lang="en-GB"/>
          </a:p>
        </p:txBody>
      </p:sp>
      <p:sp>
        <p:nvSpPr>
          <p:cNvPr id="5" name="Footer Placeholder 4">
            <a:extLst>
              <a:ext uri="{FF2B5EF4-FFF2-40B4-BE49-F238E27FC236}">
                <a16:creationId xmlns:a16="http://schemas.microsoft.com/office/drawing/2014/main" id="{28F6013C-DBE1-4128-8394-46F6EAAF15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62FC01-9163-4D79-9A47-2E40D8396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2E469D-F3E0-4631-B022-DBFC97D53A34}" type="slidenum">
              <a:rPr lang="en-GB" smtClean="0"/>
              <a:t>‹#›</a:t>
            </a:fld>
            <a:endParaRPr lang="en-GB"/>
          </a:p>
        </p:txBody>
      </p:sp>
    </p:spTree>
    <p:extLst>
      <p:ext uri="{BB962C8B-B14F-4D97-AF65-F5344CB8AC3E}">
        <p14:creationId xmlns:p14="http://schemas.microsoft.com/office/powerpoint/2010/main" val="2632597919"/>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4ED3D3-4E0F-4695-BA9B-F980E70D6B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3B5A2C-70A5-4199-9B99-8CD35B9601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0AB5E9-0D24-4EA5-A7FD-0D7B522F29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D195D3-88E9-4924-AAAA-EEFAA41787D8}" type="datetimeFigureOut">
              <a:rPr lang="en-GB" smtClean="0"/>
              <a:t>09/03/2022</a:t>
            </a:fld>
            <a:endParaRPr lang="en-GB"/>
          </a:p>
        </p:txBody>
      </p:sp>
      <p:sp>
        <p:nvSpPr>
          <p:cNvPr id="5" name="Footer Placeholder 4">
            <a:extLst>
              <a:ext uri="{FF2B5EF4-FFF2-40B4-BE49-F238E27FC236}">
                <a16:creationId xmlns:a16="http://schemas.microsoft.com/office/drawing/2014/main" id="{CEB7AB8B-DCA4-4356-BD18-762F770E18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199FD2-2CBE-4056-A711-7F076D7354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E0D503-1153-4285-AA0C-6F4FB1EFA44C}" type="slidenum">
              <a:rPr lang="en-GB" smtClean="0"/>
              <a:t>‹#›</a:t>
            </a:fld>
            <a:endParaRPr lang="en-GB"/>
          </a:p>
        </p:txBody>
      </p:sp>
    </p:spTree>
    <p:extLst>
      <p:ext uri="{BB962C8B-B14F-4D97-AF65-F5344CB8AC3E}">
        <p14:creationId xmlns:p14="http://schemas.microsoft.com/office/powerpoint/2010/main" val="3955773508"/>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landward.eu/blog/archaeological-market-surve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35222-FA96-42DF-A6C0-D4AF0334208F}"/>
              </a:ext>
            </a:extLst>
          </p:cNvPr>
          <p:cNvSpPr>
            <a:spLocks noGrp="1"/>
          </p:cNvSpPr>
          <p:nvPr>
            <p:ph type="ctrTitle"/>
          </p:nvPr>
        </p:nvSpPr>
        <p:spPr/>
        <p:txBody>
          <a:bodyPr>
            <a:normAutofit/>
          </a:bodyPr>
          <a:lstStyle/>
          <a:p>
            <a:r>
              <a:rPr lang="en-GB"/>
              <a:t>HPAR7003 Archaeological Project Planning and Delivery</a:t>
            </a:r>
          </a:p>
        </p:txBody>
      </p:sp>
      <p:sp>
        <p:nvSpPr>
          <p:cNvPr id="3" name="Subtitle 2">
            <a:extLst>
              <a:ext uri="{FF2B5EF4-FFF2-40B4-BE49-F238E27FC236}">
                <a16:creationId xmlns:a16="http://schemas.microsoft.com/office/drawing/2014/main" id="{F7E640D1-B495-4472-AB3E-D66005202CC0}"/>
              </a:ext>
            </a:extLst>
          </p:cNvPr>
          <p:cNvSpPr>
            <a:spLocks noGrp="1"/>
          </p:cNvSpPr>
          <p:nvPr>
            <p:ph type="subTitle" idx="1"/>
          </p:nvPr>
        </p:nvSpPr>
        <p:spPr/>
        <p:txBody>
          <a:bodyPr>
            <a:normAutofit/>
          </a:bodyPr>
          <a:lstStyle/>
          <a:p>
            <a:r>
              <a:rPr lang="en-GB" sz="4400" b="1"/>
              <a:t>Project initiation</a:t>
            </a:r>
          </a:p>
        </p:txBody>
      </p:sp>
      <p:pic>
        <p:nvPicPr>
          <p:cNvPr id="4" name="Picture 3" descr="Shape&#10;&#10;Description automatically generated with medium confidence">
            <a:extLst>
              <a:ext uri="{FF2B5EF4-FFF2-40B4-BE49-F238E27FC236}">
                <a16:creationId xmlns:a16="http://schemas.microsoft.com/office/drawing/2014/main" id="{C8CEC6AF-7AF3-43C0-8240-3339CF73A8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2325254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8B239-5692-4BDD-96BC-4A6D5DC8E320}"/>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1CE65E47-531D-4C11-8F70-C0A6ED22EE20}"/>
              </a:ext>
            </a:extLst>
          </p:cNvPr>
          <p:cNvSpPr>
            <a:spLocks noGrp="1"/>
          </p:cNvSpPr>
          <p:nvPr>
            <p:ph idx="1"/>
          </p:nvPr>
        </p:nvSpPr>
        <p:spPr/>
        <p:txBody>
          <a:bodyPr/>
          <a:lstStyle/>
          <a:p>
            <a:r>
              <a:rPr lang="en-GB"/>
              <a:t>Case study: Park Street  -  Liam Podbury</a:t>
            </a:r>
          </a:p>
          <a:p>
            <a:endParaRPr lang="en-GB"/>
          </a:p>
          <a:p>
            <a:r>
              <a:rPr lang="en-GB"/>
              <a:t>Briefs</a:t>
            </a:r>
          </a:p>
          <a:p>
            <a:r>
              <a:rPr lang="en-GB"/>
              <a:t>Specifications </a:t>
            </a:r>
          </a:p>
          <a:p>
            <a:r>
              <a:rPr lang="en-GB"/>
              <a:t>WSI exercise</a:t>
            </a:r>
          </a:p>
          <a:p>
            <a:r>
              <a:rPr lang="en-GB"/>
              <a:t>Contracts</a:t>
            </a:r>
          </a:p>
          <a:p>
            <a:r>
              <a:rPr lang="en-GB"/>
              <a:t>Correspondence task</a:t>
            </a:r>
          </a:p>
          <a:p>
            <a:endParaRPr lang="en-GB"/>
          </a:p>
          <a:p>
            <a:endParaRPr lang="en-GB"/>
          </a:p>
        </p:txBody>
      </p:sp>
    </p:spTree>
    <p:extLst>
      <p:ext uri="{BB962C8B-B14F-4D97-AF65-F5344CB8AC3E}">
        <p14:creationId xmlns:p14="http://schemas.microsoft.com/office/powerpoint/2010/main" val="1692717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915F2-63F7-4F7D-8832-73FEFF4E29A8}"/>
              </a:ext>
            </a:extLst>
          </p:cNvPr>
          <p:cNvSpPr>
            <a:spLocks noGrp="1"/>
          </p:cNvSpPr>
          <p:nvPr>
            <p:ph type="title"/>
          </p:nvPr>
        </p:nvSpPr>
        <p:spPr/>
        <p:txBody>
          <a:bodyPr/>
          <a:lstStyle/>
          <a:p>
            <a:r>
              <a:rPr lang="en-GB"/>
              <a:t>Liam Podbury: Park Steet, Old Hatfield, Herts. </a:t>
            </a:r>
          </a:p>
        </p:txBody>
      </p:sp>
      <p:sp>
        <p:nvSpPr>
          <p:cNvPr id="3" name="Content Placeholder 2">
            <a:extLst>
              <a:ext uri="{FF2B5EF4-FFF2-40B4-BE49-F238E27FC236}">
                <a16:creationId xmlns:a16="http://schemas.microsoft.com/office/drawing/2014/main" id="{796EB343-058D-4C36-A2B2-58C03DA49CC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4914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A5578-44BB-4472-B156-1C4053150BC8}"/>
              </a:ext>
            </a:extLst>
          </p:cNvPr>
          <p:cNvSpPr>
            <a:spLocks noGrp="1"/>
          </p:cNvSpPr>
          <p:nvPr>
            <p:ph type="title"/>
          </p:nvPr>
        </p:nvSpPr>
        <p:spPr/>
        <p:txBody>
          <a:bodyPr/>
          <a:lstStyle/>
          <a:p>
            <a:r>
              <a:rPr lang="en-GB"/>
              <a:t>Brief</a:t>
            </a:r>
          </a:p>
        </p:txBody>
      </p:sp>
      <p:sp>
        <p:nvSpPr>
          <p:cNvPr id="3" name="Content Placeholder 2">
            <a:extLst>
              <a:ext uri="{FF2B5EF4-FFF2-40B4-BE49-F238E27FC236}">
                <a16:creationId xmlns:a16="http://schemas.microsoft.com/office/drawing/2014/main" id="{6FD6F07A-DCED-49C9-B912-8EE4890C670D}"/>
              </a:ext>
            </a:extLst>
          </p:cNvPr>
          <p:cNvSpPr>
            <a:spLocks noGrp="1"/>
          </p:cNvSpPr>
          <p:nvPr>
            <p:ph idx="1"/>
          </p:nvPr>
        </p:nvSpPr>
        <p:spPr/>
        <p:txBody>
          <a:bodyPr/>
          <a:lstStyle/>
          <a:p>
            <a:r>
              <a:rPr lang="en-GB"/>
              <a:t>Defines reason for work</a:t>
            </a:r>
          </a:p>
          <a:p>
            <a:r>
              <a:rPr lang="en-GB"/>
              <a:t>Suggests approach</a:t>
            </a:r>
          </a:p>
          <a:p>
            <a:r>
              <a:rPr lang="en-GB"/>
              <a:t>Provides reasoning/ evidence (limited)</a:t>
            </a:r>
          </a:p>
          <a:p>
            <a:r>
              <a:rPr lang="en-GB"/>
              <a:t>Linked to planning process and policies</a:t>
            </a:r>
          </a:p>
          <a:p>
            <a:r>
              <a:rPr lang="en-GB"/>
              <a:t>Produced by curator (usually not visited site, limited research)</a:t>
            </a:r>
          </a:p>
          <a:p>
            <a:r>
              <a:rPr lang="en-GB"/>
              <a:t>Pre-determination</a:t>
            </a:r>
          </a:p>
        </p:txBody>
      </p:sp>
    </p:spTree>
    <p:extLst>
      <p:ext uri="{BB962C8B-B14F-4D97-AF65-F5344CB8AC3E}">
        <p14:creationId xmlns:p14="http://schemas.microsoft.com/office/powerpoint/2010/main" val="3279985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C2D58-4273-4271-922B-A2C7329A0AF5}"/>
              </a:ext>
            </a:extLst>
          </p:cNvPr>
          <p:cNvSpPr>
            <a:spLocks noGrp="1"/>
          </p:cNvSpPr>
          <p:nvPr>
            <p:ph type="title"/>
          </p:nvPr>
        </p:nvSpPr>
        <p:spPr/>
        <p:txBody>
          <a:bodyPr/>
          <a:lstStyle/>
          <a:p>
            <a:r>
              <a:rPr lang="en-GB"/>
              <a:t>Specification</a:t>
            </a:r>
          </a:p>
        </p:txBody>
      </p:sp>
      <p:sp>
        <p:nvSpPr>
          <p:cNvPr id="3" name="Content Placeholder 2">
            <a:extLst>
              <a:ext uri="{FF2B5EF4-FFF2-40B4-BE49-F238E27FC236}">
                <a16:creationId xmlns:a16="http://schemas.microsoft.com/office/drawing/2014/main" id="{D0D93ED9-68F6-4536-918E-60207983BDCE}"/>
              </a:ext>
            </a:extLst>
          </p:cNvPr>
          <p:cNvSpPr>
            <a:spLocks noGrp="1"/>
          </p:cNvSpPr>
          <p:nvPr>
            <p:ph idx="1"/>
          </p:nvPr>
        </p:nvSpPr>
        <p:spPr/>
        <p:txBody>
          <a:bodyPr>
            <a:normAutofit fontScale="92500" lnSpcReduction="20000"/>
          </a:bodyPr>
          <a:lstStyle/>
          <a:p>
            <a:r>
              <a:rPr lang="en-GB"/>
              <a:t>Defines methodology</a:t>
            </a:r>
          </a:p>
          <a:p>
            <a:r>
              <a:rPr lang="en-GB"/>
              <a:t>Defines programme</a:t>
            </a:r>
          </a:p>
          <a:p>
            <a:r>
              <a:rPr lang="en-GB"/>
              <a:t>Defines responsibilities</a:t>
            </a:r>
          </a:p>
          <a:p>
            <a:r>
              <a:rPr lang="en-GB"/>
              <a:t>Produced by contractor for developer</a:t>
            </a:r>
          </a:p>
          <a:p>
            <a:r>
              <a:rPr lang="en-GB"/>
              <a:t>Approved by curator as meeting the brief </a:t>
            </a:r>
          </a:p>
          <a:p>
            <a:r>
              <a:rPr lang="en-GB"/>
              <a:t>Timescales</a:t>
            </a:r>
          </a:p>
          <a:p>
            <a:r>
              <a:rPr lang="en-GB"/>
              <a:t>Costs?</a:t>
            </a:r>
          </a:p>
          <a:p>
            <a:r>
              <a:rPr lang="en-GB"/>
              <a:t>Measurable</a:t>
            </a:r>
          </a:p>
          <a:p>
            <a:r>
              <a:rPr lang="en-GB"/>
              <a:t>Basis of contract</a:t>
            </a:r>
          </a:p>
          <a:p>
            <a:r>
              <a:rPr lang="en-GB"/>
              <a:t>CIFA</a:t>
            </a:r>
          </a:p>
        </p:txBody>
      </p:sp>
    </p:spTree>
    <p:extLst>
      <p:ext uri="{BB962C8B-B14F-4D97-AF65-F5344CB8AC3E}">
        <p14:creationId xmlns:p14="http://schemas.microsoft.com/office/powerpoint/2010/main" val="2814236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48AC7-1C94-4401-915D-610181B47320}"/>
              </a:ext>
            </a:extLst>
          </p:cNvPr>
          <p:cNvSpPr>
            <a:spLocks noGrp="1"/>
          </p:cNvSpPr>
          <p:nvPr>
            <p:ph type="title"/>
          </p:nvPr>
        </p:nvSpPr>
        <p:spPr/>
        <p:txBody>
          <a:bodyPr/>
          <a:lstStyle/>
          <a:p>
            <a:r>
              <a:rPr lang="en-GB"/>
              <a:t>OASIS</a:t>
            </a:r>
          </a:p>
        </p:txBody>
      </p:sp>
      <p:sp>
        <p:nvSpPr>
          <p:cNvPr id="3" name="Content Placeholder 2">
            <a:extLst>
              <a:ext uri="{FF2B5EF4-FFF2-40B4-BE49-F238E27FC236}">
                <a16:creationId xmlns:a16="http://schemas.microsoft.com/office/drawing/2014/main" id="{CC298BF0-FE63-4CA8-85A4-7084E12CC3B9}"/>
              </a:ext>
            </a:extLst>
          </p:cNvPr>
          <p:cNvSpPr>
            <a:spLocks noGrp="1"/>
          </p:cNvSpPr>
          <p:nvPr>
            <p:ph idx="1"/>
          </p:nvPr>
        </p:nvSpPr>
        <p:spPr/>
        <p:txBody>
          <a:bodyPr/>
          <a:lstStyle/>
          <a:p>
            <a:r>
              <a:rPr lang="en-GB"/>
              <a:t>Record created when work is planned</a:t>
            </a:r>
          </a:p>
          <a:p>
            <a:r>
              <a:rPr lang="en-GB"/>
              <a:t>Updated throughout process</a:t>
            </a:r>
          </a:p>
          <a:p>
            <a:r>
              <a:rPr lang="en-GB"/>
              <a:t>Integrated to HERs</a:t>
            </a:r>
          </a:p>
        </p:txBody>
      </p:sp>
    </p:spTree>
    <p:extLst>
      <p:ext uri="{BB962C8B-B14F-4D97-AF65-F5344CB8AC3E}">
        <p14:creationId xmlns:p14="http://schemas.microsoft.com/office/powerpoint/2010/main" val="1941864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B296C-AB57-42F3-BCC9-6D272481B84B}"/>
              </a:ext>
            </a:extLst>
          </p:cNvPr>
          <p:cNvSpPr>
            <a:spLocks noGrp="1"/>
          </p:cNvSpPr>
          <p:nvPr>
            <p:ph type="title"/>
          </p:nvPr>
        </p:nvSpPr>
        <p:spPr/>
        <p:txBody>
          <a:bodyPr/>
          <a:lstStyle/>
          <a:p>
            <a:r>
              <a:rPr lang="en-GB"/>
              <a:t>Written Scheme of Investigation</a:t>
            </a:r>
          </a:p>
        </p:txBody>
      </p:sp>
      <p:sp>
        <p:nvSpPr>
          <p:cNvPr id="3" name="Content Placeholder 2">
            <a:extLst>
              <a:ext uri="{FF2B5EF4-FFF2-40B4-BE49-F238E27FC236}">
                <a16:creationId xmlns:a16="http://schemas.microsoft.com/office/drawing/2014/main" id="{4C452175-1CE9-4D5D-BE77-F3EA95D0471B}"/>
              </a:ext>
            </a:extLst>
          </p:cNvPr>
          <p:cNvSpPr>
            <a:spLocks noGrp="1"/>
          </p:cNvSpPr>
          <p:nvPr>
            <p:ph idx="1"/>
          </p:nvPr>
        </p:nvSpPr>
        <p:spPr/>
        <p:txBody>
          <a:bodyPr/>
          <a:lstStyle/>
          <a:p>
            <a:r>
              <a:rPr lang="en-GB"/>
              <a:t>Usually no curator brief</a:t>
            </a:r>
          </a:p>
          <a:p>
            <a:r>
              <a:rPr lang="en-GB"/>
              <a:t>Prepared to fulfil condition</a:t>
            </a:r>
          </a:p>
          <a:p>
            <a:r>
              <a:rPr lang="en-GB"/>
              <a:t>Specification for one or more phases of work – through to archive</a:t>
            </a:r>
          </a:p>
          <a:p>
            <a:r>
              <a:rPr lang="en-GB"/>
              <a:t>Decision process</a:t>
            </a:r>
          </a:p>
          <a:p>
            <a:r>
              <a:rPr lang="en-GB"/>
              <a:t>Approved by curator</a:t>
            </a:r>
          </a:p>
          <a:p>
            <a:r>
              <a:rPr lang="en-GB"/>
              <a:t>Changes</a:t>
            </a:r>
          </a:p>
          <a:p>
            <a:endParaRPr lang="en-GB"/>
          </a:p>
          <a:p>
            <a:endParaRPr lang="en-GB"/>
          </a:p>
        </p:txBody>
      </p:sp>
    </p:spTree>
    <p:extLst>
      <p:ext uri="{BB962C8B-B14F-4D97-AF65-F5344CB8AC3E}">
        <p14:creationId xmlns:p14="http://schemas.microsoft.com/office/powerpoint/2010/main" val="3513969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D5924-ED29-425D-9455-347183985D61}"/>
              </a:ext>
            </a:extLst>
          </p:cNvPr>
          <p:cNvSpPr>
            <a:spLocks noGrp="1"/>
          </p:cNvSpPr>
          <p:nvPr>
            <p:ph type="title"/>
          </p:nvPr>
        </p:nvSpPr>
        <p:spPr>
          <a:xfrm>
            <a:off x="779477" y="79696"/>
            <a:ext cx="10515600" cy="1325563"/>
          </a:xfrm>
        </p:spPr>
        <p:txBody>
          <a:bodyPr/>
          <a:lstStyle/>
          <a:p>
            <a:r>
              <a:rPr lang="en-GB"/>
              <a:t>WSI task</a:t>
            </a:r>
          </a:p>
        </p:txBody>
      </p:sp>
      <p:sp>
        <p:nvSpPr>
          <p:cNvPr id="3" name="Content Placeholder 2">
            <a:extLst>
              <a:ext uri="{FF2B5EF4-FFF2-40B4-BE49-F238E27FC236}">
                <a16:creationId xmlns:a16="http://schemas.microsoft.com/office/drawing/2014/main" id="{21D3CD45-42F4-4A9E-86DC-1F36AC65DAC9}"/>
              </a:ext>
            </a:extLst>
          </p:cNvPr>
          <p:cNvSpPr>
            <a:spLocks noGrp="1"/>
          </p:cNvSpPr>
          <p:nvPr>
            <p:ph idx="1"/>
          </p:nvPr>
        </p:nvSpPr>
        <p:spPr>
          <a:xfrm>
            <a:off x="838200" y="998291"/>
            <a:ext cx="10515600" cy="5780014"/>
          </a:xfrm>
        </p:spPr>
        <p:txBody>
          <a:bodyPr>
            <a:normAutofit lnSpcReduction="10000"/>
          </a:bodyPr>
          <a:lstStyle/>
          <a:p>
            <a:pPr marL="0" indent="0">
              <a:lnSpc>
                <a:spcPct val="107000"/>
              </a:lnSpc>
              <a:spcAft>
                <a:spcPts val="800"/>
              </a:spcAft>
              <a:buNone/>
            </a:pPr>
            <a:r>
              <a:rPr lang="en-GB" sz="1800" b="1">
                <a:effectLst/>
                <a:latin typeface="Calibri" panose="020F0502020204030204" pitchFamily="34" charset="0"/>
                <a:ea typeface="Calibri" panose="020F0502020204030204" pitchFamily="34" charset="0"/>
                <a:cs typeface="Times New Roman" panose="02020603050405020304" pitchFamily="18" charset="0"/>
              </a:rPr>
              <a:t>Brief: part 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Bobby Ball of ASW has supplied you with some basic information about a development proposal and heritage interests, with a range of options to either protect the heritage or investigate it.  You will be given 10 minutes to read through the information and decide which you would suggest, and the group will then reconvene to discuss the decisions.</a:t>
            </a:r>
          </a:p>
          <a:p>
            <a:pPr marL="0" indent="0">
              <a:lnSpc>
                <a:spcPct val="107000"/>
              </a:lnSpc>
              <a:spcAft>
                <a:spcPts val="800"/>
              </a:spcAft>
              <a:buNone/>
            </a:pPr>
            <a:r>
              <a:rPr lang="en-GB" sz="1800" b="1">
                <a:effectLst/>
                <a:latin typeface="Calibri" panose="020F0502020204030204" pitchFamily="34" charset="0"/>
                <a:ea typeface="Calibri" panose="020F0502020204030204" pitchFamily="34" charset="0"/>
                <a:cs typeface="Times New Roman" panose="02020603050405020304" pitchFamily="18" charset="0"/>
              </a:rPr>
              <a:t>Background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A desk-based assessment undertaken by Greenfield Consultants has identified 7 known and potential non-designated heritage assets (archaeological interests) within the footprint of a large housing development which has been granted planning permission with a condition requiring a Written Scheme of Investigation to address known and potential heritage interests.  There has been geotechnical test pitting and geophysics but no evaluation. You have been asked to contribute to the Written Scheme of Investigation by proposing a suitable approach each of the interests.  The WSI will need to be submitted to the planning authority for their approval.</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There will be a watching brief on all groundworks but the developer is keen to deal with interests in advance.  There is some scope for preserving individual sites within the development if that is needed, but the developer is keen to use as much of the development area as possible.  Because of the site conditions, topsoil stripping will not be undertaken unless requested.</a:t>
            </a:r>
          </a:p>
          <a:p>
            <a:endParaRPr lang="en-GB"/>
          </a:p>
        </p:txBody>
      </p:sp>
    </p:spTree>
    <p:extLst>
      <p:ext uri="{BB962C8B-B14F-4D97-AF65-F5344CB8AC3E}">
        <p14:creationId xmlns:p14="http://schemas.microsoft.com/office/powerpoint/2010/main" val="1982570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10376-9424-4D46-8E2F-97208BF6075F}"/>
              </a:ext>
            </a:extLst>
          </p:cNvPr>
          <p:cNvSpPr>
            <a:spLocks noGrp="1"/>
          </p:cNvSpPr>
          <p:nvPr>
            <p:ph type="title"/>
          </p:nvPr>
        </p:nvSpPr>
        <p:spPr/>
        <p:txBody>
          <a:bodyPr/>
          <a:lstStyle/>
          <a:p>
            <a:r>
              <a:rPr lang="en-GB"/>
              <a:t>Part 1 responses</a:t>
            </a:r>
          </a:p>
        </p:txBody>
      </p:sp>
      <p:sp>
        <p:nvSpPr>
          <p:cNvPr id="3" name="Content Placeholder 2">
            <a:extLst>
              <a:ext uri="{FF2B5EF4-FFF2-40B4-BE49-F238E27FC236}">
                <a16:creationId xmlns:a16="http://schemas.microsoft.com/office/drawing/2014/main" id="{F52580EC-C498-4B99-8C0D-E5FD1EF4DB14}"/>
              </a:ext>
            </a:extLst>
          </p:cNvPr>
          <p:cNvSpPr>
            <a:spLocks noGrp="1"/>
          </p:cNvSpPr>
          <p:nvPr>
            <p:ph idx="1"/>
          </p:nvPr>
        </p:nvSpPr>
        <p:spPr/>
        <p:txBody>
          <a:bodyPr/>
          <a:lstStyle/>
          <a:p>
            <a:r>
              <a:rPr lang="en-GB"/>
              <a:t>In each case, choose from the options  </a:t>
            </a:r>
          </a:p>
        </p:txBody>
      </p:sp>
    </p:spTree>
    <p:extLst>
      <p:ext uri="{BB962C8B-B14F-4D97-AF65-F5344CB8AC3E}">
        <p14:creationId xmlns:p14="http://schemas.microsoft.com/office/powerpoint/2010/main" val="2950544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58F495-9E10-4803-B830-8DE01774D0BE}"/>
              </a:ext>
            </a:extLst>
          </p:cNvPr>
          <p:cNvSpPr>
            <a:spLocks noGrp="1"/>
          </p:cNvSpPr>
          <p:nvPr>
            <p:ph idx="1"/>
          </p:nvPr>
        </p:nvSpPr>
        <p:spPr>
          <a:xfrm>
            <a:off x="838200" y="293615"/>
            <a:ext cx="10515600" cy="5883348"/>
          </a:xfrm>
        </p:spPr>
        <p:txBody>
          <a:bodyPr>
            <a:normAutofit/>
          </a:bodyPr>
          <a:lstStyle/>
          <a:p>
            <a:pPr marL="0" indent="0">
              <a:lnSpc>
                <a:spcPct val="107000"/>
              </a:lnSpc>
              <a:spcAft>
                <a:spcPts val="800"/>
              </a:spcAft>
              <a:buNone/>
            </a:pPr>
            <a:r>
              <a:rPr lang="en-GB" sz="2000" b="1">
                <a:effectLst/>
                <a:latin typeface="Calibri" panose="020F0502020204030204" pitchFamily="34" charset="0"/>
                <a:ea typeface="Calibri" panose="020F0502020204030204" pitchFamily="34" charset="0"/>
                <a:cs typeface="Times New Roman" panose="02020603050405020304" pitchFamily="18" charset="0"/>
              </a:rPr>
              <a:t>1 New Poplar Farm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A standing 19</a:t>
            </a:r>
            <a:r>
              <a:rPr lang="en-GB" sz="20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2000">
                <a:effectLst/>
                <a:latin typeface="Calibri" panose="020F0502020204030204" pitchFamily="34" charset="0"/>
                <a:ea typeface="Calibri" panose="020F0502020204030204" pitchFamily="34" charset="0"/>
                <a:cs typeface="Times New Roman" panose="02020603050405020304" pitchFamily="18" charset="0"/>
              </a:rPr>
              <a:t> century farmhouse with modern outbuildings.  From map evidence it appears to have been a new build in the 1860s.</a:t>
            </a:r>
          </a:p>
          <a:p>
            <a:pPr marL="0" indent="0">
              <a:lnSpc>
                <a:spcPct val="107000"/>
              </a:lnSpc>
              <a:spcAft>
                <a:spcPts val="800"/>
              </a:spcAft>
              <a:buNone/>
            </a:pP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preserve within the development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photographic survey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full survey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full survey and excavation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814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58F495-9E10-4803-B830-8DE01774D0BE}"/>
              </a:ext>
            </a:extLst>
          </p:cNvPr>
          <p:cNvSpPr>
            <a:spLocks noGrp="1"/>
          </p:cNvSpPr>
          <p:nvPr>
            <p:ph idx="1"/>
          </p:nvPr>
        </p:nvSpPr>
        <p:spPr>
          <a:xfrm>
            <a:off x="838200" y="293615"/>
            <a:ext cx="10515600" cy="5883348"/>
          </a:xfrm>
        </p:spPr>
        <p:txBody>
          <a:bodyPr>
            <a:normAutofit/>
          </a:bodyPr>
          <a:lstStyle/>
          <a:p>
            <a:pPr marL="0" indent="0">
              <a:lnSpc>
                <a:spcPct val="107000"/>
              </a:lnSpc>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 </a:t>
            </a:r>
            <a:r>
              <a:rPr lang="en-GB" sz="2000" b="1">
                <a:effectLst/>
                <a:latin typeface="Calibri" panose="020F0502020204030204" pitchFamily="34" charset="0"/>
                <a:ea typeface="Calibri" panose="020F0502020204030204" pitchFamily="34" charset="0"/>
                <a:cs typeface="Times New Roman" panose="02020603050405020304" pitchFamily="18" charset="0"/>
              </a:rPr>
              <a:t>2 Geophysical anomaly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A large rectangular feature that might be a substantial Roman building.</a:t>
            </a:r>
          </a:p>
          <a:p>
            <a:pPr marL="0" indent="0">
              <a:lnSpc>
                <a:spcPct val="107000"/>
              </a:lnSpc>
              <a:spcAft>
                <a:spcPts val="800"/>
              </a:spcAft>
              <a:buNone/>
            </a:pP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Exclude from development to preserve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Initial evaluation with excavation if needed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Strip entire area and excavate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86611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58F495-9E10-4803-B830-8DE01774D0BE}"/>
              </a:ext>
            </a:extLst>
          </p:cNvPr>
          <p:cNvSpPr>
            <a:spLocks noGrp="1"/>
          </p:cNvSpPr>
          <p:nvPr>
            <p:ph idx="1"/>
          </p:nvPr>
        </p:nvSpPr>
        <p:spPr>
          <a:xfrm>
            <a:off x="838200" y="293615"/>
            <a:ext cx="10515600" cy="5883348"/>
          </a:xfrm>
        </p:spPr>
        <p:txBody>
          <a:bodyPr>
            <a:normAutofit/>
          </a:bodyPr>
          <a:lstStyle/>
          <a:p>
            <a:pPr marL="0" indent="0">
              <a:lnSpc>
                <a:spcPct val="107000"/>
              </a:lnSpc>
              <a:spcAft>
                <a:spcPts val="800"/>
              </a:spcAft>
              <a:buNone/>
            </a:pPr>
            <a:r>
              <a:rPr lang="en-GB" sz="2400" b="1">
                <a:effectLst/>
                <a:latin typeface="Calibri" panose="020F0502020204030204" pitchFamily="34" charset="0"/>
                <a:ea typeface="Calibri" panose="020F0502020204030204" pitchFamily="34" charset="0"/>
                <a:cs typeface="Times New Roman" panose="02020603050405020304" pitchFamily="18" charset="0"/>
              </a:rPr>
              <a:t>3 Old Poplar Farm</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a:effectLst/>
                <a:latin typeface="Calibri" panose="020F0502020204030204" pitchFamily="34" charset="0"/>
                <a:ea typeface="Calibri" panose="020F0502020204030204" pitchFamily="34" charset="0"/>
                <a:cs typeface="Times New Roman" panose="02020603050405020304" pitchFamily="18" charset="0"/>
              </a:rPr>
              <a:t>Site of a farmhouse on early maps, now levelled. Might have a medieval origin.</a:t>
            </a:r>
          </a:p>
          <a:p>
            <a:pPr marL="0" indent="0">
              <a:lnSpc>
                <a:spcPct val="107000"/>
              </a:lnSpc>
              <a:spcAft>
                <a:spcPts val="800"/>
              </a:spcAft>
              <a:buNone/>
            </a:pPr>
            <a:endParaRPr lang="en-GB" sz="2400" i="1">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i="1">
                <a:effectLst/>
                <a:latin typeface="Calibri" panose="020F0502020204030204" pitchFamily="34" charset="0"/>
                <a:ea typeface="Calibri" panose="020F0502020204030204" pitchFamily="34" charset="0"/>
                <a:cs typeface="Times New Roman" panose="02020603050405020304" pitchFamily="18" charset="0"/>
              </a:rPr>
              <a:t>Approach: </a:t>
            </a:r>
          </a:p>
          <a:p>
            <a:pPr marL="0" indent="0">
              <a:lnSpc>
                <a:spcPct val="107000"/>
              </a:lnSpc>
              <a:spcAft>
                <a:spcPts val="800"/>
              </a:spcAft>
              <a:buNone/>
            </a:pPr>
            <a:r>
              <a:rPr lang="en-GB" sz="2400" i="1">
                <a:effectLst/>
                <a:latin typeface="Calibri" panose="020F0502020204030204" pitchFamily="34" charset="0"/>
                <a:ea typeface="Calibri" panose="020F0502020204030204" pitchFamily="34" charset="0"/>
                <a:cs typeface="Times New Roman" panose="02020603050405020304" pitchFamily="18" charset="0"/>
              </a:rPr>
              <a:t>Exclude from development to preserve    </a:t>
            </a:r>
          </a:p>
          <a:p>
            <a:pPr marL="0" indent="0">
              <a:lnSpc>
                <a:spcPct val="107000"/>
              </a:lnSpc>
              <a:spcAft>
                <a:spcPts val="800"/>
              </a:spcAft>
              <a:buNone/>
            </a:pPr>
            <a:r>
              <a:rPr lang="en-GB" sz="2400" i="1">
                <a:effectLst/>
                <a:latin typeface="Calibri" panose="020F0502020204030204" pitchFamily="34" charset="0"/>
                <a:ea typeface="Calibri" panose="020F0502020204030204" pitchFamily="34" charset="0"/>
                <a:cs typeface="Times New Roman" panose="02020603050405020304" pitchFamily="18" charset="0"/>
              </a:rPr>
              <a:t>Initial evaluation with excavation if needed   </a:t>
            </a:r>
          </a:p>
          <a:p>
            <a:pPr marL="0" indent="0">
              <a:lnSpc>
                <a:spcPct val="107000"/>
              </a:lnSpc>
              <a:spcAft>
                <a:spcPts val="800"/>
              </a:spcAft>
              <a:buNone/>
            </a:pPr>
            <a:r>
              <a:rPr lang="en-GB" sz="2400" i="1">
                <a:effectLst/>
                <a:latin typeface="Calibri" panose="020F0502020204030204" pitchFamily="34" charset="0"/>
                <a:ea typeface="Calibri" panose="020F0502020204030204" pitchFamily="34" charset="0"/>
                <a:cs typeface="Times New Roman" panose="02020603050405020304" pitchFamily="18" charset="0"/>
              </a:rPr>
              <a:t>Strip entire area and excavate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a:p>
        </p:txBody>
      </p:sp>
    </p:spTree>
    <p:extLst>
      <p:ext uri="{BB962C8B-B14F-4D97-AF65-F5344CB8AC3E}">
        <p14:creationId xmlns:p14="http://schemas.microsoft.com/office/powerpoint/2010/main" val="356551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8E604-9954-41A8-BBC1-BE009C5650A5}"/>
              </a:ext>
            </a:extLst>
          </p:cNvPr>
          <p:cNvSpPr>
            <a:spLocks noGrp="1"/>
          </p:cNvSpPr>
          <p:nvPr>
            <p:ph idx="1"/>
          </p:nvPr>
        </p:nvSpPr>
        <p:spPr>
          <a:xfrm>
            <a:off x="838200" y="394283"/>
            <a:ext cx="10515600" cy="5782680"/>
          </a:xfrm>
        </p:spPr>
        <p:txBody>
          <a:bodyPr>
            <a:normAutofit/>
          </a:bodyPr>
          <a:lstStyle/>
          <a:p>
            <a:pPr marL="0" indent="0">
              <a:buNone/>
            </a:pPr>
            <a:r>
              <a:rPr lang="en-GB" b="1"/>
              <a:t>4 Peat deposits</a:t>
            </a:r>
          </a:p>
          <a:p>
            <a:pPr marL="0" indent="0">
              <a:buNone/>
            </a:pPr>
            <a:r>
              <a:rPr lang="en-GB"/>
              <a:t>Geotechnical test pitting has shown that there is an area of 0.5m deep peat deposits alongside a stream.  These might preserve evidence of vegetation change over the last 500 years.</a:t>
            </a:r>
          </a:p>
          <a:p>
            <a:pPr marL="0" indent="0">
              <a:buNone/>
            </a:pPr>
            <a:endParaRPr lang="en-GB" i="1"/>
          </a:p>
          <a:p>
            <a:pPr marL="0" indent="0">
              <a:buNone/>
            </a:pPr>
            <a:r>
              <a:rPr lang="en-GB" i="1"/>
              <a:t>Exclude from the development to preserve   </a:t>
            </a:r>
          </a:p>
          <a:p>
            <a:pPr marL="0" indent="0">
              <a:buNone/>
            </a:pPr>
            <a:r>
              <a:rPr lang="en-GB" i="1"/>
              <a:t>Sample column  </a:t>
            </a:r>
          </a:p>
          <a:p>
            <a:pPr marL="0" indent="0">
              <a:buNone/>
            </a:pPr>
            <a:r>
              <a:rPr lang="en-GB" i="1"/>
              <a:t>Multiple samples</a:t>
            </a:r>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2672027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8E604-9954-41A8-BBC1-BE009C5650A5}"/>
              </a:ext>
            </a:extLst>
          </p:cNvPr>
          <p:cNvSpPr>
            <a:spLocks noGrp="1"/>
          </p:cNvSpPr>
          <p:nvPr>
            <p:ph idx="1"/>
          </p:nvPr>
        </p:nvSpPr>
        <p:spPr>
          <a:xfrm>
            <a:off x="838200" y="394283"/>
            <a:ext cx="10515600" cy="5782680"/>
          </a:xfrm>
        </p:spPr>
        <p:txBody>
          <a:bodyPr>
            <a:normAutofit/>
          </a:bodyPr>
          <a:lstStyle/>
          <a:p>
            <a:pPr marL="0" indent="0">
              <a:buNone/>
            </a:pPr>
            <a:r>
              <a:rPr lang="en-GB" b="1"/>
              <a:t>5  Finds scatter</a:t>
            </a:r>
          </a:p>
          <a:p>
            <a:pPr marL="0" indent="0">
              <a:buNone/>
            </a:pPr>
            <a:r>
              <a:rPr lang="en-GB"/>
              <a:t>Metal detector finds of 2 Roman coins and other metalwork from an area of 100m x 100m perhaps indicating a site.  Geotechnical test pitting and geophysics negative.</a:t>
            </a:r>
          </a:p>
          <a:p>
            <a:pPr marL="0" indent="0">
              <a:buNone/>
            </a:pPr>
            <a:endParaRPr lang="en-GB" i="1"/>
          </a:p>
          <a:p>
            <a:pPr marL="0" indent="0">
              <a:buNone/>
            </a:pPr>
            <a:r>
              <a:rPr lang="en-GB" i="1"/>
              <a:t>Exclude from development to preserve       </a:t>
            </a:r>
          </a:p>
          <a:p>
            <a:pPr marL="0" indent="0">
              <a:buNone/>
            </a:pPr>
            <a:r>
              <a:rPr lang="en-GB" i="1"/>
              <a:t>Initial evaluation + excavation  </a:t>
            </a:r>
          </a:p>
          <a:p>
            <a:pPr marL="0" indent="0">
              <a:buNone/>
            </a:pPr>
            <a:r>
              <a:rPr lang="en-GB" i="1"/>
              <a:t>Strip entire area </a:t>
            </a:r>
          </a:p>
          <a:p>
            <a:pPr marL="0" indent="0">
              <a:buNone/>
            </a:pPr>
            <a:endParaRPr lang="en-GB"/>
          </a:p>
          <a:p>
            <a:endParaRPr lang="en-GB"/>
          </a:p>
        </p:txBody>
      </p:sp>
    </p:spTree>
    <p:extLst>
      <p:ext uri="{BB962C8B-B14F-4D97-AF65-F5344CB8AC3E}">
        <p14:creationId xmlns:p14="http://schemas.microsoft.com/office/powerpoint/2010/main" val="1499784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8E604-9954-41A8-BBC1-BE009C5650A5}"/>
              </a:ext>
            </a:extLst>
          </p:cNvPr>
          <p:cNvSpPr>
            <a:spLocks noGrp="1"/>
          </p:cNvSpPr>
          <p:nvPr>
            <p:ph idx="1"/>
          </p:nvPr>
        </p:nvSpPr>
        <p:spPr>
          <a:xfrm>
            <a:off x="838200" y="394283"/>
            <a:ext cx="10515600" cy="5782680"/>
          </a:xfrm>
        </p:spPr>
        <p:txBody>
          <a:bodyPr>
            <a:normAutofit/>
          </a:bodyPr>
          <a:lstStyle/>
          <a:p>
            <a:pPr marL="0" indent="0">
              <a:buNone/>
            </a:pPr>
            <a:r>
              <a:rPr lang="en-GB" b="1"/>
              <a:t>6  Second World War pillbox</a:t>
            </a:r>
          </a:p>
          <a:p>
            <a:pPr marL="0" indent="0">
              <a:buNone/>
            </a:pPr>
            <a:r>
              <a:rPr lang="en-GB"/>
              <a:t>Overgrown and vandalised concrete defence structure.</a:t>
            </a:r>
          </a:p>
          <a:p>
            <a:pPr marL="0" indent="0">
              <a:buNone/>
            </a:pPr>
            <a:endParaRPr lang="en-GB" i="1"/>
          </a:p>
          <a:p>
            <a:pPr marL="0" indent="0">
              <a:buNone/>
            </a:pPr>
            <a:r>
              <a:rPr lang="en-GB" i="1"/>
              <a:t>Exclude from development to preserve    </a:t>
            </a:r>
          </a:p>
          <a:p>
            <a:pPr marL="0" indent="0">
              <a:buNone/>
            </a:pPr>
            <a:r>
              <a:rPr lang="en-GB" i="1"/>
              <a:t>Survey before demolition    </a:t>
            </a:r>
          </a:p>
          <a:p>
            <a:pPr marL="0" indent="0">
              <a:buNone/>
            </a:pPr>
            <a:r>
              <a:rPr lang="en-GB" i="1"/>
              <a:t>Demolition without survey</a:t>
            </a:r>
          </a:p>
          <a:p>
            <a:pPr marL="0" indent="0">
              <a:buNone/>
            </a:pPr>
            <a:endParaRPr lang="en-GB"/>
          </a:p>
          <a:p>
            <a:endParaRPr lang="en-GB"/>
          </a:p>
        </p:txBody>
      </p:sp>
    </p:spTree>
    <p:extLst>
      <p:ext uri="{BB962C8B-B14F-4D97-AF65-F5344CB8AC3E}">
        <p14:creationId xmlns:p14="http://schemas.microsoft.com/office/powerpoint/2010/main" val="2280408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8E604-9954-41A8-BBC1-BE009C5650A5}"/>
              </a:ext>
            </a:extLst>
          </p:cNvPr>
          <p:cNvSpPr>
            <a:spLocks noGrp="1"/>
          </p:cNvSpPr>
          <p:nvPr>
            <p:ph idx="1"/>
          </p:nvPr>
        </p:nvSpPr>
        <p:spPr>
          <a:xfrm>
            <a:off x="838200" y="394283"/>
            <a:ext cx="10515600" cy="5782680"/>
          </a:xfrm>
        </p:spPr>
        <p:txBody>
          <a:bodyPr>
            <a:normAutofit/>
          </a:bodyPr>
          <a:lstStyle/>
          <a:p>
            <a:pPr marL="0" indent="0">
              <a:buNone/>
            </a:pPr>
            <a:r>
              <a:rPr lang="en-GB" b="1"/>
              <a:t>7  Old barn</a:t>
            </a:r>
          </a:p>
          <a:p>
            <a:pPr marL="0" indent="0">
              <a:buNone/>
            </a:pPr>
            <a:r>
              <a:rPr lang="en-GB"/>
              <a:t>Concrete footings of a 20th century barn (superstructure now removed) </a:t>
            </a:r>
          </a:p>
          <a:p>
            <a:pPr marL="0" indent="0">
              <a:buNone/>
            </a:pPr>
            <a:endParaRPr lang="en-GB" i="1"/>
          </a:p>
          <a:p>
            <a:pPr marL="0" indent="0">
              <a:buNone/>
            </a:pPr>
            <a:r>
              <a:rPr lang="en-GB" i="1"/>
              <a:t>Exclude from development to preserve    </a:t>
            </a:r>
          </a:p>
          <a:p>
            <a:pPr marL="0" indent="0">
              <a:buNone/>
            </a:pPr>
            <a:r>
              <a:rPr lang="en-GB" i="1"/>
              <a:t>survey before removal   </a:t>
            </a:r>
          </a:p>
          <a:p>
            <a:pPr marL="0" indent="0">
              <a:buNone/>
            </a:pPr>
            <a:r>
              <a:rPr lang="en-GB" i="1"/>
              <a:t>Remove without survey</a:t>
            </a:r>
          </a:p>
          <a:p>
            <a:endParaRPr lang="en-GB"/>
          </a:p>
        </p:txBody>
      </p:sp>
    </p:spTree>
    <p:extLst>
      <p:ext uri="{BB962C8B-B14F-4D97-AF65-F5344CB8AC3E}">
        <p14:creationId xmlns:p14="http://schemas.microsoft.com/office/powerpoint/2010/main" val="2979147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E0E77-04BF-4A90-B39C-FA33F736E08F}"/>
              </a:ext>
            </a:extLst>
          </p:cNvPr>
          <p:cNvSpPr>
            <a:spLocks noGrp="1"/>
          </p:cNvSpPr>
          <p:nvPr>
            <p:ph type="title"/>
          </p:nvPr>
        </p:nvSpPr>
        <p:spPr/>
        <p:txBody>
          <a:bodyPr>
            <a:noAutofit/>
          </a:bodyPr>
          <a:lstStyle/>
          <a:p>
            <a:pPr>
              <a:lnSpc>
                <a:spcPct val="107000"/>
              </a:lnSpc>
              <a:spcAft>
                <a:spcPts val="800"/>
              </a:spcAft>
            </a:pPr>
            <a:r>
              <a:rPr lang="en-GB" sz="2400" b="1">
                <a:effectLst/>
                <a:latin typeface="Calibri" panose="020F0502020204030204" pitchFamily="34" charset="0"/>
                <a:ea typeface="Calibri" panose="020F0502020204030204" pitchFamily="34" charset="0"/>
                <a:cs typeface="Times New Roman" panose="02020603050405020304" pitchFamily="18" charset="0"/>
              </a:rPr>
              <a:t>Part 2</a:t>
            </a:r>
            <a:br>
              <a:rPr lang="en-GB" sz="2400">
                <a:effectLst/>
                <a:latin typeface="Calibri" panose="020F0502020204030204" pitchFamily="34" charset="0"/>
                <a:ea typeface="Calibri" panose="020F0502020204030204" pitchFamily="34" charset="0"/>
                <a:cs typeface="Times New Roman" panose="02020603050405020304" pitchFamily="18" charset="0"/>
              </a:rPr>
            </a:br>
            <a:r>
              <a:rPr lang="en-GB" sz="2400">
                <a:effectLst/>
                <a:latin typeface="Calibri" panose="020F0502020204030204" pitchFamily="34" charset="0"/>
                <a:ea typeface="Calibri" panose="020F0502020204030204" pitchFamily="34" charset="0"/>
                <a:cs typeface="Times New Roman" panose="02020603050405020304" pitchFamily="18" charset="0"/>
              </a:rPr>
              <a:t>If you had been given the chance to undertake some investigation before the planning application was submitted, what (if anything) would you have selected?</a:t>
            </a:r>
            <a:br>
              <a:rPr lang="en-GB" sz="2400">
                <a:effectLst/>
                <a:latin typeface="Calibri" panose="020F0502020204030204" pitchFamily="34" charset="0"/>
                <a:ea typeface="Calibri" panose="020F0502020204030204" pitchFamily="34" charset="0"/>
                <a:cs typeface="Times New Roman" panose="02020603050405020304" pitchFamily="18" charset="0"/>
              </a:rPr>
            </a:br>
            <a:endParaRPr lang="en-GB" sz="5400"/>
          </a:p>
        </p:txBody>
      </p:sp>
      <p:sp>
        <p:nvSpPr>
          <p:cNvPr id="3" name="Content Placeholder 2">
            <a:extLst>
              <a:ext uri="{FF2B5EF4-FFF2-40B4-BE49-F238E27FC236}">
                <a16:creationId xmlns:a16="http://schemas.microsoft.com/office/drawing/2014/main" id="{0C372E0B-C2EC-45E8-BF1B-9DC3EA6FD870}"/>
              </a:ext>
            </a:extLst>
          </p:cNvPr>
          <p:cNvSpPr>
            <a:spLocks noGrp="1"/>
          </p:cNvSpPr>
          <p:nvPr>
            <p:ph idx="1"/>
          </p:nvPr>
        </p:nvSpPr>
        <p:spPr/>
        <p:txBody>
          <a:bodyPr/>
          <a:lstStyle/>
          <a:p>
            <a:r>
              <a:rPr lang="en-GB"/>
              <a:t>New Poplar Farm (building)</a:t>
            </a:r>
          </a:p>
          <a:p>
            <a:r>
              <a:rPr lang="en-GB"/>
              <a:t>Geophysical anomaly</a:t>
            </a:r>
          </a:p>
          <a:p>
            <a:r>
              <a:rPr lang="en-GB"/>
              <a:t>Old Poplar Farm (site of)</a:t>
            </a:r>
          </a:p>
          <a:p>
            <a:r>
              <a:rPr lang="en-GB"/>
              <a:t>Peat deposits</a:t>
            </a:r>
          </a:p>
          <a:p>
            <a:r>
              <a:rPr lang="en-GB"/>
              <a:t>Finds scatter</a:t>
            </a:r>
          </a:p>
          <a:p>
            <a:r>
              <a:rPr lang="en-GB"/>
              <a:t>Second World War pillbox (building)</a:t>
            </a:r>
          </a:p>
          <a:p>
            <a:r>
              <a:rPr lang="en-GB"/>
              <a:t>Old barn (building)</a:t>
            </a:r>
          </a:p>
          <a:p>
            <a:endParaRPr lang="en-GB"/>
          </a:p>
        </p:txBody>
      </p:sp>
    </p:spTree>
    <p:extLst>
      <p:ext uri="{BB962C8B-B14F-4D97-AF65-F5344CB8AC3E}">
        <p14:creationId xmlns:p14="http://schemas.microsoft.com/office/powerpoint/2010/main" val="789541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E1CA6-B19F-45F3-84CF-3A87021017C9}"/>
              </a:ext>
            </a:extLst>
          </p:cNvPr>
          <p:cNvSpPr>
            <a:spLocks noGrp="1"/>
          </p:cNvSpPr>
          <p:nvPr>
            <p:ph type="title"/>
          </p:nvPr>
        </p:nvSpPr>
        <p:spPr/>
        <p:txBody>
          <a:bodyPr/>
          <a:lstStyle/>
          <a:p>
            <a:r>
              <a:rPr lang="en-GB"/>
              <a:t>Contracts</a:t>
            </a:r>
          </a:p>
        </p:txBody>
      </p:sp>
      <p:sp>
        <p:nvSpPr>
          <p:cNvPr id="6" name="TextBox 5">
            <a:extLst>
              <a:ext uri="{FF2B5EF4-FFF2-40B4-BE49-F238E27FC236}">
                <a16:creationId xmlns:a16="http://schemas.microsoft.com/office/drawing/2014/main" id="{9325E69D-29C1-42BB-B2CC-543C8264F34C}"/>
              </a:ext>
            </a:extLst>
          </p:cNvPr>
          <p:cNvSpPr txBox="1"/>
          <p:nvPr/>
        </p:nvSpPr>
        <p:spPr>
          <a:xfrm>
            <a:off x="368019" y="1438334"/>
            <a:ext cx="9378820" cy="5355312"/>
          </a:xfrm>
          <a:prstGeom prst="rect">
            <a:avLst/>
          </a:prstGeom>
          <a:noFill/>
        </p:spPr>
        <p:txBody>
          <a:bodyPr wrap="square" rtlCol="0">
            <a:spAutoFit/>
          </a:bodyPr>
          <a:lstStyle/>
          <a:p>
            <a:r>
              <a:rPr lang="en-GB" b="1"/>
              <a:t>Standard contracts</a:t>
            </a:r>
          </a:p>
          <a:p>
            <a:r>
              <a:rPr lang="en-GB"/>
              <a:t>NEC3 (Engineering)</a:t>
            </a:r>
          </a:p>
          <a:p>
            <a:r>
              <a:rPr lang="en-GB"/>
              <a:t>ICE  (Civil Engineering)</a:t>
            </a:r>
          </a:p>
          <a:p>
            <a:r>
              <a:rPr lang="en-GB"/>
              <a:t>ICC (Infrastructure conditions of contract)</a:t>
            </a:r>
          </a:p>
          <a:p>
            <a:r>
              <a:rPr lang="en-GB"/>
              <a:t>JCT (Joint Contracts Tribunal)</a:t>
            </a:r>
          </a:p>
          <a:p>
            <a:endParaRPr lang="en-GB" b="1"/>
          </a:p>
          <a:p>
            <a:r>
              <a:rPr lang="en-GB" b="1"/>
              <a:t>What makes a contract</a:t>
            </a:r>
          </a:p>
          <a:p>
            <a:r>
              <a:rPr lang="en-GB"/>
              <a:t>An agreement between two+ parties</a:t>
            </a:r>
          </a:p>
          <a:p>
            <a:r>
              <a:rPr lang="en-GB"/>
              <a:t>An obligation</a:t>
            </a:r>
          </a:p>
          <a:p>
            <a:r>
              <a:rPr lang="en-GB"/>
              <a:t>A consideration</a:t>
            </a:r>
          </a:p>
          <a:p>
            <a:r>
              <a:rPr lang="en-GB"/>
              <a:t>An intention to create a contract</a:t>
            </a:r>
          </a:p>
          <a:p>
            <a:r>
              <a:rPr lang="en-GB"/>
              <a:t>An offer and an acceptance</a:t>
            </a:r>
          </a:p>
          <a:p>
            <a:r>
              <a:rPr lang="en-GB"/>
              <a:t>(Scottish law different)</a:t>
            </a:r>
          </a:p>
          <a:p>
            <a:endParaRPr lang="en-GB"/>
          </a:p>
          <a:p>
            <a:r>
              <a:rPr lang="en-GB"/>
              <a:t>Implied contracts</a:t>
            </a:r>
          </a:p>
          <a:p>
            <a:r>
              <a:rPr lang="en-GB"/>
              <a:t>Verbal (oral) contracts</a:t>
            </a:r>
          </a:p>
          <a:p>
            <a:r>
              <a:rPr lang="en-GB"/>
              <a:t>Battle of the forms</a:t>
            </a:r>
          </a:p>
          <a:p>
            <a:r>
              <a:rPr lang="en-GB"/>
              <a:t>Ambiguity</a:t>
            </a:r>
          </a:p>
          <a:p>
            <a:endParaRPr lang="en-GB"/>
          </a:p>
        </p:txBody>
      </p:sp>
      <p:sp>
        <p:nvSpPr>
          <p:cNvPr id="3" name="TextBox 2">
            <a:extLst>
              <a:ext uri="{FF2B5EF4-FFF2-40B4-BE49-F238E27FC236}">
                <a16:creationId xmlns:a16="http://schemas.microsoft.com/office/drawing/2014/main" id="{F2F43500-C1AE-4C47-A28B-9BB9A1991FC7}"/>
              </a:ext>
            </a:extLst>
          </p:cNvPr>
          <p:cNvSpPr txBox="1"/>
          <p:nvPr/>
        </p:nvSpPr>
        <p:spPr>
          <a:xfrm>
            <a:off x="6830737" y="3794468"/>
            <a:ext cx="6233020" cy="646331"/>
          </a:xfrm>
          <a:prstGeom prst="rect">
            <a:avLst/>
          </a:prstGeom>
          <a:noFill/>
        </p:spPr>
        <p:txBody>
          <a:bodyPr wrap="square" rtlCol="0">
            <a:spAutoFit/>
          </a:bodyPr>
          <a:lstStyle/>
          <a:p>
            <a:r>
              <a:rPr lang="en-GB"/>
              <a:t>Landward Archaeological Market Survey 2019</a:t>
            </a:r>
          </a:p>
          <a:p>
            <a:r>
              <a:rPr lang="en-GB"/>
              <a:t>  </a:t>
            </a:r>
            <a:r>
              <a:rPr lang="en-GB">
                <a:hlinkClick r:id="rId2"/>
              </a:rPr>
              <a:t>Full report </a:t>
            </a:r>
            <a:endParaRPr lang="en-GB"/>
          </a:p>
        </p:txBody>
      </p:sp>
      <p:pic>
        <p:nvPicPr>
          <p:cNvPr id="7" name="Picture 6" descr="Table showing forms of contract used in UK archaeology">
            <a:extLst>
              <a:ext uri="{FF2B5EF4-FFF2-40B4-BE49-F238E27FC236}">
                <a16:creationId xmlns:a16="http://schemas.microsoft.com/office/drawing/2014/main" id="{8EA28584-8655-4C0B-B6A0-4921D1354BBD}"/>
              </a:ext>
            </a:extLst>
          </p:cNvPr>
          <p:cNvPicPr>
            <a:picLocks noChangeAspect="1"/>
          </p:cNvPicPr>
          <p:nvPr/>
        </p:nvPicPr>
        <p:blipFill>
          <a:blip r:embed="rId3"/>
          <a:stretch>
            <a:fillRect/>
          </a:stretch>
        </p:blipFill>
        <p:spPr>
          <a:xfrm>
            <a:off x="5321808" y="1438334"/>
            <a:ext cx="6502173" cy="2259724"/>
          </a:xfrm>
          <a:prstGeom prst="rect">
            <a:avLst/>
          </a:prstGeom>
        </p:spPr>
      </p:pic>
    </p:spTree>
    <p:extLst>
      <p:ext uri="{BB962C8B-B14F-4D97-AF65-F5344CB8AC3E}">
        <p14:creationId xmlns:p14="http://schemas.microsoft.com/office/powerpoint/2010/main" val="1064949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E3CA8-6034-4B8A-A167-B2B525FCEF52}"/>
              </a:ext>
            </a:extLst>
          </p:cNvPr>
          <p:cNvSpPr>
            <a:spLocks noGrp="1"/>
          </p:cNvSpPr>
          <p:nvPr>
            <p:ph type="title"/>
          </p:nvPr>
        </p:nvSpPr>
        <p:spPr/>
        <p:txBody>
          <a:bodyPr/>
          <a:lstStyle/>
          <a:p>
            <a:r>
              <a:rPr lang="en-GB"/>
              <a:t>Contracts</a:t>
            </a:r>
          </a:p>
        </p:txBody>
      </p:sp>
      <p:sp>
        <p:nvSpPr>
          <p:cNvPr id="3" name="Content Placeholder 2">
            <a:extLst>
              <a:ext uri="{FF2B5EF4-FFF2-40B4-BE49-F238E27FC236}">
                <a16:creationId xmlns:a16="http://schemas.microsoft.com/office/drawing/2014/main" id="{9C60D867-C361-4392-BC8D-86CA57402A84}"/>
              </a:ext>
            </a:extLst>
          </p:cNvPr>
          <p:cNvSpPr>
            <a:spLocks noGrp="1"/>
          </p:cNvSpPr>
          <p:nvPr>
            <p:ph idx="1"/>
          </p:nvPr>
        </p:nvSpPr>
        <p:spPr>
          <a:xfrm>
            <a:off x="838200" y="1359017"/>
            <a:ext cx="10515600" cy="4817946"/>
          </a:xfrm>
        </p:spPr>
        <p:txBody>
          <a:bodyPr>
            <a:normAutofit fontScale="55000" lnSpcReduction="20000"/>
          </a:bodyPr>
          <a:lstStyle/>
          <a:p>
            <a:r>
              <a:rPr lang="en-GB"/>
              <a:t>Everything is there for a reason</a:t>
            </a:r>
          </a:p>
          <a:p>
            <a:r>
              <a:rPr lang="en-GB"/>
              <a:t>Terms</a:t>
            </a:r>
          </a:p>
          <a:p>
            <a:r>
              <a:rPr lang="en-GB"/>
              <a:t>Schedules</a:t>
            </a:r>
          </a:p>
          <a:p>
            <a:r>
              <a:rPr lang="en-GB"/>
              <a:t>Parties (third parties?)</a:t>
            </a:r>
          </a:p>
          <a:p>
            <a:r>
              <a:rPr lang="en-GB"/>
              <a:t>Force majeure and frustration</a:t>
            </a:r>
          </a:p>
          <a:p>
            <a:r>
              <a:rPr lang="en-GB"/>
              <a:t>Time of the essence</a:t>
            </a:r>
          </a:p>
          <a:p>
            <a:r>
              <a:rPr lang="en-GB"/>
              <a:t>Payment schedule</a:t>
            </a:r>
          </a:p>
          <a:p>
            <a:r>
              <a:rPr lang="en-GB"/>
              <a:t>Liabilities</a:t>
            </a:r>
          </a:p>
          <a:p>
            <a:r>
              <a:rPr lang="en-GB"/>
              <a:t>Warranties</a:t>
            </a:r>
          </a:p>
          <a:p>
            <a:r>
              <a:rPr lang="en-GB"/>
              <a:t>Variation and contingencies</a:t>
            </a:r>
          </a:p>
          <a:p>
            <a:r>
              <a:rPr lang="en-GB"/>
              <a:t>Assignment</a:t>
            </a:r>
          </a:p>
          <a:p>
            <a:r>
              <a:rPr lang="en-GB"/>
              <a:t>Termination</a:t>
            </a:r>
          </a:p>
          <a:p>
            <a:r>
              <a:rPr lang="en-GB"/>
              <a:t>Confidentiality</a:t>
            </a:r>
          </a:p>
          <a:p>
            <a:endParaRPr lang="en-GB"/>
          </a:p>
          <a:p>
            <a:r>
              <a:rPr lang="en-GB"/>
              <a:t>Liquidated damages</a:t>
            </a:r>
          </a:p>
          <a:p>
            <a:r>
              <a:rPr lang="en-GB"/>
              <a:t>Delays in signing</a:t>
            </a:r>
          </a:p>
          <a:p>
            <a:endParaRPr lang="en-GB"/>
          </a:p>
          <a:p>
            <a:endParaRPr lang="en-GB"/>
          </a:p>
        </p:txBody>
      </p:sp>
    </p:spTree>
    <p:extLst>
      <p:ext uri="{BB962C8B-B14F-4D97-AF65-F5344CB8AC3E}">
        <p14:creationId xmlns:p14="http://schemas.microsoft.com/office/powerpoint/2010/main" val="3203821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47461-DB70-411C-8958-7BF557D5EC09}"/>
              </a:ext>
            </a:extLst>
          </p:cNvPr>
          <p:cNvSpPr>
            <a:spLocks noGrp="1"/>
          </p:cNvSpPr>
          <p:nvPr>
            <p:ph type="title"/>
          </p:nvPr>
        </p:nvSpPr>
        <p:spPr/>
        <p:txBody>
          <a:bodyPr/>
          <a:lstStyle/>
          <a:p>
            <a:r>
              <a:rPr lang="en-GB"/>
              <a:t>Changes in approach</a:t>
            </a:r>
          </a:p>
        </p:txBody>
      </p:sp>
      <p:sp>
        <p:nvSpPr>
          <p:cNvPr id="3" name="Content Placeholder 2">
            <a:extLst>
              <a:ext uri="{FF2B5EF4-FFF2-40B4-BE49-F238E27FC236}">
                <a16:creationId xmlns:a16="http://schemas.microsoft.com/office/drawing/2014/main" id="{49933DCC-E622-4F62-9F3B-D473CFF4793A}"/>
              </a:ext>
            </a:extLst>
          </p:cNvPr>
          <p:cNvSpPr>
            <a:spLocks noGrp="1"/>
          </p:cNvSpPr>
          <p:nvPr>
            <p:ph idx="1"/>
          </p:nvPr>
        </p:nvSpPr>
        <p:spPr/>
        <p:txBody>
          <a:bodyPr/>
          <a:lstStyle/>
          <a:p>
            <a:r>
              <a:rPr lang="en-GB"/>
              <a:t>Parties – client / curator / consultant</a:t>
            </a:r>
          </a:p>
          <a:p>
            <a:r>
              <a:rPr lang="en-GB"/>
              <a:t>Documentation</a:t>
            </a:r>
          </a:p>
          <a:p>
            <a:r>
              <a:rPr lang="en-GB"/>
              <a:t>Costs</a:t>
            </a:r>
          </a:p>
          <a:p>
            <a:r>
              <a:rPr lang="en-GB"/>
              <a:t>Timescale</a:t>
            </a:r>
          </a:p>
          <a:p>
            <a:endParaRPr lang="en-GB"/>
          </a:p>
        </p:txBody>
      </p:sp>
    </p:spTree>
    <p:extLst>
      <p:ext uri="{BB962C8B-B14F-4D97-AF65-F5344CB8AC3E}">
        <p14:creationId xmlns:p14="http://schemas.microsoft.com/office/powerpoint/2010/main" val="1295927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9829E-15E9-4140-8F96-756D2B9F39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2B2ACA-CCEC-4A12-98FE-0170CA6620A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74826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E6A4B-C857-4644-9BD1-560D340E3BA2}"/>
              </a:ext>
            </a:extLst>
          </p:cNvPr>
          <p:cNvSpPr>
            <a:spLocks noGrp="1"/>
          </p:cNvSpPr>
          <p:nvPr>
            <p:ph type="title"/>
          </p:nvPr>
        </p:nvSpPr>
        <p:spPr>
          <a:xfrm>
            <a:off x="485862" y="147723"/>
            <a:ext cx="10515600" cy="1325563"/>
          </a:xfrm>
        </p:spPr>
        <p:txBody>
          <a:bodyPr/>
          <a:lstStyle/>
          <a:p>
            <a:r>
              <a:rPr lang="en-GB"/>
              <a:t>Correspondence task</a:t>
            </a:r>
          </a:p>
        </p:txBody>
      </p:sp>
      <p:sp>
        <p:nvSpPr>
          <p:cNvPr id="3" name="Content Placeholder 2">
            <a:extLst>
              <a:ext uri="{FF2B5EF4-FFF2-40B4-BE49-F238E27FC236}">
                <a16:creationId xmlns:a16="http://schemas.microsoft.com/office/drawing/2014/main" id="{657F5227-930F-4F22-84A9-63581427313E}"/>
              </a:ext>
            </a:extLst>
          </p:cNvPr>
          <p:cNvSpPr>
            <a:spLocks noGrp="1"/>
          </p:cNvSpPr>
          <p:nvPr>
            <p:ph idx="1"/>
          </p:nvPr>
        </p:nvSpPr>
        <p:spPr>
          <a:xfrm>
            <a:off x="485862" y="1473286"/>
            <a:ext cx="11351004" cy="5384713"/>
          </a:xfrm>
        </p:spPr>
        <p:txBody>
          <a:bodyPr>
            <a:normAutofit lnSpcReduction="10000"/>
          </a:bodyPr>
          <a:lstStyle/>
          <a:p>
            <a:pPr marL="0" indent="0">
              <a:buNone/>
            </a:pPr>
            <a:r>
              <a:rPr lang="en-GB" sz="1800" b="1">
                <a:effectLst/>
                <a:latin typeface="Arial" panose="020B0604020202020204" pitchFamily="34" charset="0"/>
                <a:ea typeface="Calibri" panose="020F0502020204030204" pitchFamily="34" charset="0"/>
              </a:rPr>
              <a:t>Brief </a:t>
            </a:r>
            <a:endParaRPr lang="en-GB" sz="1800">
              <a:effectLst/>
              <a:latin typeface="Times New Roman" panose="02020603050405020304" pitchFamily="18" charset="0"/>
              <a:ea typeface="Calibri" panose="020F0502020204030204" pitchFamily="34" charset="0"/>
            </a:endParaRPr>
          </a:p>
          <a:p>
            <a:pPr marL="0" indent="0">
              <a:buNone/>
            </a:pPr>
            <a:r>
              <a:rPr lang="en-GB" sz="1800">
                <a:effectLst/>
                <a:latin typeface="Arial" panose="020B0604020202020204" pitchFamily="34" charset="0"/>
                <a:ea typeface="Calibri" panose="020F0502020204030204" pitchFamily="34" charset="0"/>
              </a:rPr>
              <a:t>You are a planning archaeologist in the Planning Department of Siluria County Council.  In 2005  J Jones and Son applied for planning permission for the construction of three business units on Roman Way, Newtown, a site close to a Roman fort.  They were asked to commission a Field Evaluation prior to determination of the application to a brief you set and they employed Wilburt Smith of AAA Archaeology to undertake the work. The fieldwork produced limited Roman finds and post-medieval structures which you and the case officer agreed were of no significance.  </a:t>
            </a:r>
            <a:endParaRPr lang="en-GB" sz="1800">
              <a:effectLst/>
              <a:latin typeface="Times New Roman" panose="02020603050405020304" pitchFamily="18" charset="0"/>
              <a:ea typeface="Calibri" panose="020F0502020204030204" pitchFamily="34" charset="0"/>
            </a:endParaRPr>
          </a:p>
          <a:p>
            <a:pPr marL="0" indent="0">
              <a:buNone/>
            </a:pPr>
            <a:r>
              <a:rPr lang="en-GB" sz="1800">
                <a:effectLst/>
                <a:latin typeface="Arial" panose="020B0604020202020204" pitchFamily="34" charset="0"/>
                <a:ea typeface="Calibri" panose="020F0502020204030204" pitchFamily="34" charset="0"/>
              </a:rPr>
              <a:t>Planning permission was granted with no archaeological conditions and the units were built in 2006.  J Jones and Son have recently written to Siluria County Council asking for full discharge of all conditions prior to sale of the units to another company.</a:t>
            </a:r>
            <a:endParaRPr lang="en-GB" sz="1800">
              <a:effectLst/>
              <a:latin typeface="Times New Roman" panose="02020603050405020304" pitchFamily="18" charset="0"/>
              <a:ea typeface="Calibri" panose="020F0502020204030204" pitchFamily="34" charset="0"/>
            </a:endParaRPr>
          </a:p>
          <a:p>
            <a:pPr marL="0" indent="0">
              <a:buNone/>
            </a:pPr>
            <a:r>
              <a:rPr lang="en-GB" sz="1800">
                <a:effectLst/>
                <a:latin typeface="Arial" panose="020B0604020202020204" pitchFamily="34" charset="0"/>
                <a:ea typeface="Calibri" panose="020F0502020204030204" pitchFamily="34" charset="0"/>
              </a:rPr>
              <a:t>You have had no contact with AAA Archaeology since the grant of permission.  The case officer has asked whether you had any problem with full discharge of  conditions, and this has prompted you to ensure that AAA  have deposited the archive and finds from the excavation with Siluria Museum in accordance with their project specification.</a:t>
            </a:r>
            <a:endParaRPr lang="en-GB" sz="1800">
              <a:effectLst/>
              <a:latin typeface="Times New Roman" panose="02020603050405020304" pitchFamily="18" charset="0"/>
              <a:ea typeface="Calibri" panose="020F0502020204030204" pitchFamily="34" charset="0"/>
            </a:endParaRPr>
          </a:p>
          <a:p>
            <a:pPr marL="0" indent="0">
              <a:buNone/>
            </a:pPr>
            <a:endParaRPr lang="en-GB" sz="1800" b="1">
              <a:effectLst/>
              <a:latin typeface="Arial" panose="020B0604020202020204" pitchFamily="34" charset="0"/>
              <a:ea typeface="Calibri" panose="020F0502020204030204" pitchFamily="34" charset="0"/>
            </a:endParaRPr>
          </a:p>
          <a:p>
            <a:pPr marL="0" indent="0">
              <a:buNone/>
            </a:pPr>
            <a:r>
              <a:rPr lang="en-GB" sz="1800" b="1">
                <a:effectLst/>
                <a:latin typeface="Arial" panose="020B0604020202020204" pitchFamily="34" charset="0"/>
                <a:ea typeface="Calibri" panose="020F0502020204030204" pitchFamily="34" charset="0"/>
              </a:rPr>
              <a:t>Task</a:t>
            </a:r>
            <a:endParaRPr lang="en-GB" sz="1800">
              <a:effectLst/>
              <a:latin typeface="Times New Roman" panose="02020603050405020304" pitchFamily="18" charset="0"/>
              <a:ea typeface="Calibri" panose="020F0502020204030204" pitchFamily="34" charset="0"/>
            </a:endParaRPr>
          </a:p>
          <a:p>
            <a:pPr marL="342900" lvl="0" indent="-342900">
              <a:buFont typeface="+mj-lt"/>
              <a:buAutoNum type="arabicPeriod"/>
            </a:pPr>
            <a:r>
              <a:rPr lang="en-GB" sz="1800">
                <a:effectLst/>
                <a:latin typeface="Arial" panose="020B0604020202020204" pitchFamily="34" charset="0"/>
                <a:ea typeface="Calibri" panose="020F0502020204030204" pitchFamily="34" charset="0"/>
              </a:rPr>
              <a:t>Consider whether you should write to the contractor or the applicant</a:t>
            </a:r>
            <a:endParaRPr lang="en-GB" sz="1800">
              <a:effectLst/>
              <a:latin typeface="Times New Roman" panose="02020603050405020304" pitchFamily="18" charset="0"/>
              <a:ea typeface="Calibri" panose="020F0502020204030204" pitchFamily="34" charset="0"/>
            </a:endParaRPr>
          </a:p>
          <a:p>
            <a:pPr marL="342900" lvl="0" indent="-342900">
              <a:buFont typeface="+mj-lt"/>
              <a:buAutoNum type="arabicPeriod"/>
            </a:pPr>
            <a:r>
              <a:rPr lang="en-GB" sz="1800">
                <a:effectLst/>
                <a:latin typeface="Arial" panose="020B0604020202020204" pitchFamily="34" charset="0"/>
                <a:ea typeface="Calibri" panose="020F0502020204030204" pitchFamily="34" charset="0"/>
              </a:rPr>
              <a:t>Draft a short letter asking for confirmation that the archive has been deposited</a:t>
            </a:r>
            <a:endParaRPr lang="en-GB" sz="1800">
              <a:effectLst/>
              <a:latin typeface="Times New Roman" panose="02020603050405020304" pitchFamily="18" charset="0"/>
              <a:ea typeface="Calibri" panose="020F0502020204030204" pitchFamily="34" charset="0"/>
            </a:endParaRPr>
          </a:p>
          <a:p>
            <a:pPr marL="342900" lvl="0" indent="-342900">
              <a:buFont typeface="+mj-lt"/>
              <a:buAutoNum type="arabicPeriod"/>
            </a:pPr>
            <a:r>
              <a:rPr lang="en-GB" sz="1800">
                <a:effectLst/>
                <a:latin typeface="Arial" panose="020B0604020202020204" pitchFamily="34" charset="0"/>
                <a:ea typeface="Calibri" panose="020F0502020204030204" pitchFamily="34" charset="0"/>
              </a:rPr>
              <a:t>Identify the weak points in your position as a regulator in this case</a:t>
            </a:r>
            <a:endParaRPr lang="en-GB" sz="1800">
              <a:effectLst/>
              <a:latin typeface="Times New Roman" panose="02020603050405020304" pitchFamily="18" charset="0"/>
              <a:ea typeface="Calibri" panose="020F0502020204030204" pitchFamily="34" charset="0"/>
            </a:endParaRPr>
          </a:p>
          <a:p>
            <a:endParaRPr lang="en-GB"/>
          </a:p>
        </p:txBody>
      </p:sp>
    </p:spTree>
    <p:extLst>
      <p:ext uri="{BB962C8B-B14F-4D97-AF65-F5344CB8AC3E}">
        <p14:creationId xmlns:p14="http://schemas.microsoft.com/office/powerpoint/2010/main" val="922077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E6A4B-C857-4644-9BD1-560D340E3BA2}"/>
              </a:ext>
            </a:extLst>
          </p:cNvPr>
          <p:cNvSpPr>
            <a:spLocks noGrp="1"/>
          </p:cNvSpPr>
          <p:nvPr>
            <p:ph type="title"/>
          </p:nvPr>
        </p:nvSpPr>
        <p:spPr>
          <a:xfrm>
            <a:off x="485862" y="147723"/>
            <a:ext cx="10515600" cy="1325563"/>
          </a:xfrm>
        </p:spPr>
        <p:txBody>
          <a:bodyPr/>
          <a:lstStyle/>
          <a:p>
            <a:r>
              <a:rPr lang="en-GB"/>
              <a:t>Correspondence task</a:t>
            </a:r>
          </a:p>
        </p:txBody>
      </p:sp>
      <p:sp>
        <p:nvSpPr>
          <p:cNvPr id="3" name="Content Placeholder 2">
            <a:extLst>
              <a:ext uri="{FF2B5EF4-FFF2-40B4-BE49-F238E27FC236}">
                <a16:creationId xmlns:a16="http://schemas.microsoft.com/office/drawing/2014/main" id="{657F5227-930F-4F22-84A9-63581427313E}"/>
              </a:ext>
            </a:extLst>
          </p:cNvPr>
          <p:cNvSpPr>
            <a:spLocks noGrp="1"/>
          </p:cNvSpPr>
          <p:nvPr>
            <p:ph idx="1"/>
          </p:nvPr>
        </p:nvSpPr>
        <p:spPr>
          <a:xfrm>
            <a:off x="485862" y="1473286"/>
            <a:ext cx="11351004" cy="5384713"/>
          </a:xfrm>
        </p:spPr>
        <p:txBody>
          <a:bodyPr>
            <a:normAutofit/>
          </a:bodyPr>
          <a:lstStyle/>
          <a:p>
            <a:pPr marL="0" indent="0">
              <a:buNone/>
            </a:pPr>
            <a:endParaRPr lang="en-GB" sz="1800" b="1">
              <a:effectLst/>
              <a:latin typeface="Arial" panose="020B0604020202020204" pitchFamily="34" charset="0"/>
              <a:ea typeface="Calibri" panose="020F0502020204030204" pitchFamily="34" charset="0"/>
            </a:endParaRPr>
          </a:p>
          <a:p>
            <a:pPr marL="0" indent="0">
              <a:buNone/>
            </a:pPr>
            <a:r>
              <a:rPr lang="en-GB" sz="1800" b="1">
                <a:effectLst/>
                <a:latin typeface="Arial" panose="020B0604020202020204" pitchFamily="34" charset="0"/>
                <a:ea typeface="Calibri" panose="020F0502020204030204" pitchFamily="34" charset="0"/>
              </a:rPr>
              <a:t>Task</a:t>
            </a:r>
            <a:endParaRPr lang="en-GB" sz="1800">
              <a:effectLst/>
              <a:latin typeface="Times New Roman" panose="02020603050405020304" pitchFamily="18" charset="0"/>
              <a:ea typeface="Calibri" panose="020F0502020204030204" pitchFamily="34" charset="0"/>
            </a:endParaRPr>
          </a:p>
          <a:p>
            <a:pPr marL="342900" lvl="0" indent="-342900">
              <a:buFont typeface="+mj-lt"/>
              <a:buAutoNum type="arabicPeriod"/>
            </a:pPr>
            <a:r>
              <a:rPr lang="en-GB" sz="1800">
                <a:effectLst/>
                <a:latin typeface="Arial" panose="020B0604020202020204" pitchFamily="34" charset="0"/>
                <a:ea typeface="Calibri" panose="020F0502020204030204" pitchFamily="34" charset="0"/>
              </a:rPr>
              <a:t>Consider whether you should write to the contractor or the applicant</a:t>
            </a:r>
            <a:endParaRPr lang="en-GB" sz="1800">
              <a:effectLst/>
              <a:latin typeface="Times New Roman" panose="02020603050405020304" pitchFamily="18" charset="0"/>
              <a:ea typeface="Calibri" panose="020F0502020204030204" pitchFamily="34" charset="0"/>
            </a:endParaRPr>
          </a:p>
          <a:p>
            <a:pPr marL="342900" lvl="0" indent="-342900">
              <a:buFont typeface="+mj-lt"/>
              <a:buAutoNum type="arabicPeriod"/>
            </a:pPr>
            <a:r>
              <a:rPr lang="en-GB" sz="1800">
                <a:effectLst/>
                <a:latin typeface="Arial" panose="020B0604020202020204" pitchFamily="34" charset="0"/>
                <a:ea typeface="Calibri" panose="020F0502020204030204" pitchFamily="34" charset="0"/>
              </a:rPr>
              <a:t>Draft a short letter asking for confirmation that the archive has been deposited</a:t>
            </a:r>
            <a:endParaRPr lang="en-GB" sz="1800">
              <a:effectLst/>
              <a:latin typeface="Times New Roman" panose="02020603050405020304" pitchFamily="18" charset="0"/>
              <a:ea typeface="Calibri" panose="020F0502020204030204" pitchFamily="34" charset="0"/>
            </a:endParaRPr>
          </a:p>
          <a:p>
            <a:pPr marL="342900" lvl="0" indent="-342900">
              <a:buFont typeface="+mj-lt"/>
              <a:buAutoNum type="arabicPeriod"/>
            </a:pPr>
            <a:r>
              <a:rPr lang="en-GB" sz="1800">
                <a:effectLst/>
                <a:latin typeface="Arial" panose="020B0604020202020204" pitchFamily="34" charset="0"/>
                <a:ea typeface="Calibri" panose="020F0502020204030204" pitchFamily="34" charset="0"/>
              </a:rPr>
              <a:t>Identify the weak points in your position as a regulator in this case</a:t>
            </a:r>
            <a:endParaRPr lang="en-GB" sz="1800">
              <a:effectLst/>
              <a:latin typeface="Times New Roman" panose="02020603050405020304" pitchFamily="18" charset="0"/>
              <a:ea typeface="Calibri" panose="020F0502020204030204" pitchFamily="34" charset="0"/>
            </a:endParaRPr>
          </a:p>
          <a:p>
            <a:endParaRPr lang="en-GB"/>
          </a:p>
        </p:txBody>
      </p:sp>
    </p:spTree>
    <p:extLst>
      <p:ext uri="{BB962C8B-B14F-4D97-AF65-F5344CB8AC3E}">
        <p14:creationId xmlns:p14="http://schemas.microsoft.com/office/powerpoint/2010/main" val="15592148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DA36-60FF-4904-9B3A-B8FAB8BADE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CAC702-996D-4AB2-AF10-13870D226864}"/>
              </a:ext>
            </a:extLst>
          </p:cNvPr>
          <p:cNvSpPr>
            <a:spLocks noGrp="1"/>
          </p:cNvSpPr>
          <p:nvPr>
            <p:ph idx="1"/>
          </p:nvPr>
        </p:nvSpPr>
        <p:spPr/>
        <p:txBody>
          <a:bodyPr/>
          <a:lstStyle/>
          <a:p>
            <a:endParaRPr lang="en-GB"/>
          </a:p>
        </p:txBody>
      </p:sp>
      <p:pic>
        <p:nvPicPr>
          <p:cNvPr id="5" name="Picture 4" descr="Text of letter   ">
            <a:extLst>
              <a:ext uri="{FF2B5EF4-FFF2-40B4-BE49-F238E27FC236}">
                <a16:creationId xmlns:a16="http://schemas.microsoft.com/office/drawing/2014/main" id="{0B68AEE3-F94D-4CCB-8AFA-7127A823AFBA}"/>
              </a:ext>
            </a:extLst>
          </p:cNvPr>
          <p:cNvPicPr>
            <a:picLocks noChangeAspect="1"/>
          </p:cNvPicPr>
          <p:nvPr/>
        </p:nvPicPr>
        <p:blipFill>
          <a:blip r:embed="rId2"/>
          <a:stretch>
            <a:fillRect/>
          </a:stretch>
        </p:blipFill>
        <p:spPr>
          <a:xfrm>
            <a:off x="2432807" y="249186"/>
            <a:ext cx="6658805" cy="5780139"/>
          </a:xfrm>
          <a:prstGeom prst="rect">
            <a:avLst/>
          </a:prstGeom>
          <a:ln>
            <a:solidFill>
              <a:schemeClr val="accent1"/>
            </a:solidFill>
          </a:ln>
        </p:spPr>
      </p:pic>
    </p:spTree>
    <p:extLst>
      <p:ext uri="{BB962C8B-B14F-4D97-AF65-F5344CB8AC3E}">
        <p14:creationId xmlns:p14="http://schemas.microsoft.com/office/powerpoint/2010/main" val="23588886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B205-D5A8-48CC-88C7-E30DC66939D6}"/>
              </a:ext>
            </a:extLst>
          </p:cNvPr>
          <p:cNvSpPr>
            <a:spLocks noGrp="1"/>
          </p:cNvSpPr>
          <p:nvPr>
            <p:ph type="title"/>
          </p:nvPr>
        </p:nvSpPr>
        <p:spPr/>
        <p:txBody>
          <a:bodyPr/>
          <a:lstStyle/>
          <a:p>
            <a:r>
              <a:rPr lang="en-GB"/>
              <a:t>Weak points?</a:t>
            </a:r>
          </a:p>
        </p:txBody>
      </p:sp>
      <p:sp>
        <p:nvSpPr>
          <p:cNvPr id="3" name="Content Placeholder 2">
            <a:extLst>
              <a:ext uri="{FF2B5EF4-FFF2-40B4-BE49-F238E27FC236}">
                <a16:creationId xmlns:a16="http://schemas.microsoft.com/office/drawing/2014/main" id="{BD20B329-95C2-4748-83FC-1EC55A707AA5}"/>
              </a:ext>
            </a:extLst>
          </p:cNvPr>
          <p:cNvSpPr>
            <a:spLocks noGrp="1"/>
          </p:cNvSpPr>
          <p:nvPr>
            <p:ph idx="1"/>
          </p:nvPr>
        </p:nvSpPr>
        <p:spPr/>
        <p:txBody>
          <a:bodyPr/>
          <a:lstStyle/>
          <a:p>
            <a:r>
              <a:rPr lang="en-GB"/>
              <a:t>No planning condition</a:t>
            </a:r>
          </a:p>
          <a:p>
            <a:r>
              <a:rPr lang="en-GB"/>
              <a:t>No contact (brief and spec)</a:t>
            </a:r>
          </a:p>
          <a:p>
            <a:r>
              <a:rPr lang="en-GB"/>
              <a:t>Contractor not applicant</a:t>
            </a:r>
          </a:p>
          <a:p>
            <a:endParaRPr lang="en-GB"/>
          </a:p>
          <a:p>
            <a:r>
              <a:rPr lang="en-GB"/>
              <a:t>Other follow-ups: OASIS/HER</a:t>
            </a:r>
          </a:p>
          <a:p>
            <a:endParaRPr lang="en-GB"/>
          </a:p>
        </p:txBody>
      </p:sp>
    </p:spTree>
    <p:extLst>
      <p:ext uri="{BB962C8B-B14F-4D97-AF65-F5344CB8AC3E}">
        <p14:creationId xmlns:p14="http://schemas.microsoft.com/office/powerpoint/2010/main" val="297058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2" ma:contentTypeDescription="Create a new document." ma:contentTypeScope="" ma:versionID="77ce33fcaaf5875b244005d6b21a3b8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2651935714011ce2695c0c66fefa8880"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754DDAD-5B2E-42B8-BCD1-3F8AAC1DF6D1}">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EDC14D2A-2233-467A-BA71-373A06233B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E27C6DE-FD32-4066-83A6-399591CF9B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213</TotalTime>
  <Words>1127</Words>
  <Application>Microsoft Office PowerPoint</Application>
  <PresentationFormat>Widescreen</PresentationFormat>
  <Paragraphs>167</Paragraphs>
  <Slides>25</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25</vt:i4>
      </vt:variant>
    </vt:vector>
  </HeadingPairs>
  <TitlesOfParts>
    <vt:vector size="31" baseType="lpstr">
      <vt:lpstr>Arial</vt:lpstr>
      <vt:lpstr>Calibri</vt:lpstr>
      <vt:lpstr>Calibri Light</vt:lpstr>
      <vt:lpstr>Times New Roman</vt:lpstr>
      <vt:lpstr>Office Theme</vt:lpstr>
      <vt:lpstr>Office Theme</vt:lpstr>
      <vt:lpstr>HPAR7003 Archaeological Project Planning and Delivery</vt:lpstr>
      <vt:lpstr>Outline</vt:lpstr>
      <vt:lpstr>Liam Podbury: Park Steet, Old Hatfield, Herts. </vt:lpstr>
      <vt:lpstr>Brief</vt:lpstr>
      <vt:lpstr>Specification</vt:lpstr>
      <vt:lpstr>OASIS</vt:lpstr>
      <vt:lpstr>Written Scheme of Investigation</vt:lpstr>
      <vt:lpstr>WSI task</vt:lpstr>
      <vt:lpstr>Part 1 responses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Part 2 If you had been given the chance to undertake some investigation before the planning application was submitted, what (if anything) would you have selected? </vt:lpstr>
      <vt:lpstr>Contracts</vt:lpstr>
      <vt:lpstr>Contracts</vt:lpstr>
      <vt:lpstr>Changes in approach</vt:lpstr>
      <vt:lpstr>PowerPoint Presentation</vt:lpstr>
      <vt:lpstr>Correspondence task</vt:lpstr>
      <vt:lpstr>Correspondence task</vt:lpstr>
      <vt:lpstr>PowerPoint Presentation</vt:lpstr>
      <vt:lpstr>Weak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Archaeological Project Planning and Delivery</dc:title>
  <dc:creator>Martin Locock</dc:creator>
  <cp:lastModifiedBy>Martin Locock</cp:lastModifiedBy>
  <cp:revision>1</cp:revision>
  <dcterms:created xsi:type="dcterms:W3CDTF">2022-02-07T14:39:14Z</dcterms:created>
  <dcterms:modified xsi:type="dcterms:W3CDTF">2022-03-09T08:45:14Z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