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83" r:id="rId5"/>
    <p:sldId id="258" r:id="rId6"/>
    <p:sldId id="259" r:id="rId7"/>
    <p:sldId id="275" r:id="rId8"/>
    <p:sldId id="277" r:id="rId9"/>
    <p:sldId id="284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9BE9EB-C643-431F-9091-23AFBB399984}" v="85" dt="2023-10-24T21:59:33.1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30"/>
  </p:normalViewPr>
  <p:slideViewPr>
    <p:cSldViewPr snapToGrid="0" snapToObjects="1">
      <p:cViewPr varScale="1">
        <p:scale>
          <a:sx n="96" d="100"/>
          <a:sy n="96" d="100"/>
        </p:scale>
        <p:origin x="1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96B777-5561-4C0C-B085-34120AB57D6A}" type="doc">
      <dgm:prSet loTypeId="urn:microsoft.com/office/officeart/2005/8/layout/list1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619140F-7E44-4C2B-87C5-E268B1B1C351}">
      <dgm:prSet phldrT="[Text]"/>
      <dgm:spPr/>
      <dgm:t>
        <a:bodyPr/>
        <a:lstStyle/>
        <a:p>
          <a:r>
            <a:rPr lang="en-US" b="1" i="0" dirty="0"/>
            <a:t>Effective Communication</a:t>
          </a:r>
          <a:endParaRPr lang="en-US" dirty="0"/>
        </a:p>
      </dgm:t>
    </dgm:pt>
    <dgm:pt modelId="{2A789836-F0DE-43F8-88D8-2CD28A836468}" type="parTrans" cxnId="{7D25F386-E184-48FA-B0BD-8CB6B8B68F16}">
      <dgm:prSet/>
      <dgm:spPr/>
      <dgm:t>
        <a:bodyPr/>
        <a:lstStyle/>
        <a:p>
          <a:endParaRPr lang="en-US"/>
        </a:p>
      </dgm:t>
    </dgm:pt>
    <dgm:pt modelId="{51DC0F9C-243C-4D33-96F4-F878F8E6DF0A}" type="sibTrans" cxnId="{7D25F386-E184-48FA-B0BD-8CB6B8B68F16}">
      <dgm:prSet/>
      <dgm:spPr/>
      <dgm:t>
        <a:bodyPr/>
        <a:lstStyle/>
        <a:p>
          <a:endParaRPr lang="en-US"/>
        </a:p>
      </dgm:t>
    </dgm:pt>
    <dgm:pt modelId="{35EE758D-7161-4209-9ADD-32CBCF56BE6B}">
      <dgm:prSet phldrT="[Text]"/>
      <dgm:spPr/>
      <dgm:t>
        <a:bodyPr/>
        <a:lstStyle/>
        <a:p>
          <a:r>
            <a:rPr lang="en-US" b="1" i="0" dirty="0"/>
            <a:t>Cultural Sensitivity</a:t>
          </a:r>
          <a:endParaRPr lang="en-US" dirty="0"/>
        </a:p>
      </dgm:t>
    </dgm:pt>
    <dgm:pt modelId="{1E48605B-B852-4BA1-B717-D009C86014C7}" type="parTrans" cxnId="{242BD101-096B-4611-89AD-06F7E0CC319D}">
      <dgm:prSet/>
      <dgm:spPr/>
      <dgm:t>
        <a:bodyPr/>
        <a:lstStyle/>
        <a:p>
          <a:endParaRPr lang="en-US"/>
        </a:p>
      </dgm:t>
    </dgm:pt>
    <dgm:pt modelId="{70759510-D384-4643-B4A0-6D7308DD5FC1}" type="sibTrans" cxnId="{242BD101-096B-4611-89AD-06F7E0CC319D}">
      <dgm:prSet/>
      <dgm:spPr/>
      <dgm:t>
        <a:bodyPr/>
        <a:lstStyle/>
        <a:p>
          <a:endParaRPr lang="en-US"/>
        </a:p>
      </dgm:t>
    </dgm:pt>
    <dgm:pt modelId="{8AA32095-E11F-4A9E-8399-884935F43D98}">
      <dgm:prSet phldrT="[Text]"/>
      <dgm:spPr/>
      <dgm:t>
        <a:bodyPr/>
        <a:lstStyle/>
        <a:p>
          <a:r>
            <a:rPr lang="en-US" b="1" i="0" dirty="0"/>
            <a:t>International Appeal</a:t>
          </a:r>
          <a:endParaRPr lang="en-US" dirty="0"/>
        </a:p>
      </dgm:t>
    </dgm:pt>
    <dgm:pt modelId="{2FF7A88E-75FD-4A2F-A6FC-5B457A22DBD9}" type="parTrans" cxnId="{7A9C1B69-6E10-45A0-B333-CE51124DF165}">
      <dgm:prSet/>
      <dgm:spPr/>
      <dgm:t>
        <a:bodyPr/>
        <a:lstStyle/>
        <a:p>
          <a:endParaRPr lang="en-US"/>
        </a:p>
      </dgm:t>
    </dgm:pt>
    <dgm:pt modelId="{13CCE691-8C3D-4905-BFE1-47B7C54C5787}" type="sibTrans" cxnId="{7A9C1B69-6E10-45A0-B333-CE51124DF165}">
      <dgm:prSet/>
      <dgm:spPr/>
      <dgm:t>
        <a:bodyPr/>
        <a:lstStyle/>
        <a:p>
          <a:endParaRPr lang="en-US"/>
        </a:p>
      </dgm:t>
    </dgm:pt>
    <dgm:pt modelId="{DE6B6D46-3915-43BA-9C54-4071B9C0EE6C}">
      <dgm:prSet phldrT="[Text]"/>
      <dgm:spPr/>
      <dgm:t>
        <a:bodyPr/>
        <a:lstStyle/>
        <a:p>
          <a:r>
            <a:rPr lang="en-US" b="1" i="0" dirty="0"/>
            <a:t>Competitive Edge</a:t>
          </a:r>
          <a:endParaRPr lang="en-US" dirty="0"/>
        </a:p>
      </dgm:t>
    </dgm:pt>
    <dgm:pt modelId="{61D59BBD-5EC7-4A51-B6DE-A207FA00DB7F}" type="parTrans" cxnId="{B627548D-FA1C-41B4-9DDB-2247DF23E251}">
      <dgm:prSet/>
      <dgm:spPr/>
      <dgm:t>
        <a:bodyPr/>
        <a:lstStyle/>
        <a:p>
          <a:endParaRPr lang="en-US"/>
        </a:p>
      </dgm:t>
    </dgm:pt>
    <dgm:pt modelId="{1F21BC3B-78E5-41E0-A95E-3E41923546BD}" type="sibTrans" cxnId="{B627548D-FA1C-41B4-9DDB-2247DF23E251}">
      <dgm:prSet/>
      <dgm:spPr/>
      <dgm:t>
        <a:bodyPr/>
        <a:lstStyle/>
        <a:p>
          <a:endParaRPr lang="en-US"/>
        </a:p>
      </dgm:t>
    </dgm:pt>
    <dgm:pt modelId="{9DB77FD9-8CD4-4190-B28A-AA3B1E8C3AC0}">
      <dgm:prSet phldrT="[Text]"/>
      <dgm:spPr/>
      <dgm:t>
        <a:bodyPr/>
        <a:lstStyle/>
        <a:p>
          <a:r>
            <a:rPr lang="en-US" b="1" i="0" dirty="0"/>
            <a:t>Guest Loyalty</a:t>
          </a:r>
          <a:endParaRPr lang="en-US" dirty="0"/>
        </a:p>
      </dgm:t>
    </dgm:pt>
    <dgm:pt modelId="{227837D5-FBCE-4B2C-899C-241D966EBAC9}" type="parTrans" cxnId="{12D8576D-6BED-4958-ADD4-00C6D829381B}">
      <dgm:prSet/>
      <dgm:spPr/>
      <dgm:t>
        <a:bodyPr/>
        <a:lstStyle/>
        <a:p>
          <a:endParaRPr lang="en-US"/>
        </a:p>
      </dgm:t>
    </dgm:pt>
    <dgm:pt modelId="{CFD734FF-B39B-4BCD-A25A-CE1E19F18B72}" type="sibTrans" cxnId="{12D8576D-6BED-4958-ADD4-00C6D829381B}">
      <dgm:prSet/>
      <dgm:spPr/>
      <dgm:t>
        <a:bodyPr/>
        <a:lstStyle/>
        <a:p>
          <a:endParaRPr lang="en-US"/>
        </a:p>
      </dgm:t>
    </dgm:pt>
    <dgm:pt modelId="{44C97417-E957-4CB8-9428-FF8AFA60C320}">
      <dgm:prSet phldrT="[Text]"/>
      <dgm:spPr/>
      <dgm:t>
        <a:bodyPr/>
        <a:lstStyle/>
        <a:p>
          <a:r>
            <a:rPr lang="en-US" b="1" i="0" dirty="0"/>
            <a:t>Professional Development</a:t>
          </a:r>
          <a:endParaRPr lang="en-US" dirty="0"/>
        </a:p>
      </dgm:t>
    </dgm:pt>
    <dgm:pt modelId="{39FC83AF-813A-44F0-987D-8B752ADC255E}" type="parTrans" cxnId="{9C4BD46A-A920-4538-8DCF-72E7E803CF73}">
      <dgm:prSet/>
      <dgm:spPr/>
      <dgm:t>
        <a:bodyPr/>
        <a:lstStyle/>
        <a:p>
          <a:endParaRPr lang="en-US"/>
        </a:p>
      </dgm:t>
    </dgm:pt>
    <dgm:pt modelId="{27DCDF88-1F85-4F73-836F-CD00BB2A120D}" type="sibTrans" cxnId="{9C4BD46A-A920-4538-8DCF-72E7E803CF73}">
      <dgm:prSet/>
      <dgm:spPr/>
      <dgm:t>
        <a:bodyPr/>
        <a:lstStyle/>
        <a:p>
          <a:endParaRPr lang="en-US"/>
        </a:p>
      </dgm:t>
    </dgm:pt>
    <dgm:pt modelId="{89926E66-6FCC-4E40-A162-530765A5A8D0}" type="pres">
      <dgm:prSet presAssocID="{2796B777-5561-4C0C-B085-34120AB57D6A}" presName="linear" presStyleCnt="0">
        <dgm:presLayoutVars>
          <dgm:dir/>
          <dgm:animLvl val="lvl"/>
          <dgm:resizeHandles val="exact"/>
        </dgm:presLayoutVars>
      </dgm:prSet>
      <dgm:spPr/>
    </dgm:pt>
    <dgm:pt modelId="{74840BB6-5DB8-4259-B72B-BEBB4EBC347E}" type="pres">
      <dgm:prSet presAssocID="{E619140F-7E44-4C2B-87C5-E268B1B1C351}" presName="parentLin" presStyleCnt="0"/>
      <dgm:spPr/>
    </dgm:pt>
    <dgm:pt modelId="{A48E9E87-59E5-4B62-8648-4399FE5CBD41}" type="pres">
      <dgm:prSet presAssocID="{E619140F-7E44-4C2B-87C5-E268B1B1C351}" presName="parentLeftMargin" presStyleLbl="node1" presStyleIdx="0" presStyleCnt="6"/>
      <dgm:spPr/>
    </dgm:pt>
    <dgm:pt modelId="{70E3CD37-EB90-4ACD-994A-830C53653D64}" type="pres">
      <dgm:prSet presAssocID="{E619140F-7E44-4C2B-87C5-E268B1B1C351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73355A8E-A289-41DD-8322-A241F1CF7A09}" type="pres">
      <dgm:prSet presAssocID="{E619140F-7E44-4C2B-87C5-E268B1B1C351}" presName="negativeSpace" presStyleCnt="0"/>
      <dgm:spPr/>
    </dgm:pt>
    <dgm:pt modelId="{A63B4242-A1A2-4B4B-A0AF-3140A10FFAB2}" type="pres">
      <dgm:prSet presAssocID="{E619140F-7E44-4C2B-87C5-E268B1B1C351}" presName="childText" presStyleLbl="conFgAcc1" presStyleIdx="0" presStyleCnt="6">
        <dgm:presLayoutVars>
          <dgm:bulletEnabled val="1"/>
        </dgm:presLayoutVars>
      </dgm:prSet>
      <dgm:spPr/>
    </dgm:pt>
    <dgm:pt modelId="{EDAA4DA0-2582-4F11-BABB-8593F39CD4D1}" type="pres">
      <dgm:prSet presAssocID="{51DC0F9C-243C-4D33-96F4-F878F8E6DF0A}" presName="spaceBetweenRectangles" presStyleCnt="0"/>
      <dgm:spPr/>
    </dgm:pt>
    <dgm:pt modelId="{A9A5D502-66B5-46EE-AF78-7C8FA144B286}" type="pres">
      <dgm:prSet presAssocID="{35EE758D-7161-4209-9ADD-32CBCF56BE6B}" presName="parentLin" presStyleCnt="0"/>
      <dgm:spPr/>
    </dgm:pt>
    <dgm:pt modelId="{A8D56763-552C-436E-AA83-5DC2BFB6DD6D}" type="pres">
      <dgm:prSet presAssocID="{35EE758D-7161-4209-9ADD-32CBCF56BE6B}" presName="parentLeftMargin" presStyleLbl="node1" presStyleIdx="0" presStyleCnt="6"/>
      <dgm:spPr/>
    </dgm:pt>
    <dgm:pt modelId="{1EF1F083-E8CE-47E6-9399-180CAE6EC274}" type="pres">
      <dgm:prSet presAssocID="{35EE758D-7161-4209-9ADD-32CBCF56BE6B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7BECE430-56F5-4E24-9A70-324D8F4C714B}" type="pres">
      <dgm:prSet presAssocID="{35EE758D-7161-4209-9ADD-32CBCF56BE6B}" presName="negativeSpace" presStyleCnt="0"/>
      <dgm:spPr/>
    </dgm:pt>
    <dgm:pt modelId="{90DFAD9D-A001-4742-BECA-142D7B4164A0}" type="pres">
      <dgm:prSet presAssocID="{35EE758D-7161-4209-9ADD-32CBCF56BE6B}" presName="childText" presStyleLbl="conFgAcc1" presStyleIdx="1" presStyleCnt="6">
        <dgm:presLayoutVars>
          <dgm:bulletEnabled val="1"/>
        </dgm:presLayoutVars>
      </dgm:prSet>
      <dgm:spPr/>
    </dgm:pt>
    <dgm:pt modelId="{F1469FA2-EA76-45A3-BC13-9442E3FCA53B}" type="pres">
      <dgm:prSet presAssocID="{70759510-D384-4643-B4A0-6D7308DD5FC1}" presName="spaceBetweenRectangles" presStyleCnt="0"/>
      <dgm:spPr/>
    </dgm:pt>
    <dgm:pt modelId="{DFEC86AC-9B2D-4B6E-8D41-D5414114C650}" type="pres">
      <dgm:prSet presAssocID="{DE6B6D46-3915-43BA-9C54-4071B9C0EE6C}" presName="parentLin" presStyleCnt="0"/>
      <dgm:spPr/>
    </dgm:pt>
    <dgm:pt modelId="{FA718451-EA0E-41C6-928A-02A647929E60}" type="pres">
      <dgm:prSet presAssocID="{DE6B6D46-3915-43BA-9C54-4071B9C0EE6C}" presName="parentLeftMargin" presStyleLbl="node1" presStyleIdx="1" presStyleCnt="6"/>
      <dgm:spPr/>
    </dgm:pt>
    <dgm:pt modelId="{B7E280A2-A665-4F91-95E7-CCC3421F37B0}" type="pres">
      <dgm:prSet presAssocID="{DE6B6D46-3915-43BA-9C54-4071B9C0EE6C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E4A06F84-58FC-4703-90EB-BE7272AFBAB7}" type="pres">
      <dgm:prSet presAssocID="{DE6B6D46-3915-43BA-9C54-4071B9C0EE6C}" presName="negativeSpace" presStyleCnt="0"/>
      <dgm:spPr/>
    </dgm:pt>
    <dgm:pt modelId="{5F6C5AE4-6A93-4031-8D83-23CAA4B33391}" type="pres">
      <dgm:prSet presAssocID="{DE6B6D46-3915-43BA-9C54-4071B9C0EE6C}" presName="childText" presStyleLbl="conFgAcc1" presStyleIdx="2" presStyleCnt="6">
        <dgm:presLayoutVars>
          <dgm:bulletEnabled val="1"/>
        </dgm:presLayoutVars>
      </dgm:prSet>
      <dgm:spPr/>
    </dgm:pt>
    <dgm:pt modelId="{0E774629-1D61-4940-BB0E-C10351349D53}" type="pres">
      <dgm:prSet presAssocID="{1F21BC3B-78E5-41E0-A95E-3E41923546BD}" presName="spaceBetweenRectangles" presStyleCnt="0"/>
      <dgm:spPr/>
    </dgm:pt>
    <dgm:pt modelId="{CBF68228-F91D-491B-BD2A-42184CFCA490}" type="pres">
      <dgm:prSet presAssocID="{44C97417-E957-4CB8-9428-FF8AFA60C320}" presName="parentLin" presStyleCnt="0"/>
      <dgm:spPr/>
    </dgm:pt>
    <dgm:pt modelId="{A621D17F-E757-40EE-BB46-1BCF4A0C01EB}" type="pres">
      <dgm:prSet presAssocID="{44C97417-E957-4CB8-9428-FF8AFA60C320}" presName="parentLeftMargin" presStyleLbl="node1" presStyleIdx="2" presStyleCnt="6"/>
      <dgm:spPr/>
    </dgm:pt>
    <dgm:pt modelId="{1104E4D2-EF69-40A6-9C0A-1432AE095690}" type="pres">
      <dgm:prSet presAssocID="{44C97417-E957-4CB8-9428-FF8AFA60C320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446F6CC6-2D36-4404-8155-EED27F77D6C4}" type="pres">
      <dgm:prSet presAssocID="{44C97417-E957-4CB8-9428-FF8AFA60C320}" presName="negativeSpace" presStyleCnt="0"/>
      <dgm:spPr/>
    </dgm:pt>
    <dgm:pt modelId="{03FB9EAE-1728-4118-8013-6B7F2F30CB37}" type="pres">
      <dgm:prSet presAssocID="{44C97417-E957-4CB8-9428-FF8AFA60C320}" presName="childText" presStyleLbl="conFgAcc1" presStyleIdx="3" presStyleCnt="6">
        <dgm:presLayoutVars>
          <dgm:bulletEnabled val="1"/>
        </dgm:presLayoutVars>
      </dgm:prSet>
      <dgm:spPr/>
    </dgm:pt>
    <dgm:pt modelId="{B961CFA0-4B9B-47B2-9C23-E4F37802749D}" type="pres">
      <dgm:prSet presAssocID="{27DCDF88-1F85-4F73-836F-CD00BB2A120D}" presName="spaceBetweenRectangles" presStyleCnt="0"/>
      <dgm:spPr/>
    </dgm:pt>
    <dgm:pt modelId="{7401D8C6-129D-4347-A6A6-B81E06F90D62}" type="pres">
      <dgm:prSet presAssocID="{9DB77FD9-8CD4-4190-B28A-AA3B1E8C3AC0}" presName="parentLin" presStyleCnt="0"/>
      <dgm:spPr/>
    </dgm:pt>
    <dgm:pt modelId="{F4A4D576-E868-454F-A7BD-B0C280DCEBE3}" type="pres">
      <dgm:prSet presAssocID="{9DB77FD9-8CD4-4190-B28A-AA3B1E8C3AC0}" presName="parentLeftMargin" presStyleLbl="node1" presStyleIdx="3" presStyleCnt="6"/>
      <dgm:spPr/>
    </dgm:pt>
    <dgm:pt modelId="{587A1C00-712A-42A2-BDEA-671DDA705C2E}" type="pres">
      <dgm:prSet presAssocID="{9DB77FD9-8CD4-4190-B28A-AA3B1E8C3AC0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D476EE99-67F8-4F87-A57C-0A386E9344FE}" type="pres">
      <dgm:prSet presAssocID="{9DB77FD9-8CD4-4190-B28A-AA3B1E8C3AC0}" presName="negativeSpace" presStyleCnt="0"/>
      <dgm:spPr/>
    </dgm:pt>
    <dgm:pt modelId="{B7F09BED-71C4-42C7-ADFF-E79ABA751B0A}" type="pres">
      <dgm:prSet presAssocID="{9DB77FD9-8CD4-4190-B28A-AA3B1E8C3AC0}" presName="childText" presStyleLbl="conFgAcc1" presStyleIdx="4" presStyleCnt="6">
        <dgm:presLayoutVars>
          <dgm:bulletEnabled val="1"/>
        </dgm:presLayoutVars>
      </dgm:prSet>
      <dgm:spPr/>
    </dgm:pt>
    <dgm:pt modelId="{196F6D28-036A-421C-BDC9-3EAB58F1F93D}" type="pres">
      <dgm:prSet presAssocID="{CFD734FF-B39B-4BCD-A25A-CE1E19F18B72}" presName="spaceBetweenRectangles" presStyleCnt="0"/>
      <dgm:spPr/>
    </dgm:pt>
    <dgm:pt modelId="{48017257-3708-47E0-B465-3F0A08FEF901}" type="pres">
      <dgm:prSet presAssocID="{8AA32095-E11F-4A9E-8399-884935F43D98}" presName="parentLin" presStyleCnt="0"/>
      <dgm:spPr/>
    </dgm:pt>
    <dgm:pt modelId="{59EA811F-BAFD-4555-9C72-8C05BDC1B714}" type="pres">
      <dgm:prSet presAssocID="{8AA32095-E11F-4A9E-8399-884935F43D98}" presName="parentLeftMargin" presStyleLbl="node1" presStyleIdx="4" presStyleCnt="6"/>
      <dgm:spPr/>
    </dgm:pt>
    <dgm:pt modelId="{0BA1B374-31D3-4D21-9EF4-23309C26F5A5}" type="pres">
      <dgm:prSet presAssocID="{8AA32095-E11F-4A9E-8399-884935F43D98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9A5D6180-4EEE-4C74-8A36-FE514F9EBC24}" type="pres">
      <dgm:prSet presAssocID="{8AA32095-E11F-4A9E-8399-884935F43D98}" presName="negativeSpace" presStyleCnt="0"/>
      <dgm:spPr/>
    </dgm:pt>
    <dgm:pt modelId="{D843C25F-099C-4B70-B660-E8867058794D}" type="pres">
      <dgm:prSet presAssocID="{8AA32095-E11F-4A9E-8399-884935F43D98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242BD101-096B-4611-89AD-06F7E0CC319D}" srcId="{2796B777-5561-4C0C-B085-34120AB57D6A}" destId="{35EE758D-7161-4209-9ADD-32CBCF56BE6B}" srcOrd="1" destOrd="0" parTransId="{1E48605B-B852-4BA1-B717-D009C86014C7}" sibTransId="{70759510-D384-4643-B4A0-6D7308DD5FC1}"/>
    <dgm:cxn modelId="{BA196418-D7EB-4291-B5DB-858E341C64F7}" type="presOf" srcId="{44C97417-E957-4CB8-9428-FF8AFA60C320}" destId="{A621D17F-E757-40EE-BB46-1BCF4A0C01EB}" srcOrd="0" destOrd="0" presId="urn:microsoft.com/office/officeart/2005/8/layout/list1"/>
    <dgm:cxn modelId="{B203E439-E33E-4F1E-A30A-60B84BCE1827}" type="presOf" srcId="{35EE758D-7161-4209-9ADD-32CBCF56BE6B}" destId="{A8D56763-552C-436E-AA83-5DC2BFB6DD6D}" srcOrd="0" destOrd="0" presId="urn:microsoft.com/office/officeart/2005/8/layout/list1"/>
    <dgm:cxn modelId="{7A9C1B69-6E10-45A0-B333-CE51124DF165}" srcId="{2796B777-5561-4C0C-B085-34120AB57D6A}" destId="{8AA32095-E11F-4A9E-8399-884935F43D98}" srcOrd="5" destOrd="0" parTransId="{2FF7A88E-75FD-4A2F-A6FC-5B457A22DBD9}" sibTransId="{13CCE691-8C3D-4905-BFE1-47B7C54C5787}"/>
    <dgm:cxn modelId="{9C4BD46A-A920-4538-8DCF-72E7E803CF73}" srcId="{2796B777-5561-4C0C-B085-34120AB57D6A}" destId="{44C97417-E957-4CB8-9428-FF8AFA60C320}" srcOrd="3" destOrd="0" parTransId="{39FC83AF-813A-44F0-987D-8B752ADC255E}" sibTransId="{27DCDF88-1F85-4F73-836F-CD00BB2A120D}"/>
    <dgm:cxn modelId="{12D8576D-6BED-4958-ADD4-00C6D829381B}" srcId="{2796B777-5561-4C0C-B085-34120AB57D6A}" destId="{9DB77FD9-8CD4-4190-B28A-AA3B1E8C3AC0}" srcOrd="4" destOrd="0" parTransId="{227837D5-FBCE-4B2C-899C-241D966EBAC9}" sibTransId="{CFD734FF-B39B-4BCD-A25A-CE1E19F18B72}"/>
    <dgm:cxn modelId="{BE76C94F-D733-4AF3-9F1F-AB8897E6DA5D}" type="presOf" srcId="{8AA32095-E11F-4A9E-8399-884935F43D98}" destId="{59EA811F-BAFD-4555-9C72-8C05BDC1B714}" srcOrd="0" destOrd="0" presId="urn:microsoft.com/office/officeart/2005/8/layout/list1"/>
    <dgm:cxn modelId="{A3960C56-757E-4447-96D1-0805751C8494}" type="presOf" srcId="{44C97417-E957-4CB8-9428-FF8AFA60C320}" destId="{1104E4D2-EF69-40A6-9C0A-1432AE095690}" srcOrd="1" destOrd="0" presId="urn:microsoft.com/office/officeart/2005/8/layout/list1"/>
    <dgm:cxn modelId="{7D25F386-E184-48FA-B0BD-8CB6B8B68F16}" srcId="{2796B777-5561-4C0C-B085-34120AB57D6A}" destId="{E619140F-7E44-4C2B-87C5-E268B1B1C351}" srcOrd="0" destOrd="0" parTransId="{2A789836-F0DE-43F8-88D8-2CD28A836468}" sibTransId="{51DC0F9C-243C-4D33-96F4-F878F8E6DF0A}"/>
    <dgm:cxn modelId="{B627548D-FA1C-41B4-9DDB-2247DF23E251}" srcId="{2796B777-5561-4C0C-B085-34120AB57D6A}" destId="{DE6B6D46-3915-43BA-9C54-4071B9C0EE6C}" srcOrd="2" destOrd="0" parTransId="{61D59BBD-5EC7-4A51-B6DE-A207FA00DB7F}" sibTransId="{1F21BC3B-78E5-41E0-A95E-3E41923546BD}"/>
    <dgm:cxn modelId="{DD46D493-EA64-410D-B2E5-7D7737623023}" type="presOf" srcId="{8AA32095-E11F-4A9E-8399-884935F43D98}" destId="{0BA1B374-31D3-4D21-9EF4-23309C26F5A5}" srcOrd="1" destOrd="0" presId="urn:microsoft.com/office/officeart/2005/8/layout/list1"/>
    <dgm:cxn modelId="{006CEC93-E24B-486D-9859-B8DE783D8085}" type="presOf" srcId="{9DB77FD9-8CD4-4190-B28A-AA3B1E8C3AC0}" destId="{F4A4D576-E868-454F-A7BD-B0C280DCEBE3}" srcOrd="0" destOrd="0" presId="urn:microsoft.com/office/officeart/2005/8/layout/list1"/>
    <dgm:cxn modelId="{E4A95E9E-6C10-4B3E-AFDB-ECA8E8D18329}" type="presOf" srcId="{DE6B6D46-3915-43BA-9C54-4071B9C0EE6C}" destId="{FA718451-EA0E-41C6-928A-02A647929E60}" srcOrd="0" destOrd="0" presId="urn:microsoft.com/office/officeart/2005/8/layout/list1"/>
    <dgm:cxn modelId="{585F03AF-8C58-4D88-BFF9-22FE1D38C5BA}" type="presOf" srcId="{35EE758D-7161-4209-9ADD-32CBCF56BE6B}" destId="{1EF1F083-E8CE-47E6-9399-180CAE6EC274}" srcOrd="1" destOrd="0" presId="urn:microsoft.com/office/officeart/2005/8/layout/list1"/>
    <dgm:cxn modelId="{B448C2BA-53CB-4D28-9701-07FD96B21BD9}" type="presOf" srcId="{2796B777-5561-4C0C-B085-34120AB57D6A}" destId="{89926E66-6FCC-4E40-A162-530765A5A8D0}" srcOrd="0" destOrd="0" presId="urn:microsoft.com/office/officeart/2005/8/layout/list1"/>
    <dgm:cxn modelId="{C1E55FC3-0A12-40DA-8FD0-40CD966BE719}" type="presOf" srcId="{DE6B6D46-3915-43BA-9C54-4071B9C0EE6C}" destId="{B7E280A2-A665-4F91-95E7-CCC3421F37B0}" srcOrd="1" destOrd="0" presId="urn:microsoft.com/office/officeart/2005/8/layout/list1"/>
    <dgm:cxn modelId="{A27E73DF-AAE9-493C-A8B5-019EAE0A7957}" type="presOf" srcId="{E619140F-7E44-4C2B-87C5-E268B1B1C351}" destId="{70E3CD37-EB90-4ACD-994A-830C53653D64}" srcOrd="1" destOrd="0" presId="urn:microsoft.com/office/officeart/2005/8/layout/list1"/>
    <dgm:cxn modelId="{19FE00F0-838D-4F3B-B550-6A7DF2B41AA5}" type="presOf" srcId="{E619140F-7E44-4C2B-87C5-E268B1B1C351}" destId="{A48E9E87-59E5-4B62-8648-4399FE5CBD41}" srcOrd="0" destOrd="0" presId="urn:microsoft.com/office/officeart/2005/8/layout/list1"/>
    <dgm:cxn modelId="{75C798F2-24CF-4453-A3B1-2A0383B98ED0}" type="presOf" srcId="{9DB77FD9-8CD4-4190-B28A-AA3B1E8C3AC0}" destId="{587A1C00-712A-42A2-BDEA-671DDA705C2E}" srcOrd="1" destOrd="0" presId="urn:microsoft.com/office/officeart/2005/8/layout/list1"/>
    <dgm:cxn modelId="{FA2ED9F3-DB0F-4F3E-A2AF-A536EAFFC9C7}" type="presParOf" srcId="{89926E66-6FCC-4E40-A162-530765A5A8D0}" destId="{74840BB6-5DB8-4259-B72B-BEBB4EBC347E}" srcOrd="0" destOrd="0" presId="urn:microsoft.com/office/officeart/2005/8/layout/list1"/>
    <dgm:cxn modelId="{12DF79F9-8A2C-4B3F-9E8A-E0E8CA19C544}" type="presParOf" srcId="{74840BB6-5DB8-4259-B72B-BEBB4EBC347E}" destId="{A48E9E87-59E5-4B62-8648-4399FE5CBD41}" srcOrd="0" destOrd="0" presId="urn:microsoft.com/office/officeart/2005/8/layout/list1"/>
    <dgm:cxn modelId="{73D7E1A8-3DC8-40E8-BD41-0863649A1792}" type="presParOf" srcId="{74840BB6-5DB8-4259-B72B-BEBB4EBC347E}" destId="{70E3CD37-EB90-4ACD-994A-830C53653D64}" srcOrd="1" destOrd="0" presId="urn:microsoft.com/office/officeart/2005/8/layout/list1"/>
    <dgm:cxn modelId="{91D3B8AD-0E74-4927-A8D8-CBC366A74F3B}" type="presParOf" srcId="{89926E66-6FCC-4E40-A162-530765A5A8D0}" destId="{73355A8E-A289-41DD-8322-A241F1CF7A09}" srcOrd="1" destOrd="0" presId="urn:microsoft.com/office/officeart/2005/8/layout/list1"/>
    <dgm:cxn modelId="{CE1B1245-0D02-45D3-AF10-7E353E3D23A7}" type="presParOf" srcId="{89926E66-6FCC-4E40-A162-530765A5A8D0}" destId="{A63B4242-A1A2-4B4B-A0AF-3140A10FFAB2}" srcOrd="2" destOrd="0" presId="urn:microsoft.com/office/officeart/2005/8/layout/list1"/>
    <dgm:cxn modelId="{7D86394D-2DEB-40D4-851E-49D47A92AC21}" type="presParOf" srcId="{89926E66-6FCC-4E40-A162-530765A5A8D0}" destId="{EDAA4DA0-2582-4F11-BABB-8593F39CD4D1}" srcOrd="3" destOrd="0" presId="urn:microsoft.com/office/officeart/2005/8/layout/list1"/>
    <dgm:cxn modelId="{8F00F4CE-534E-4589-B24B-F7A0DBCF6D07}" type="presParOf" srcId="{89926E66-6FCC-4E40-A162-530765A5A8D0}" destId="{A9A5D502-66B5-46EE-AF78-7C8FA144B286}" srcOrd="4" destOrd="0" presId="urn:microsoft.com/office/officeart/2005/8/layout/list1"/>
    <dgm:cxn modelId="{B2ED57DC-7876-4A74-BBCA-716A9CAF221D}" type="presParOf" srcId="{A9A5D502-66B5-46EE-AF78-7C8FA144B286}" destId="{A8D56763-552C-436E-AA83-5DC2BFB6DD6D}" srcOrd="0" destOrd="0" presId="urn:microsoft.com/office/officeart/2005/8/layout/list1"/>
    <dgm:cxn modelId="{38AFE639-A8A3-42B6-AE75-EC7A07EE5EC8}" type="presParOf" srcId="{A9A5D502-66B5-46EE-AF78-7C8FA144B286}" destId="{1EF1F083-E8CE-47E6-9399-180CAE6EC274}" srcOrd="1" destOrd="0" presId="urn:microsoft.com/office/officeart/2005/8/layout/list1"/>
    <dgm:cxn modelId="{EAFD51A1-10F1-436C-B762-FE8B1890DB65}" type="presParOf" srcId="{89926E66-6FCC-4E40-A162-530765A5A8D0}" destId="{7BECE430-56F5-4E24-9A70-324D8F4C714B}" srcOrd="5" destOrd="0" presId="urn:microsoft.com/office/officeart/2005/8/layout/list1"/>
    <dgm:cxn modelId="{09B2CC58-E4F2-4968-BA75-38EFA62CC1EE}" type="presParOf" srcId="{89926E66-6FCC-4E40-A162-530765A5A8D0}" destId="{90DFAD9D-A001-4742-BECA-142D7B4164A0}" srcOrd="6" destOrd="0" presId="urn:microsoft.com/office/officeart/2005/8/layout/list1"/>
    <dgm:cxn modelId="{055A5EE1-E1F1-4972-9CAD-378C8DE51A6B}" type="presParOf" srcId="{89926E66-6FCC-4E40-A162-530765A5A8D0}" destId="{F1469FA2-EA76-45A3-BC13-9442E3FCA53B}" srcOrd="7" destOrd="0" presId="urn:microsoft.com/office/officeart/2005/8/layout/list1"/>
    <dgm:cxn modelId="{B6854B82-AE8A-4946-B24E-B8CF930E2511}" type="presParOf" srcId="{89926E66-6FCC-4E40-A162-530765A5A8D0}" destId="{DFEC86AC-9B2D-4B6E-8D41-D5414114C650}" srcOrd="8" destOrd="0" presId="urn:microsoft.com/office/officeart/2005/8/layout/list1"/>
    <dgm:cxn modelId="{DF772C3A-E42A-4A4E-997C-FC5AC00B9D76}" type="presParOf" srcId="{DFEC86AC-9B2D-4B6E-8D41-D5414114C650}" destId="{FA718451-EA0E-41C6-928A-02A647929E60}" srcOrd="0" destOrd="0" presId="urn:microsoft.com/office/officeart/2005/8/layout/list1"/>
    <dgm:cxn modelId="{60D31D2D-ABCB-463F-B46A-91A7C6D54038}" type="presParOf" srcId="{DFEC86AC-9B2D-4B6E-8D41-D5414114C650}" destId="{B7E280A2-A665-4F91-95E7-CCC3421F37B0}" srcOrd="1" destOrd="0" presId="urn:microsoft.com/office/officeart/2005/8/layout/list1"/>
    <dgm:cxn modelId="{4834E455-0E84-47DF-BCB3-D4574B613385}" type="presParOf" srcId="{89926E66-6FCC-4E40-A162-530765A5A8D0}" destId="{E4A06F84-58FC-4703-90EB-BE7272AFBAB7}" srcOrd="9" destOrd="0" presId="urn:microsoft.com/office/officeart/2005/8/layout/list1"/>
    <dgm:cxn modelId="{B39275B5-AF09-43E1-BA9A-07D0BA0EA697}" type="presParOf" srcId="{89926E66-6FCC-4E40-A162-530765A5A8D0}" destId="{5F6C5AE4-6A93-4031-8D83-23CAA4B33391}" srcOrd="10" destOrd="0" presId="urn:microsoft.com/office/officeart/2005/8/layout/list1"/>
    <dgm:cxn modelId="{AB6C56B7-9B2F-4C7F-BA7B-44FD7478CA3E}" type="presParOf" srcId="{89926E66-6FCC-4E40-A162-530765A5A8D0}" destId="{0E774629-1D61-4940-BB0E-C10351349D53}" srcOrd="11" destOrd="0" presId="urn:microsoft.com/office/officeart/2005/8/layout/list1"/>
    <dgm:cxn modelId="{FB26DED5-21BD-4D77-9919-AB1DAD4BA639}" type="presParOf" srcId="{89926E66-6FCC-4E40-A162-530765A5A8D0}" destId="{CBF68228-F91D-491B-BD2A-42184CFCA490}" srcOrd="12" destOrd="0" presId="urn:microsoft.com/office/officeart/2005/8/layout/list1"/>
    <dgm:cxn modelId="{82FE851D-DB15-4759-8E55-7DF6C93EA3F4}" type="presParOf" srcId="{CBF68228-F91D-491B-BD2A-42184CFCA490}" destId="{A621D17F-E757-40EE-BB46-1BCF4A0C01EB}" srcOrd="0" destOrd="0" presId="urn:microsoft.com/office/officeart/2005/8/layout/list1"/>
    <dgm:cxn modelId="{D46AB02D-2E68-40F5-9ED0-AFFEE622FDA3}" type="presParOf" srcId="{CBF68228-F91D-491B-BD2A-42184CFCA490}" destId="{1104E4D2-EF69-40A6-9C0A-1432AE095690}" srcOrd="1" destOrd="0" presId="urn:microsoft.com/office/officeart/2005/8/layout/list1"/>
    <dgm:cxn modelId="{7169B49A-FC0B-4EE8-B014-7EACBA687ED7}" type="presParOf" srcId="{89926E66-6FCC-4E40-A162-530765A5A8D0}" destId="{446F6CC6-2D36-4404-8155-EED27F77D6C4}" srcOrd="13" destOrd="0" presId="urn:microsoft.com/office/officeart/2005/8/layout/list1"/>
    <dgm:cxn modelId="{350F684E-6FF1-4AA6-94B7-DC822231369E}" type="presParOf" srcId="{89926E66-6FCC-4E40-A162-530765A5A8D0}" destId="{03FB9EAE-1728-4118-8013-6B7F2F30CB37}" srcOrd="14" destOrd="0" presId="urn:microsoft.com/office/officeart/2005/8/layout/list1"/>
    <dgm:cxn modelId="{05246049-048A-4FE5-9B52-4FD94D51420D}" type="presParOf" srcId="{89926E66-6FCC-4E40-A162-530765A5A8D0}" destId="{B961CFA0-4B9B-47B2-9C23-E4F37802749D}" srcOrd="15" destOrd="0" presId="urn:microsoft.com/office/officeart/2005/8/layout/list1"/>
    <dgm:cxn modelId="{479FEF6B-DCEF-4B8A-B1D6-7EB569510C4D}" type="presParOf" srcId="{89926E66-6FCC-4E40-A162-530765A5A8D0}" destId="{7401D8C6-129D-4347-A6A6-B81E06F90D62}" srcOrd="16" destOrd="0" presId="urn:microsoft.com/office/officeart/2005/8/layout/list1"/>
    <dgm:cxn modelId="{FF281D5D-6740-4D6B-92DD-AC343D0A1D63}" type="presParOf" srcId="{7401D8C6-129D-4347-A6A6-B81E06F90D62}" destId="{F4A4D576-E868-454F-A7BD-B0C280DCEBE3}" srcOrd="0" destOrd="0" presId="urn:microsoft.com/office/officeart/2005/8/layout/list1"/>
    <dgm:cxn modelId="{C4AC7AC9-2B01-4CD3-9E5D-56C3C8A91355}" type="presParOf" srcId="{7401D8C6-129D-4347-A6A6-B81E06F90D62}" destId="{587A1C00-712A-42A2-BDEA-671DDA705C2E}" srcOrd="1" destOrd="0" presId="urn:microsoft.com/office/officeart/2005/8/layout/list1"/>
    <dgm:cxn modelId="{0BA6B329-C4B0-496C-8EB8-E4841C935C3B}" type="presParOf" srcId="{89926E66-6FCC-4E40-A162-530765A5A8D0}" destId="{D476EE99-67F8-4F87-A57C-0A386E9344FE}" srcOrd="17" destOrd="0" presId="urn:microsoft.com/office/officeart/2005/8/layout/list1"/>
    <dgm:cxn modelId="{63DA031C-CF6D-4786-A2B3-5D5A2793F1B4}" type="presParOf" srcId="{89926E66-6FCC-4E40-A162-530765A5A8D0}" destId="{B7F09BED-71C4-42C7-ADFF-E79ABA751B0A}" srcOrd="18" destOrd="0" presId="urn:microsoft.com/office/officeart/2005/8/layout/list1"/>
    <dgm:cxn modelId="{A5149C6F-0654-47AF-9C20-239095702F50}" type="presParOf" srcId="{89926E66-6FCC-4E40-A162-530765A5A8D0}" destId="{196F6D28-036A-421C-BDC9-3EAB58F1F93D}" srcOrd="19" destOrd="0" presId="urn:microsoft.com/office/officeart/2005/8/layout/list1"/>
    <dgm:cxn modelId="{D3532C4A-C2F3-4944-BA5F-9823EC845FDB}" type="presParOf" srcId="{89926E66-6FCC-4E40-A162-530765A5A8D0}" destId="{48017257-3708-47E0-B465-3F0A08FEF901}" srcOrd="20" destOrd="0" presId="urn:microsoft.com/office/officeart/2005/8/layout/list1"/>
    <dgm:cxn modelId="{37940019-D0C2-416F-8227-27D9374DAEFF}" type="presParOf" srcId="{48017257-3708-47E0-B465-3F0A08FEF901}" destId="{59EA811F-BAFD-4555-9C72-8C05BDC1B714}" srcOrd="0" destOrd="0" presId="urn:microsoft.com/office/officeart/2005/8/layout/list1"/>
    <dgm:cxn modelId="{A487F6CF-B601-4131-B04E-2735EBCD2BC5}" type="presParOf" srcId="{48017257-3708-47E0-B465-3F0A08FEF901}" destId="{0BA1B374-31D3-4D21-9EF4-23309C26F5A5}" srcOrd="1" destOrd="0" presId="urn:microsoft.com/office/officeart/2005/8/layout/list1"/>
    <dgm:cxn modelId="{D673C7C3-8F45-40B8-ACCC-A2786F8DCC3C}" type="presParOf" srcId="{89926E66-6FCC-4E40-A162-530765A5A8D0}" destId="{9A5D6180-4EEE-4C74-8A36-FE514F9EBC24}" srcOrd="21" destOrd="0" presId="urn:microsoft.com/office/officeart/2005/8/layout/list1"/>
    <dgm:cxn modelId="{08C916FC-C151-4B60-8D70-301164C2BDD2}" type="presParOf" srcId="{89926E66-6FCC-4E40-A162-530765A5A8D0}" destId="{D843C25F-099C-4B70-B660-E8867058794D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3B4242-A1A2-4B4B-A0AF-3140A10FFAB2}">
      <dsp:nvSpPr>
        <dsp:cNvPr id="0" name=""/>
        <dsp:cNvSpPr/>
      </dsp:nvSpPr>
      <dsp:spPr>
        <a:xfrm>
          <a:off x="0" y="260260"/>
          <a:ext cx="647945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E3CD37-EB90-4ACD-994A-830C53653D64}">
      <dsp:nvSpPr>
        <dsp:cNvPr id="0" name=""/>
        <dsp:cNvSpPr/>
      </dsp:nvSpPr>
      <dsp:spPr>
        <a:xfrm>
          <a:off x="323972" y="24100"/>
          <a:ext cx="4535620" cy="4723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36" tIns="0" rIns="171436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kern="1200" dirty="0"/>
            <a:t>Effective Communication</a:t>
          </a:r>
          <a:endParaRPr lang="en-US" sz="1600" kern="1200" dirty="0"/>
        </a:p>
      </dsp:txBody>
      <dsp:txXfrm>
        <a:off x="347029" y="47157"/>
        <a:ext cx="4489506" cy="426206"/>
      </dsp:txXfrm>
    </dsp:sp>
    <dsp:sp modelId="{90DFAD9D-A001-4742-BECA-142D7B4164A0}">
      <dsp:nvSpPr>
        <dsp:cNvPr id="0" name=""/>
        <dsp:cNvSpPr/>
      </dsp:nvSpPr>
      <dsp:spPr>
        <a:xfrm>
          <a:off x="0" y="986020"/>
          <a:ext cx="647945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F1F083-E8CE-47E6-9399-180CAE6EC274}">
      <dsp:nvSpPr>
        <dsp:cNvPr id="0" name=""/>
        <dsp:cNvSpPr/>
      </dsp:nvSpPr>
      <dsp:spPr>
        <a:xfrm>
          <a:off x="323972" y="749860"/>
          <a:ext cx="4535620" cy="47232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36" tIns="0" rIns="171436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kern="1200" dirty="0"/>
            <a:t>Cultural Sensitivity</a:t>
          </a:r>
          <a:endParaRPr lang="en-US" sz="1600" kern="1200" dirty="0"/>
        </a:p>
      </dsp:txBody>
      <dsp:txXfrm>
        <a:off x="347029" y="772917"/>
        <a:ext cx="4489506" cy="426206"/>
      </dsp:txXfrm>
    </dsp:sp>
    <dsp:sp modelId="{5F6C5AE4-6A93-4031-8D83-23CAA4B33391}">
      <dsp:nvSpPr>
        <dsp:cNvPr id="0" name=""/>
        <dsp:cNvSpPr/>
      </dsp:nvSpPr>
      <dsp:spPr>
        <a:xfrm>
          <a:off x="0" y="1711780"/>
          <a:ext cx="647945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E280A2-A665-4F91-95E7-CCC3421F37B0}">
      <dsp:nvSpPr>
        <dsp:cNvPr id="0" name=""/>
        <dsp:cNvSpPr/>
      </dsp:nvSpPr>
      <dsp:spPr>
        <a:xfrm>
          <a:off x="323972" y="1475620"/>
          <a:ext cx="4535620" cy="47232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36" tIns="0" rIns="171436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kern="1200" dirty="0"/>
            <a:t>Competitive Edge</a:t>
          </a:r>
          <a:endParaRPr lang="en-US" sz="1600" kern="1200" dirty="0"/>
        </a:p>
      </dsp:txBody>
      <dsp:txXfrm>
        <a:off x="347029" y="1498677"/>
        <a:ext cx="4489506" cy="426206"/>
      </dsp:txXfrm>
    </dsp:sp>
    <dsp:sp modelId="{03FB9EAE-1728-4118-8013-6B7F2F30CB37}">
      <dsp:nvSpPr>
        <dsp:cNvPr id="0" name=""/>
        <dsp:cNvSpPr/>
      </dsp:nvSpPr>
      <dsp:spPr>
        <a:xfrm>
          <a:off x="0" y="2437540"/>
          <a:ext cx="647945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04E4D2-EF69-40A6-9C0A-1432AE095690}">
      <dsp:nvSpPr>
        <dsp:cNvPr id="0" name=""/>
        <dsp:cNvSpPr/>
      </dsp:nvSpPr>
      <dsp:spPr>
        <a:xfrm>
          <a:off x="323972" y="2201380"/>
          <a:ext cx="4535620" cy="4723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36" tIns="0" rIns="171436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kern="1200" dirty="0"/>
            <a:t>Professional Development</a:t>
          </a:r>
          <a:endParaRPr lang="en-US" sz="1600" kern="1200" dirty="0"/>
        </a:p>
      </dsp:txBody>
      <dsp:txXfrm>
        <a:off x="347029" y="2224437"/>
        <a:ext cx="4489506" cy="426206"/>
      </dsp:txXfrm>
    </dsp:sp>
    <dsp:sp modelId="{B7F09BED-71C4-42C7-ADFF-E79ABA751B0A}">
      <dsp:nvSpPr>
        <dsp:cNvPr id="0" name=""/>
        <dsp:cNvSpPr/>
      </dsp:nvSpPr>
      <dsp:spPr>
        <a:xfrm>
          <a:off x="0" y="3163300"/>
          <a:ext cx="647945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7A1C00-712A-42A2-BDEA-671DDA705C2E}">
      <dsp:nvSpPr>
        <dsp:cNvPr id="0" name=""/>
        <dsp:cNvSpPr/>
      </dsp:nvSpPr>
      <dsp:spPr>
        <a:xfrm>
          <a:off x="323972" y="2927140"/>
          <a:ext cx="4535620" cy="47232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36" tIns="0" rIns="171436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kern="1200" dirty="0"/>
            <a:t>Guest Loyalty</a:t>
          </a:r>
          <a:endParaRPr lang="en-US" sz="1600" kern="1200" dirty="0"/>
        </a:p>
      </dsp:txBody>
      <dsp:txXfrm>
        <a:off x="347029" y="2950197"/>
        <a:ext cx="4489506" cy="426206"/>
      </dsp:txXfrm>
    </dsp:sp>
    <dsp:sp modelId="{D843C25F-099C-4B70-B660-E8867058794D}">
      <dsp:nvSpPr>
        <dsp:cNvPr id="0" name=""/>
        <dsp:cNvSpPr/>
      </dsp:nvSpPr>
      <dsp:spPr>
        <a:xfrm>
          <a:off x="0" y="3889060"/>
          <a:ext cx="647945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A1B374-31D3-4D21-9EF4-23309C26F5A5}">
      <dsp:nvSpPr>
        <dsp:cNvPr id="0" name=""/>
        <dsp:cNvSpPr/>
      </dsp:nvSpPr>
      <dsp:spPr>
        <a:xfrm>
          <a:off x="323972" y="3652900"/>
          <a:ext cx="4535620" cy="4723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36" tIns="0" rIns="171436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kern="1200" dirty="0"/>
            <a:t>International Appeal</a:t>
          </a:r>
          <a:endParaRPr lang="en-US" sz="1600" kern="1200" dirty="0"/>
        </a:p>
      </dsp:txBody>
      <dsp:txXfrm>
        <a:off x="347029" y="3675957"/>
        <a:ext cx="4489506" cy="4262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87AF9F8-4FF1-9842-821B-2704B54B78F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BBCED2-E6C4-B34C-9C27-57B37E73216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07259-CEC8-134D-98BD-E889CF5925D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4BFF1-401E-E140-9517-519C2735B99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6783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024A77-B79C-B745-A9E1-1D6D51ED6B5E}" type="datetimeFigureOut">
              <a:rPr lang="en-US" smtClean="0"/>
              <a:t>10/27/2023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B22E3E-6DFE-0042-8B0C-4D2D9BD74D5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853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9985B93-457D-2645-8006-56655BA16EC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2918" y="5270086"/>
            <a:ext cx="8117840" cy="1062134"/>
          </a:xfrm>
          <a:effectLst>
            <a:outerShdw blurRad="152422" dist="77657" sx="110000" sy="110000" algn="ctr" rotWithShape="0">
              <a:schemeClr val="tx1">
                <a:alpha val="93000"/>
              </a:schemeClr>
            </a:outerShdw>
          </a:effectLst>
        </p:spPr>
        <p:txBody>
          <a:bodyPr anchor="ctr" anchorCtr="0">
            <a:noAutofit/>
          </a:bodyPr>
          <a:lstStyle>
            <a:lvl1pPr marL="0" indent="0" algn="l">
              <a:buNone/>
              <a:defRPr sz="2000" cap="all" spc="0" baseline="0">
                <a:solidFill>
                  <a:schemeClr val="bg1"/>
                </a:solidFill>
                <a:effectLst>
                  <a:outerShdw blurRad="228600" dist="77470" dir="16200000" sx="103000" sy="103000" algn="ctr" rotWithShape="0">
                    <a:schemeClr val="tx1">
                      <a:alpha val="93000"/>
                    </a:schemeClr>
                  </a:outerShdw>
                </a:effectLst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1EE8A4-7ECF-7343-B9B1-32EB434C36FF}"/>
              </a:ext>
            </a:extLst>
          </p:cNvPr>
          <p:cNvSpPr/>
          <p:nvPr userDrawn="1"/>
        </p:nvSpPr>
        <p:spPr>
          <a:xfrm>
            <a:off x="0" y="3438706"/>
            <a:ext cx="9204267" cy="17099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438706"/>
            <a:ext cx="9204267" cy="1709927"/>
          </a:xfrm>
          <a:solidFill>
            <a:schemeClr val="accent1"/>
          </a:solidFill>
          <a:effectLst/>
        </p:spPr>
        <p:txBody>
          <a:bodyPr lIns="1554480" tIns="182880" anchor="ctr" anchorCtr="0">
            <a:noAutofit/>
          </a:bodyPr>
          <a:lstStyle>
            <a:lvl1pPr algn="l">
              <a:defRPr sz="7200">
                <a:solidFill>
                  <a:schemeClr val="bg2">
                    <a:lumMod val="75000"/>
                  </a:schemeClr>
                </a:solidFill>
                <a:effectLst/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No Ba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9985B93-457D-2645-8006-56655BA16EC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2918" y="4526866"/>
            <a:ext cx="6286255" cy="1427894"/>
          </a:xfrm>
          <a:effectLst>
            <a:outerShdw blurRad="152422" dist="77657" sx="110000" sy="110000" algn="ctr" rotWithShape="0">
              <a:schemeClr val="tx1">
                <a:alpha val="93000"/>
              </a:schemeClr>
            </a:outerShdw>
          </a:effectLst>
        </p:spPr>
        <p:txBody>
          <a:bodyPr anchor="ctr" anchorCtr="0">
            <a:normAutofit/>
          </a:bodyPr>
          <a:lstStyle>
            <a:lvl1pPr marL="0" indent="0" algn="l">
              <a:buNone/>
              <a:defRPr sz="1600" spc="0">
                <a:solidFill>
                  <a:schemeClr val="bg1"/>
                </a:solidFill>
                <a:effectLst>
                  <a:outerShdw blurRad="350742" sx="102000" sy="102000" algn="ctr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2917" y="3371723"/>
            <a:ext cx="6286255" cy="1128589"/>
          </a:xfrm>
          <a:effectLst>
            <a:outerShdw blurRad="63500" dist="150885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 anchorCtr="0">
            <a:noAutofit/>
          </a:bodyPr>
          <a:lstStyle>
            <a:lvl1pPr algn="l">
              <a:defRPr sz="5400">
                <a:solidFill>
                  <a:schemeClr val="accent6"/>
                </a:solidFill>
                <a:effectLst/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Footer Placeholder 2">
            <a:extLst>
              <a:ext uri="{FF2B5EF4-FFF2-40B4-BE49-F238E27FC236}">
                <a16:creationId xmlns:a16="http://schemas.microsoft.com/office/drawing/2014/main" id="{D18A3310-50EE-3142-930B-D378A2C7196F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D1020E5D-288E-E247-868A-B07CC082BE33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10285388" y="6356350"/>
            <a:ext cx="1429284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6/15/XX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5C55A823-31F2-AB4B-BB7C-DC2A8B833B64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>
          <a:xfrm>
            <a:off x="492917" y="6356350"/>
            <a:ext cx="1104900" cy="365125"/>
          </a:xfrm>
          <a:prstGeom prst="rect">
            <a:avLst/>
          </a:prstGeom>
        </p:spPr>
        <p:txBody>
          <a:bodyPr lIns="91440" anchor="ctr"/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D156BFF5-A11A-234E-A308-E7366A2858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429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2D9CC-6480-4575-B778-3317BDE47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776" y="365760"/>
            <a:ext cx="11219688" cy="1143000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A0AED2-5674-4222-8972-52689F444CE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65A4F-AA3E-43FE-A847-E23C0669A463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9067800" y="6356350"/>
            <a:ext cx="2645664" cy="365125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6/15/XX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5E53FA-20A3-4A6C-A6FF-3E65560A0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3776" y="6356350"/>
            <a:ext cx="992124" cy="365125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fld id="{D156BFF5-A11A-234E-A308-E7366A2858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314D47D-F679-4E7B-BCBF-874BF928A5E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3776" y="1858963"/>
            <a:ext cx="11219688" cy="38290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01573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EFFDD0CA-CA3A-6B4B-B159-01C6EA1B251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053538" y="0"/>
            <a:ext cx="3138461" cy="68580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D2A4CD6-5B55-2241-968E-97DAA8580DCC}"/>
              </a:ext>
            </a:extLst>
          </p:cNvPr>
          <p:cNvSpPr/>
          <p:nvPr userDrawn="1"/>
        </p:nvSpPr>
        <p:spPr>
          <a:xfrm>
            <a:off x="0" y="0"/>
            <a:ext cx="9058940" cy="68580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9A0273-17AD-8245-A2FA-D01083334A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485900" y="2532888"/>
            <a:ext cx="4876800" cy="3689350"/>
          </a:xfrm>
        </p:spPr>
        <p:txBody>
          <a:bodyPr>
            <a:noAutofit/>
          </a:bodyPr>
          <a:lstStyle>
            <a:lvl1pPr marL="0" indent="0">
              <a:buNone/>
              <a:defRPr sz="41300">
                <a:solidFill>
                  <a:schemeClr val="tx2">
                    <a:lumMod val="60000"/>
                    <a:lumOff val="40000"/>
                    <a:alpha val="20000"/>
                  </a:schemeClr>
                </a:solidFill>
                <a:latin typeface="+mj-lt"/>
              </a:defRPr>
            </a:lvl1pPr>
            <a:lvl2pPr marL="457200" indent="0">
              <a:buNone/>
              <a:defRPr>
                <a:latin typeface="Elephant Pro" pitchFamily="2" charset="0"/>
              </a:defRPr>
            </a:lvl2pPr>
            <a:lvl3pPr marL="914400" indent="0">
              <a:buNone/>
              <a:defRPr>
                <a:latin typeface="Elephant Pro" pitchFamily="2" charset="0"/>
              </a:defRPr>
            </a:lvl3pPr>
            <a:lvl4pPr marL="1371600" indent="0">
              <a:buNone/>
              <a:defRPr>
                <a:latin typeface="Elephant Pro" pitchFamily="2" charset="0"/>
              </a:defRPr>
            </a:lvl4pPr>
            <a:lvl5pPr marL="1828800" indent="0">
              <a:buNone/>
              <a:defRPr>
                <a:latin typeface="Elephant Pro" pitchFamily="2" charset="0"/>
              </a:defRPr>
            </a:lvl5pPr>
          </a:lstStyle>
          <a:p>
            <a:pPr lvl="0"/>
            <a:r>
              <a:rPr lang="en-US" dirty="0"/>
              <a:t>A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679" y="736979"/>
            <a:ext cx="8052748" cy="1325563"/>
          </a:xfrm>
        </p:spPr>
        <p:txBody>
          <a:bodyPr anchor="ctr" anchorCtr="0">
            <a:normAutofit/>
          </a:bodyPr>
          <a:lstStyle>
            <a:lvl1pPr>
              <a:defRPr sz="5400">
                <a:solidFill>
                  <a:schemeClr val="accent5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679" y="2112264"/>
            <a:ext cx="3840480" cy="3615522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b="1">
                <a:solidFill>
                  <a:schemeClr val="bg1"/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 marL="914400" indent="0">
              <a:lnSpc>
                <a:spcPct val="125000"/>
              </a:lnSpc>
              <a:buNone/>
              <a:defRPr sz="1600">
                <a:solidFill>
                  <a:schemeClr val="bg1"/>
                </a:solidFill>
                <a:latin typeface="+mn-lt"/>
              </a:defRPr>
            </a:lvl3pPr>
            <a:lvl4pPr marL="1371600" indent="0">
              <a:lnSpc>
                <a:spcPct val="125000"/>
              </a:lnSpc>
              <a:buNone/>
              <a:defRPr sz="1600">
                <a:solidFill>
                  <a:schemeClr val="bg1"/>
                </a:solidFill>
                <a:latin typeface="+mn-lt"/>
              </a:defRPr>
            </a:lvl4pPr>
            <a:lvl5pPr marL="1828800" indent="0">
              <a:lnSpc>
                <a:spcPct val="125000"/>
              </a:lnSpc>
              <a:buNone/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86F08CA-81DF-F947-B8E0-693791CF007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699947" y="2112264"/>
            <a:ext cx="3840480" cy="3615522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b="1">
                <a:solidFill>
                  <a:schemeClr val="bg1"/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 marL="914400" indent="0">
              <a:lnSpc>
                <a:spcPct val="125000"/>
              </a:lnSpc>
              <a:buNone/>
              <a:defRPr sz="1600">
                <a:solidFill>
                  <a:schemeClr val="bg1"/>
                </a:solidFill>
                <a:latin typeface="+mn-lt"/>
              </a:defRPr>
            </a:lvl3pPr>
            <a:lvl4pPr marL="1371600" indent="0">
              <a:lnSpc>
                <a:spcPct val="125000"/>
              </a:lnSpc>
              <a:buNone/>
              <a:defRPr sz="1600">
                <a:solidFill>
                  <a:schemeClr val="bg1"/>
                </a:solidFill>
                <a:latin typeface="+mn-lt"/>
              </a:defRPr>
            </a:lvl4pPr>
            <a:lvl5pPr marL="1828800" indent="0">
              <a:lnSpc>
                <a:spcPct val="125000"/>
              </a:lnSpc>
              <a:buNone/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323D570B-86E3-CA47-81D9-EDC9161E06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53352" y="6356350"/>
            <a:ext cx="2087076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6/15/XX</a:t>
            </a:r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7511E021-8C30-504E-A564-A97BE3ACC5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2917" y="6356350"/>
            <a:ext cx="1104900" cy="365125"/>
          </a:xfrm>
          <a:prstGeom prst="rect">
            <a:avLst/>
          </a:prstGeom>
        </p:spPr>
        <p:txBody>
          <a:bodyPr lIns="91440" anchor="ctr"/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D156BFF5-A11A-234E-A308-E7366A2858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Footer Placeholder 16">
            <a:extLst>
              <a:ext uri="{FF2B5EF4-FFF2-40B4-BE49-F238E27FC236}">
                <a16:creationId xmlns:a16="http://schemas.microsoft.com/office/drawing/2014/main" id="{BE541518-B2D8-2B49-A671-6816AB3669C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2865020" y="6356350"/>
            <a:ext cx="3298065" cy="365125"/>
          </a:xfrm>
          <a:prstGeom prst="rect">
            <a:avLst/>
          </a:prstGeom>
        </p:spPr>
        <p:txBody>
          <a:bodyPr/>
          <a:lstStyle>
            <a:lvl1pPr algn="ctr">
              <a:defRPr>
                <a:latin typeface="+mn-lt"/>
              </a:defRPr>
            </a:lvl1pPr>
          </a:lstStyle>
          <a:p>
            <a:r>
              <a:rPr lang="en-US" dirty="0"/>
              <a:t>PITCH DECK</a:t>
            </a:r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26920FAD-32AF-2040-A860-343F1039606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6096000" cy="6857999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666DD3F9-667C-DF4D-8A62-CB6D43B65D2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62846" y="2550997"/>
            <a:ext cx="4669707" cy="4259377"/>
          </a:xfrm>
        </p:spPr>
        <p:txBody>
          <a:bodyPr anchor="t" anchorCtr="0">
            <a:noAutofit/>
          </a:bodyPr>
          <a:lstStyle>
            <a:lvl1pPr marL="0" indent="0">
              <a:buNone/>
              <a:defRPr sz="41300">
                <a:solidFill>
                  <a:schemeClr val="accent3">
                    <a:alpha val="40000"/>
                  </a:schemeClr>
                </a:solidFill>
                <a:latin typeface="+mj-lt"/>
              </a:defRPr>
            </a:lvl1pPr>
            <a:lvl2pPr marL="457200" indent="0">
              <a:buNone/>
              <a:defRPr sz="19900">
                <a:solidFill>
                  <a:schemeClr val="accent3">
                    <a:alpha val="40000"/>
                  </a:schemeClr>
                </a:solidFill>
                <a:latin typeface="+mj-lt"/>
              </a:defRPr>
            </a:lvl2pPr>
            <a:lvl3pPr marL="914400" indent="0">
              <a:buNone/>
              <a:defRPr sz="16600">
                <a:solidFill>
                  <a:schemeClr val="accent3">
                    <a:alpha val="40000"/>
                  </a:schemeClr>
                </a:solidFill>
                <a:latin typeface="+mj-lt"/>
              </a:defRPr>
            </a:lvl3pPr>
            <a:lvl4pPr marL="1371600" indent="0">
              <a:buNone/>
              <a:defRPr sz="13800">
                <a:solidFill>
                  <a:schemeClr val="accent3">
                    <a:alpha val="40000"/>
                  </a:schemeClr>
                </a:solidFill>
                <a:latin typeface="+mj-lt"/>
              </a:defRPr>
            </a:lvl4pPr>
            <a:lvl5pPr marL="1828800" indent="0">
              <a:buNone/>
              <a:defRPr sz="13800">
                <a:solidFill>
                  <a:schemeClr val="accent3">
                    <a:alpha val="40000"/>
                  </a:schemeClr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76740CC-94D6-7C4B-A4B5-6E42F760302D}"/>
              </a:ext>
            </a:extLst>
          </p:cNvPr>
          <p:cNvSpPr/>
          <p:nvPr userDrawn="1"/>
        </p:nvSpPr>
        <p:spPr>
          <a:xfrm>
            <a:off x="6096001" y="0"/>
            <a:ext cx="6096000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D6639436-AAAE-FA4E-8766-8E980B9292D4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6588916" y="6356350"/>
            <a:ext cx="3281511" cy="3651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+mn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2981B3D7-1407-6B44-A7B2-6AC1B511E4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346788" y="6356350"/>
            <a:ext cx="1367884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6/15/XX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8098318E-D0F8-004B-BE72-2F8AB949F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8917" y="944457"/>
            <a:ext cx="5125755" cy="1130788"/>
          </a:xfrm>
        </p:spPr>
        <p:txBody>
          <a:bodyPr anchor="t" anchorCtr="0">
            <a:normAutofit/>
          </a:bodyPr>
          <a:lstStyle>
            <a:lvl1pPr>
              <a:defRPr sz="54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212BBA9E-4372-3F49-98B6-EF81225A71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88916" y="2125820"/>
            <a:ext cx="4983480" cy="3787723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644A393A-1B5E-6F4D-A879-945404068B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2917" y="6356350"/>
            <a:ext cx="1104900" cy="365125"/>
          </a:xfrm>
          <a:prstGeom prst="rect">
            <a:avLst/>
          </a:prstGeom>
        </p:spPr>
        <p:txBody>
          <a:bodyPr lIns="91440" anchor="ctr"/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D156BFF5-A11A-234E-A308-E7366A2858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6222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26920FAD-32AF-2040-A860-343F1039606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6096000" cy="6857999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76740CC-94D6-7C4B-A4B5-6E42F760302D}"/>
              </a:ext>
            </a:extLst>
          </p:cNvPr>
          <p:cNvSpPr/>
          <p:nvPr userDrawn="1"/>
        </p:nvSpPr>
        <p:spPr>
          <a:xfrm>
            <a:off x="6096001" y="0"/>
            <a:ext cx="6096000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D6639436-AAAE-FA4E-8766-8E980B9292D4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6588916" y="6356350"/>
            <a:ext cx="3281511" cy="3651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+mn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2981B3D7-1407-6B44-A7B2-6AC1B511E4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346788" y="6356350"/>
            <a:ext cx="1367884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6/15/XX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8098318E-D0F8-004B-BE72-2F8AB949F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8917" y="944457"/>
            <a:ext cx="5125755" cy="1130788"/>
          </a:xfrm>
        </p:spPr>
        <p:txBody>
          <a:bodyPr anchor="t" anchorCtr="0">
            <a:normAutofit/>
          </a:bodyPr>
          <a:lstStyle>
            <a:lvl1pPr>
              <a:defRPr sz="54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212BBA9E-4372-3F49-98B6-EF81225A71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88916" y="2642616"/>
            <a:ext cx="4983480" cy="326440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644A393A-1B5E-6F4D-A879-945404068B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2917" y="6356350"/>
            <a:ext cx="1104900" cy="365125"/>
          </a:xfrm>
          <a:prstGeom prst="rect">
            <a:avLst/>
          </a:prstGeom>
        </p:spPr>
        <p:txBody>
          <a:bodyPr lIns="91440" anchor="ctr"/>
          <a:lstStyle>
            <a:lvl1pPr>
              <a:defRPr sz="1200">
                <a:solidFill>
                  <a:schemeClr val="accent4"/>
                </a:solidFill>
                <a:latin typeface="+mn-lt"/>
              </a:defRPr>
            </a:lvl1pPr>
          </a:lstStyle>
          <a:p>
            <a:fld id="{D156BFF5-A11A-234E-A308-E7366A2858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1697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wo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92CC91C-66CB-964D-8640-FF553C4B3F68}"/>
              </a:ext>
            </a:extLst>
          </p:cNvPr>
          <p:cNvSpPr/>
          <p:nvPr userDrawn="1"/>
        </p:nvSpPr>
        <p:spPr>
          <a:xfrm>
            <a:off x="6090674" y="0"/>
            <a:ext cx="61013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3F23101-BBDC-6E48-B061-F3188397AB1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-1"/>
            <a:ext cx="6090674" cy="5178129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C9DF78D-9689-404B-893B-D81AEFD60B61}"/>
              </a:ext>
            </a:extLst>
          </p:cNvPr>
          <p:cNvSpPr/>
          <p:nvPr userDrawn="1"/>
        </p:nvSpPr>
        <p:spPr>
          <a:xfrm>
            <a:off x="0" y="5178129"/>
            <a:ext cx="6090674" cy="167987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ooter Placeholder 22">
            <a:extLst>
              <a:ext uri="{FF2B5EF4-FFF2-40B4-BE49-F238E27FC236}">
                <a16:creationId xmlns:a16="http://schemas.microsoft.com/office/drawing/2014/main" id="{56CEBF45-08BC-D246-B09E-E89788D92FD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016332" y="6356350"/>
            <a:ext cx="2704893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EF3B1B5E-97CC-B343-8C1F-44F4A15CE6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346788" y="6356350"/>
            <a:ext cx="1367883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6/15/XX</a:t>
            </a:r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42356286-04CD-1746-8B54-61C0FA0D47D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83591" y="944457"/>
            <a:ext cx="5131081" cy="1130788"/>
          </a:xfrm>
        </p:spPr>
        <p:txBody>
          <a:bodyPr anchor="t" anchorCtr="0">
            <a:normAutofit/>
          </a:bodyPr>
          <a:lstStyle>
            <a:lvl1pPr>
              <a:defRPr sz="5400">
                <a:solidFill>
                  <a:schemeClr val="bg2">
                    <a:lumMod val="75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ECF47222-7082-7A4F-B539-2B7DA6420F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83590" y="2084832"/>
            <a:ext cx="4983480" cy="378772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400"/>
              </a:spcBef>
              <a:buNone/>
              <a:defRPr sz="16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0" indent="0" algn="l">
              <a:lnSpc>
                <a:spcPct val="100000"/>
              </a:lnSpc>
              <a:spcBef>
                <a:spcPts val="4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4" name="Slide Number Placeholder 5">
            <a:extLst>
              <a:ext uri="{FF2B5EF4-FFF2-40B4-BE49-F238E27FC236}">
                <a16:creationId xmlns:a16="http://schemas.microsoft.com/office/drawing/2014/main" id="{BD1385E9-4181-6945-827C-BD08E7653A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2917" y="6356350"/>
            <a:ext cx="1104900" cy="365125"/>
          </a:xfrm>
          <a:prstGeom prst="rect">
            <a:avLst/>
          </a:prstGeom>
        </p:spPr>
        <p:txBody>
          <a:bodyPr lIns="91440" anchor="ctr"/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D156BFF5-A11A-234E-A308-E7366A2858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hree Photos"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FA2E8-50A1-4465-AC33-6FAC0E773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18" y="447317"/>
            <a:ext cx="8163532" cy="974050"/>
          </a:xfrm>
        </p:spPr>
        <p:txBody>
          <a:bodyPr anchor="ctr" anchorCtr="0">
            <a:normAutofit/>
          </a:bodyPr>
          <a:lstStyle>
            <a:lvl1pPr algn="l">
              <a:defRPr sz="5400">
                <a:solidFill>
                  <a:schemeClr val="accent3">
                    <a:lumMod val="75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9" name="Text Placeholder 16">
            <a:extLst>
              <a:ext uri="{FF2B5EF4-FFF2-40B4-BE49-F238E27FC236}">
                <a16:creationId xmlns:a16="http://schemas.microsoft.com/office/drawing/2014/main" id="{0DAE41A5-2144-F245-AB20-E2DF07E99F7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0255" y="2059572"/>
            <a:ext cx="2560320" cy="1018207"/>
          </a:xfrm>
        </p:spPr>
        <p:txBody>
          <a:bodyPr>
            <a:noAutofit/>
          </a:bodyPr>
          <a:lstStyle>
            <a:lvl1pPr marL="0" indent="0">
              <a:buNone/>
              <a:defRPr sz="720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$00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BFE9F041-C87F-8F43-8E51-AB5DD0B327A5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511675" y="3103182"/>
            <a:ext cx="2560320" cy="609600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C685202-379C-1547-948B-E51BF6A4F69F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2917" y="3776472"/>
            <a:ext cx="2560320" cy="2163351"/>
          </a:xfrm>
        </p:spPr>
        <p:txBody>
          <a:bodyPr>
            <a:noAutofit/>
          </a:bodyPr>
          <a:lstStyle>
            <a:lvl1pPr marL="0" indent="0" algn="l"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 algn="l"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2pPr>
            <a:lvl3pPr marL="914400" indent="0" algn="l"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3pPr>
            <a:lvl4pPr marL="1371600" indent="0" algn="l"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4pPr>
            <a:lvl5pPr marL="1828800" indent="0" algn="l"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16">
            <a:extLst>
              <a:ext uri="{FF2B5EF4-FFF2-40B4-BE49-F238E27FC236}">
                <a16:creationId xmlns:a16="http://schemas.microsoft.com/office/drawing/2014/main" id="{0CE1110F-B298-B541-BFDE-B0E07F7851B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362052" y="2059572"/>
            <a:ext cx="2560320" cy="1018207"/>
          </a:xfrm>
        </p:spPr>
        <p:txBody>
          <a:bodyPr>
            <a:noAutofit/>
          </a:bodyPr>
          <a:lstStyle>
            <a:lvl1pPr marL="0" indent="0">
              <a:buNone/>
              <a:defRPr sz="720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$00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262191D7-447F-C149-98BD-B72403F0CE65}"/>
              </a:ext>
            </a:extLst>
          </p:cNvPr>
          <p:cNvSpPr>
            <a:spLocks noGrp="1"/>
          </p:cNvSpPr>
          <p:nvPr>
            <p:ph type="body" idx="22"/>
          </p:nvPr>
        </p:nvSpPr>
        <p:spPr>
          <a:xfrm>
            <a:off x="3343472" y="3103182"/>
            <a:ext cx="2560320" cy="609600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Content Placeholder 4">
            <a:extLst>
              <a:ext uri="{FF2B5EF4-FFF2-40B4-BE49-F238E27FC236}">
                <a16:creationId xmlns:a16="http://schemas.microsoft.com/office/drawing/2014/main" id="{40321E8F-68AC-0946-AD35-70EAD7D12FBB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3324712" y="3776472"/>
            <a:ext cx="2560320" cy="2163351"/>
          </a:xfrm>
        </p:spPr>
        <p:txBody>
          <a:bodyPr>
            <a:noAutofit/>
          </a:bodyPr>
          <a:lstStyle>
            <a:lvl1pPr marL="0" indent="0" algn="l"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 algn="l"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2pPr>
            <a:lvl3pPr marL="914400" indent="0" algn="l"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3pPr>
            <a:lvl4pPr marL="1371600" indent="0" algn="l"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4pPr>
            <a:lvl5pPr marL="1828800" indent="0" algn="l"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5" name="Text Placeholder 16">
            <a:extLst>
              <a:ext uri="{FF2B5EF4-FFF2-40B4-BE49-F238E27FC236}">
                <a16:creationId xmlns:a16="http://schemas.microsoft.com/office/drawing/2014/main" id="{A771C33E-C77C-8C46-AFAE-330A56B0ECD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47783" y="2059572"/>
            <a:ext cx="2508668" cy="1018207"/>
          </a:xfrm>
        </p:spPr>
        <p:txBody>
          <a:bodyPr>
            <a:noAutofit/>
          </a:bodyPr>
          <a:lstStyle>
            <a:lvl1pPr marL="0" indent="0">
              <a:buNone/>
              <a:defRPr sz="720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$00</a:t>
            </a:r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id="{442F76F2-61F6-5748-9924-28BCE2D669B8}"/>
              </a:ext>
            </a:extLst>
          </p:cNvPr>
          <p:cNvSpPr>
            <a:spLocks noGrp="1"/>
          </p:cNvSpPr>
          <p:nvPr>
            <p:ph type="body" idx="25"/>
          </p:nvPr>
        </p:nvSpPr>
        <p:spPr>
          <a:xfrm>
            <a:off x="6129203" y="3103182"/>
            <a:ext cx="2527247" cy="609600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Content Placeholder 4">
            <a:extLst>
              <a:ext uri="{FF2B5EF4-FFF2-40B4-BE49-F238E27FC236}">
                <a16:creationId xmlns:a16="http://schemas.microsoft.com/office/drawing/2014/main" id="{4FBB18F0-1B37-BB4D-8805-1060DC42C458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6099048" y="3776472"/>
            <a:ext cx="2557402" cy="2163351"/>
          </a:xfrm>
        </p:spPr>
        <p:txBody>
          <a:bodyPr>
            <a:noAutofit/>
          </a:bodyPr>
          <a:lstStyle>
            <a:lvl1pPr marL="0" indent="0" algn="l"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 algn="l"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2pPr>
            <a:lvl3pPr marL="914400" indent="0" algn="l"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3pPr>
            <a:lvl4pPr marL="1371600" indent="0" algn="l"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4pPr>
            <a:lvl5pPr marL="1828800" indent="0" algn="l"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EC4DC40-934B-2F47-BCFA-5952BEE68E5F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9157764" y="0"/>
            <a:ext cx="3044952" cy="68580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5" name="Slide Number Placeholder 5">
            <a:extLst>
              <a:ext uri="{FF2B5EF4-FFF2-40B4-BE49-F238E27FC236}">
                <a16:creationId xmlns:a16="http://schemas.microsoft.com/office/drawing/2014/main" id="{92C2F78E-AAC9-304E-8939-1489078E61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2917" y="6356350"/>
            <a:ext cx="1104900" cy="365125"/>
          </a:xfrm>
          <a:prstGeom prst="rect">
            <a:avLst/>
          </a:prstGeom>
        </p:spPr>
        <p:txBody>
          <a:bodyPr lIns="91440" anchor="ctr"/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D156BFF5-A11A-234E-A308-E7366A2858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6" name="Date Placeholder 3">
            <a:extLst>
              <a:ext uri="{FF2B5EF4-FFF2-40B4-BE49-F238E27FC236}">
                <a16:creationId xmlns:a16="http://schemas.microsoft.com/office/drawing/2014/main" id="{22CDA81B-D223-2940-BCAD-E9E908E36E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569374" y="6356350"/>
            <a:ext cx="2087076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6/15/XX</a:t>
            </a:r>
          </a:p>
        </p:txBody>
      </p:sp>
      <p:sp>
        <p:nvSpPr>
          <p:cNvPr id="57" name="Footer Placeholder 16">
            <a:extLst>
              <a:ext uri="{FF2B5EF4-FFF2-40B4-BE49-F238E27FC236}">
                <a16:creationId xmlns:a16="http://schemas.microsoft.com/office/drawing/2014/main" id="{17CB3272-A681-F44E-8E30-0DB937550EF3}"/>
              </a:ext>
            </a:extLst>
          </p:cNvPr>
          <p:cNvSpPr>
            <a:spLocks noGrp="1"/>
          </p:cNvSpPr>
          <p:nvPr>
            <p:ph type="ftr" sz="quarter" idx="28"/>
          </p:nvPr>
        </p:nvSpPr>
        <p:spPr>
          <a:xfrm>
            <a:off x="2865020" y="6356350"/>
            <a:ext cx="3298065" cy="365125"/>
          </a:xfrm>
          <a:prstGeom prst="rect">
            <a:avLst/>
          </a:prstGeom>
        </p:spPr>
        <p:txBody>
          <a:bodyPr/>
          <a:lstStyle>
            <a:lvl1pPr algn="ctr">
              <a:defRPr>
                <a:latin typeface="+mn-lt"/>
              </a:defRPr>
            </a:lvl1pPr>
          </a:lstStyle>
          <a:p>
            <a:r>
              <a:rPr lang="en-US" dirty="0"/>
              <a:t>PITCH DECK</a:t>
            </a:r>
          </a:p>
        </p:txBody>
      </p:sp>
    </p:spTree>
    <p:extLst>
      <p:ext uri="{BB962C8B-B14F-4D97-AF65-F5344CB8AC3E}">
        <p14:creationId xmlns:p14="http://schemas.microsoft.com/office/powerpoint/2010/main" val="761086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855C320-6D70-974D-AD87-3EEFC128B39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3049524" cy="68580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CC68FA9-F7C6-0245-97E0-B8475C0082DA}"/>
              </a:ext>
            </a:extLst>
          </p:cNvPr>
          <p:cNvSpPr/>
          <p:nvPr userDrawn="1"/>
        </p:nvSpPr>
        <p:spPr>
          <a:xfrm>
            <a:off x="3049525" y="1"/>
            <a:ext cx="9142476" cy="172877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72005B53-16AE-6245-A669-FFC152CE2E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42441" y="2480479"/>
            <a:ext cx="2562629" cy="318102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6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2pPr>
            <a:lvl3pPr marL="914400" indent="0">
              <a:lnSpc>
                <a:spcPct val="100000"/>
              </a:lnSpc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3pPr>
            <a:lvl4pPr marL="1371600" indent="0">
              <a:lnSpc>
                <a:spcPct val="100000"/>
              </a:lnSpc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4pPr>
            <a:lvl5pPr marL="1828800" indent="0">
              <a:lnSpc>
                <a:spcPct val="100000"/>
              </a:lnSpc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0" name="Content Placeholder 3">
            <a:extLst>
              <a:ext uri="{FF2B5EF4-FFF2-40B4-BE49-F238E27FC236}">
                <a16:creationId xmlns:a16="http://schemas.microsoft.com/office/drawing/2014/main" id="{3160948A-B0E0-C146-BE25-49A0EEB08FB6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6391238" y="2480479"/>
            <a:ext cx="2562629" cy="318102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6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2pPr>
            <a:lvl3pPr marL="914400" indent="0">
              <a:lnSpc>
                <a:spcPct val="100000"/>
              </a:lnSpc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3pPr>
            <a:lvl4pPr marL="1371600" indent="0">
              <a:lnSpc>
                <a:spcPct val="100000"/>
              </a:lnSpc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4pPr>
            <a:lvl5pPr marL="1828800" indent="0">
              <a:lnSpc>
                <a:spcPct val="100000"/>
              </a:lnSpc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2" name="Content Placeholder 3">
            <a:extLst>
              <a:ext uri="{FF2B5EF4-FFF2-40B4-BE49-F238E27FC236}">
                <a16:creationId xmlns:a16="http://schemas.microsoft.com/office/drawing/2014/main" id="{8877D5D4-CC79-6349-BA9D-0BE5AFC21861}"/>
              </a:ext>
            </a:extLst>
          </p:cNvPr>
          <p:cNvSpPr>
            <a:spLocks noGrp="1"/>
          </p:cNvSpPr>
          <p:nvPr>
            <p:ph sz="half" idx="19"/>
          </p:nvPr>
        </p:nvSpPr>
        <p:spPr>
          <a:xfrm>
            <a:off x="9239511" y="2480479"/>
            <a:ext cx="2475162" cy="318102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6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2pPr>
            <a:lvl3pPr marL="914400" indent="0">
              <a:lnSpc>
                <a:spcPct val="100000"/>
              </a:lnSpc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3pPr>
            <a:lvl4pPr marL="1371600" indent="0">
              <a:lnSpc>
                <a:spcPct val="100000"/>
              </a:lnSpc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4pPr>
            <a:lvl5pPr marL="1828800" indent="0">
              <a:lnSpc>
                <a:spcPct val="100000"/>
              </a:lnSpc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5" name="Title 1">
            <a:extLst>
              <a:ext uri="{FF2B5EF4-FFF2-40B4-BE49-F238E27FC236}">
                <a16:creationId xmlns:a16="http://schemas.microsoft.com/office/drawing/2014/main" id="{3DB894E3-7E74-094D-BCC8-5E86F34B7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2440" y="428844"/>
            <a:ext cx="8172231" cy="1014979"/>
          </a:xfrm>
        </p:spPr>
        <p:txBody>
          <a:bodyPr anchor="ctr" anchorCtr="0">
            <a:normAutofit/>
          </a:bodyPr>
          <a:lstStyle>
            <a:lvl1pPr algn="l">
              <a:defRPr sz="54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4" name="Slide Number Placeholder 5">
            <a:extLst>
              <a:ext uri="{FF2B5EF4-FFF2-40B4-BE49-F238E27FC236}">
                <a16:creationId xmlns:a16="http://schemas.microsoft.com/office/drawing/2014/main" id="{841B8290-28DF-BD48-8410-062B0B9772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2917" y="6356350"/>
            <a:ext cx="1104900" cy="365125"/>
          </a:xfrm>
          <a:prstGeom prst="rect">
            <a:avLst/>
          </a:prstGeom>
        </p:spPr>
        <p:txBody>
          <a:bodyPr lIns="91440" anchor="ctr"/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D156BFF5-A11A-234E-A308-E7366A2858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5" name="Footer Placeholder 4">
            <a:extLst>
              <a:ext uri="{FF2B5EF4-FFF2-40B4-BE49-F238E27FC236}">
                <a16:creationId xmlns:a16="http://schemas.microsoft.com/office/drawing/2014/main" id="{F5DCEB1E-BA29-B849-88A4-B9DA304317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67948" y="6356350"/>
            <a:ext cx="26492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56" name="Date Placeholder 3">
            <a:extLst>
              <a:ext uri="{FF2B5EF4-FFF2-40B4-BE49-F238E27FC236}">
                <a16:creationId xmlns:a16="http://schemas.microsoft.com/office/drawing/2014/main" id="{C185ECBC-03C3-E144-B7F4-D2E6D1BDD090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10285388" y="6356350"/>
            <a:ext cx="1429284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6/15/XX</a:t>
            </a:r>
          </a:p>
        </p:txBody>
      </p:sp>
    </p:spTree>
    <p:extLst>
      <p:ext uri="{BB962C8B-B14F-4D97-AF65-F5344CB8AC3E}">
        <p14:creationId xmlns:p14="http://schemas.microsoft.com/office/powerpoint/2010/main" val="3010694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B5B6DAF-5F12-744F-89C2-5FD45A8839C2}"/>
              </a:ext>
            </a:extLst>
          </p:cNvPr>
          <p:cNvSpPr/>
          <p:nvPr userDrawn="1"/>
        </p:nvSpPr>
        <p:spPr>
          <a:xfrm>
            <a:off x="0" y="0"/>
            <a:ext cx="12192000" cy="172877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17" y="365125"/>
            <a:ext cx="11221755" cy="1143645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bg2">
                    <a:lumMod val="75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52CCA9-53A3-4DA5-AD45-C2A2C12A3A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2917" y="2480478"/>
            <a:ext cx="5261925" cy="3734339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6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2pPr>
            <a:lvl3pPr marL="914400" indent="0">
              <a:lnSpc>
                <a:spcPct val="100000"/>
              </a:lnSpc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3pPr>
            <a:lvl4pPr marL="1371600" indent="0">
              <a:lnSpc>
                <a:spcPct val="100000"/>
              </a:lnSpc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4pPr>
            <a:lvl5pPr marL="1828800" indent="0">
              <a:lnSpc>
                <a:spcPct val="100000"/>
              </a:lnSpc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E342EE-68BB-484D-98C3-48A7847549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88236" y="2480478"/>
            <a:ext cx="5226436" cy="3734339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6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10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2pPr>
            <a:lvl3pPr marL="914400" indent="0">
              <a:lnSpc>
                <a:spcPct val="100000"/>
              </a:lnSpc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3pPr>
            <a:lvl4pPr marL="1371600" indent="0">
              <a:lnSpc>
                <a:spcPct val="100000"/>
              </a:lnSpc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4pPr>
            <a:lvl5pPr marL="1828800" indent="0">
              <a:lnSpc>
                <a:spcPct val="100000"/>
              </a:lnSpc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5036696B-9460-2E42-B876-F540422F864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634283" y="2528976"/>
            <a:ext cx="4876800" cy="3689350"/>
          </a:xfrm>
        </p:spPr>
        <p:txBody>
          <a:bodyPr>
            <a:noAutofit/>
          </a:bodyPr>
          <a:lstStyle>
            <a:lvl1pPr marL="0" indent="0">
              <a:buNone/>
              <a:defRPr sz="41300">
                <a:solidFill>
                  <a:schemeClr val="bg2">
                    <a:lumMod val="20000"/>
                    <a:lumOff val="80000"/>
                    <a:alpha val="25000"/>
                  </a:schemeClr>
                </a:solidFill>
                <a:latin typeface="+mj-lt"/>
              </a:defRPr>
            </a:lvl1pPr>
            <a:lvl2pPr marL="457200" indent="0">
              <a:buNone/>
              <a:defRPr>
                <a:latin typeface="Elephant Pro" pitchFamily="2" charset="0"/>
              </a:defRPr>
            </a:lvl2pPr>
            <a:lvl3pPr marL="914400" indent="0">
              <a:buNone/>
              <a:defRPr>
                <a:latin typeface="Elephant Pro" pitchFamily="2" charset="0"/>
              </a:defRPr>
            </a:lvl3pPr>
            <a:lvl4pPr marL="1371600" indent="0">
              <a:buNone/>
              <a:defRPr>
                <a:latin typeface="Elephant Pro" pitchFamily="2" charset="0"/>
              </a:defRPr>
            </a:lvl4pPr>
            <a:lvl5pPr marL="1828800" indent="0">
              <a:buNone/>
              <a:defRPr>
                <a:latin typeface="Elephant Pro" pitchFamily="2" charset="0"/>
              </a:defRPr>
            </a:lvl5pPr>
          </a:lstStyle>
          <a:p>
            <a:pPr lvl="0"/>
            <a:r>
              <a:rPr lang="en-US" dirty="0"/>
              <a:t>&amp;</a:t>
            </a:r>
          </a:p>
        </p:txBody>
      </p:sp>
      <p:sp>
        <p:nvSpPr>
          <p:cNvPr id="20" name="Footer Placeholder 2">
            <a:extLst>
              <a:ext uri="{FF2B5EF4-FFF2-40B4-BE49-F238E27FC236}">
                <a16:creationId xmlns:a16="http://schemas.microsoft.com/office/drawing/2014/main" id="{6A47723F-795C-4F48-B3BB-B86F87A668BA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9FFB5A04-7585-5747-8D73-D310F4D9B07B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10285388" y="6356350"/>
            <a:ext cx="1429284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6/15/XX</a:t>
            </a:r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463F43F3-B31F-BF49-B401-E5B955572D45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>
          <a:xfrm>
            <a:off x="492917" y="6356350"/>
            <a:ext cx="1104900" cy="365125"/>
          </a:xfrm>
          <a:prstGeom prst="rect">
            <a:avLst/>
          </a:prstGeom>
        </p:spPr>
        <p:txBody>
          <a:bodyPr lIns="91440" anchor="ctr"/>
          <a:lstStyle>
            <a:lvl1pPr>
              <a:defRPr sz="1200">
                <a:solidFill>
                  <a:schemeClr val="accent4"/>
                </a:solidFill>
                <a:latin typeface="+mn-lt"/>
              </a:defRPr>
            </a:lvl1pPr>
          </a:lstStyle>
          <a:p>
            <a:fld id="{D156BFF5-A11A-234E-A308-E7366A2858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460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3294FD0-6F49-224D-8A3D-7F093316B689}"/>
              </a:ext>
            </a:extLst>
          </p:cNvPr>
          <p:cNvSpPr/>
          <p:nvPr userDrawn="1"/>
        </p:nvSpPr>
        <p:spPr>
          <a:xfrm>
            <a:off x="0" y="5178127"/>
            <a:ext cx="12192000" cy="167987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1A3E1A-041F-984E-A7D9-6513B549E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047" y="5614416"/>
            <a:ext cx="11430000" cy="914400"/>
          </a:xfrm>
        </p:spPr>
        <p:txBody>
          <a:bodyPr anchor="ctr" anchorCtr="0">
            <a:normAutofit/>
          </a:bodyPr>
          <a:lstStyle>
            <a:lvl1pPr>
              <a:defRPr sz="5400">
                <a:solidFill>
                  <a:schemeClr val="bg2">
                    <a:lumMod val="75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74192A07-0E1B-E24D-93FD-2A7E2958DE2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12192000" cy="5178127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8063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44F338E0-1063-4148-8770-A99F9D7362DA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92917" y="2245545"/>
            <a:ext cx="11221755" cy="3967930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2pPr>
            <a:lvl3pPr marL="914400" indent="0"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3pPr>
            <a:lvl4pPr marL="1371600" indent="0"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4pPr>
            <a:lvl5pPr marL="1828800" indent="0"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3" name="Footer Placeholder 2">
            <a:extLst>
              <a:ext uri="{FF2B5EF4-FFF2-40B4-BE49-F238E27FC236}">
                <a16:creationId xmlns:a16="http://schemas.microsoft.com/office/drawing/2014/main" id="{DB69A96E-B20D-CB48-8E2A-EFE0AC81548E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24" name="Date Placeholder 3">
            <a:extLst>
              <a:ext uri="{FF2B5EF4-FFF2-40B4-BE49-F238E27FC236}">
                <a16:creationId xmlns:a16="http://schemas.microsoft.com/office/drawing/2014/main" id="{3ABA4509-3D86-7348-997A-E8B425B71E4B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10285388" y="6356350"/>
            <a:ext cx="1429284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6/15/XX</a:t>
            </a:r>
          </a:p>
        </p:txBody>
      </p:sp>
      <p:sp>
        <p:nvSpPr>
          <p:cNvPr id="26" name="Slide Number Placeholder 5">
            <a:extLst>
              <a:ext uri="{FF2B5EF4-FFF2-40B4-BE49-F238E27FC236}">
                <a16:creationId xmlns:a16="http://schemas.microsoft.com/office/drawing/2014/main" id="{FFE904A6-6E84-974C-AAF1-42BF45859061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>
          <a:xfrm>
            <a:off x="492917" y="6356350"/>
            <a:ext cx="1104900" cy="365125"/>
          </a:xfrm>
          <a:prstGeom prst="rect">
            <a:avLst/>
          </a:prstGeom>
        </p:spPr>
        <p:txBody>
          <a:bodyPr lIns="91440" anchor="ctr"/>
          <a:lstStyle>
            <a:lvl1pPr>
              <a:defRPr sz="1200">
                <a:solidFill>
                  <a:schemeClr val="accent4"/>
                </a:solidFill>
                <a:latin typeface="+mn-lt"/>
              </a:defRPr>
            </a:lvl1pPr>
          </a:lstStyle>
          <a:p>
            <a:fld id="{D156BFF5-A11A-234E-A308-E7366A2858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1" name="Title 1">
            <a:extLst>
              <a:ext uri="{FF2B5EF4-FFF2-40B4-BE49-F238E27FC236}">
                <a16:creationId xmlns:a16="http://schemas.microsoft.com/office/drawing/2014/main" id="{D3A8E03D-B6D2-2346-B64A-E9A47BD8E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17" y="365125"/>
            <a:ext cx="11221755" cy="1143645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bg2">
                    <a:lumMod val="75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2" name="Text Placeholder 16">
            <a:extLst>
              <a:ext uri="{FF2B5EF4-FFF2-40B4-BE49-F238E27FC236}">
                <a16:creationId xmlns:a16="http://schemas.microsoft.com/office/drawing/2014/main" id="{4FBDFEF7-18A4-064F-B6D7-D5FDB16AEB2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2917" y="1261872"/>
            <a:ext cx="11221755" cy="649435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40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 algn="ctr">
              <a:buNone/>
              <a:defRPr>
                <a:solidFill>
                  <a:schemeClr val="bg1"/>
                </a:solidFill>
                <a:latin typeface="Avenir Next LT Pro" panose="020B0504020202020204" pitchFamily="34" charset="77"/>
              </a:defRPr>
            </a:lvl2pPr>
            <a:lvl3pPr marL="914400" indent="0" algn="ctr">
              <a:buNone/>
              <a:defRPr>
                <a:solidFill>
                  <a:schemeClr val="bg1"/>
                </a:solidFill>
                <a:latin typeface="Avenir Next LT Pro" panose="020B0504020202020204" pitchFamily="34" charset="77"/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  <a:latin typeface="Avenir Next LT Pro" panose="020B0504020202020204" pitchFamily="34" charset="77"/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  <a:latin typeface="Avenir Next LT Pro" panose="020B0504020202020204" pitchFamily="34" charset="77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900324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ontent Placeholder 13">
            <a:extLst>
              <a:ext uri="{FF2B5EF4-FFF2-40B4-BE49-F238E27FC236}">
                <a16:creationId xmlns:a16="http://schemas.microsoft.com/office/drawing/2014/main" id="{B40C318E-02CD-4231-855A-9E2585B3357E}"/>
              </a:ext>
            </a:extLst>
          </p:cNvPr>
          <p:cNvSpPr>
            <a:spLocks noGrp="1"/>
          </p:cNvSpPr>
          <p:nvPr>
            <p:ph sz="quarter" idx="26" hasCustomPrompt="1"/>
          </p:nvPr>
        </p:nvSpPr>
        <p:spPr>
          <a:xfrm>
            <a:off x="493776" y="2236861"/>
            <a:ext cx="1278419" cy="892552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5200" b="0">
                <a:solidFill>
                  <a:schemeClr val="bg2">
                    <a:lumMod val="75000"/>
                  </a:schemeClr>
                </a:solidFill>
                <a:latin typeface="+mj-lt"/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None/>
              <a:defRPr sz="1600"/>
            </a:lvl2pPr>
          </a:lstStyle>
          <a:p>
            <a:pPr lvl="0"/>
            <a:r>
              <a:rPr lang="en-US" dirty="0"/>
              <a:t>0X</a:t>
            </a:r>
          </a:p>
        </p:txBody>
      </p:sp>
      <p:sp>
        <p:nvSpPr>
          <p:cNvPr id="21" name="Content Placeholder 13">
            <a:extLst>
              <a:ext uri="{FF2B5EF4-FFF2-40B4-BE49-F238E27FC236}">
                <a16:creationId xmlns:a16="http://schemas.microsoft.com/office/drawing/2014/main" id="{B581016C-E2F6-4033-B460-95B989076F4A}"/>
              </a:ext>
            </a:extLst>
          </p:cNvPr>
          <p:cNvSpPr>
            <a:spLocks noGrp="1"/>
          </p:cNvSpPr>
          <p:nvPr>
            <p:ph sz="quarter" idx="27" hasCustomPrompt="1"/>
          </p:nvPr>
        </p:nvSpPr>
        <p:spPr>
          <a:xfrm>
            <a:off x="493776" y="3621024"/>
            <a:ext cx="1278419" cy="892552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5200" b="0">
                <a:solidFill>
                  <a:schemeClr val="bg2">
                    <a:lumMod val="75000"/>
                  </a:schemeClr>
                </a:solidFill>
                <a:latin typeface="+mj-lt"/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None/>
              <a:defRPr sz="1600"/>
            </a:lvl2pPr>
          </a:lstStyle>
          <a:p>
            <a:pPr lvl="0"/>
            <a:r>
              <a:rPr lang="en-US" dirty="0"/>
              <a:t>0X</a:t>
            </a:r>
          </a:p>
        </p:txBody>
      </p:sp>
      <p:sp>
        <p:nvSpPr>
          <p:cNvPr id="27" name="Content Placeholder 13">
            <a:extLst>
              <a:ext uri="{FF2B5EF4-FFF2-40B4-BE49-F238E27FC236}">
                <a16:creationId xmlns:a16="http://schemas.microsoft.com/office/drawing/2014/main" id="{8E672417-C677-4098-8C4C-4516A0694036}"/>
              </a:ext>
            </a:extLst>
          </p:cNvPr>
          <p:cNvSpPr>
            <a:spLocks noGrp="1"/>
          </p:cNvSpPr>
          <p:nvPr>
            <p:ph sz="quarter" idx="28" hasCustomPrompt="1"/>
          </p:nvPr>
        </p:nvSpPr>
        <p:spPr>
          <a:xfrm>
            <a:off x="493776" y="5010912"/>
            <a:ext cx="1278419" cy="892552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5200" b="0">
                <a:solidFill>
                  <a:schemeClr val="bg2">
                    <a:lumMod val="75000"/>
                  </a:schemeClr>
                </a:solidFill>
                <a:latin typeface="+mj-lt"/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None/>
              <a:defRPr sz="1600"/>
            </a:lvl2pPr>
          </a:lstStyle>
          <a:p>
            <a:pPr lvl="0"/>
            <a:r>
              <a:rPr lang="en-US" dirty="0"/>
              <a:t>0X</a:t>
            </a:r>
          </a:p>
        </p:txBody>
      </p:sp>
      <p:sp>
        <p:nvSpPr>
          <p:cNvPr id="22" name="Text Placeholder 11">
            <a:extLst>
              <a:ext uri="{FF2B5EF4-FFF2-40B4-BE49-F238E27FC236}">
                <a16:creationId xmlns:a16="http://schemas.microsoft.com/office/drawing/2014/main" id="{2962F5FC-D6A2-7649-8188-ABED4BC6141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359152" y="4873752"/>
            <a:ext cx="4123475" cy="3314699"/>
          </a:xfrm>
        </p:spPr>
        <p:txBody>
          <a:bodyPr anchor="b" anchorCtr="0">
            <a:noAutofit/>
          </a:bodyPr>
          <a:lstStyle>
            <a:lvl1pPr marL="0" indent="0" algn="r">
              <a:buNone/>
              <a:defRPr sz="38000">
                <a:solidFill>
                  <a:schemeClr val="accent3">
                    <a:lumMod val="40000"/>
                    <a:lumOff val="60000"/>
                    <a:alpha val="15000"/>
                  </a:schemeClr>
                </a:solidFill>
                <a:latin typeface="+mj-lt"/>
              </a:defRPr>
            </a:lvl1pPr>
            <a:lvl2pPr marL="457200" indent="0" algn="r">
              <a:buNone/>
              <a:defRPr sz="38000">
                <a:solidFill>
                  <a:schemeClr val="accent3">
                    <a:lumMod val="40000"/>
                    <a:lumOff val="60000"/>
                    <a:alpha val="15000"/>
                  </a:schemeClr>
                </a:solidFill>
                <a:latin typeface="+mj-lt"/>
              </a:defRPr>
            </a:lvl2pPr>
            <a:lvl3pPr marL="914400" indent="0" algn="r">
              <a:buNone/>
              <a:defRPr sz="38000">
                <a:solidFill>
                  <a:schemeClr val="accent3">
                    <a:lumMod val="40000"/>
                    <a:lumOff val="60000"/>
                    <a:alpha val="15000"/>
                  </a:schemeClr>
                </a:solidFill>
                <a:latin typeface="+mj-lt"/>
              </a:defRPr>
            </a:lvl3pPr>
            <a:lvl4pPr marL="1371600" indent="0" algn="r">
              <a:buNone/>
              <a:defRPr sz="38000">
                <a:solidFill>
                  <a:schemeClr val="accent3">
                    <a:lumMod val="40000"/>
                    <a:lumOff val="60000"/>
                    <a:alpha val="15000"/>
                  </a:schemeClr>
                </a:solidFill>
                <a:latin typeface="+mj-lt"/>
              </a:defRPr>
            </a:lvl4pPr>
            <a:lvl5pPr marL="1828800" indent="0" algn="r">
              <a:buNone/>
              <a:defRPr sz="38000">
                <a:solidFill>
                  <a:schemeClr val="accent3">
                    <a:lumMod val="40000"/>
                    <a:lumOff val="60000"/>
                    <a:alpha val="15000"/>
                  </a:schemeClr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$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5DCE995A-F8D0-1445-A45D-6892D56C71AE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1837944" y="2331957"/>
            <a:ext cx="3895868" cy="6617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b="1">
                <a:solidFill>
                  <a:schemeClr val="bg2">
                    <a:lumMod val="75000"/>
                  </a:schemeClr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>
            <a:extLst>
              <a:ext uri="{FF2B5EF4-FFF2-40B4-BE49-F238E27FC236}">
                <a16:creationId xmlns:a16="http://schemas.microsoft.com/office/drawing/2014/main" id="{2603796F-6D80-4E24-B830-B73D8DB4B61A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1837944" y="3716120"/>
            <a:ext cx="3895868" cy="6617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b="1">
                <a:solidFill>
                  <a:schemeClr val="bg2">
                    <a:lumMod val="75000"/>
                  </a:schemeClr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9" name="Content Placeholder 13">
            <a:extLst>
              <a:ext uri="{FF2B5EF4-FFF2-40B4-BE49-F238E27FC236}">
                <a16:creationId xmlns:a16="http://schemas.microsoft.com/office/drawing/2014/main" id="{A54CA726-0316-40AD-B560-E6E7F3D03A01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1837944" y="5106008"/>
            <a:ext cx="3895868" cy="6617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b="1">
                <a:solidFill>
                  <a:schemeClr val="bg2">
                    <a:lumMod val="75000"/>
                  </a:schemeClr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4F988B55-7C73-F740-AAF7-547259C1D4B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12812" y="1728778"/>
            <a:ext cx="6079187" cy="5129222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0130D5-C286-8343-8017-5225BAF808C1}"/>
              </a:ext>
            </a:extLst>
          </p:cNvPr>
          <p:cNvSpPr/>
          <p:nvPr userDrawn="1"/>
        </p:nvSpPr>
        <p:spPr>
          <a:xfrm>
            <a:off x="0" y="2477"/>
            <a:ext cx="12191999" cy="172877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ooter Placeholder 2">
            <a:extLst>
              <a:ext uri="{FF2B5EF4-FFF2-40B4-BE49-F238E27FC236}">
                <a16:creationId xmlns:a16="http://schemas.microsoft.com/office/drawing/2014/main" id="{33F983ED-51BD-8243-A6D7-C504110FB55C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>
          <a:xfrm>
            <a:off x="2621591" y="6356350"/>
            <a:ext cx="3126096" cy="365125"/>
          </a:xfrm>
        </p:spPr>
        <p:txBody>
          <a:bodyPr/>
          <a:lstStyle>
            <a:lvl1pPr algn="r">
              <a:defRPr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24" name="Date Placeholder 3">
            <a:extLst>
              <a:ext uri="{FF2B5EF4-FFF2-40B4-BE49-F238E27FC236}">
                <a16:creationId xmlns:a16="http://schemas.microsoft.com/office/drawing/2014/main" id="{1A02D31A-236E-B349-AB3A-C908073D9DAB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10346790" y="6356350"/>
            <a:ext cx="1352293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6/15/XX</a:t>
            </a:r>
          </a:p>
        </p:txBody>
      </p:sp>
      <p:sp>
        <p:nvSpPr>
          <p:cNvPr id="25" name="Slide Number Placeholder 5">
            <a:extLst>
              <a:ext uri="{FF2B5EF4-FFF2-40B4-BE49-F238E27FC236}">
                <a16:creationId xmlns:a16="http://schemas.microsoft.com/office/drawing/2014/main" id="{18069678-06F6-1A4D-888A-367029ED3D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2917" y="6356350"/>
            <a:ext cx="1104900" cy="365125"/>
          </a:xfrm>
          <a:prstGeom prst="rect">
            <a:avLst/>
          </a:prstGeom>
        </p:spPr>
        <p:txBody>
          <a:bodyPr lIns="91440" anchor="ctr"/>
          <a:lstStyle>
            <a:lvl1pPr>
              <a:defRPr sz="1200">
                <a:solidFill>
                  <a:schemeClr val="accent4"/>
                </a:solidFill>
                <a:latin typeface="+mn-lt"/>
              </a:defRPr>
            </a:lvl1pPr>
          </a:lstStyle>
          <a:p>
            <a:fld id="{D156BFF5-A11A-234E-A308-E7366A2858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C731EB5E-9894-5944-9BB4-C43DAD108F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16" y="54864"/>
            <a:ext cx="11320272" cy="1673352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4F988B55-7C73-F740-AAF7-547259C1D4B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2952" y="0"/>
            <a:ext cx="6099048" cy="5148634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0130D5-C286-8343-8017-5225BAF808C1}"/>
              </a:ext>
            </a:extLst>
          </p:cNvPr>
          <p:cNvSpPr/>
          <p:nvPr userDrawn="1"/>
        </p:nvSpPr>
        <p:spPr>
          <a:xfrm>
            <a:off x="6092952" y="5129225"/>
            <a:ext cx="6099048" cy="172877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5DCE995A-F8D0-1445-A45D-6892D56C71AE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92918" y="571500"/>
            <a:ext cx="5107118" cy="5563293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3" name="Footer Placeholder 2">
            <a:extLst>
              <a:ext uri="{FF2B5EF4-FFF2-40B4-BE49-F238E27FC236}">
                <a16:creationId xmlns:a16="http://schemas.microsoft.com/office/drawing/2014/main" id="{33F983ED-51BD-8243-A6D7-C504110FB55C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>
          <a:xfrm>
            <a:off x="2621591" y="6356350"/>
            <a:ext cx="2978444" cy="365125"/>
          </a:xfrm>
        </p:spPr>
        <p:txBody>
          <a:bodyPr/>
          <a:lstStyle>
            <a:lvl1pPr algn="r">
              <a:defRPr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24" name="Date Placeholder 3">
            <a:extLst>
              <a:ext uri="{FF2B5EF4-FFF2-40B4-BE49-F238E27FC236}">
                <a16:creationId xmlns:a16="http://schemas.microsoft.com/office/drawing/2014/main" id="{1A02D31A-236E-B349-AB3A-C908073D9DAB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10346790" y="6356350"/>
            <a:ext cx="1367882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6/15/XX</a:t>
            </a: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C731EB5E-9894-5944-9BB4-C43DAD108F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5869" y="5444373"/>
            <a:ext cx="4920583" cy="1143645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8" name="Slide Number Placeholder 5">
            <a:extLst>
              <a:ext uri="{FF2B5EF4-FFF2-40B4-BE49-F238E27FC236}">
                <a16:creationId xmlns:a16="http://schemas.microsoft.com/office/drawing/2014/main" id="{666C3E51-41CC-A742-805A-C58485A764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2917" y="6356350"/>
            <a:ext cx="1104900" cy="365125"/>
          </a:xfrm>
          <a:prstGeom prst="rect">
            <a:avLst/>
          </a:prstGeom>
        </p:spPr>
        <p:txBody>
          <a:bodyPr lIns="91440" anchor="ctr"/>
          <a:lstStyle>
            <a:lvl1pPr>
              <a:defRPr sz="1200">
                <a:solidFill>
                  <a:schemeClr val="accent4"/>
                </a:solidFill>
                <a:latin typeface="+mn-lt"/>
              </a:defRPr>
            </a:lvl1pPr>
          </a:lstStyle>
          <a:p>
            <a:fld id="{D156BFF5-A11A-234E-A308-E7366A2858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2371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4CFD71-0872-634C-A6AF-7F54FDCEFA8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3567949" y="3511296"/>
            <a:ext cx="2496312" cy="2153458"/>
          </a:xfrm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2pPr>
            <a:lvl3pPr marL="914400" indent="0"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3pPr>
            <a:lvl4pPr marL="1371600" indent="0"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4pPr>
            <a:lvl5pPr marL="1828800" indent="0"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4F6EC6B9-0C18-4FFF-B4F8-1ACEDDD207AB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6453894" y="3511296"/>
            <a:ext cx="2615184" cy="2153458"/>
          </a:xfrm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2pPr>
            <a:lvl3pPr marL="914400" indent="0"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3pPr>
            <a:lvl4pPr marL="1371600" indent="0"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4pPr>
            <a:lvl5pPr marL="1828800" indent="0"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A6FEBE89-93F7-4338-9ECA-FE802D71979D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9462038" y="3511296"/>
            <a:ext cx="2048256" cy="2153458"/>
          </a:xfrm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2pPr>
            <a:lvl3pPr marL="914400" indent="0"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3pPr>
            <a:lvl4pPr marL="1371600" indent="0"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4pPr>
            <a:lvl5pPr marL="1828800" indent="0"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D8571E88-3094-421E-8A4A-03A36D2D24F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3568700" y="2621592"/>
            <a:ext cx="730250" cy="731520"/>
          </a:xfrm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Picture Placeholder 4">
            <a:extLst>
              <a:ext uri="{FF2B5EF4-FFF2-40B4-BE49-F238E27FC236}">
                <a16:creationId xmlns:a16="http://schemas.microsoft.com/office/drawing/2014/main" id="{B7B08329-0C23-4838-8FA8-51FDF6A8FEAC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6453894" y="2621592"/>
            <a:ext cx="730250" cy="731520"/>
          </a:xfrm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Picture Placeholder 4">
            <a:extLst>
              <a:ext uri="{FF2B5EF4-FFF2-40B4-BE49-F238E27FC236}">
                <a16:creationId xmlns:a16="http://schemas.microsoft.com/office/drawing/2014/main" id="{AE0FE560-C868-4602-8298-A6BD06C5EAA2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9468915" y="2621592"/>
            <a:ext cx="730250" cy="731520"/>
          </a:xfrm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B9C028-F330-3240-A65B-06CDCADC1AF6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0" y="0"/>
            <a:ext cx="3044952" cy="68580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4B2EA3C-9C79-2245-A7B7-ACCA615B51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67948" y="6356350"/>
            <a:ext cx="26492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28" name="Slide Number Placeholder 5">
            <a:extLst>
              <a:ext uri="{FF2B5EF4-FFF2-40B4-BE49-F238E27FC236}">
                <a16:creationId xmlns:a16="http://schemas.microsoft.com/office/drawing/2014/main" id="{98BA37BA-03A2-5C4E-82D5-3B9439F61F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2917" y="6356350"/>
            <a:ext cx="1104900" cy="365125"/>
          </a:xfrm>
          <a:prstGeom prst="rect">
            <a:avLst/>
          </a:prstGeom>
        </p:spPr>
        <p:txBody>
          <a:bodyPr lIns="91440" anchor="ctr"/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D156BFF5-A11A-234E-A308-E7366A2858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0A178069-B4D4-2D45-ABBC-CC29947FE3F0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10285388" y="6356350"/>
            <a:ext cx="1429284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6/15/XX</a:t>
            </a:r>
          </a:p>
        </p:txBody>
      </p:sp>
      <p:sp>
        <p:nvSpPr>
          <p:cNvPr id="34" name="Title 1">
            <a:extLst>
              <a:ext uri="{FF2B5EF4-FFF2-40B4-BE49-F238E27FC236}">
                <a16:creationId xmlns:a16="http://schemas.microsoft.com/office/drawing/2014/main" id="{2924316E-D172-EC4E-A6A7-6AA19A58D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7948" y="365125"/>
            <a:ext cx="8146724" cy="1143645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accent3">
                    <a:lumMod val="75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5" name="Text Placeholder 16">
            <a:extLst>
              <a:ext uri="{FF2B5EF4-FFF2-40B4-BE49-F238E27FC236}">
                <a16:creationId xmlns:a16="http://schemas.microsoft.com/office/drawing/2014/main" id="{0B629AF4-134C-4748-A752-1763CA6208C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67948" y="1316736"/>
            <a:ext cx="8146724" cy="649435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400">
                <a:solidFill>
                  <a:schemeClr val="accent3">
                    <a:lumMod val="75000"/>
                  </a:schemeClr>
                </a:solidFill>
                <a:latin typeface="+mn-lt"/>
              </a:defRPr>
            </a:lvl1pPr>
            <a:lvl2pPr marL="457200" indent="0" algn="ctr">
              <a:buNone/>
              <a:defRPr>
                <a:solidFill>
                  <a:schemeClr val="bg1"/>
                </a:solidFill>
                <a:latin typeface="Avenir Next LT Pro" panose="020B0504020202020204" pitchFamily="34" charset="77"/>
              </a:defRPr>
            </a:lvl2pPr>
            <a:lvl3pPr marL="914400" indent="0" algn="ctr">
              <a:buNone/>
              <a:defRPr>
                <a:solidFill>
                  <a:schemeClr val="bg1"/>
                </a:solidFill>
                <a:latin typeface="Avenir Next LT Pro" panose="020B0504020202020204" pitchFamily="34" charset="77"/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  <a:latin typeface="Avenir Next LT Pro" panose="020B0504020202020204" pitchFamily="34" charset="77"/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  <a:latin typeface="Avenir Next LT Pro" panose="020B0504020202020204" pitchFamily="34" charset="77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78946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7D3B8D75-6B10-9447-B5A5-915564B149B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3504" y="2361606"/>
            <a:ext cx="2276856" cy="22606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72705F2C-1825-0440-83D2-2EE05E0D06F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511296" y="2361606"/>
            <a:ext cx="2276856" cy="22606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Picture Placeholder 6">
            <a:extLst>
              <a:ext uri="{FF2B5EF4-FFF2-40B4-BE49-F238E27FC236}">
                <a16:creationId xmlns:a16="http://schemas.microsoft.com/office/drawing/2014/main" id="{15278A30-5578-C142-9C42-1BC018A2821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437376" y="2361606"/>
            <a:ext cx="2276856" cy="22606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37643B00-2ED4-E345-970A-099755FD3F4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381744" y="2361606"/>
            <a:ext cx="2276856" cy="22606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203C2A7B-004A-6944-9A08-8A5A1428874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3504" y="4764024"/>
            <a:ext cx="2347067" cy="274320"/>
          </a:xfrm>
        </p:spPr>
        <p:txBody>
          <a:bodyPr lIns="0" anchor="ctr" anchorCtr="0">
            <a:noAutofit/>
          </a:bodyPr>
          <a:lstStyle>
            <a:lvl1pPr marL="0" indent="0" algn="l">
              <a:buNone/>
              <a:defRPr sz="14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6EF996A9-9D54-1B4A-AD33-90E32A3ABD0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3504" y="5026714"/>
            <a:ext cx="2347067" cy="274320"/>
          </a:xfrm>
        </p:spPr>
        <p:txBody>
          <a:bodyPr lIns="0">
            <a:noAutofit/>
          </a:bodyPr>
          <a:lstStyle>
            <a:lvl1pPr marL="0" indent="0" algn="l">
              <a:lnSpc>
                <a:spcPct val="100000"/>
              </a:lnSpc>
              <a:buNone/>
              <a:defRPr sz="140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76FA6F28-6734-0347-851C-F4834CE1DF6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511296" y="4764024"/>
            <a:ext cx="2347067" cy="274320"/>
          </a:xfrm>
        </p:spPr>
        <p:txBody>
          <a:bodyPr lIns="0" anchor="ctr" anchorCtr="0">
            <a:noAutofit/>
          </a:bodyPr>
          <a:lstStyle>
            <a:lvl1pPr marL="0" indent="0" algn="l">
              <a:buNone/>
              <a:defRPr sz="14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4271280C-64AE-AD4D-AB89-068820A665C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511296" y="5026714"/>
            <a:ext cx="2347067" cy="274320"/>
          </a:xfrm>
        </p:spPr>
        <p:txBody>
          <a:bodyPr lIns="0">
            <a:noAutofit/>
          </a:bodyPr>
          <a:lstStyle>
            <a:lvl1pPr marL="0" indent="0" algn="l">
              <a:lnSpc>
                <a:spcPct val="100000"/>
              </a:lnSpc>
              <a:buNone/>
              <a:defRPr sz="140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22" name="Text Placeholder 17">
            <a:extLst>
              <a:ext uri="{FF2B5EF4-FFF2-40B4-BE49-F238E27FC236}">
                <a16:creationId xmlns:a16="http://schemas.microsoft.com/office/drawing/2014/main" id="{43EC4F5D-6060-D44A-AA11-7D91B388F9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437376" y="4764024"/>
            <a:ext cx="2331720" cy="274320"/>
          </a:xfrm>
        </p:spPr>
        <p:txBody>
          <a:bodyPr lIns="0" anchor="ctr" anchorCtr="0">
            <a:noAutofit/>
          </a:bodyPr>
          <a:lstStyle>
            <a:lvl1pPr marL="0" indent="0" algn="l">
              <a:buNone/>
              <a:defRPr sz="14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23" name="Text Placeholder 17">
            <a:extLst>
              <a:ext uri="{FF2B5EF4-FFF2-40B4-BE49-F238E27FC236}">
                <a16:creationId xmlns:a16="http://schemas.microsoft.com/office/drawing/2014/main" id="{383FAE66-0948-F840-B835-8C2A2BFD9BC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437376" y="5026714"/>
            <a:ext cx="2331720" cy="274320"/>
          </a:xfrm>
        </p:spPr>
        <p:txBody>
          <a:bodyPr lIns="0">
            <a:noAutofit/>
          </a:bodyPr>
          <a:lstStyle>
            <a:lvl1pPr marL="0" indent="0" algn="l">
              <a:lnSpc>
                <a:spcPct val="100000"/>
              </a:lnSpc>
              <a:buNone/>
              <a:defRPr sz="140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24" name="Text Placeholder 17">
            <a:extLst>
              <a:ext uri="{FF2B5EF4-FFF2-40B4-BE49-F238E27FC236}">
                <a16:creationId xmlns:a16="http://schemas.microsoft.com/office/drawing/2014/main" id="{D50DA907-6313-0542-99CF-7EAEA36FEBD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381744" y="4764024"/>
            <a:ext cx="2332882" cy="274320"/>
          </a:xfrm>
        </p:spPr>
        <p:txBody>
          <a:bodyPr lIns="0" anchor="ctr" anchorCtr="0">
            <a:noAutofit/>
          </a:bodyPr>
          <a:lstStyle>
            <a:lvl1pPr marL="0" indent="0" algn="l">
              <a:buNone/>
              <a:defRPr sz="14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25" name="Text Placeholder 17">
            <a:extLst>
              <a:ext uri="{FF2B5EF4-FFF2-40B4-BE49-F238E27FC236}">
                <a16:creationId xmlns:a16="http://schemas.microsoft.com/office/drawing/2014/main" id="{E629D646-8650-0249-9329-D5B08275500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381744" y="5026714"/>
            <a:ext cx="2332882" cy="274320"/>
          </a:xfrm>
        </p:spPr>
        <p:txBody>
          <a:bodyPr lIns="0">
            <a:noAutofit/>
          </a:bodyPr>
          <a:lstStyle>
            <a:lvl1pPr marL="0" indent="0" algn="l">
              <a:lnSpc>
                <a:spcPct val="100000"/>
              </a:lnSpc>
              <a:buNone/>
              <a:defRPr sz="140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12E59B1-A6F6-694C-A6E9-74D1D17DFAA8}"/>
              </a:ext>
            </a:extLst>
          </p:cNvPr>
          <p:cNvSpPr/>
          <p:nvPr userDrawn="1"/>
        </p:nvSpPr>
        <p:spPr>
          <a:xfrm>
            <a:off x="-5326" y="0"/>
            <a:ext cx="12208042" cy="17282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Footer Placeholder 2">
            <a:extLst>
              <a:ext uri="{FF2B5EF4-FFF2-40B4-BE49-F238E27FC236}">
                <a16:creationId xmlns:a16="http://schemas.microsoft.com/office/drawing/2014/main" id="{012CB6C2-8938-6442-8261-95818D6B720D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39" name="Date Placeholder 3">
            <a:extLst>
              <a:ext uri="{FF2B5EF4-FFF2-40B4-BE49-F238E27FC236}">
                <a16:creationId xmlns:a16="http://schemas.microsoft.com/office/drawing/2014/main" id="{A85C6B76-F9A5-5F42-9C52-6FB7B7784141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10285388" y="6356350"/>
            <a:ext cx="1429283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6/15/XX</a:t>
            </a:r>
          </a:p>
        </p:txBody>
      </p:sp>
      <p:sp>
        <p:nvSpPr>
          <p:cNvPr id="40" name="Slide Number Placeholder 5">
            <a:extLst>
              <a:ext uri="{FF2B5EF4-FFF2-40B4-BE49-F238E27FC236}">
                <a16:creationId xmlns:a16="http://schemas.microsoft.com/office/drawing/2014/main" id="{C2936759-3855-E144-8703-79F4224F2268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>
          <a:xfrm>
            <a:off x="492917" y="6356350"/>
            <a:ext cx="1104900" cy="365125"/>
          </a:xfrm>
          <a:prstGeom prst="rect">
            <a:avLst/>
          </a:prstGeom>
        </p:spPr>
        <p:txBody>
          <a:bodyPr lIns="91440" anchor="ctr"/>
          <a:lstStyle>
            <a:lvl1pPr>
              <a:defRPr sz="1200">
                <a:solidFill>
                  <a:schemeClr val="accent4"/>
                </a:solidFill>
                <a:latin typeface="+mn-lt"/>
              </a:defRPr>
            </a:lvl1pPr>
          </a:lstStyle>
          <a:p>
            <a:fld id="{D156BFF5-A11A-234E-A308-E7366A2858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2" name="Title 1">
            <a:extLst>
              <a:ext uri="{FF2B5EF4-FFF2-40B4-BE49-F238E27FC236}">
                <a16:creationId xmlns:a16="http://schemas.microsoft.com/office/drawing/2014/main" id="{8FE32960-3616-C44A-82B2-EE3A9BC5F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17" y="365125"/>
            <a:ext cx="11221755" cy="1143645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bg2">
                    <a:lumMod val="75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1072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>
            <a:extLst>
              <a:ext uri="{FF2B5EF4-FFF2-40B4-BE49-F238E27FC236}">
                <a16:creationId xmlns:a16="http://schemas.microsoft.com/office/drawing/2014/main" id="{C4839BE7-AF0B-364A-9D3D-497DCD209D1B}"/>
              </a:ext>
            </a:extLst>
          </p:cNvPr>
          <p:cNvSpPr/>
          <p:nvPr userDrawn="1"/>
        </p:nvSpPr>
        <p:spPr>
          <a:xfrm>
            <a:off x="-5326" y="0"/>
            <a:ext cx="12197326" cy="17282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7D3B8D75-6B10-9447-B5A5-915564B149B8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576072" y="2120239"/>
            <a:ext cx="1097280" cy="10972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800"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203C2A7B-004A-6944-9A08-8A5A1428874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6072" y="3344165"/>
            <a:ext cx="2103120" cy="274320"/>
          </a:xfrm>
        </p:spPr>
        <p:txBody>
          <a:bodyPr lIns="0" anchor="ctr" anchorCtr="0">
            <a:noAutofit/>
          </a:bodyPr>
          <a:lstStyle>
            <a:lvl1pPr marL="0" indent="0" algn="l">
              <a:buNone/>
              <a:defRPr sz="14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6EF996A9-9D54-1B4A-AD33-90E32A3ABD0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76072" y="3642434"/>
            <a:ext cx="2103120" cy="274320"/>
          </a:xfrm>
        </p:spPr>
        <p:txBody>
          <a:bodyPr lIns="0">
            <a:noAutofit/>
          </a:bodyPr>
          <a:lstStyle>
            <a:lvl1pPr marL="0" indent="0" algn="l">
              <a:buNone/>
              <a:defRPr sz="1400" b="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28" name="Picture Placeholder 6">
            <a:extLst>
              <a:ext uri="{FF2B5EF4-FFF2-40B4-BE49-F238E27FC236}">
                <a16:creationId xmlns:a16="http://schemas.microsoft.com/office/drawing/2014/main" id="{6BB2E4EC-B8A1-CD41-9057-9AE6A7882BB2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3557016" y="2120239"/>
            <a:ext cx="1097280" cy="10972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800"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Text Placeholder 17">
            <a:extLst>
              <a:ext uri="{FF2B5EF4-FFF2-40B4-BE49-F238E27FC236}">
                <a16:creationId xmlns:a16="http://schemas.microsoft.com/office/drawing/2014/main" id="{CB8AD6F6-1B62-494C-8767-CC218F0E490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557016" y="3344165"/>
            <a:ext cx="2103120" cy="274320"/>
          </a:xfrm>
        </p:spPr>
        <p:txBody>
          <a:bodyPr lIns="0" anchor="ctr" anchorCtr="0">
            <a:noAutofit/>
          </a:bodyPr>
          <a:lstStyle>
            <a:lvl1pPr marL="0" indent="0" algn="l">
              <a:buNone/>
              <a:defRPr sz="14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31" name="Text Placeholder 17">
            <a:extLst>
              <a:ext uri="{FF2B5EF4-FFF2-40B4-BE49-F238E27FC236}">
                <a16:creationId xmlns:a16="http://schemas.microsoft.com/office/drawing/2014/main" id="{7A812F38-0F8B-6444-AD60-2F65D017B27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557016" y="3642434"/>
            <a:ext cx="2103120" cy="274320"/>
          </a:xfrm>
        </p:spPr>
        <p:txBody>
          <a:bodyPr lIns="0">
            <a:noAutofit/>
          </a:bodyPr>
          <a:lstStyle>
            <a:lvl1pPr marL="0" indent="0" algn="l">
              <a:buNone/>
              <a:defRPr sz="1400" b="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32" name="Picture Placeholder 6">
            <a:extLst>
              <a:ext uri="{FF2B5EF4-FFF2-40B4-BE49-F238E27FC236}">
                <a16:creationId xmlns:a16="http://schemas.microsoft.com/office/drawing/2014/main" id="{3A006211-ACE1-FE46-9F10-A3D8E80651A2}"/>
              </a:ext>
            </a:extLst>
          </p:cNvPr>
          <p:cNvSpPr>
            <a:spLocks noGrp="1" noChangeAspect="1"/>
          </p:cNvSpPr>
          <p:nvPr>
            <p:ph type="pic" sz="quarter" idx="19"/>
          </p:nvPr>
        </p:nvSpPr>
        <p:spPr>
          <a:xfrm>
            <a:off x="6556248" y="2120239"/>
            <a:ext cx="1097280" cy="10972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800"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Text Placeholder 17">
            <a:extLst>
              <a:ext uri="{FF2B5EF4-FFF2-40B4-BE49-F238E27FC236}">
                <a16:creationId xmlns:a16="http://schemas.microsoft.com/office/drawing/2014/main" id="{1629A601-A52F-B84C-8138-62D4E4BB4BF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556248" y="3344165"/>
            <a:ext cx="2103120" cy="274320"/>
          </a:xfrm>
        </p:spPr>
        <p:txBody>
          <a:bodyPr lIns="0" anchor="ctr" anchorCtr="0">
            <a:noAutofit/>
          </a:bodyPr>
          <a:lstStyle>
            <a:lvl1pPr marL="0" indent="0" algn="l">
              <a:buNone/>
              <a:defRPr sz="14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35" name="Text Placeholder 17">
            <a:extLst>
              <a:ext uri="{FF2B5EF4-FFF2-40B4-BE49-F238E27FC236}">
                <a16:creationId xmlns:a16="http://schemas.microsoft.com/office/drawing/2014/main" id="{5AA874B1-682E-8846-A923-D1F12920B9F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556248" y="3642434"/>
            <a:ext cx="2103120" cy="274320"/>
          </a:xfrm>
        </p:spPr>
        <p:txBody>
          <a:bodyPr lIns="0">
            <a:noAutofit/>
          </a:bodyPr>
          <a:lstStyle>
            <a:lvl1pPr marL="0" indent="0" algn="l">
              <a:buNone/>
              <a:defRPr sz="1400" b="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36" name="Picture Placeholder 6">
            <a:extLst>
              <a:ext uri="{FF2B5EF4-FFF2-40B4-BE49-F238E27FC236}">
                <a16:creationId xmlns:a16="http://schemas.microsoft.com/office/drawing/2014/main" id="{9D6FBD27-4D0C-784C-8752-36876C0C0E82}"/>
              </a:ext>
            </a:extLst>
          </p:cNvPr>
          <p:cNvSpPr>
            <a:spLocks noGrp="1" noChangeAspect="1"/>
          </p:cNvSpPr>
          <p:nvPr>
            <p:ph type="pic" sz="quarter" idx="22"/>
          </p:nvPr>
        </p:nvSpPr>
        <p:spPr>
          <a:xfrm>
            <a:off x="9601200" y="2120239"/>
            <a:ext cx="1097280" cy="10972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800"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Text Placeholder 17">
            <a:extLst>
              <a:ext uri="{FF2B5EF4-FFF2-40B4-BE49-F238E27FC236}">
                <a16:creationId xmlns:a16="http://schemas.microsoft.com/office/drawing/2014/main" id="{6DCEB387-598F-6945-AF2B-1145D25DF9E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601200" y="3344165"/>
            <a:ext cx="2103120" cy="274320"/>
          </a:xfrm>
        </p:spPr>
        <p:txBody>
          <a:bodyPr lIns="0" anchor="ctr" anchorCtr="0">
            <a:noAutofit/>
          </a:bodyPr>
          <a:lstStyle>
            <a:lvl1pPr marL="0" indent="0" algn="l">
              <a:buNone/>
              <a:defRPr sz="14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39" name="Text Placeholder 17">
            <a:extLst>
              <a:ext uri="{FF2B5EF4-FFF2-40B4-BE49-F238E27FC236}">
                <a16:creationId xmlns:a16="http://schemas.microsoft.com/office/drawing/2014/main" id="{FB68E8FC-0520-4544-AFF4-3642E9F0C29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601200" y="3642434"/>
            <a:ext cx="2103120" cy="274320"/>
          </a:xfrm>
        </p:spPr>
        <p:txBody>
          <a:bodyPr lIns="0">
            <a:noAutofit/>
          </a:bodyPr>
          <a:lstStyle>
            <a:lvl1pPr marL="0" indent="0" algn="l">
              <a:buNone/>
              <a:defRPr sz="1400" b="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40" name="Picture Placeholder 6">
            <a:extLst>
              <a:ext uri="{FF2B5EF4-FFF2-40B4-BE49-F238E27FC236}">
                <a16:creationId xmlns:a16="http://schemas.microsoft.com/office/drawing/2014/main" id="{BD637557-7B78-3747-9BC4-F35FDBF7FE45}"/>
              </a:ext>
            </a:extLst>
          </p:cNvPr>
          <p:cNvSpPr>
            <a:spLocks noGrp="1" noChangeAspect="1"/>
          </p:cNvSpPr>
          <p:nvPr>
            <p:ph type="pic" sz="quarter" idx="25"/>
          </p:nvPr>
        </p:nvSpPr>
        <p:spPr>
          <a:xfrm>
            <a:off x="576072" y="4222539"/>
            <a:ext cx="1097280" cy="10972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800"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Text Placeholder 17">
            <a:extLst>
              <a:ext uri="{FF2B5EF4-FFF2-40B4-BE49-F238E27FC236}">
                <a16:creationId xmlns:a16="http://schemas.microsoft.com/office/drawing/2014/main" id="{6E96B315-B471-8641-8867-F0EEE8BB1E97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6072" y="5441767"/>
            <a:ext cx="2103120" cy="274320"/>
          </a:xfrm>
        </p:spPr>
        <p:txBody>
          <a:bodyPr lIns="0" anchor="ctr" anchorCtr="0">
            <a:noAutofit/>
          </a:bodyPr>
          <a:lstStyle>
            <a:lvl1pPr marL="0" indent="0" algn="l">
              <a:buNone/>
              <a:defRPr sz="14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43" name="Text Placeholder 17">
            <a:extLst>
              <a:ext uri="{FF2B5EF4-FFF2-40B4-BE49-F238E27FC236}">
                <a16:creationId xmlns:a16="http://schemas.microsoft.com/office/drawing/2014/main" id="{00A98649-AF92-9A43-A80B-27DB0DECCB5E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76072" y="5740036"/>
            <a:ext cx="2103120" cy="274320"/>
          </a:xfrm>
        </p:spPr>
        <p:txBody>
          <a:bodyPr lIns="0">
            <a:noAutofit/>
          </a:bodyPr>
          <a:lstStyle>
            <a:lvl1pPr marL="0" indent="0" algn="l">
              <a:buNone/>
              <a:defRPr sz="1400" b="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44" name="Picture Placeholder 6">
            <a:extLst>
              <a:ext uri="{FF2B5EF4-FFF2-40B4-BE49-F238E27FC236}">
                <a16:creationId xmlns:a16="http://schemas.microsoft.com/office/drawing/2014/main" id="{5AB0D830-FF86-F646-A1A1-ADC6E62FFEC4}"/>
              </a:ext>
            </a:extLst>
          </p:cNvPr>
          <p:cNvSpPr>
            <a:spLocks noGrp="1" noChangeAspect="1"/>
          </p:cNvSpPr>
          <p:nvPr>
            <p:ph type="pic" sz="quarter" idx="28"/>
          </p:nvPr>
        </p:nvSpPr>
        <p:spPr>
          <a:xfrm>
            <a:off x="3557016" y="4222539"/>
            <a:ext cx="1097280" cy="10972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800"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Text Placeholder 17">
            <a:extLst>
              <a:ext uri="{FF2B5EF4-FFF2-40B4-BE49-F238E27FC236}">
                <a16:creationId xmlns:a16="http://schemas.microsoft.com/office/drawing/2014/main" id="{DE8B90F1-E53D-1C48-8451-7BFC71569DE1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557016" y="5441767"/>
            <a:ext cx="2103120" cy="274320"/>
          </a:xfrm>
        </p:spPr>
        <p:txBody>
          <a:bodyPr lIns="0" anchor="ctr" anchorCtr="0">
            <a:noAutofit/>
          </a:bodyPr>
          <a:lstStyle>
            <a:lvl1pPr marL="0" indent="0" algn="l">
              <a:buNone/>
              <a:defRPr sz="14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47" name="Text Placeholder 17">
            <a:extLst>
              <a:ext uri="{FF2B5EF4-FFF2-40B4-BE49-F238E27FC236}">
                <a16:creationId xmlns:a16="http://schemas.microsoft.com/office/drawing/2014/main" id="{48A5CECD-022B-FE45-9374-D1FC6E00B22B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557016" y="5740036"/>
            <a:ext cx="2103120" cy="274320"/>
          </a:xfrm>
        </p:spPr>
        <p:txBody>
          <a:bodyPr lIns="0">
            <a:noAutofit/>
          </a:bodyPr>
          <a:lstStyle>
            <a:lvl1pPr marL="0" indent="0" algn="l">
              <a:buNone/>
              <a:defRPr sz="1400" b="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EC6367FB-3595-7148-82EC-13C6CE694097}"/>
              </a:ext>
            </a:extLst>
          </p:cNvPr>
          <p:cNvSpPr>
            <a:spLocks noGrp="1" noChangeAspect="1"/>
          </p:cNvSpPr>
          <p:nvPr>
            <p:ph type="pic" sz="quarter" idx="31"/>
          </p:nvPr>
        </p:nvSpPr>
        <p:spPr>
          <a:xfrm>
            <a:off x="6556248" y="4222539"/>
            <a:ext cx="1097280" cy="10972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800"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0" name="Text Placeholder 17">
            <a:extLst>
              <a:ext uri="{FF2B5EF4-FFF2-40B4-BE49-F238E27FC236}">
                <a16:creationId xmlns:a16="http://schemas.microsoft.com/office/drawing/2014/main" id="{29AD5401-C04B-3747-9C6B-AC62F2F4255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556248" y="5441767"/>
            <a:ext cx="2103120" cy="274320"/>
          </a:xfrm>
        </p:spPr>
        <p:txBody>
          <a:bodyPr lIns="0" anchor="ctr" anchorCtr="0">
            <a:noAutofit/>
          </a:bodyPr>
          <a:lstStyle>
            <a:lvl1pPr marL="0" indent="0" algn="l">
              <a:buNone/>
              <a:defRPr sz="14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51" name="Text Placeholder 17">
            <a:extLst>
              <a:ext uri="{FF2B5EF4-FFF2-40B4-BE49-F238E27FC236}">
                <a16:creationId xmlns:a16="http://schemas.microsoft.com/office/drawing/2014/main" id="{AC220BBF-86B3-FC42-AC65-ABE1E3DB1B8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556248" y="5740036"/>
            <a:ext cx="2103120" cy="274320"/>
          </a:xfrm>
        </p:spPr>
        <p:txBody>
          <a:bodyPr lIns="0">
            <a:noAutofit/>
          </a:bodyPr>
          <a:lstStyle>
            <a:lvl1pPr marL="0" indent="0" algn="l">
              <a:buNone/>
              <a:defRPr sz="1400" b="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52" name="Picture Placeholder 6">
            <a:extLst>
              <a:ext uri="{FF2B5EF4-FFF2-40B4-BE49-F238E27FC236}">
                <a16:creationId xmlns:a16="http://schemas.microsoft.com/office/drawing/2014/main" id="{27BC8E2E-95DD-C34C-AF57-82911379D8EC}"/>
              </a:ext>
            </a:extLst>
          </p:cNvPr>
          <p:cNvSpPr>
            <a:spLocks noGrp="1" noChangeAspect="1"/>
          </p:cNvSpPr>
          <p:nvPr>
            <p:ph type="pic" sz="quarter" idx="34"/>
          </p:nvPr>
        </p:nvSpPr>
        <p:spPr>
          <a:xfrm>
            <a:off x="9601200" y="4222539"/>
            <a:ext cx="1097280" cy="10972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800"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4" name="Text Placeholder 17">
            <a:extLst>
              <a:ext uri="{FF2B5EF4-FFF2-40B4-BE49-F238E27FC236}">
                <a16:creationId xmlns:a16="http://schemas.microsoft.com/office/drawing/2014/main" id="{B4A1BEFC-2921-144C-A93E-29B4C083EC2B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601200" y="5441767"/>
            <a:ext cx="2103120" cy="274320"/>
          </a:xfrm>
        </p:spPr>
        <p:txBody>
          <a:bodyPr lIns="0" anchor="ctr" anchorCtr="0">
            <a:noAutofit/>
          </a:bodyPr>
          <a:lstStyle>
            <a:lvl1pPr marL="0" indent="0" algn="l">
              <a:buNone/>
              <a:defRPr sz="14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55" name="Text Placeholder 17">
            <a:extLst>
              <a:ext uri="{FF2B5EF4-FFF2-40B4-BE49-F238E27FC236}">
                <a16:creationId xmlns:a16="http://schemas.microsoft.com/office/drawing/2014/main" id="{6E2FDF3E-9C43-FC49-8286-1174132AA158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601200" y="5740036"/>
            <a:ext cx="2103120" cy="274320"/>
          </a:xfrm>
        </p:spPr>
        <p:txBody>
          <a:bodyPr lIns="0">
            <a:noAutofit/>
          </a:bodyPr>
          <a:lstStyle>
            <a:lvl1pPr marL="0" indent="0" algn="l">
              <a:buNone/>
              <a:defRPr sz="1400" b="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accent4"/>
                </a:solidFill>
                <a:latin typeface="Avenir Book" panose="02000503020000020003" pitchFamily="2" charset="0"/>
              </a:defRPr>
            </a:lvl2pPr>
            <a:lvl3pPr marL="914400" indent="0">
              <a:buNone/>
              <a:defRPr sz="1200">
                <a:solidFill>
                  <a:schemeClr val="accent4"/>
                </a:solidFill>
                <a:latin typeface="Avenir Book" panose="02000503020000020003" pitchFamily="2" charset="0"/>
              </a:defRPr>
            </a:lvl3pPr>
            <a:lvl4pPr marL="13716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4pPr>
            <a:lvl5pPr marL="1828800" indent="0">
              <a:buNone/>
              <a:defRPr sz="1100">
                <a:solidFill>
                  <a:schemeClr val="accent4"/>
                </a:solidFill>
                <a:latin typeface="Avenir Book" panose="02000503020000020003" pitchFamily="2" charset="0"/>
              </a:defRPr>
            </a:lvl5pPr>
          </a:lstStyle>
          <a:p>
            <a:pPr lvl="0"/>
            <a:r>
              <a:rPr lang="en-US"/>
              <a:t>Click to edit master</a:t>
            </a:r>
          </a:p>
        </p:txBody>
      </p:sp>
      <p:sp>
        <p:nvSpPr>
          <p:cNvPr id="29" name="Footer Placeholder 2">
            <a:extLst>
              <a:ext uri="{FF2B5EF4-FFF2-40B4-BE49-F238E27FC236}">
                <a16:creationId xmlns:a16="http://schemas.microsoft.com/office/drawing/2014/main" id="{761268EF-00C0-F041-B0CD-4C802A4AA3DE}"/>
              </a:ext>
            </a:extLst>
          </p:cNvPr>
          <p:cNvSpPr>
            <a:spLocks noGrp="1"/>
          </p:cNvSpPr>
          <p:nvPr>
            <p:ph type="ftr" sz="quarter" idx="37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33" name="Date Placeholder 3">
            <a:extLst>
              <a:ext uri="{FF2B5EF4-FFF2-40B4-BE49-F238E27FC236}">
                <a16:creationId xmlns:a16="http://schemas.microsoft.com/office/drawing/2014/main" id="{6BB5CE9A-A1C7-6947-8F40-0E674879C063}"/>
              </a:ext>
            </a:extLst>
          </p:cNvPr>
          <p:cNvSpPr>
            <a:spLocks noGrp="1"/>
          </p:cNvSpPr>
          <p:nvPr>
            <p:ph type="dt" sz="half" idx="38"/>
          </p:nvPr>
        </p:nvSpPr>
        <p:spPr>
          <a:xfrm>
            <a:off x="10285388" y="6356350"/>
            <a:ext cx="1429284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6/15/XX</a:t>
            </a:r>
          </a:p>
        </p:txBody>
      </p:sp>
      <p:sp>
        <p:nvSpPr>
          <p:cNvPr id="41" name="Slide Number Placeholder 5">
            <a:extLst>
              <a:ext uri="{FF2B5EF4-FFF2-40B4-BE49-F238E27FC236}">
                <a16:creationId xmlns:a16="http://schemas.microsoft.com/office/drawing/2014/main" id="{1702F4E2-9AFB-D94B-9F56-09D2B566A9CA}"/>
              </a:ext>
            </a:extLst>
          </p:cNvPr>
          <p:cNvSpPr>
            <a:spLocks noGrp="1"/>
          </p:cNvSpPr>
          <p:nvPr>
            <p:ph type="sldNum" sz="quarter" idx="39"/>
          </p:nvPr>
        </p:nvSpPr>
        <p:spPr>
          <a:xfrm>
            <a:off x="492917" y="6356350"/>
            <a:ext cx="1104900" cy="365125"/>
          </a:xfrm>
          <a:prstGeom prst="rect">
            <a:avLst/>
          </a:prstGeom>
        </p:spPr>
        <p:txBody>
          <a:bodyPr lIns="91440" anchor="ctr"/>
          <a:lstStyle>
            <a:lvl1pPr>
              <a:defRPr sz="1200">
                <a:solidFill>
                  <a:schemeClr val="accent4"/>
                </a:solidFill>
                <a:latin typeface="+mn-lt"/>
              </a:defRPr>
            </a:lvl1pPr>
          </a:lstStyle>
          <a:p>
            <a:fld id="{D156BFF5-A11A-234E-A308-E7366A2858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9" name="Title 1">
            <a:extLst>
              <a:ext uri="{FF2B5EF4-FFF2-40B4-BE49-F238E27FC236}">
                <a16:creationId xmlns:a16="http://schemas.microsoft.com/office/drawing/2014/main" id="{75659A7F-A0AB-4B4A-9088-90D5276E4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17" y="365125"/>
            <a:ext cx="11221755" cy="1143645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bg2">
                    <a:lumMod val="75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0362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D52A35E-A8EB-2B4B-BDBE-FAB2DD34F2B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3044201" cy="68580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90F149E-5163-3642-98ED-A1D662A9639C}"/>
              </a:ext>
            </a:extLst>
          </p:cNvPr>
          <p:cNvSpPr/>
          <p:nvPr userDrawn="1"/>
        </p:nvSpPr>
        <p:spPr>
          <a:xfrm>
            <a:off x="3044201" y="2"/>
            <a:ext cx="9193404" cy="172877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CA7CA7-6EF9-BE47-83CC-59F8DEFB9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7118" y="428844"/>
            <a:ext cx="8177554" cy="1014979"/>
          </a:xfrm>
        </p:spPr>
        <p:txBody>
          <a:bodyPr anchor="ctr" anchorCtr="0">
            <a:normAutofit/>
          </a:bodyPr>
          <a:lstStyle>
            <a:lvl1pPr algn="l">
              <a:defRPr sz="5400">
                <a:solidFill>
                  <a:schemeClr val="bg2">
                    <a:lumMod val="75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44F10B97-63CB-6B4D-8AA0-A27F4F59BF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37181" y="2395728"/>
            <a:ext cx="3721653" cy="369417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2pPr>
            <a:lvl3pPr marL="914400" indent="0">
              <a:lnSpc>
                <a:spcPct val="100000"/>
              </a:lnSpc>
              <a:spcBef>
                <a:spcPts val="400"/>
              </a:spcBef>
              <a:buNone/>
              <a:defRPr sz="1400">
                <a:solidFill>
                  <a:schemeClr val="bg2">
                    <a:lumMod val="75000"/>
                  </a:schemeClr>
                </a:solidFill>
                <a:latin typeface="+mn-lt"/>
              </a:defRPr>
            </a:lvl3pPr>
            <a:lvl4pPr marL="1371600" indent="0">
              <a:lnSpc>
                <a:spcPct val="100000"/>
              </a:lnSpc>
              <a:spcBef>
                <a:spcPts val="400"/>
              </a:spcBef>
              <a:buNone/>
              <a:defRPr sz="1200">
                <a:solidFill>
                  <a:schemeClr val="bg2">
                    <a:lumMod val="75000"/>
                  </a:schemeClr>
                </a:solidFill>
                <a:latin typeface="+mn-lt"/>
              </a:defRPr>
            </a:lvl4pPr>
            <a:lvl5pPr marL="1828800" indent="0">
              <a:lnSpc>
                <a:spcPct val="100000"/>
              </a:lnSpc>
              <a:spcBef>
                <a:spcPts val="400"/>
              </a:spcBef>
              <a:buNone/>
              <a:defRPr sz="1200">
                <a:solidFill>
                  <a:schemeClr val="bg2">
                    <a:lumMod val="75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7BB3621C-CFFA-684E-BF2E-38B3E003431D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7946723" y="2395728"/>
            <a:ext cx="3767949" cy="369417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b="1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2pPr>
            <a:lvl3pPr marL="914400" indent="0">
              <a:lnSpc>
                <a:spcPct val="100000"/>
              </a:lnSpc>
              <a:spcBef>
                <a:spcPts val="400"/>
              </a:spcBef>
              <a:buNone/>
              <a:defRPr sz="1400">
                <a:solidFill>
                  <a:schemeClr val="bg2">
                    <a:lumMod val="75000"/>
                  </a:schemeClr>
                </a:solidFill>
                <a:latin typeface="+mn-lt"/>
              </a:defRPr>
            </a:lvl3pPr>
            <a:lvl4pPr marL="1371600" indent="0">
              <a:lnSpc>
                <a:spcPct val="100000"/>
              </a:lnSpc>
              <a:spcBef>
                <a:spcPts val="400"/>
              </a:spcBef>
              <a:buNone/>
              <a:defRPr sz="1200">
                <a:solidFill>
                  <a:schemeClr val="bg2">
                    <a:lumMod val="75000"/>
                  </a:schemeClr>
                </a:solidFill>
                <a:latin typeface="+mn-lt"/>
              </a:defRPr>
            </a:lvl4pPr>
            <a:lvl5pPr marL="1828800" indent="0">
              <a:lnSpc>
                <a:spcPct val="100000"/>
              </a:lnSpc>
              <a:spcBef>
                <a:spcPts val="400"/>
              </a:spcBef>
              <a:buNone/>
              <a:defRPr sz="1200">
                <a:solidFill>
                  <a:schemeClr val="bg2">
                    <a:lumMod val="75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6" name="Slide Number Placeholder 5">
            <a:extLst>
              <a:ext uri="{FF2B5EF4-FFF2-40B4-BE49-F238E27FC236}">
                <a16:creationId xmlns:a16="http://schemas.microsoft.com/office/drawing/2014/main" id="{81F050A6-EA83-E74A-B437-9CE650A49F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2917" y="6356350"/>
            <a:ext cx="1104900" cy="365125"/>
          </a:xfrm>
          <a:prstGeom prst="rect">
            <a:avLst/>
          </a:prstGeom>
        </p:spPr>
        <p:txBody>
          <a:bodyPr lIns="91440" anchor="ctr"/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D156BFF5-A11A-234E-A308-E7366A2858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7" name="Footer Placeholder 4">
            <a:extLst>
              <a:ext uri="{FF2B5EF4-FFF2-40B4-BE49-F238E27FC236}">
                <a16:creationId xmlns:a16="http://schemas.microsoft.com/office/drawing/2014/main" id="{575460F1-C651-F546-B045-03A112F086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67948" y="6356350"/>
            <a:ext cx="26492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28" name="Date Placeholder 3">
            <a:extLst>
              <a:ext uri="{FF2B5EF4-FFF2-40B4-BE49-F238E27FC236}">
                <a16:creationId xmlns:a16="http://schemas.microsoft.com/office/drawing/2014/main" id="{EBDA48E1-37F9-284F-8F7F-426F4063D06A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10285388" y="6356350"/>
            <a:ext cx="1429284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6/15/XX</a:t>
            </a:r>
          </a:p>
        </p:txBody>
      </p:sp>
    </p:spTree>
    <p:extLst>
      <p:ext uri="{BB962C8B-B14F-4D97-AF65-F5344CB8AC3E}">
        <p14:creationId xmlns:p14="http://schemas.microsoft.com/office/powerpoint/2010/main" val="26971060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A7E13EF0-6E32-8E44-B09A-9B746B2D25C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112812" cy="6858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CE1975B-7553-C840-BF64-61486AF5C4C0}"/>
              </a:ext>
            </a:extLst>
          </p:cNvPr>
          <p:cNvSpPr/>
          <p:nvPr userDrawn="1"/>
        </p:nvSpPr>
        <p:spPr>
          <a:xfrm>
            <a:off x="6112812" y="0"/>
            <a:ext cx="607918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ooter Placeholder 22">
            <a:extLst>
              <a:ext uri="{FF2B5EF4-FFF2-40B4-BE49-F238E27FC236}">
                <a16:creationId xmlns:a16="http://schemas.microsoft.com/office/drawing/2014/main" id="{CA0C724A-FAD9-E146-A1C8-EBAE3739D2E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6583590" y="6356350"/>
            <a:ext cx="2704893" cy="365125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23" name="Date Placeholder 3">
            <a:extLst>
              <a:ext uri="{FF2B5EF4-FFF2-40B4-BE49-F238E27FC236}">
                <a16:creationId xmlns:a16="http://schemas.microsoft.com/office/drawing/2014/main" id="{219A6394-C717-394F-8623-E4D3D24F58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346790" y="6356350"/>
            <a:ext cx="136788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2">
                    <a:lumMod val="75000"/>
                  </a:schemeClr>
                </a:solidFill>
                <a:latin typeface="Avenir Next LT Pro" panose="020B0504020202020204" pitchFamily="34" charset="77"/>
              </a:defRPr>
            </a:lvl1pPr>
          </a:lstStyle>
          <a:p>
            <a:r>
              <a:rPr lang="en-US" dirty="0"/>
              <a:t>6/15/XX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3EE49E08-B4B7-D941-8502-9C8CE598A2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2917" y="6356350"/>
            <a:ext cx="1104900" cy="365125"/>
          </a:xfrm>
          <a:prstGeom prst="rect">
            <a:avLst/>
          </a:prstGeom>
        </p:spPr>
        <p:txBody>
          <a:bodyPr lIns="91440" anchor="ctr"/>
          <a:lstStyle>
            <a:lvl1pPr>
              <a:defRPr sz="1200">
                <a:solidFill>
                  <a:schemeClr val="bg1"/>
                </a:solidFill>
                <a:latin typeface="Avenir Next LT Pro" panose="020B0504020202020204" pitchFamily="34" charset="77"/>
              </a:defRPr>
            </a:lvl1pPr>
          </a:lstStyle>
          <a:p>
            <a:fld id="{D156BFF5-A11A-234E-A308-E7366A2858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8A557EA6-ABC6-F740-833E-ED900088C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5729" y="944457"/>
            <a:ext cx="5108943" cy="1130788"/>
          </a:xfrm>
        </p:spPr>
        <p:txBody>
          <a:bodyPr anchor="t" anchorCtr="0">
            <a:normAutofit/>
          </a:bodyPr>
          <a:lstStyle>
            <a:lvl1pPr>
              <a:defRPr sz="5400">
                <a:solidFill>
                  <a:schemeClr val="bg2">
                    <a:lumMod val="75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EF6BE1F8-2B6C-B747-9F21-ECF2386BED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05727" y="2125820"/>
            <a:ext cx="5108943" cy="3787723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>
                <a:solidFill>
                  <a:schemeClr val="bg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99200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CB042B-EDBE-164C-9074-51EBD64357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768C1E3-BF37-F647-A9CC-2D17F7D758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6/15/XX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A364748-85A7-FB43-9595-55ADAB9F8E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81000" y="6356350"/>
            <a:ext cx="1104900" cy="365125"/>
          </a:xfrm>
          <a:prstGeom prst="rect">
            <a:avLst/>
          </a:prstGeom>
        </p:spPr>
        <p:txBody>
          <a:bodyPr anchor="ctr"/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D156BFF5-A11A-234E-A308-E7366A2858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7" r:id="rId2"/>
    <p:sldLayoutId id="2147483669" r:id="rId3"/>
    <p:sldLayoutId id="2147483650" r:id="rId4"/>
    <p:sldLayoutId id="2147483658" r:id="rId5"/>
    <p:sldLayoutId id="2147483668" r:id="rId6"/>
    <p:sldLayoutId id="2147483651" r:id="rId7"/>
    <p:sldLayoutId id="2147483664" r:id="rId8"/>
    <p:sldLayoutId id="2147483652" r:id="rId9"/>
    <p:sldLayoutId id="2147483653" r:id="rId10"/>
    <p:sldLayoutId id="2147483663" r:id="rId11"/>
    <p:sldLayoutId id="2147483660" r:id="rId12"/>
    <p:sldLayoutId id="2147483654" r:id="rId13"/>
    <p:sldLayoutId id="2147483666" r:id="rId14"/>
    <p:sldLayoutId id="2147483659" r:id="rId15"/>
    <p:sldLayoutId id="2147483655" r:id="rId16"/>
    <p:sldLayoutId id="2147483661" r:id="rId17"/>
    <p:sldLayoutId id="2147483662" r:id="rId18"/>
    <p:sldLayoutId id="2147483656" r:id="rId19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uowtsd-my.sharepoint.com/:v:/r/personal/2206244_student_uwtsd_ac_uk/Documents/Recording-20231027_212441.webm?csf=1&amp;web=1&amp;e=hghhZ5&amp;nav=eyJyZWZlcnJhbEluZm8iOnsicmVmZXJyYWxBcHAiOiJTdHJlYW1XZWJBcHAiLCJyZWZlcnJhbFZpZXciOiJTaGFyZURpYWxvZyIsInJlZmVycmFsQXBwUGxhdGZvcm0iOiJXZWIiLCJyZWZlcnJhbE1vZGUiOiJ2aWV3In19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6">
            <a:extLst>
              <a:ext uri="{FF2B5EF4-FFF2-40B4-BE49-F238E27FC236}">
                <a16:creationId xmlns:a16="http://schemas.microsoft.com/office/drawing/2014/main" id="{FC7BF861-A2E4-494A-9D38-58474C648302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/>
          <a:stretch/>
        </p:blipFill>
        <p:spPr>
          <a:xfrm>
            <a:off x="456272" y="-1"/>
            <a:ext cx="5178129" cy="5178129"/>
          </a:xfrm>
          <a:noFill/>
        </p:spPr>
      </p:pic>
      <p:sp>
        <p:nvSpPr>
          <p:cNvPr id="40" name="Footer Placeholder 2">
            <a:extLst>
              <a:ext uri="{FF2B5EF4-FFF2-40B4-BE49-F238E27FC236}">
                <a16:creationId xmlns:a16="http://schemas.microsoft.com/office/drawing/2014/main" id="{C7925540-8D03-3DF4-D790-C99EB996086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23850" y="5895976"/>
            <a:ext cx="5397375" cy="825500"/>
          </a:xfrm>
        </p:spPr>
        <p:txBody>
          <a:bodyPr/>
          <a:lstStyle/>
          <a:p>
            <a:pPr algn="ctr">
              <a:spcAft>
                <a:spcPts val="600"/>
              </a:spcAft>
            </a:pPr>
            <a:r>
              <a:rPr lang="en-US" sz="1600" b="1" dirty="0"/>
              <a:t>DIVERSITY HOTEL &amp; SPA LONDON</a:t>
            </a:r>
          </a:p>
        </p:txBody>
      </p:sp>
      <p:sp>
        <p:nvSpPr>
          <p:cNvPr id="29" name="Title 28">
            <a:extLst>
              <a:ext uri="{FF2B5EF4-FFF2-40B4-BE49-F238E27FC236}">
                <a16:creationId xmlns:a16="http://schemas.microsoft.com/office/drawing/2014/main" id="{FE3864CD-34AE-44AD-9AE5-19255E6433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6156" y="643812"/>
            <a:ext cx="5650490" cy="3861513"/>
          </a:xfrm>
        </p:spPr>
        <p:txBody>
          <a:bodyPr anchor="t">
            <a:normAutofit/>
          </a:bodyPr>
          <a:lstStyle/>
          <a:p>
            <a:pPr algn="ctr"/>
            <a:r>
              <a:rPr lang="en-US" sz="4000" b="1" dirty="0">
                <a:latin typeface="+mn-lt"/>
                <a:ea typeface="+mn-ea"/>
                <a:cs typeface="+mn-cs"/>
              </a:rPr>
              <a:t>Benefits of multilingualism</a:t>
            </a:r>
            <a:br>
              <a:rPr lang="en-US" sz="4000" b="1" dirty="0">
                <a:latin typeface="+mn-lt"/>
                <a:ea typeface="+mn-ea"/>
                <a:cs typeface="+mn-cs"/>
              </a:rPr>
            </a:br>
            <a:br>
              <a:rPr lang="en-US" sz="4000" b="1" dirty="0">
                <a:latin typeface="+mn-lt"/>
                <a:ea typeface="+mn-ea"/>
                <a:cs typeface="+mn-cs"/>
              </a:rPr>
            </a:br>
            <a:r>
              <a:rPr lang="en-US" sz="4000" b="1" dirty="0">
                <a:latin typeface="+mn-lt"/>
                <a:ea typeface="+mn-ea"/>
                <a:cs typeface="+mn-cs"/>
              </a:rPr>
              <a:t>The importance of language awareness skills for hotel staff</a:t>
            </a:r>
          </a:p>
        </p:txBody>
      </p:sp>
      <p:sp>
        <p:nvSpPr>
          <p:cNvPr id="20" name="Subtitle 19">
            <a:extLst>
              <a:ext uri="{FF2B5EF4-FFF2-40B4-BE49-F238E27FC236}">
                <a16:creationId xmlns:a16="http://schemas.microsoft.com/office/drawing/2014/main" id="{B069F010-04B4-4EB7-8DFA-29084F8AA1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3165" y="5578474"/>
            <a:ext cx="4983480" cy="1133475"/>
          </a:xfrm>
        </p:spPr>
        <p:txBody>
          <a:bodyPr>
            <a:normAutofit fontScale="92500" lnSpcReduction="10000"/>
          </a:bodyPr>
          <a:lstStyle/>
          <a:p>
            <a:endParaRPr lang="en-US" sz="1600" dirty="0">
              <a:latin typeface="+mn-lt"/>
              <a:ea typeface="+mn-ea"/>
              <a:cs typeface="+mn-cs"/>
            </a:endParaRPr>
          </a:p>
          <a:p>
            <a:pPr algn="r"/>
            <a:r>
              <a:rPr lang="en-US" sz="2800" dirty="0"/>
              <a:t>HOTEL MANAGER</a:t>
            </a:r>
          </a:p>
          <a:p>
            <a:pPr algn="r"/>
            <a:r>
              <a:rPr lang="en-US" sz="2800" dirty="0">
                <a:latin typeface="+mn-lt"/>
                <a:ea typeface="+mn-ea"/>
                <a:cs typeface="+mn-cs"/>
              </a:rPr>
              <a:t>Ovidiu Trasc</a:t>
            </a:r>
            <a:endParaRPr lang="en-US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08AFB1-DD2A-33D6-3776-304964A2F97E}"/>
              </a:ext>
            </a:extLst>
          </p:cNvPr>
          <p:cNvSpPr txBox="1"/>
          <p:nvPr/>
        </p:nvSpPr>
        <p:spPr>
          <a:xfrm>
            <a:off x="7253578" y="5178128"/>
            <a:ext cx="45924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Recording-20231027_212441.webm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2943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8" descr="A group of people with speech bubbles&#10;&#10;Description automatically generated">
            <a:extLst>
              <a:ext uri="{FF2B5EF4-FFF2-40B4-BE49-F238E27FC236}">
                <a16:creationId xmlns:a16="http://schemas.microsoft.com/office/drawing/2014/main" id="{E199FA02-303A-6D45-82F1-459701E5263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tretch/>
        </p:blipFill>
        <p:spPr>
          <a:xfrm>
            <a:off x="9053538" y="1859769"/>
            <a:ext cx="3138461" cy="3138461"/>
          </a:xfrm>
          <a:prstGeom prst="rect">
            <a:avLst/>
          </a:prstGeom>
          <a:noFill/>
          <a:ln>
            <a:noFill/>
          </a:ln>
          <a:effectLst>
            <a:softEdge rad="11250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C543F67-9C70-4748-8C0C-3A7863422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679" y="279918"/>
            <a:ext cx="8052748" cy="1203782"/>
          </a:xfrm>
        </p:spPr>
        <p:txBody>
          <a:bodyPr anchor="ctr">
            <a:noAutofit/>
          </a:bodyPr>
          <a:lstStyle/>
          <a:p>
            <a:r>
              <a:rPr lang="en-US" sz="4400" b="1" dirty="0">
                <a:latin typeface="+mn-lt"/>
                <a:ea typeface="+mn-ea"/>
                <a:cs typeface="+mn-cs"/>
              </a:rPr>
              <a:t>Benefits of multilingualism</a:t>
            </a:r>
            <a:endParaRPr lang="en-US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371F2-DBA5-415A-82C8-651F587B85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679" y="1651518"/>
            <a:ext cx="3840480" cy="4076268"/>
          </a:xfrm>
        </p:spPr>
        <p:txBody>
          <a:bodyPr vert="horz" lIns="91440" tIns="45720" rIns="91440" bIns="45720" rtlCol="0">
            <a:norm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GB" sz="2000" dirty="0">
                <a:effectLst/>
              </a:rPr>
              <a:t>Diversity Hotel &amp; Spa London is dedicated to offering exceptional guest experiences. </a:t>
            </a:r>
          </a:p>
          <a:p>
            <a:pPr algn="just"/>
            <a:endParaRPr lang="en-GB" sz="2000" dirty="0">
              <a:effectLst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GB" sz="2000" dirty="0"/>
              <a:t>Multilingualism represents the capacity to offer services in a variety of languages and in different departments.</a:t>
            </a:r>
            <a:endParaRPr lang="en-GB" sz="2000" dirty="0">
              <a:effectLst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EB70EF-D854-7444-A908-7D44B3F070C3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994787" y="1621238"/>
            <a:ext cx="3706761" cy="4378346"/>
          </a:xfrm>
        </p:spPr>
        <p:txBody>
          <a:bodyPr>
            <a:normAutofit fontScale="92500"/>
          </a:bodyPr>
          <a:lstStyle/>
          <a:p>
            <a:r>
              <a:rPr lang="en-US" sz="2800" dirty="0"/>
              <a:t>Benefits:</a:t>
            </a:r>
          </a:p>
          <a:p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GB" sz="2200" dirty="0"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GB" sz="2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akes guests feel valued, resulting in increased guest satisfaction and loyalty.</a:t>
            </a:r>
          </a:p>
          <a:p>
            <a:pPr algn="just"/>
            <a:endParaRPr lang="en-GB" sz="2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GB" sz="2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Expanded Market Reach</a:t>
            </a:r>
            <a:r>
              <a:rPr lang="en-GB" sz="2200" dirty="0">
                <a:ea typeface="Calibri" panose="020F0502020204030204" pitchFamily="34" charset="0"/>
                <a:cs typeface="Times New Roman" panose="02020603050405020304" pitchFamily="18" charset="0"/>
              </a:rPr>
              <a:t> – can attract more </a:t>
            </a:r>
            <a:r>
              <a:rPr lang="en-GB" sz="2200" dirty="0" err="1">
                <a:ea typeface="Calibri" panose="020F0502020204030204" pitchFamily="34" charset="0"/>
                <a:cs typeface="Times New Roman" panose="02020603050405020304" pitchFamily="18" charset="0"/>
              </a:rPr>
              <a:t>turists</a:t>
            </a:r>
            <a:endParaRPr lang="en-GB" sz="22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en-GB" sz="22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GB" sz="2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Cultural Sensitivity -  gain respect by being polite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/>
          </a:p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B02271-C6DE-6E41-A32C-C5C8E20BCF4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2865020" y="6356350"/>
            <a:ext cx="3298065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b="1"/>
              <a:t>DIVERSITY HOTEL &amp; SPA LONDON</a:t>
            </a:r>
          </a:p>
        </p:txBody>
      </p:sp>
    </p:spTree>
    <p:extLst>
      <p:ext uri="{BB962C8B-B14F-4D97-AF65-F5344CB8AC3E}">
        <p14:creationId xmlns:p14="http://schemas.microsoft.com/office/powerpoint/2010/main" val="1639799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5A3C17F2-8CAE-CB4B-AD91-67E2E1897A51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/>
          <a:srcRect t="2846" r="2" b="12138"/>
          <a:stretch/>
        </p:blipFill>
        <p:spPr>
          <a:xfrm>
            <a:off x="0" y="-1"/>
            <a:ext cx="6090674" cy="5178129"/>
          </a:xfr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1341FE-CFC3-B149-B1AD-9ABF77587E8D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2095500" y="6134100"/>
            <a:ext cx="3625725" cy="587375"/>
          </a:xfrm>
        </p:spPr>
        <p:txBody>
          <a:bodyPr anchor="ctr">
            <a:noAutofit/>
          </a:bodyPr>
          <a:lstStyle/>
          <a:p>
            <a:pPr>
              <a:spcAft>
                <a:spcPts val="600"/>
              </a:spcAft>
            </a:pPr>
            <a:r>
              <a:rPr lang="en-US" sz="1600" b="1" dirty="0"/>
              <a:t>DIVERSITY HOTEL &amp; SPA LONDON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60295B-54B9-4937-90E3-BAB9CE69E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3591" y="476249"/>
            <a:ext cx="5131081" cy="1598995"/>
          </a:xfrm>
        </p:spPr>
        <p:txBody>
          <a:bodyPr anchor="t">
            <a:normAutofit/>
          </a:bodyPr>
          <a:lstStyle/>
          <a:p>
            <a:r>
              <a:rPr lang="en-US" sz="4400" b="1" dirty="0">
                <a:latin typeface="+mn-lt"/>
              </a:rPr>
              <a:t>France</a:t>
            </a:r>
            <a:r>
              <a:rPr lang="en-US" sz="4800" b="1" dirty="0">
                <a:latin typeface="+mn-lt"/>
              </a:rPr>
              <a:t> </a:t>
            </a:r>
            <a:br>
              <a:rPr lang="en-US" b="1" dirty="0">
                <a:latin typeface="+mn-lt"/>
              </a:rPr>
            </a:br>
            <a:r>
              <a:rPr lang="en-US" sz="4400" b="1" dirty="0">
                <a:latin typeface="+mn-lt"/>
              </a:rPr>
              <a:t>French language</a:t>
            </a:r>
            <a:endParaRPr lang="en-US" b="1" dirty="0">
              <a:latin typeface="+mn-lt"/>
            </a:endParaRP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1B01053B-AA1F-C347-B77C-A605CEFFEB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83589" y="2084832"/>
            <a:ext cx="5131081" cy="4571746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000" dirty="0">
                <a:effectLst/>
              </a:rPr>
              <a:t>French is the official language in France</a:t>
            </a:r>
            <a:r>
              <a:rPr lang="en-GB" sz="2000" dirty="0"/>
              <a:t> and other 27 countries.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000" dirty="0"/>
              <a:t>It is a romance language.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000" dirty="0"/>
              <a:t>Over 270 million speakers all over the world.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000" dirty="0"/>
              <a:t>French it is not heavy to learn and </a:t>
            </a: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it is a very </a:t>
            </a:r>
            <a:r>
              <a:rPr lang="en-GB" sz="2000" dirty="0"/>
              <a:t>often spoken language.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GB" dirty="0"/>
          </a:p>
          <a:p>
            <a:endParaRPr lang="en-GB" dirty="0">
              <a:effectLst/>
            </a:endParaRPr>
          </a:p>
          <a:p>
            <a:endParaRPr lang="en-US" dirty="0"/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35F3548B-FF7A-3910-1A3E-D42D07DFDCBE}"/>
              </a:ext>
            </a:extLst>
          </p:cNvPr>
          <p:cNvSpPr txBox="1">
            <a:spLocks/>
          </p:cNvSpPr>
          <p:nvPr/>
        </p:nvSpPr>
        <p:spPr>
          <a:xfrm>
            <a:off x="6699380" y="201422"/>
            <a:ext cx="4786604" cy="27805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400"/>
              </a:spcBef>
              <a:buFont typeface="Arial" panose="020B0604020202020204" pitchFamily="34" charset="0"/>
              <a:buNone/>
              <a:defRPr sz="1600" b="1" kern="1200">
                <a:solidFill>
                  <a:schemeClr val="bg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400"/>
              </a:spcBef>
              <a:buFont typeface="Arial" panose="020B0604020202020204" pitchFamily="34" charset="0"/>
              <a:buNone/>
              <a:defRPr sz="1600" kern="1200">
                <a:solidFill>
                  <a:schemeClr val="bg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797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A611BA3-0C1D-FA4F-BF9F-1DFB417CE15E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tretch/>
        </p:blipFill>
        <p:spPr>
          <a:xfrm>
            <a:off x="0" y="1523999"/>
            <a:ext cx="6096000" cy="3810000"/>
          </a:xfr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8138A59-D689-8B40-B9C0-3584DE438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9458" y="541176"/>
            <a:ext cx="5535560" cy="982823"/>
          </a:xfrm>
        </p:spPr>
        <p:txBody>
          <a:bodyPr anchor="t">
            <a:normAutofit/>
          </a:bodyPr>
          <a:lstStyle/>
          <a:p>
            <a:r>
              <a:rPr lang="en-US" sz="24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+mn-lt"/>
              </a:rPr>
              <a:t>Polite/impolite in business context</a:t>
            </a:r>
            <a:endParaRPr lang="en-US" sz="4000" b="1" dirty="0">
              <a:solidFill>
                <a:schemeClr val="bg2">
                  <a:lumMod val="40000"/>
                  <a:lumOff val="60000"/>
                </a:schemeClr>
              </a:solidFill>
              <a:latin typeface="+mn-lt"/>
            </a:endParaRP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ADF5F925-E0BB-549B-5AA5-2811F379F7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88916" y="1366685"/>
            <a:ext cx="5288452" cy="4540340"/>
          </a:xfrm>
        </p:spPr>
        <p:txBody>
          <a:bodyPr>
            <a:normAutofit/>
          </a:bodyPr>
          <a:lstStyle/>
          <a:p>
            <a:pPr algn="just"/>
            <a:r>
              <a:rPr lang="en-US" sz="1800" b="1" dirty="0"/>
              <a:t>Create a positive and welcoming environment. Polite expressions: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fr-FR" sz="1800" b="1" dirty="0"/>
              <a:t>"Nous sommes à votre disposition" (</a:t>
            </a:r>
            <a:r>
              <a:rPr lang="fr-FR" sz="1800" b="1" dirty="0" err="1"/>
              <a:t>We</a:t>
            </a:r>
            <a:r>
              <a:rPr lang="fr-FR" sz="1800" b="1" dirty="0"/>
              <a:t> are at </a:t>
            </a:r>
            <a:r>
              <a:rPr lang="fr-FR" sz="1800" b="1" dirty="0" err="1"/>
              <a:t>your</a:t>
            </a:r>
            <a:r>
              <a:rPr lang="fr-FR" sz="1800" b="1" dirty="0"/>
              <a:t> service)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fr-FR" sz="1800" b="1" dirty="0"/>
              <a:t>"Bonjour et bienvenue" (Good </a:t>
            </a:r>
            <a:r>
              <a:rPr lang="fr-FR" sz="1800" b="1" dirty="0" err="1"/>
              <a:t>afternoon</a:t>
            </a:r>
            <a:r>
              <a:rPr lang="fr-FR" sz="1800" b="1" dirty="0"/>
              <a:t> and </a:t>
            </a:r>
            <a:r>
              <a:rPr lang="fr-FR" sz="1800" b="1" dirty="0" err="1"/>
              <a:t>welcome</a:t>
            </a:r>
            <a:r>
              <a:rPr lang="fr-FR" sz="1800" b="1" dirty="0"/>
              <a:t>)</a:t>
            </a:r>
          </a:p>
          <a:p>
            <a:pPr algn="just"/>
            <a:r>
              <a:rPr lang="fr-FR" sz="1800" b="1" dirty="0" err="1"/>
              <a:t>Impolite</a:t>
            </a:r>
            <a:r>
              <a:rPr lang="fr-FR" sz="1800" b="1" dirty="0"/>
              <a:t> expressions: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fr-FR" sz="1800" b="1" dirty="0"/>
              <a:t>"Qu'est-ce que vous voulez?" (</a:t>
            </a:r>
            <a:r>
              <a:rPr lang="fr-FR" sz="1800" b="1" dirty="0" err="1"/>
              <a:t>What</a:t>
            </a:r>
            <a:r>
              <a:rPr lang="fr-FR" sz="1800" b="1" dirty="0"/>
              <a:t> do </a:t>
            </a:r>
            <a:r>
              <a:rPr lang="fr-FR" sz="1800" b="1" dirty="0" err="1"/>
              <a:t>you</a:t>
            </a:r>
            <a:r>
              <a:rPr lang="fr-FR" sz="1800" b="1" dirty="0"/>
              <a:t> </a:t>
            </a:r>
            <a:r>
              <a:rPr lang="fr-FR" sz="1800" b="1" dirty="0" err="1"/>
              <a:t>want</a:t>
            </a:r>
            <a:r>
              <a:rPr lang="fr-FR" sz="1800" b="1" dirty="0"/>
              <a:t>?)</a:t>
            </a:r>
          </a:p>
          <a:p>
            <a:pPr algn="just"/>
            <a:endParaRPr lang="fr-FR" sz="2000" dirty="0">
              <a:latin typeface="Segoe UI Historic" panose="020B0502040204020203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endParaRPr lang="en-US" dirty="0"/>
          </a:p>
        </p:txBody>
      </p:sp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123CEB91-69E7-59D0-3950-5A4E1B86118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1000125" y="6242180"/>
            <a:ext cx="4143375" cy="479295"/>
          </a:xfrm>
        </p:spPr>
        <p:txBody>
          <a:bodyPr/>
          <a:lstStyle/>
          <a:p>
            <a:pPr algn="ctr">
              <a:spcAft>
                <a:spcPts val="600"/>
              </a:spcAft>
            </a:pPr>
            <a:r>
              <a:rPr lang="en-US" sz="1600" b="1" dirty="0">
                <a:solidFill>
                  <a:schemeClr val="bg2"/>
                </a:solidFill>
              </a:rPr>
              <a:t>DIVERSITY HOTEL &amp; SPA LONDON</a:t>
            </a:r>
          </a:p>
        </p:txBody>
      </p:sp>
    </p:spTree>
    <p:extLst>
      <p:ext uri="{BB962C8B-B14F-4D97-AF65-F5344CB8AC3E}">
        <p14:creationId xmlns:p14="http://schemas.microsoft.com/office/powerpoint/2010/main" val="2031832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818E3-8654-944F-A7C0-63D7DCA61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748" y="447317"/>
            <a:ext cx="7879702" cy="97405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chemeClr val="bg2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The importance of language </a:t>
            </a:r>
            <a:br>
              <a:rPr lang="en-US" sz="3200" b="1" dirty="0">
                <a:solidFill>
                  <a:schemeClr val="bg2">
                    <a:lumMod val="7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en-US" sz="3200" b="1" dirty="0">
                <a:solidFill>
                  <a:schemeClr val="bg2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awareness skills for hotel staff</a:t>
            </a:r>
            <a:endParaRPr lang="en-US" sz="32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8C59551D-7638-1748-A5AF-6DB155AD197A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2"/>
          <a:srcRect/>
          <a:stretch/>
        </p:blipFill>
        <p:spPr>
          <a:xfrm>
            <a:off x="8229600" y="0"/>
            <a:ext cx="3973116" cy="6858000"/>
          </a:xfrm>
        </p:spPr>
      </p:pic>
      <p:sp>
        <p:nvSpPr>
          <p:cNvPr id="10" name="Footer Placeholder 5">
            <a:extLst>
              <a:ext uri="{FF2B5EF4-FFF2-40B4-BE49-F238E27FC236}">
                <a16:creationId xmlns:a16="http://schemas.microsoft.com/office/drawing/2014/main" id="{15C6B43A-AE20-B5AD-E332-72198790F059}"/>
              </a:ext>
            </a:extLst>
          </p:cNvPr>
          <p:cNvSpPr txBox="1">
            <a:spLocks/>
          </p:cNvSpPr>
          <p:nvPr/>
        </p:nvSpPr>
        <p:spPr>
          <a:xfrm>
            <a:off x="2463282" y="6167535"/>
            <a:ext cx="4366726" cy="5398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7200" kern="120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600"/>
              </a:spcAft>
            </a:pPr>
            <a:r>
              <a:rPr lang="en-US" sz="1600" b="1" dirty="0"/>
              <a:t>DIVERSITY HOTEL &amp; SPA LONDON</a:t>
            </a:r>
          </a:p>
        </p:txBody>
      </p:sp>
      <p:graphicFrame>
        <p:nvGraphicFramePr>
          <p:cNvPr id="35" name="Diagram 34">
            <a:extLst>
              <a:ext uri="{FF2B5EF4-FFF2-40B4-BE49-F238E27FC236}">
                <a16:creationId xmlns:a16="http://schemas.microsoft.com/office/drawing/2014/main" id="{A3D4FB48-EAC7-2779-5DB4-7B2B9003C4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06100963"/>
              </p:ext>
            </p:extLst>
          </p:nvPr>
        </p:nvGraphicFramePr>
        <p:xfrm>
          <a:off x="776748" y="1671484"/>
          <a:ext cx="6479458" cy="43163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230337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172E4B4-924E-4AE5-99D4-28252D92E9B9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83771" y="2331956"/>
            <a:ext cx="4950041" cy="3891561"/>
          </a:xfrm>
        </p:spPr>
        <p:txBody>
          <a:bodyPr>
            <a:normAutofit/>
          </a:bodyPr>
          <a:lstStyle/>
          <a:p>
            <a:r>
              <a:rPr lang="en-ZA" sz="1800" dirty="0"/>
              <a:t>We conclude with the following:</a:t>
            </a:r>
          </a:p>
          <a:p>
            <a:endParaRPr lang="en-ZA" sz="1800" dirty="0"/>
          </a:p>
          <a:p>
            <a:pPr algn="just"/>
            <a:r>
              <a:rPr lang="en-US" sz="2000" b="0" i="0" dirty="0">
                <a:solidFill>
                  <a:srgbClr val="050505"/>
                </a:solidFill>
                <a:effectLst/>
              </a:rPr>
              <a:t>Overall, multilingualism is a valuable asset for the hospitality industry, fostering positive guest experiences and business growth.</a:t>
            </a:r>
          </a:p>
          <a:p>
            <a:pPr algn="just"/>
            <a:endParaRPr lang="en-US" sz="2000" b="0" dirty="0">
              <a:solidFill>
                <a:srgbClr val="050505"/>
              </a:solidFill>
            </a:endParaRPr>
          </a:p>
          <a:p>
            <a:pPr algn="just"/>
            <a:r>
              <a:rPr lang="en-US" sz="2000" b="0" dirty="0">
                <a:solidFill>
                  <a:srgbClr val="050505"/>
                </a:solidFill>
              </a:rPr>
              <a:t>Having French speaking employees will definitely help improving our French guests satisfaction and exceed their expectation.</a:t>
            </a:r>
            <a:endParaRPr lang="en-US" sz="2000" dirty="0"/>
          </a:p>
        </p:txBody>
      </p:sp>
      <p:pic>
        <p:nvPicPr>
          <p:cNvPr id="17" name="Picture Placeholder 11">
            <a:extLst>
              <a:ext uri="{FF2B5EF4-FFF2-40B4-BE49-F238E27FC236}">
                <a16:creationId xmlns:a16="http://schemas.microsoft.com/office/drawing/2014/main" id="{75A20B53-1A02-4330-85D3-A16EBD2ABC1E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/>
          <a:srcRect/>
          <a:stretch/>
        </p:blipFill>
        <p:spPr>
          <a:xfrm>
            <a:off x="6372808" y="1857757"/>
            <a:ext cx="5717651" cy="4824182"/>
          </a:xfrm>
        </p:spPr>
      </p:pic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D5F2EC6F-7B91-4DEE-AB80-CFAFDF2F092B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>
          <a:xfrm>
            <a:off x="2034073" y="6356350"/>
            <a:ext cx="371361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sz="1600" b="1" dirty="0"/>
              <a:t>DIVERSITY HOTEL &amp; SPA LONDON</a:t>
            </a:r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303CAE6B-8DF9-4B47-8A2E-925D8CB42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16" y="376583"/>
            <a:ext cx="11320272" cy="892552"/>
          </a:xfrm>
        </p:spPr>
        <p:txBody>
          <a:bodyPr/>
          <a:lstStyle/>
          <a:p>
            <a:r>
              <a:rPr lang="en-US" b="1" dirty="0">
                <a:latin typeface="+mn-lt"/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19339252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C9B2EB9B-06F5-9D45-BA89-AAB04D228C97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l="8950" r="8950"/>
          <a:stretch/>
        </p:blipFill>
        <p:spPr>
          <a:xfrm>
            <a:off x="20" y="-1"/>
            <a:ext cx="6090654" cy="5178129"/>
          </a:xfr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2D1A202-23A3-4F3A-AA92-0172C8D2D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0856" y="786581"/>
            <a:ext cx="5131081" cy="924232"/>
          </a:xfrm>
        </p:spPr>
        <p:txBody>
          <a:bodyPr anchor="t">
            <a:normAutofit/>
          </a:bodyPr>
          <a:lstStyle/>
          <a:p>
            <a:r>
              <a:rPr lang="en-US" sz="4000" b="1" dirty="0">
                <a:latin typeface="+mn-lt"/>
              </a:rPr>
              <a:t>References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4F80912-5A5B-8A40-B91A-17C7292CBD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38123" y="2074606"/>
            <a:ext cx="5276549" cy="4329794"/>
          </a:xfrm>
        </p:spPr>
        <p:txBody>
          <a:bodyPr>
            <a:norm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400" b="0" dirty="0">
                <a:ea typeface="Calibri" panose="020F0502020204030204" pitchFamily="34" charset="0"/>
                <a:cs typeface="Times New Roman" panose="02020603050405020304" pitchFamily="18" charset="0"/>
              </a:rPr>
              <a:t>Cobb, T., &amp; Horst, M. (2004). </a:t>
            </a:r>
            <a:r>
              <a:rPr lang="en-US" sz="1400" b="0" i="1" dirty="0">
                <a:ea typeface="Calibri" panose="020F0502020204030204" pitchFamily="34" charset="0"/>
                <a:cs typeface="Times New Roman" panose="02020603050405020304" pitchFamily="18" charset="0"/>
              </a:rPr>
              <a:t>Is there room for an academic word list in </a:t>
            </a:r>
            <a:r>
              <a:rPr lang="en-US" sz="1400" b="0" i="1" dirty="0" err="1"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US" sz="1400" b="0" i="1" dirty="0"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r>
              <a:rPr lang="en-US" sz="1400" b="0" dirty="0">
                <a:ea typeface="Calibri" panose="020F0502020204030204" pitchFamily="34" charset="0"/>
                <a:cs typeface="Times New Roman" panose="02020603050405020304" pitchFamily="18" charset="0"/>
              </a:rPr>
              <a:t>. In P. </a:t>
            </a:r>
            <a:r>
              <a:rPr lang="en-US" sz="1400" b="0" dirty="0" err="1">
                <a:ea typeface="Calibri" panose="020F0502020204030204" pitchFamily="34" charset="0"/>
                <a:cs typeface="Times New Roman" panose="02020603050405020304" pitchFamily="18" charset="0"/>
              </a:rPr>
              <a:t>Bogaards</a:t>
            </a:r>
            <a:r>
              <a:rPr lang="en-US" sz="1400" b="0" dirty="0">
                <a:ea typeface="Calibri" panose="020F0502020204030204" pitchFamily="34" charset="0"/>
                <a:cs typeface="Times New Roman" panose="02020603050405020304" pitchFamily="18" charset="0"/>
              </a:rPr>
              <a:t>, &amp; B. Laufer (Eds.), Vocabulary in a Second Language: selection, Acquisition, and testing (pp. 15–38). Amsterdam: John Benjamins Publishing.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400" b="0" dirty="0">
                <a:ea typeface="Calibri" panose="020F0502020204030204" pitchFamily="34" charset="0"/>
                <a:cs typeface="Times New Roman" panose="02020603050405020304" pitchFamily="18" charset="0"/>
              </a:rPr>
              <a:t>Hofstede, G., Hofstede, G. J., &amp; Minkov, M. (2005).</a:t>
            </a:r>
            <a:r>
              <a:rPr lang="en-US" sz="1400" b="0" i="1" dirty="0">
                <a:ea typeface="Calibri" panose="020F0502020204030204" pitchFamily="34" charset="0"/>
                <a:cs typeface="Times New Roman" panose="02020603050405020304" pitchFamily="18" charset="0"/>
              </a:rPr>
              <a:t> Cultures and organizations: Software of the mind </a:t>
            </a:r>
            <a:r>
              <a:rPr lang="en-US" sz="1400" b="0" dirty="0">
                <a:ea typeface="Calibri" panose="020F0502020204030204" pitchFamily="34" charset="0"/>
                <a:cs typeface="Times New Roman" panose="02020603050405020304" pitchFamily="18" charset="0"/>
              </a:rPr>
              <a:t>(Vol. 2). New York: </a:t>
            </a:r>
            <a:r>
              <a:rPr lang="en-US" sz="1400" b="0" dirty="0" err="1">
                <a:ea typeface="Calibri" panose="020F0502020204030204" pitchFamily="34" charset="0"/>
                <a:cs typeface="Times New Roman" panose="02020603050405020304" pitchFamily="18" charset="0"/>
              </a:rPr>
              <a:t>Mcgraw-hill</a:t>
            </a:r>
            <a:r>
              <a:rPr lang="en-US" sz="1400" b="0" dirty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400" b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García, M. (2018). </a:t>
            </a:r>
            <a:r>
              <a:rPr lang="en-GB" sz="1400" b="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Language Skills: A Competitive Advantage in the Hospitality Industry. </a:t>
            </a:r>
            <a:r>
              <a:rPr lang="en-GB" sz="1400" b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Hotel Management.</a:t>
            </a:r>
          </a:p>
          <a:p>
            <a:pPr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400" b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Smith, J. (2020). </a:t>
            </a:r>
            <a:r>
              <a:rPr lang="en-GB" sz="1400" b="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Importance of Multilingualism in the Hospitality Industry. </a:t>
            </a:r>
            <a:r>
              <a:rPr lang="en-GB" sz="1400" b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Hospitality Net.</a:t>
            </a:r>
            <a:endParaRPr lang="en-US" sz="1400" b="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400" b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Sullivan, L. (2019). </a:t>
            </a:r>
            <a:r>
              <a:rPr lang="en-GB" sz="1400" b="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5 Benefits of Being Multilingual in the Hotel Industry. </a:t>
            </a:r>
            <a:r>
              <a:rPr lang="en-GB" sz="1400" b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Glion Online.</a:t>
            </a:r>
            <a:endParaRPr lang="en-US" sz="1400" b="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1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695B8E-7BB0-7853-4658-D9626666A3FD}"/>
              </a:ext>
            </a:extLst>
          </p:cNvPr>
          <p:cNvSpPr txBox="1"/>
          <p:nvPr/>
        </p:nvSpPr>
        <p:spPr>
          <a:xfrm>
            <a:off x="1324946" y="6404400"/>
            <a:ext cx="367626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DIVERSITY HOTEL &amp; SPA LONDON</a:t>
            </a:r>
          </a:p>
        </p:txBody>
      </p:sp>
    </p:spTree>
    <p:extLst>
      <p:ext uri="{BB962C8B-B14F-4D97-AF65-F5344CB8AC3E}">
        <p14:creationId xmlns:p14="http://schemas.microsoft.com/office/powerpoint/2010/main" val="4450706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tro">
      <a:dk1>
        <a:srgbClr val="000000"/>
      </a:dk1>
      <a:lt1>
        <a:srgbClr val="FFFFFF"/>
      </a:lt1>
      <a:dk2>
        <a:srgbClr val="5198A8"/>
      </a:dk2>
      <a:lt2>
        <a:srgbClr val="2C557F"/>
      </a:lt2>
      <a:accent1>
        <a:srgbClr val="DDDD64"/>
      </a:accent1>
      <a:accent2>
        <a:srgbClr val="54CBAD"/>
      </a:accent2>
      <a:accent3>
        <a:srgbClr val="D67100"/>
      </a:accent3>
      <a:accent4>
        <a:srgbClr val="5E5E5E"/>
      </a:accent4>
      <a:accent5>
        <a:srgbClr val="FE9B00"/>
      </a:accent5>
      <a:accent6>
        <a:srgbClr val="EFD297"/>
      </a:accent6>
      <a:hlink>
        <a:srgbClr val="0563C1"/>
      </a:hlink>
      <a:folHlink>
        <a:srgbClr val="954F72"/>
      </a:folHlink>
    </a:clrScheme>
    <a:fontScheme name="Custom 67">
      <a:majorFont>
        <a:latin typeface="Elephan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 Presentation_Win32_AP_v3" id="{B7215DE2-B322-4153-9A12-5392A12E490C}" vid="{33F9A6D6-DB0F-4F2C-8857-1CC4870F65B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F048ED03-4CA2-4E67-A31F-BFB9D58F7E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4082442-BE8F-4B88-A962-06CAFB98490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6DC9C0D-363F-4432-B359-E85FE78F4B34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Retro pitch deck</Template>
  <TotalTime>0</TotalTime>
  <Words>444</Words>
  <Application>Microsoft Office PowerPoint</Application>
  <PresentationFormat>Widescreen</PresentationFormat>
  <Paragraphs>54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Avenir Book</vt:lpstr>
      <vt:lpstr>Avenir Next LT Pro</vt:lpstr>
      <vt:lpstr>Calibri</vt:lpstr>
      <vt:lpstr>Elephant Pro</vt:lpstr>
      <vt:lpstr>Segoe UI Historic</vt:lpstr>
      <vt:lpstr>Wingdings</vt:lpstr>
      <vt:lpstr>Office Theme</vt:lpstr>
      <vt:lpstr>Benefits of multilingualism  The importance of language awareness skills for hotel staff</vt:lpstr>
      <vt:lpstr>Benefits of multilingualism</vt:lpstr>
      <vt:lpstr>France  French language</vt:lpstr>
      <vt:lpstr>Polite/impolite in business context</vt:lpstr>
      <vt:lpstr>The importance of language  awareness skills for hotel staff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Benefits of multilingualism  The importance of language awareness skills for hotel staff</dc:title>
  <dc:creator>Catalina Trasc</dc:creator>
  <cp:lastModifiedBy>Catalina Trasc</cp:lastModifiedBy>
  <cp:revision>3</cp:revision>
  <dcterms:created xsi:type="dcterms:W3CDTF">2023-10-23T19:45:36Z</dcterms:created>
  <dcterms:modified xsi:type="dcterms:W3CDTF">2023-10-27T20:34:43Z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