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  <p:sldId id="261" r:id="rId5"/>
    <p:sldId id="262" r:id="rId6"/>
    <p:sldId id="264" r:id="rId7"/>
    <p:sldId id="263" r:id="rId8"/>
    <p:sldId id="265" r:id="rId9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7D24A7-27E4-11BB-9A0D-353EAB7A9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9685AC75-D946-160A-A946-EF2B0514B8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4A6E60A-BD7E-C9BD-EA3E-8D75E3780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47688B3-A91D-60C4-22B2-4D8C533BE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C4ECC67-AD55-CC52-8DAC-D1EBBDAB3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481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44288BB-606E-8F3E-73A0-542FF55AF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9F35B2D-DDEE-082F-F498-08DE00998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78698D-5FA4-94AC-4013-99F26EFF5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F2124E7-AE56-4191-91FA-6E88274F5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69EFAFC-FFB9-839B-C2BE-9229D45DE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42335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BC561D9-162E-613F-9A32-89B28230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09EB3C97-B833-AAE5-B94A-0820FAD8A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1874CCF-91CF-401B-FE45-0F242B319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9C6B0C6-E078-3769-4BE4-40494978A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3779223-BDB0-0212-DC34-0175732A8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35048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69E2705-D111-FB54-C6F2-13D7B4173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F9C2632-FD5E-8C61-6046-6E588DBBB3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DF9C5DF3-4392-19AF-6B64-FAB594E34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8712E1B-CA9A-6A80-7EFC-D5085E9E0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4131711-5810-282C-836C-BFE6F682F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779AFEB-E31A-C211-55D3-D5D8D78FE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93088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4934D7D-1148-5B24-6F81-C1472E60A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8FFB181-0A6E-2A5A-CA23-74C1D7E28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362A3FD5-6162-B939-8019-3616080A7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5ABBC6C3-5553-A55F-8DD0-C07295B446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D6815D06-A57A-638A-2A1F-9EB2042B1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9D27B746-C8F3-DCED-CBF1-22EEA0409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940BD823-57F8-E0B8-9F75-97613ED61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B0917EA2-53B3-C189-B626-6D118104B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73581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B6D6C43-F079-51F7-3ED7-BB744797B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B736DE95-DD20-C9F7-8F19-C3D11CA0F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D195B59E-89EE-AECF-F5EA-3DC195A85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6C639598-69D9-234F-DB51-2373052F3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69075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E7226AB9-E392-A4D7-4978-9B511144C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CA183499-9AD9-074E-D0A1-637B566A3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62E492EF-3D6F-A7F4-8CE9-89A93DBB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4675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191386A-D705-E4B6-5759-27E3F46A8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3CFC4FD-D062-FEF2-F74D-12B2AFDF9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B93E731A-B6D4-4E19-B05F-36DC8D99DD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B61B76E9-F902-9632-025B-0EB32F0B7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ED15AB67-3452-E945-6CBB-0034B8FB2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1FBC6119-AB73-9341-3931-E340FC43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8671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9345AAC-450F-FCF7-931C-90518B5F1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A1167B45-DAEE-B6A5-1D3C-05964E3117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474F45FD-09B6-9D52-82D0-9A65896A9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B837910-6A3A-3B19-021A-F0A28183C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9D7E543-F595-5663-58FB-6793E7A4E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3DC7BCF-AED3-B0F8-E3EF-29D61B9F3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5292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3E85AD6-032B-291D-B7B2-F904FB5B9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C8DAAA0D-4D43-DCF9-F949-CFC15BFC2A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BB087A0-E966-0D25-6CBC-AE1D3FA0A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E5CF06D-3B78-41AF-2D10-C0C91DEF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06BA9DE-0C33-1317-980D-38A47F38B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077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74ECE2A4-4739-BA93-E6AB-D100415A94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F72FE651-E1AE-D91C-47CB-69549588C2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69F0BFB-E6BE-2E00-AA52-83E8F2C68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F4D1C09-3149-3BF0-EC7C-624C3C884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FADB2E6-3248-A399-439A-1EEC06C6A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08423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66611AD4-7CE2-D176-60AD-2028999A3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A04284D2-FE6B-53B7-5054-6C336302A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507E31-E299-02F8-2846-293B68F4DF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8F6A139-3440-26B9-F88B-4155558BD0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F20D98F-5E2C-C2F9-799C-25D08FE8D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5770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gramme-courses/undergraduate/architecture-construction-and-environment/energy-and-environmenta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progetto-iene5-un-seminario-su-team-multiculturali-in-sanita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s.financialcontent.com/dailynews/article/bizwire-2025-1-8-karl-storz-acquires-medical-business-of-visual-collaboration-software-company-t1v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2bproductive.blogspot.com/2010/07/leadership-in-stages-of-team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mssolutionsint.blogspot.com/2014/11/in-flight-medical-emergencies-be.html?spref=pi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lavorare-come-infermiere/inghilterra-condizioni-contrattuali-nh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quoimedia.com/advance-care-planning-more-important-now-than-ever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s/healthcare-teamwork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F8DEF907-390A-A95D-42C3-889107CE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sz="4100"/>
              <a:t>Professional </a:t>
            </a:r>
            <a:br>
              <a:rPr lang="en-US" sz="4100"/>
            </a:br>
            <a:r>
              <a:rPr lang="en-US" sz="4100"/>
              <a:t>Development within Health and Social Care</a:t>
            </a:r>
            <a:endParaRPr lang="ro-RO" sz="410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028A38-E64C-24C4-C6CE-5749EA961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ro-RO" sz="2000" b="1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itchFamily="18" charset="0"/>
              </a:rPr>
              <a:t>Student name: 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Priboi Ioana </a:t>
            </a:r>
            <a:r>
              <a:rPr lang="ro-RO" sz="2000" b="1" dirty="0" err="1">
                <a:latin typeface="Times New Roman" panose="02020603050405020304" pitchFamily="18" charset="0"/>
                <a:cs typeface="Times New Roman" pitchFamily="18" charset="0"/>
              </a:rPr>
              <a:t>Madalina</a:t>
            </a: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itchFamily="18" charset="0"/>
              </a:rPr>
              <a:t>Student ID: 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2511525</a:t>
            </a: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Module </a:t>
            </a:r>
            <a:r>
              <a:rPr lang="ro-RO" sz="2000" b="1" dirty="0" err="1">
                <a:latin typeface="Times New Roman" panose="02020603050405020304" pitchFamily="18" charset="0"/>
                <a:cs typeface="Times New Roman" pitchFamily="18" charset="0"/>
              </a:rPr>
              <a:t>name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 :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 within Health and Social Care</a:t>
            </a: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code:LCHS4009_BIRM</a:t>
            </a: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</a:t>
            </a:r>
            <a:r>
              <a:rPr lang="ro-RO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leader:Rodney</a:t>
            </a: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Nagumo</a:t>
            </a: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ro-RO" sz="2000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5DD2A4B-07C9-A0BA-E22D-B8F248A4B6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805889"/>
            <a:ext cx="4788505" cy="251396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57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9F1842B6-D96C-186F-B4D4-B1DA212DD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23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0E884C2-6344-8DE7-CB21-C341BBD9B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3100"/>
              <a:t>Importance of Working in Teams in Health and Social Care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7E6E0F2-A5A2-85B4-51B1-F507B388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>
                <a:effectLst/>
              </a:rPr>
              <a:t>Teamwork is essential for providing </a:t>
            </a:r>
            <a:r>
              <a:rPr lang="ro-RO" sz="2000" b="1">
                <a:effectLst/>
              </a:rPr>
              <a:t>safe</a:t>
            </a:r>
            <a:r>
              <a:rPr lang="ro-RO" sz="2000">
                <a:effectLst/>
              </a:rPr>
              <a:t> and </a:t>
            </a:r>
            <a:r>
              <a:rPr lang="ro-RO" sz="2000" b="1">
                <a:effectLst/>
              </a:rPr>
              <a:t>effective care</a:t>
            </a:r>
            <a:r>
              <a:rPr lang="ro-RO" sz="2000">
                <a:effectLst/>
              </a:rPr>
              <a:t> in health and social care settings (Alsabri et al., 2022). Working in a team supports </a:t>
            </a:r>
            <a:r>
              <a:rPr lang="ro-RO" sz="2000" b="1">
                <a:effectLst/>
              </a:rPr>
              <a:t>multidisciplinary collaboration</a:t>
            </a:r>
            <a:r>
              <a:rPr lang="ro-RO" sz="2000">
                <a:effectLst/>
              </a:rPr>
              <a:t>. Strong teamwork skills help deliver </a:t>
            </a:r>
            <a:r>
              <a:rPr lang="ro-RO" sz="2000" b="1">
                <a:effectLst/>
              </a:rPr>
              <a:t>patient‑centred care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24564E32-FCDC-A6D2-5745-18E904095551}"/>
              </a:ext>
            </a:extLst>
          </p:cNvPr>
          <p:cNvSpPr txBox="1"/>
          <p:nvPr/>
        </p:nvSpPr>
        <p:spPr>
          <a:xfrm>
            <a:off x="6359121" y="6657945"/>
            <a:ext cx="331052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www.nurse24.it/infermiere/formazione/progetto-iene5-un-seminario-su-team-multiculturali-in-sani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87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A78854F-3E09-870B-B079-11702567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ro-RO" sz="4100" err="1"/>
              <a:t>Relevance</a:t>
            </a:r>
            <a:r>
              <a:rPr lang="ro-RO" sz="4100"/>
              <a:t> of </a:t>
            </a:r>
            <a:r>
              <a:rPr lang="ro-RO" sz="4100" err="1"/>
              <a:t>Teamwork</a:t>
            </a:r>
            <a:r>
              <a:rPr lang="ro-RO" sz="4100"/>
              <a:t> </a:t>
            </a:r>
            <a:r>
              <a:rPr lang="ro-RO" sz="4100" err="1"/>
              <a:t>to</a:t>
            </a:r>
            <a:r>
              <a:rPr lang="ro-RO" sz="4100"/>
              <a:t> Professional Practice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5EE6084-1FEA-ABD7-8BBB-EB2B64456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Teamwork can reduce </a:t>
            </a:r>
            <a:r>
              <a:rPr lang="ro-RO" sz="2000" b="1"/>
              <a:t>stress</a:t>
            </a:r>
            <a:r>
              <a:rPr lang="ro-RO" sz="2000"/>
              <a:t> among staff in health and social care (Luckin et al., 2024). Good teamwork improves </a:t>
            </a:r>
            <a:r>
              <a:rPr lang="ro-RO" sz="2000" b="1"/>
              <a:t>care coordination</a:t>
            </a:r>
            <a:r>
              <a:rPr lang="ro-RO" sz="2000"/>
              <a:t>, leading to better outcomes (Khatri et al., 2023). It also increases </a:t>
            </a:r>
            <a:r>
              <a:rPr lang="ro-RO" sz="2000" b="1"/>
              <a:t>service quality</a:t>
            </a:r>
            <a:r>
              <a:rPr lang="ro-RO" sz="2000"/>
              <a:t> and </a:t>
            </a:r>
            <a:r>
              <a:rPr lang="ro-RO" sz="2000" b="1"/>
              <a:t>patient satisfaction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BD636248-E570-FFD2-E363-D9DE273AD3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531" r="1343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4970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BD2047C-DEB7-8973-742D-518DA0F6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dirty="0" err="1"/>
              <a:t>Tuckman’s</a:t>
            </a:r>
            <a:r>
              <a:rPr lang="ro-RO" dirty="0"/>
              <a:t> Team </a:t>
            </a:r>
            <a:r>
              <a:rPr lang="ro-RO" dirty="0" err="1"/>
              <a:t>Development</a:t>
            </a:r>
            <a:r>
              <a:rPr lang="ro-RO" dirty="0"/>
              <a:t> Model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E82E956-DD2A-396C-36B9-28585C1A6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ro-RO" sz="2000" b="1">
                <a:effectLst/>
              </a:rPr>
              <a:t>Forming</a:t>
            </a:r>
            <a:r>
              <a:rPr lang="ro-RO" sz="2000">
                <a:effectLst/>
              </a:rPr>
              <a:t> – team members meet and understand their </a:t>
            </a:r>
            <a:r>
              <a:rPr lang="ro-RO" sz="2000" b="1">
                <a:effectLst/>
              </a:rPr>
              <a:t>roles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r>
              <a:rPr lang="ro-RO" sz="2000" b="1">
                <a:effectLst/>
              </a:rPr>
              <a:t>Storming</a:t>
            </a:r>
            <a:r>
              <a:rPr lang="ro-RO" sz="2000">
                <a:effectLst/>
              </a:rPr>
              <a:t> – disagreements appear, but help develop </a:t>
            </a:r>
            <a:r>
              <a:rPr lang="ro-RO" sz="2000" b="1">
                <a:effectLst/>
              </a:rPr>
              <a:t>collaboration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r>
              <a:rPr lang="ro-RO" sz="2000" b="1">
                <a:effectLst/>
              </a:rPr>
              <a:t>Norming</a:t>
            </a:r>
            <a:r>
              <a:rPr lang="ro-RO" sz="2000">
                <a:effectLst/>
              </a:rPr>
              <a:t> – communication becomes more </a:t>
            </a:r>
            <a:r>
              <a:rPr lang="ro-RO" sz="2000" b="1">
                <a:effectLst/>
              </a:rPr>
              <a:t>organised</a:t>
            </a:r>
            <a:r>
              <a:rPr lang="ro-RO" sz="2000">
                <a:effectLst/>
              </a:rPr>
              <a:t>, and support increases.</a:t>
            </a:r>
            <a:endParaRPr lang="ro-RO" sz="2000"/>
          </a:p>
          <a:p>
            <a:r>
              <a:rPr lang="ro-RO" sz="2000" b="1">
                <a:effectLst/>
              </a:rPr>
              <a:t>Performing</a:t>
            </a:r>
            <a:r>
              <a:rPr lang="ro-RO" sz="2000">
                <a:effectLst/>
              </a:rPr>
              <a:t> – the team works </a:t>
            </a:r>
            <a:r>
              <a:rPr lang="ro-RO" sz="2000" b="1">
                <a:effectLst/>
              </a:rPr>
              <a:t>confidently</a:t>
            </a:r>
            <a:r>
              <a:rPr lang="ro-RO" sz="2000">
                <a:effectLst/>
              </a:rPr>
              <a:t>, shares tasks, and provides </a:t>
            </a:r>
            <a:r>
              <a:rPr lang="ro-RO" sz="2000" b="1">
                <a:effectLst/>
              </a:rPr>
              <a:t>high‑quality care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BCE3B25D-9600-F07B-9529-10870764DA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758004"/>
            <a:ext cx="4788505" cy="2609735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458CDBD3-792C-0803-3721-B5398A3D2E07}"/>
              </a:ext>
            </a:extLst>
          </p:cNvPr>
          <p:cNvSpPr txBox="1"/>
          <p:nvPr/>
        </p:nvSpPr>
        <p:spPr>
          <a:xfrm>
            <a:off x="8497112" y="5167684"/>
            <a:ext cx="30107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2bproductive.blogspot.com/2010/07/leadership-in-stages-of-team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448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AAC0B02-15B0-4D5F-C9A9-32886A4FE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ro-RO" dirty="0" err="1"/>
              <a:t>Practical</a:t>
            </a:r>
            <a:r>
              <a:rPr lang="ro-RO" dirty="0"/>
              <a:t> </a:t>
            </a:r>
            <a:r>
              <a:rPr lang="ro-RO" dirty="0" err="1"/>
              <a:t>Example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9F27223-1BEE-41D4-A604-47BDE0490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>
                <a:effectLst/>
              </a:rPr>
              <a:t>If a patient’s condition changes </a:t>
            </a:r>
            <a:r>
              <a:rPr lang="ro-RO" sz="2000" b="1">
                <a:effectLst/>
              </a:rPr>
              <a:t>suddenly</a:t>
            </a:r>
            <a:r>
              <a:rPr lang="ro-RO" sz="2000">
                <a:effectLst/>
              </a:rPr>
              <a:t>, I would inform the </a:t>
            </a:r>
            <a:r>
              <a:rPr lang="ro-RO" sz="2000" b="1">
                <a:effectLst/>
              </a:rPr>
              <a:t>nurse in charge</a:t>
            </a:r>
            <a:r>
              <a:rPr lang="ro-RO" sz="2000">
                <a:effectLst/>
              </a:rPr>
              <a:t> immediately. By sharing tasks clearly, the team can respond </a:t>
            </a:r>
            <a:r>
              <a:rPr lang="ro-RO" sz="2000" b="1">
                <a:effectLst/>
              </a:rPr>
              <a:t>quickly</a:t>
            </a:r>
            <a:r>
              <a:rPr lang="ro-RO" sz="2000">
                <a:effectLst/>
              </a:rPr>
              <a:t> and avoid </a:t>
            </a:r>
            <a:r>
              <a:rPr lang="ro-RO" sz="2000" b="1">
                <a:effectLst/>
              </a:rPr>
              <a:t>mistakes</a:t>
            </a:r>
            <a:r>
              <a:rPr lang="ro-RO" sz="2000">
                <a:effectLst/>
              </a:rPr>
              <a:t>. This ensures </a:t>
            </a:r>
            <a:r>
              <a:rPr lang="ro-RO" sz="2000" b="1">
                <a:effectLst/>
              </a:rPr>
              <a:t>safe</a:t>
            </a:r>
            <a:r>
              <a:rPr lang="ro-RO" sz="2000">
                <a:effectLst/>
              </a:rPr>
              <a:t> and </a:t>
            </a:r>
            <a:r>
              <a:rPr lang="ro-RO" sz="2000" b="1">
                <a:effectLst/>
              </a:rPr>
              <a:t>timely care</a:t>
            </a:r>
            <a:r>
              <a:rPr lang="ro-RO" sz="2000">
                <a:effectLst/>
              </a:rPr>
              <a:t> for the patient.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33295AD8-68E0-F2E3-B4F7-C17BA457B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455" r="3832" b="-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D1F011EE-0839-282A-4192-DFB5C1658F2B}"/>
              </a:ext>
            </a:extLst>
          </p:cNvPr>
          <p:cNvSpPr txBox="1"/>
          <p:nvPr/>
        </p:nvSpPr>
        <p:spPr>
          <a:xfrm>
            <a:off x="8868654" y="6657945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://emssolutionsint.blogspot.com/2014/11/in-flight-medical-emergencies-be.html?spref=p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62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A98C47F-63B6-DDBF-9991-5B5E99D45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Applying Teamwork in Practice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0845928-CE9B-0934-912A-47D492BB8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o-RO" sz="2000"/>
              <a:t>I will use teamwork skills to support </a:t>
            </a:r>
            <a:r>
              <a:rPr lang="ro-RO" sz="2000" b="1"/>
              <a:t>staff coordination</a:t>
            </a:r>
            <a:r>
              <a:rPr lang="ro-RO" sz="2000"/>
              <a:t> and provide </a:t>
            </a:r>
            <a:r>
              <a:rPr lang="ro-RO" sz="2000" b="1"/>
              <a:t>holistic care</a:t>
            </a:r>
            <a:r>
              <a:rPr lang="ro-RO" sz="2000"/>
              <a:t>. I aim to </a:t>
            </a:r>
            <a:r>
              <a:rPr lang="ro-RO" sz="2000" b="1"/>
              <a:t>motivate colleagues</a:t>
            </a:r>
            <a:r>
              <a:rPr lang="ro-RO" sz="2000"/>
              <a:t>, especially in high‑pressure environments. Clear </a:t>
            </a:r>
            <a:r>
              <a:rPr lang="ro-RO" sz="2000" b="1"/>
              <a:t>communication</a:t>
            </a:r>
            <a:r>
              <a:rPr lang="ro-RO" sz="2000"/>
              <a:t> within the team helps prevent </a:t>
            </a:r>
            <a:r>
              <a:rPr lang="ro-RO" sz="2000" b="1"/>
              <a:t>errors</a:t>
            </a:r>
            <a:r>
              <a:rPr lang="ro-RO" sz="2000"/>
              <a:t> and improves </a:t>
            </a:r>
            <a:r>
              <a:rPr lang="ro-RO" sz="2000" b="1"/>
              <a:t>patient safety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27C286BA-4693-F158-F214-3A283987F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89" r="-2" b="-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EFB6A3D1-4DC3-6DCE-B056-F536EB982C65}"/>
              </a:ext>
            </a:extLst>
          </p:cNvPr>
          <p:cNvSpPr txBox="1"/>
          <p:nvPr/>
        </p:nvSpPr>
        <p:spPr>
          <a:xfrm>
            <a:off x="7738463" y="5998444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www.nurse24.it/infermiere/lavorare-come-infermiere/inghilterra-condizioni-contrattuali-nh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955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BD45C63-ACDA-865D-DD24-392A74275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dirty="0" err="1"/>
              <a:t>Teamwork</a:t>
            </a:r>
            <a:r>
              <a:rPr lang="ro-RO" dirty="0"/>
              <a:t> in </a:t>
            </a:r>
            <a:r>
              <a:rPr lang="ro-RO" dirty="0" err="1"/>
              <a:t>the</a:t>
            </a:r>
            <a:r>
              <a:rPr lang="ro-RO" dirty="0"/>
              <a:t> NHS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A2CD139-F053-CE33-BC8E-CA5E3A6E0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The NHS promotes teamwork to support </a:t>
            </a:r>
            <a:r>
              <a:rPr lang="ro-RO" sz="2000" b="1"/>
              <a:t>person‑centred care</a:t>
            </a:r>
            <a:r>
              <a:rPr lang="ro-RO" sz="2000"/>
              <a:t>. Around </a:t>
            </a:r>
            <a:r>
              <a:rPr lang="ro-RO" sz="2000" b="1"/>
              <a:t>80.36%</a:t>
            </a:r>
            <a:r>
              <a:rPr lang="ro-RO" sz="2000"/>
              <a:t> of staff report high satisfaction with teamwork because they feel </a:t>
            </a:r>
            <a:r>
              <a:rPr lang="ro-RO" sz="2000" b="1"/>
              <a:t>supported</a:t>
            </a:r>
            <a:r>
              <a:rPr lang="ro-RO" sz="2000"/>
              <a:t> (NHS Alliance, 2026). Effective teamwork helps the NHS achieve its </a:t>
            </a:r>
            <a:r>
              <a:rPr lang="ro-RO" sz="2000" b="1"/>
              <a:t>care objectives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0A019A0A-2764-A1B3-267F-04950DBA1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410837"/>
            <a:ext cx="4788505" cy="3304068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6DB5E2D-CFB7-68E6-8EA5-521A258D542E}"/>
              </a:ext>
            </a:extLst>
          </p:cNvPr>
          <p:cNvSpPr txBox="1"/>
          <p:nvPr/>
        </p:nvSpPr>
        <p:spPr>
          <a:xfrm>
            <a:off x="8341621" y="5514850"/>
            <a:ext cx="316625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quoimedia.com/advance-care-planning-more-important-now-than-ev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50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DA60ABE5-3970-806D-7335-08F75EC463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279" r="1603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EF9F802-BEB7-8412-EF81-60D27A3BB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4000"/>
              <a:t>Conclusion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8351FE0-EC1B-3022-6868-557BEBBF7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Teamwork is essential for </a:t>
            </a:r>
            <a:r>
              <a:rPr lang="ro-RO" sz="2000" b="1"/>
              <a:t>safe</a:t>
            </a:r>
            <a:r>
              <a:rPr lang="ro-RO" sz="2000"/>
              <a:t>, </a:t>
            </a:r>
            <a:r>
              <a:rPr lang="ro-RO" sz="2000" b="1"/>
              <a:t>effective</a:t>
            </a:r>
            <a:r>
              <a:rPr lang="ro-RO" sz="2000"/>
              <a:t>, and </a:t>
            </a:r>
            <a:r>
              <a:rPr lang="ro-RO" sz="2000" b="1"/>
              <a:t>coordinated care</a:t>
            </a:r>
            <a:r>
              <a:rPr lang="ro-RO" sz="2000"/>
              <a:t>. Good collaboration improves </a:t>
            </a:r>
            <a:r>
              <a:rPr lang="ro-RO" sz="2000" b="1"/>
              <a:t>communication</a:t>
            </a:r>
            <a:r>
              <a:rPr lang="ro-RO" sz="2000"/>
              <a:t> and reduces </a:t>
            </a:r>
            <a:r>
              <a:rPr lang="ro-RO" sz="2000" b="1"/>
              <a:t>errors</a:t>
            </a:r>
            <a:r>
              <a:rPr lang="ro-RO" sz="2000"/>
              <a:t>. Tuckman’s model explains how teams develop and become more </a:t>
            </a:r>
            <a:r>
              <a:rPr lang="ro-RO" sz="2000" b="1"/>
              <a:t>efficient</a:t>
            </a:r>
            <a:r>
              <a:rPr lang="ro-RO" sz="2000"/>
              <a:t>. I will continue to use teamwork skills to support colleagues and deliver </a:t>
            </a:r>
            <a:r>
              <a:rPr lang="ro-RO" sz="2000" b="1"/>
              <a:t>holistic care</a:t>
            </a:r>
            <a:r>
              <a:rPr lang="ro-RO" sz="20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2419184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424</Words>
  <Application>Microsoft Office PowerPoint</Application>
  <PresentationFormat>Ecran lat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Times New Roman</vt:lpstr>
      <vt:lpstr>Temă Office</vt:lpstr>
      <vt:lpstr>Professional  Development within Health and Social Care</vt:lpstr>
      <vt:lpstr>Importance of Working in Teams in Health and Social Care</vt:lpstr>
      <vt:lpstr>Relevance of Teamwork to Professional Practice</vt:lpstr>
      <vt:lpstr>Tuckman’s Team Development Model</vt:lpstr>
      <vt:lpstr>Practical Example</vt:lpstr>
      <vt:lpstr>Applying Teamwork in Practice</vt:lpstr>
      <vt:lpstr>Teamwork in the NHS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Priboi (2511525)</dc:creator>
  <cp:lastModifiedBy>Ioana Priboi (2511525)</cp:lastModifiedBy>
  <cp:revision>3</cp:revision>
  <dcterms:created xsi:type="dcterms:W3CDTF">2026-06-22T00:52:02Z</dcterms:created>
  <dcterms:modified xsi:type="dcterms:W3CDTF">2026-06-22T06:45:40Z</dcterms:modified>
</cp:coreProperties>
</file>