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379" autoAdjust="0"/>
  </p:normalViewPr>
  <p:slideViewPr>
    <p:cSldViewPr snapToGrid="0">
      <p:cViewPr varScale="1">
        <p:scale>
          <a:sx n="78" d="100"/>
          <a:sy n="78" d="100"/>
        </p:scale>
        <p:origin x="878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031D08-09DA-4F4F-92D4-D8E6231BDF15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767514-AE68-41D4-9A48-11164DC5D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722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2023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767514-AE68-41D4-9A48-11164DC5DC8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2543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688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122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896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00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2/20/2023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899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2/20/2023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69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2/20/2023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109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607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563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763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466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2/20/2023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332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945B58-89DB-8A6C-1190-E5B208EB128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r="12930"/>
          <a:stretch/>
        </p:blipFill>
        <p:spPr>
          <a:xfrm>
            <a:off x="1165758" y="560196"/>
            <a:ext cx="9467195" cy="6116070"/>
          </a:xfrm>
          <a:custGeom>
            <a:avLst/>
            <a:gdLst/>
            <a:ahLst/>
            <a:cxnLst/>
            <a:rect l="l" t="t" r="r" b="b"/>
            <a:pathLst>
              <a:path w="10615629" h="6858000">
                <a:moveTo>
                  <a:pt x="7169276" y="5665107"/>
                </a:moveTo>
                <a:cubicBezTo>
                  <a:pt x="7360157" y="5665107"/>
                  <a:pt x="7514897" y="5819847"/>
                  <a:pt x="7514897" y="6010728"/>
                </a:cubicBezTo>
                <a:cubicBezTo>
                  <a:pt x="7514897" y="6201609"/>
                  <a:pt x="7360157" y="6356349"/>
                  <a:pt x="7169276" y="6356349"/>
                </a:cubicBezTo>
                <a:cubicBezTo>
                  <a:pt x="6978395" y="6356349"/>
                  <a:pt x="6823655" y="6201609"/>
                  <a:pt x="6823655" y="6010728"/>
                </a:cubicBezTo>
                <a:cubicBezTo>
                  <a:pt x="6823655" y="5819847"/>
                  <a:pt x="6978395" y="5665107"/>
                  <a:pt x="7169276" y="5665107"/>
                </a:cubicBezTo>
                <a:close/>
                <a:moveTo>
                  <a:pt x="10010446" y="2285546"/>
                </a:moveTo>
                <a:cubicBezTo>
                  <a:pt x="10256938" y="2285546"/>
                  <a:pt x="10456760" y="2485368"/>
                  <a:pt x="10456760" y="2731860"/>
                </a:cubicBezTo>
                <a:cubicBezTo>
                  <a:pt x="10456760" y="2978352"/>
                  <a:pt x="10256938" y="3178174"/>
                  <a:pt x="10010446" y="3178174"/>
                </a:cubicBezTo>
                <a:cubicBezTo>
                  <a:pt x="9763954" y="3178174"/>
                  <a:pt x="9564132" y="2978352"/>
                  <a:pt x="9564132" y="2731860"/>
                </a:cubicBezTo>
                <a:cubicBezTo>
                  <a:pt x="9564132" y="2485368"/>
                  <a:pt x="9763954" y="2285546"/>
                  <a:pt x="10010446" y="2285546"/>
                </a:cubicBezTo>
                <a:close/>
                <a:moveTo>
                  <a:pt x="10354145" y="1626054"/>
                </a:moveTo>
                <a:cubicBezTo>
                  <a:pt x="10498559" y="1626054"/>
                  <a:pt x="10615629" y="1743124"/>
                  <a:pt x="10615629" y="1887538"/>
                </a:cubicBezTo>
                <a:cubicBezTo>
                  <a:pt x="10615629" y="2031953"/>
                  <a:pt x="10498559" y="2149022"/>
                  <a:pt x="10354145" y="2149022"/>
                </a:cubicBezTo>
                <a:cubicBezTo>
                  <a:pt x="10209731" y="2149022"/>
                  <a:pt x="10092661" y="2031953"/>
                  <a:pt x="10092661" y="1887538"/>
                </a:cubicBezTo>
                <a:cubicBezTo>
                  <a:pt x="10092661" y="1743124"/>
                  <a:pt x="10209731" y="1626054"/>
                  <a:pt x="10354145" y="1626054"/>
                </a:cubicBezTo>
                <a:close/>
                <a:moveTo>
                  <a:pt x="1458900" y="620485"/>
                </a:moveTo>
                <a:cubicBezTo>
                  <a:pt x="1705392" y="620485"/>
                  <a:pt x="1905214" y="820307"/>
                  <a:pt x="1905214" y="1066799"/>
                </a:cubicBezTo>
                <a:cubicBezTo>
                  <a:pt x="1905214" y="1313291"/>
                  <a:pt x="1705392" y="1513113"/>
                  <a:pt x="1458900" y="1513113"/>
                </a:cubicBezTo>
                <a:cubicBezTo>
                  <a:pt x="1212408" y="1513113"/>
                  <a:pt x="1012586" y="1313291"/>
                  <a:pt x="1012586" y="1066799"/>
                </a:cubicBezTo>
                <a:cubicBezTo>
                  <a:pt x="1012586" y="820307"/>
                  <a:pt x="1212408" y="620485"/>
                  <a:pt x="1458900" y="620485"/>
                </a:cubicBezTo>
                <a:close/>
                <a:moveTo>
                  <a:pt x="6634576" y="0"/>
                </a:moveTo>
                <a:lnTo>
                  <a:pt x="10141834" y="0"/>
                </a:lnTo>
                <a:lnTo>
                  <a:pt x="10200260" y="112226"/>
                </a:lnTo>
                <a:cubicBezTo>
                  <a:pt x="10410239" y="575266"/>
                  <a:pt x="10394872" y="1153565"/>
                  <a:pt x="9914575" y="1675662"/>
                </a:cubicBezTo>
                <a:cubicBezTo>
                  <a:pt x="9716856" y="1890645"/>
                  <a:pt x="9539638" y="2125049"/>
                  <a:pt x="9361609" y="2357294"/>
                </a:cubicBezTo>
                <a:cubicBezTo>
                  <a:pt x="9193292" y="2576998"/>
                  <a:pt x="9188572" y="2830553"/>
                  <a:pt x="9334635" y="3068327"/>
                </a:cubicBezTo>
                <a:cubicBezTo>
                  <a:pt x="9495670" y="3329571"/>
                  <a:pt x="9683004" y="3577866"/>
                  <a:pt x="9815042" y="3852732"/>
                </a:cubicBezTo>
                <a:cubicBezTo>
                  <a:pt x="10050525" y="4342848"/>
                  <a:pt x="9955575" y="4825682"/>
                  <a:pt x="9376176" y="5163127"/>
                </a:cubicBezTo>
                <a:cubicBezTo>
                  <a:pt x="8901029" y="5439880"/>
                  <a:pt x="8396077" y="5450670"/>
                  <a:pt x="7869813" y="5397801"/>
                </a:cubicBezTo>
                <a:cubicBezTo>
                  <a:pt x="7414763" y="5352214"/>
                  <a:pt x="6924916" y="5316879"/>
                  <a:pt x="6545392" y="5591203"/>
                </a:cubicBezTo>
                <a:cubicBezTo>
                  <a:pt x="6238293" y="5813469"/>
                  <a:pt x="6024794" y="6166019"/>
                  <a:pt x="5772723" y="6463272"/>
                </a:cubicBezTo>
                <a:cubicBezTo>
                  <a:pt x="5693284" y="6557074"/>
                  <a:pt x="5618532" y="6655326"/>
                  <a:pt x="5542128" y="6751893"/>
                </a:cubicBezTo>
                <a:lnTo>
                  <a:pt x="5455473" y="6858000"/>
                </a:lnTo>
                <a:lnTo>
                  <a:pt x="3884322" y="6858000"/>
                </a:lnTo>
                <a:lnTo>
                  <a:pt x="3874161" y="6844414"/>
                </a:lnTo>
                <a:cubicBezTo>
                  <a:pt x="3769502" y="6682570"/>
                  <a:pt x="3725804" y="6471499"/>
                  <a:pt x="3692625" y="6276207"/>
                </a:cubicBezTo>
                <a:cubicBezTo>
                  <a:pt x="3594979" y="5704764"/>
                  <a:pt x="2996562" y="5529973"/>
                  <a:pt x="2561203" y="5655806"/>
                </a:cubicBezTo>
                <a:cubicBezTo>
                  <a:pt x="1295584" y="6024675"/>
                  <a:pt x="405173" y="5378783"/>
                  <a:pt x="69617" y="4277706"/>
                </a:cubicBezTo>
                <a:cubicBezTo>
                  <a:pt x="12163" y="4089022"/>
                  <a:pt x="22818" y="3880245"/>
                  <a:pt x="1643" y="3679828"/>
                </a:cubicBezTo>
                <a:cubicBezTo>
                  <a:pt x="-11845" y="3246491"/>
                  <a:pt x="53163" y="2840533"/>
                  <a:pt x="368893" y="2516306"/>
                </a:cubicBezTo>
                <a:cubicBezTo>
                  <a:pt x="570254" y="2309550"/>
                  <a:pt x="826642" y="2227145"/>
                  <a:pt x="1113509" y="2192618"/>
                </a:cubicBezTo>
                <a:cubicBezTo>
                  <a:pt x="1425464" y="2154854"/>
                  <a:pt x="1739171" y="2099963"/>
                  <a:pt x="2037232" y="2005555"/>
                </a:cubicBezTo>
                <a:cubicBezTo>
                  <a:pt x="2313447" y="1917888"/>
                  <a:pt x="2430109" y="1649902"/>
                  <a:pt x="2547311" y="1405114"/>
                </a:cubicBezTo>
                <a:cubicBezTo>
                  <a:pt x="2839303" y="794962"/>
                  <a:pt x="3300289" y="490426"/>
                  <a:pt x="3900864" y="578766"/>
                </a:cubicBezTo>
                <a:cubicBezTo>
                  <a:pt x="4133785" y="613023"/>
                  <a:pt x="4362119" y="739800"/>
                  <a:pt x="4571571" y="860778"/>
                </a:cubicBezTo>
                <a:cubicBezTo>
                  <a:pt x="5133169" y="1185276"/>
                  <a:pt x="5641898" y="1029501"/>
                  <a:pt x="6039226" y="631499"/>
                </a:cubicBezTo>
                <a:cubicBezTo>
                  <a:pt x="6180165" y="489886"/>
                  <a:pt x="6313484" y="339979"/>
                  <a:pt x="6449433" y="193257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6725A6-927C-5AC3-E84C-30912461A3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01" y="68827"/>
            <a:ext cx="5583444" cy="82590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FFFFFF"/>
                </a:solidFill>
              </a:rPr>
              <a:t>EL PASO DOBLE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4057C2-75C1-8CD2-7F22-1D187ED5BD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781" y="1307690"/>
            <a:ext cx="4591664" cy="4385188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NUESTRO MENU</a:t>
            </a:r>
          </a:p>
          <a:p>
            <a:pPr algn="ctr"/>
            <a:r>
              <a:rPr lang="en-GB" sz="1600" dirty="0"/>
              <a:t>Paella de arroz negro		15 €</a:t>
            </a:r>
          </a:p>
          <a:p>
            <a:pPr algn="ctr"/>
            <a:r>
              <a:rPr lang="en-GB" sz="1600" dirty="0"/>
              <a:t>Paella de pollo y chorizo                            14 €</a:t>
            </a:r>
          </a:p>
          <a:p>
            <a:pPr algn="ctr"/>
            <a:r>
              <a:rPr lang="en-GB" sz="1600" dirty="0"/>
              <a:t>Filetes de fernera con pimientos              18 €</a:t>
            </a:r>
          </a:p>
          <a:p>
            <a:pPr algn="ctr"/>
            <a:r>
              <a:rPr lang="en-GB" sz="1600" dirty="0"/>
              <a:t>Pata de Puerco asado                                  15 €</a:t>
            </a:r>
          </a:p>
          <a:p>
            <a:pPr algn="ctr"/>
            <a:r>
              <a:rPr lang="en-GB" sz="1600" dirty="0"/>
              <a:t>Chuletillas con arroz                                     17 € </a:t>
            </a:r>
          </a:p>
          <a:p>
            <a:pPr algn="ctr"/>
            <a:r>
              <a:rPr lang="en-GB" sz="1600" dirty="0"/>
              <a:t>Fabada asturiana                                           13 €</a:t>
            </a:r>
          </a:p>
          <a:p>
            <a:pPr algn="ctr"/>
            <a:endParaRPr lang="en-GB" sz="1600" dirty="0"/>
          </a:p>
          <a:p>
            <a:pPr algn="ctr"/>
            <a:r>
              <a:rPr lang="en-GB" sz="1600" dirty="0"/>
              <a:t>Tarta de Santiago                                              9 € </a:t>
            </a:r>
          </a:p>
          <a:p>
            <a:pPr algn="ctr"/>
            <a:r>
              <a:rPr lang="en-GB" sz="1600" dirty="0"/>
              <a:t>Leche Frita                                                         7 €                                   </a:t>
            </a:r>
          </a:p>
          <a:p>
            <a:pPr algn="ctr"/>
            <a:r>
              <a:rPr lang="en-GB" sz="1600" dirty="0"/>
              <a:t> Pantxineta                                                          6 €</a:t>
            </a:r>
          </a:p>
          <a:p>
            <a:pPr algn="ctr"/>
            <a:endParaRPr lang="en-GB" sz="1600" dirty="0"/>
          </a:p>
          <a:p>
            <a:pPr algn="ctr"/>
            <a:endParaRPr lang="en-GB" sz="1600" dirty="0"/>
          </a:p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B80026-53E3-7599-5E82-71AA967D2FDD}"/>
              </a:ext>
            </a:extLst>
          </p:cNvPr>
          <p:cNvSpPr txBox="1"/>
          <p:nvPr/>
        </p:nvSpPr>
        <p:spPr>
          <a:xfrm>
            <a:off x="6508956" y="68827"/>
            <a:ext cx="5583443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HOTEL SOHO BARCELONA </a:t>
            </a:r>
          </a:p>
          <a:p>
            <a:r>
              <a:rPr lang="en-GB" sz="3200" dirty="0"/>
              <a:t>                                        *****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C6918E-065D-8FCB-174C-A5EB2CAA701E}"/>
              </a:ext>
            </a:extLst>
          </p:cNvPr>
          <p:cNvSpPr txBox="1"/>
          <p:nvPr/>
        </p:nvSpPr>
        <p:spPr>
          <a:xfrm>
            <a:off x="6551289" y="894735"/>
            <a:ext cx="5247422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PRECIOS DE ALOJAMIENTO POR LA NOCHE</a:t>
            </a:r>
          </a:p>
          <a:p>
            <a:r>
              <a:rPr lang="en-GB" dirty="0"/>
              <a:t>                      Desayuno incluido</a:t>
            </a:r>
          </a:p>
          <a:p>
            <a:endParaRPr lang="en-GB" dirty="0"/>
          </a:p>
          <a:p>
            <a:r>
              <a:rPr lang="en-GB" dirty="0"/>
              <a:t>Habitación Individual                              59 € </a:t>
            </a:r>
          </a:p>
          <a:p>
            <a:endParaRPr lang="en-GB" dirty="0"/>
          </a:p>
          <a:p>
            <a:r>
              <a:rPr lang="en-GB" dirty="0"/>
              <a:t>Habitación  Doble                                    89 €</a:t>
            </a:r>
          </a:p>
          <a:p>
            <a:r>
              <a:rPr lang="en-GB" dirty="0"/>
              <a:t>Con cama doble e individuales</a:t>
            </a:r>
          </a:p>
          <a:p>
            <a:endParaRPr lang="en-GB" dirty="0"/>
          </a:p>
          <a:p>
            <a:r>
              <a:rPr lang="en-GB" dirty="0"/>
              <a:t>Habitación Doble de Lujo                    110 €</a:t>
            </a:r>
          </a:p>
          <a:p>
            <a:r>
              <a:rPr lang="en-GB" dirty="0"/>
              <a:t>Con cama doble e individuales</a:t>
            </a:r>
          </a:p>
          <a:p>
            <a:r>
              <a:rPr lang="en-GB" dirty="0"/>
              <a:t>        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954BFE6-047F-A99B-2964-5B8ED71645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4845" y="4582965"/>
            <a:ext cx="4591664" cy="188041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751E584-BA7E-B7A0-3FFC-E370E1E4D885}"/>
              </a:ext>
            </a:extLst>
          </p:cNvPr>
          <p:cNvSpPr txBox="1"/>
          <p:nvPr/>
        </p:nvSpPr>
        <p:spPr>
          <a:xfrm>
            <a:off x="8750711" y="4817806"/>
            <a:ext cx="188224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24-26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1A9DA65-9519-01F4-5E18-B37B47A71FF1}"/>
              </a:ext>
            </a:extLst>
          </p:cNvPr>
          <p:cNvSpPr txBox="1"/>
          <p:nvPr/>
        </p:nvSpPr>
        <p:spPr>
          <a:xfrm>
            <a:off x="8629951" y="5698034"/>
            <a:ext cx="15338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   2023</a:t>
            </a:r>
          </a:p>
        </p:txBody>
      </p:sp>
    </p:spTree>
    <p:extLst>
      <p:ext uri="{BB962C8B-B14F-4D97-AF65-F5344CB8AC3E}">
        <p14:creationId xmlns:p14="http://schemas.microsoft.com/office/powerpoint/2010/main" val="3687613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99</Words>
  <Application>Microsoft Office PowerPoint</Application>
  <PresentationFormat>Widescreen</PresentationFormat>
  <Paragraphs>30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Avenir Next LT Pro</vt:lpstr>
      <vt:lpstr>Calibri</vt:lpstr>
      <vt:lpstr>Posterama</vt:lpstr>
      <vt:lpstr>SplashVTI</vt:lpstr>
      <vt:lpstr>EL PASO DOBLE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 PASO DOBLE</dc:title>
  <dc:creator>Monica Lezaar (2117385)</dc:creator>
  <cp:lastModifiedBy>Monica Lezaar (2117385)</cp:lastModifiedBy>
  <cp:revision>2</cp:revision>
  <dcterms:created xsi:type="dcterms:W3CDTF">2023-02-20T09:57:19Z</dcterms:created>
  <dcterms:modified xsi:type="dcterms:W3CDTF">2023-02-20T11:24:19Z</dcterms:modified>
</cp:coreProperties>
</file>