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4" r:id="rId6"/>
    <p:sldId id="263" r:id="rId7"/>
    <p:sldId id="265" r:id="rId8"/>
    <p:sldId id="266" r:id="rId9"/>
    <p:sldId id="26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B4B4"/>
    <a:srgbClr val="EBC3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6F618-0575-40C8-8F82-F3111B8C761D}" type="datetimeFigureOut">
              <a:rPr lang="en-US" smtClean="0"/>
              <a:t>7/10/2018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2A3EB-5306-46B6-ADA5-AE36F840C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761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6F618-0575-40C8-8F82-F3111B8C761D}" type="datetimeFigureOut">
              <a:rPr lang="en-US" smtClean="0"/>
              <a:t>7/10/2018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2A3EB-5306-46B6-ADA5-AE36F840C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565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6F618-0575-40C8-8F82-F3111B8C761D}" type="datetimeFigureOut">
              <a:rPr lang="en-US" smtClean="0"/>
              <a:t>7/10/2018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2A3EB-5306-46B6-ADA5-AE36F840C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351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6F618-0575-40C8-8F82-F3111B8C761D}" type="datetimeFigureOut">
              <a:rPr lang="en-US" smtClean="0"/>
              <a:t>7/10/2018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2A3EB-5306-46B6-ADA5-AE36F840C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866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6F618-0575-40C8-8F82-F3111B8C761D}" type="datetimeFigureOut">
              <a:rPr lang="en-US" smtClean="0"/>
              <a:t>7/10/2018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2A3EB-5306-46B6-ADA5-AE36F840C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713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6F618-0575-40C8-8F82-F3111B8C761D}" type="datetimeFigureOut">
              <a:rPr lang="en-US" smtClean="0"/>
              <a:t>7/10/2018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2A3EB-5306-46B6-ADA5-AE36F840C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727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6F618-0575-40C8-8F82-F3111B8C761D}" type="datetimeFigureOut">
              <a:rPr lang="en-US" smtClean="0"/>
              <a:t>7/10/2018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2A3EB-5306-46B6-ADA5-AE36F840C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928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6F618-0575-40C8-8F82-F3111B8C761D}" type="datetimeFigureOut">
              <a:rPr lang="en-US" smtClean="0"/>
              <a:t>7/10/2018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2A3EB-5306-46B6-ADA5-AE36F840C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408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6F618-0575-40C8-8F82-F3111B8C761D}" type="datetimeFigureOut">
              <a:rPr lang="en-US" smtClean="0"/>
              <a:t>7/10/2018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2A3EB-5306-46B6-ADA5-AE36F840C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776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6F618-0575-40C8-8F82-F3111B8C761D}" type="datetimeFigureOut">
              <a:rPr lang="en-US" smtClean="0"/>
              <a:t>7/10/2018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2A3EB-5306-46B6-ADA5-AE36F840C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131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6F618-0575-40C8-8F82-F3111B8C761D}" type="datetimeFigureOut">
              <a:rPr lang="en-US" smtClean="0"/>
              <a:t>7/10/2018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2A3EB-5306-46B6-ADA5-AE36F840C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69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C3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36F618-0575-40C8-8F82-F3111B8C761D}" type="datetimeFigureOut">
              <a:rPr lang="en-US" smtClean="0"/>
              <a:t>7/10/2018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82A3EB-5306-46B6-ADA5-AE36F840C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698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weebly.com/editor/main.php#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weebly.com/editor/main.php#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weebly.com/editor/main.php#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weebly.com/editor/main.php#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weebly.com/editor/main.php#/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weebly.com/editor/main.php#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weebly.com/editor/main.php#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weebly.com/editor/main.php#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mailto:sangelinne2@gmail.com" TargetMode="External"/><Relationship Id="rId2" Type="http://schemas.openxmlformats.org/officeDocument/2006/relationships/hyperlink" Target="https://www.weebly.com/editor/main.php#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927" y="677018"/>
            <a:ext cx="10515600" cy="759897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  <a:scene3d>
            <a:camera prst="perspectiveRelaxedModerately"/>
            <a:lightRig rig="threePt" dir="t"/>
          </a:scene3d>
        </p:spPr>
        <p:txBody>
          <a:bodyPr>
            <a:normAutofit fontScale="90000"/>
          </a:bodyPr>
          <a:lstStyle/>
          <a:p>
            <a:pPr algn="ctr"/>
            <a:r>
              <a:rPr lang="en-GB" b="1" i="1" dirty="0" smtClean="0"/>
              <a:t>‘Dream Nails’</a:t>
            </a:r>
            <a:br>
              <a:rPr lang="en-GB" b="1" i="1" dirty="0" smtClean="0"/>
            </a:br>
            <a:r>
              <a:rPr lang="en-GB" b="1" i="1" dirty="0" smtClean="0"/>
              <a:t/>
            </a:r>
            <a:br>
              <a:rPr lang="en-GB" b="1" i="1" dirty="0" smtClean="0"/>
            </a:br>
            <a:endParaRPr lang="en-US" b="1" i="1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800808"/>
            <a:ext cx="6096001" cy="4794631"/>
          </a:xfrm>
        </p:spPr>
      </p:pic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800808"/>
            <a:ext cx="6096001" cy="4794632"/>
          </a:xfrm>
        </p:spPr>
      </p:pic>
      <p:sp>
        <p:nvSpPr>
          <p:cNvPr id="12" name="Rectangle 11"/>
          <p:cNvSpPr/>
          <p:nvPr/>
        </p:nvSpPr>
        <p:spPr>
          <a:xfrm>
            <a:off x="3694534" y="862618"/>
            <a:ext cx="4590487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u="sng" dirty="0" smtClean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https://www.weebly.com/editor/main.php#/</a:t>
            </a:r>
            <a:r>
              <a:rPr lang="en-US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310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dirty="0" smtClean="0"/>
              <a:t>‘Dream Nails’</a:t>
            </a:r>
            <a:br>
              <a:rPr lang="en-GB" b="1" i="1" dirty="0" smtClean="0"/>
            </a:br>
            <a:r>
              <a:rPr lang="en-US" sz="2000" u="sng" dirty="0">
                <a:hlinkClick r:id="rId2"/>
              </a:rPr>
              <a:t>https://www.weebly.com/editor/main.php#/</a:t>
            </a:r>
            <a:r>
              <a:rPr lang="en-US" sz="2000" dirty="0"/>
              <a:t> </a:t>
            </a:r>
            <a:br>
              <a:rPr lang="en-US" sz="2000" dirty="0"/>
            </a:br>
            <a:endParaRPr lang="en-US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90689"/>
            <a:ext cx="6019800" cy="487806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1690689"/>
            <a:ext cx="6172200" cy="4878062"/>
          </a:xfrm>
        </p:spPr>
      </p:pic>
    </p:spTree>
    <p:extLst>
      <p:ext uri="{BB962C8B-B14F-4D97-AF65-F5344CB8AC3E}">
        <p14:creationId xmlns:p14="http://schemas.microsoft.com/office/powerpoint/2010/main" val="12863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052" y="513184"/>
            <a:ext cx="10515600" cy="97038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 smtClean="0"/>
              <a:t>‘Dream Nails’</a:t>
            </a:r>
            <a:br>
              <a:rPr lang="en-GB" b="1" i="1" dirty="0" smtClean="0"/>
            </a:br>
            <a:r>
              <a:rPr lang="en-US" sz="2000" b="1" u="sng" dirty="0">
                <a:hlinkClick r:id="rId2"/>
              </a:rPr>
              <a:t>https://www.weebly.com/editor/main.php#/</a:t>
            </a:r>
            <a:r>
              <a:rPr lang="en-US" sz="2000" b="1" dirty="0"/>
              <a:t> </a:t>
            </a:r>
            <a:br>
              <a:rPr lang="en-US" sz="2000" b="1" dirty="0"/>
            </a:br>
            <a:endParaRPr lang="en-US" sz="2000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90689"/>
            <a:ext cx="6087762" cy="486873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7762" y="1690689"/>
            <a:ext cx="6104238" cy="4868732"/>
          </a:xfrm>
        </p:spPr>
      </p:pic>
    </p:spTree>
    <p:extLst>
      <p:ext uri="{BB962C8B-B14F-4D97-AF65-F5344CB8AC3E}">
        <p14:creationId xmlns:p14="http://schemas.microsoft.com/office/powerpoint/2010/main" val="142767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5248" y="345989"/>
            <a:ext cx="10515600" cy="97399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 smtClean="0"/>
              <a:t>‘Dream Nails’</a:t>
            </a:r>
            <a:br>
              <a:rPr lang="en-GB" b="1" i="1" dirty="0" smtClean="0"/>
            </a:br>
            <a:r>
              <a:rPr lang="en-US" sz="2000" b="1" u="sng" dirty="0">
                <a:hlinkClick r:id="rId2"/>
              </a:rPr>
              <a:t>https://www.weebly.com/editor/main.php#/</a:t>
            </a:r>
            <a:r>
              <a:rPr lang="en-US" sz="2000" b="1" dirty="0"/>
              <a:t> </a:t>
            </a:r>
            <a:br>
              <a:rPr lang="en-US" sz="2000" b="1" dirty="0"/>
            </a:br>
            <a:endParaRPr lang="en-US" sz="2000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9985"/>
            <a:ext cx="7636476" cy="5369139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6476" y="2075936"/>
            <a:ext cx="4555524" cy="4077729"/>
          </a:xfrm>
        </p:spPr>
      </p:pic>
    </p:spTree>
    <p:extLst>
      <p:ext uri="{BB962C8B-B14F-4D97-AF65-F5344CB8AC3E}">
        <p14:creationId xmlns:p14="http://schemas.microsoft.com/office/powerpoint/2010/main" val="428764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2152" y="57665"/>
            <a:ext cx="9144000" cy="1005016"/>
          </a:xfrm>
        </p:spPr>
        <p:txBody>
          <a:bodyPr>
            <a:normAutofit fontScale="90000"/>
          </a:bodyPr>
          <a:lstStyle/>
          <a:p>
            <a:r>
              <a:rPr lang="en-GB" sz="4400" b="1" i="1" dirty="0" smtClean="0"/>
              <a:t>‘Dream Nails’</a:t>
            </a:r>
            <a:br>
              <a:rPr lang="en-GB" sz="4400" b="1" i="1" dirty="0" smtClean="0"/>
            </a:br>
            <a:r>
              <a:rPr lang="en-US" sz="2000" u="sng" dirty="0">
                <a:hlinkClick r:id="rId2"/>
              </a:rPr>
              <a:t>https://www.weebly.com/editor/main.php#/</a:t>
            </a:r>
            <a:r>
              <a:rPr lang="en-US" sz="2000" dirty="0"/>
              <a:t> </a:t>
            </a:r>
            <a:br>
              <a:rPr lang="en-US" sz="2000" dirty="0"/>
            </a:br>
            <a:endParaRPr lang="en-US" sz="2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2152" y="4789892"/>
            <a:ext cx="9144000" cy="45719"/>
          </a:xfrm>
        </p:spPr>
        <p:txBody>
          <a:bodyPr>
            <a:normAutofit fontScale="25000" lnSpcReduction="20000"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465" y="840261"/>
            <a:ext cx="11384692" cy="6017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65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dirty="0" smtClean="0"/>
              <a:t>‘Dream Nails’</a:t>
            </a:r>
            <a:br>
              <a:rPr lang="en-GB" b="1" i="1" dirty="0" smtClean="0"/>
            </a:br>
            <a:r>
              <a:rPr lang="en-US" sz="2000" u="sng" dirty="0">
                <a:hlinkClick r:id="rId2"/>
              </a:rPr>
              <a:t>https://www.weebly.com/editor/main.php#/</a:t>
            </a:r>
            <a:r>
              <a:rPr lang="en-US" sz="2000" dirty="0"/>
              <a:t> </a:t>
            </a:r>
            <a:br>
              <a:rPr lang="en-US" sz="2000" dirty="0"/>
            </a:br>
            <a:endParaRPr lang="en-US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690688"/>
            <a:ext cx="7084541" cy="4924295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4541" y="2193196"/>
            <a:ext cx="5107459" cy="3919279"/>
          </a:xfrm>
        </p:spPr>
      </p:pic>
    </p:spTree>
    <p:extLst>
      <p:ext uri="{BB962C8B-B14F-4D97-AF65-F5344CB8AC3E}">
        <p14:creationId xmlns:p14="http://schemas.microsoft.com/office/powerpoint/2010/main" val="2436611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141" y="365125"/>
            <a:ext cx="9739184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 smtClean="0"/>
              <a:t>‘Dream Nails’</a:t>
            </a:r>
            <a:br>
              <a:rPr lang="en-GB" b="1" i="1" dirty="0" smtClean="0"/>
            </a:br>
            <a:r>
              <a:rPr lang="en-US" sz="2000" u="sng" dirty="0">
                <a:hlinkClick r:id="rId2"/>
              </a:rPr>
              <a:t>https://www.weebly.com/editor/main.php#/</a:t>
            </a:r>
            <a:r>
              <a:rPr lang="en-US" sz="2000" dirty="0"/>
              <a:t>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90688"/>
            <a:ext cx="6293708" cy="4916057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3708" y="1690689"/>
            <a:ext cx="5898292" cy="4916056"/>
          </a:xfrm>
        </p:spPr>
      </p:pic>
    </p:spTree>
    <p:extLst>
      <p:ext uri="{BB962C8B-B14F-4D97-AF65-F5344CB8AC3E}">
        <p14:creationId xmlns:p14="http://schemas.microsoft.com/office/powerpoint/2010/main" val="3343019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i="1" dirty="0" smtClean="0"/>
              <a:t>‘Dream Nails’</a:t>
            </a:r>
            <a:br>
              <a:rPr lang="en-GB" b="1" i="1" dirty="0" smtClean="0"/>
            </a:br>
            <a:r>
              <a:rPr lang="en-US" sz="2000" u="sng" dirty="0">
                <a:hlinkClick r:id="rId2"/>
              </a:rPr>
              <a:t>https://www.weebly.com/editor/main.php#/</a:t>
            </a:r>
            <a:r>
              <a:rPr lang="en-US" sz="2000" dirty="0"/>
              <a:t>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90688"/>
            <a:ext cx="6172200" cy="4808965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1690689"/>
            <a:ext cx="6019800" cy="4808964"/>
          </a:xfrm>
        </p:spPr>
      </p:pic>
    </p:spTree>
    <p:extLst>
      <p:ext uri="{BB962C8B-B14F-4D97-AF65-F5344CB8AC3E}">
        <p14:creationId xmlns:p14="http://schemas.microsoft.com/office/powerpoint/2010/main" val="125888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74789" y="1067690"/>
            <a:ext cx="7026876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/>
              <a:t>Website ‘Dream Nails’ link:</a:t>
            </a:r>
          </a:p>
          <a:p>
            <a:r>
              <a:rPr lang="en-US" sz="3200" u="sng" dirty="0">
                <a:hlinkClick r:id="rId2"/>
              </a:rPr>
              <a:t>https://www.weebly.com/editor/main.php#/</a:t>
            </a:r>
            <a:r>
              <a:rPr lang="en-US" sz="3200" dirty="0"/>
              <a:t> </a:t>
            </a:r>
            <a:endParaRPr lang="en-US" sz="3200" dirty="0" smtClean="0"/>
          </a:p>
          <a:p>
            <a:endParaRPr lang="en-US" sz="3200" dirty="0"/>
          </a:p>
          <a:p>
            <a:r>
              <a:rPr lang="en-US" sz="3200" u="sng" dirty="0" smtClean="0">
                <a:hlinkClick r:id="rId3"/>
              </a:rPr>
              <a:t>sangelinne2@gmail.com</a:t>
            </a:r>
            <a:endParaRPr lang="en-US" sz="3200" u="sng" dirty="0" smtClean="0"/>
          </a:p>
          <a:p>
            <a:r>
              <a:rPr lang="en-GB" sz="3200" dirty="0" smtClean="0"/>
              <a:t>Pass: uwtsd1706192</a:t>
            </a:r>
            <a:endParaRPr lang="en-US" sz="3200" dirty="0" smtClean="0"/>
          </a:p>
          <a:p>
            <a:endParaRPr lang="en-US" sz="3200" dirty="0"/>
          </a:p>
          <a:p>
            <a:r>
              <a:rPr lang="en-US" sz="3200" dirty="0"/>
              <a:t> </a:t>
            </a:r>
          </a:p>
          <a:p>
            <a:endParaRPr lang="en-GB" sz="3200" dirty="0"/>
          </a:p>
          <a:p>
            <a:r>
              <a:rPr lang="en-GB" sz="3200" dirty="0" smtClean="0"/>
              <a:t>Angela-</a:t>
            </a:r>
            <a:r>
              <a:rPr lang="en-GB" sz="3200" dirty="0" err="1" smtClean="0"/>
              <a:t>Mihaela</a:t>
            </a:r>
            <a:r>
              <a:rPr lang="en-GB" sz="3200" dirty="0" smtClean="0"/>
              <a:t> Sirghi (1706192)</a:t>
            </a:r>
          </a:p>
          <a:p>
            <a:r>
              <a:rPr lang="en-GB" sz="3200" dirty="0" err="1" smtClean="0"/>
              <a:t>Antoniu</a:t>
            </a:r>
            <a:r>
              <a:rPr lang="en-GB" sz="3200" dirty="0" smtClean="0"/>
              <a:t> </a:t>
            </a:r>
            <a:r>
              <a:rPr lang="en-GB" sz="3200" dirty="0" err="1" smtClean="0"/>
              <a:t>Craciun</a:t>
            </a:r>
            <a:r>
              <a:rPr lang="en-GB" sz="3200" dirty="0" smtClean="0"/>
              <a:t> (1706191)</a:t>
            </a:r>
            <a:endParaRPr lang="en-US" sz="3200" dirty="0"/>
          </a:p>
          <a:p>
            <a:r>
              <a:rPr lang="en-US" sz="32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27321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51</Words>
  <Application>Microsoft Office PowerPoint</Application>
  <PresentationFormat>Widescreen</PresentationFormat>
  <Paragraphs>20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‘Dream Nails’  </vt:lpstr>
      <vt:lpstr>‘Dream Nails’ https://www.weebly.com/editor/main.php#/  </vt:lpstr>
      <vt:lpstr>‘Dream Nails’ https://www.weebly.com/editor/main.php#/  </vt:lpstr>
      <vt:lpstr>‘Dream Nails’ https://www.weebly.com/editor/main.php#/  </vt:lpstr>
      <vt:lpstr>‘Dream Nails’ https://www.weebly.com/editor/main.php#/  </vt:lpstr>
      <vt:lpstr>‘Dream Nails’ https://www.weebly.com/editor/main.php#/  </vt:lpstr>
      <vt:lpstr>‘Dream Nails’ https://www.weebly.com/editor/main.php#/  </vt:lpstr>
      <vt:lpstr>‘Dream Nails’ https://www.weebly.com/editor/main.php#/  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antoniu craciun</dc:creator>
  <cp:lastModifiedBy>Mihaela-Angela Sirghi</cp:lastModifiedBy>
  <cp:revision>80</cp:revision>
  <dcterms:created xsi:type="dcterms:W3CDTF">2018-07-10T09:37:21Z</dcterms:created>
  <dcterms:modified xsi:type="dcterms:W3CDTF">2018-07-10T12:22:52Z</dcterms:modified>
</cp:coreProperties>
</file>