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69" r:id="rId5"/>
    <p:sldId id="262" r:id="rId6"/>
    <p:sldId id="268" r:id="rId7"/>
    <p:sldId id="263" r:id="rId8"/>
    <p:sldId id="264" r:id="rId9"/>
    <p:sldId id="267" r:id="rId10"/>
    <p:sldId id="260" r:id="rId11"/>
    <p:sldId id="261" r:id="rId12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14" y="-10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87439-7B86-4127-A89B-63E5E6CCB0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2E2EF6-A286-40DB-9B24-92FDA5286A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FA9F9-8FFC-40F3-89AF-F9BFFFCDB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453EA-67C5-48F7-87CA-710200FB5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6758A-892C-42DA-97A8-CED62923E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244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58FCD-2CA6-4706-91B8-478A5C2E2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A016D-1EBB-4B89-B7AF-CFBC19EC7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FA9CB-0A99-46C0-8F18-EE67C6AA2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38F8C3-39C5-49B0-9FFE-FDC24782E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21EDD-81BF-4E68-A9A0-A9DA7C3A0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974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00A65-EE65-4B3B-BF5D-E26EB5E52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E0462-4B39-41C6-B842-D909906F9A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3445D-B1AC-4CC4-AB0B-C69F28527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7FFBF-60A9-4489-A1B7-4889265AD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A5F47-3F1A-4ECA-9E04-159920B38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789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24386-F60C-40DF-8F68-4582E738C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B71F6-14CC-44D4-BBE0-A1ACF4C73D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9D82C5-43D7-410C-B28E-3A5C946CF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8E94B9-753F-4EB1-84B5-BA77C1B92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4EE6F-7737-4C53-82A5-89E5C9419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994B2-3571-4A79-9DAB-F6271B465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847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EE879-4EFE-41AD-B45E-E6A413AFC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EDD15-9D2E-465E-8CB4-E7E7E3AE2F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3EFC5-5A56-45FF-BB30-CE03DCB751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BB8A8-4DE7-4566-930E-0A82FC847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4C199B-3EBF-4729-AAAF-FD6CC8E0CA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F49141-52C2-4CF5-A6ED-C41F3DE4B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4D3BE2-CE57-46CC-90A6-E1335298B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56335E-D5C5-4C30-B901-97C92663C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707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38A9B-184E-4493-8538-626F8C714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6838D2-E9DD-47CE-9C75-71859D067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F48271-C95C-4440-A823-620725A47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3F6BC-B1C2-4AF9-BE82-9F12CD06E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117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B9E8EE-A986-4C22-8A68-F21D725A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2B1406-9E47-4EA1-A9B2-FDA6FABCE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9FFE7-E14C-45C9-829C-2B0E3432F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918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A615D-0EF2-4A3C-B057-6E0146236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93BC6-E62B-44F8-84DD-9F7BA93CB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EACACD-E1C1-4B99-B6A8-6FD543BC0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35F8D-DE77-4107-9DC4-D0AB961E0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AC1512-B001-4B50-B3D6-5CC727B5D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3EAF6E-AB31-4A4C-9740-ABEAF4BF8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11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F32E-CB5A-4058-8465-5982FB878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8F6B99-C043-4B9D-AB4D-FD34E110B2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39A4F-E905-4D2A-B686-FDD09C4953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587A71-1B0B-47DD-BB1F-3C6EDB606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DD6E23-5D71-446B-840D-C8EBE8C1D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297F5-8860-4B14-8495-C35950C6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52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DE212-EF7D-4891-889F-1C502F18C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A02A73-EEDE-4ADE-9B87-D57FAAD475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5D9B3-8FAB-4CE1-94F9-644B2355D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CCF62-3FD4-49E0-842C-8D4ACD0AF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085B8-E2A5-477B-9B10-FF3ED00FF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679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4631BB-1720-4ECB-874D-28EF63B9A2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688600-7EED-4DB3-A3ED-377722BF3F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63263-98CE-408A-A398-A2BCC2C4D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67239-1242-40BB-B1B6-23F998E9A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29C96-AE54-4DA1-9FD9-699A37123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798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99653-454F-4CB0-ACE7-8077D43B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17C14-274E-44ED-AE46-A9A4690E08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59EE8-3F49-4CE8-8942-C4313657E5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38A4E-7B78-4CBE-A249-A06CF51F8B3F}" type="datetimeFigureOut">
              <a:rPr lang="en-GB" smtClean="0"/>
              <a:t>04/11/2018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2B2DA-A36A-46DB-94FA-98CBA6BBCA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6D400-9C5B-4D01-B3F0-A958C9A0D9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06D67-948B-49CC-89B9-7C684386FC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214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nl/url?sa=t&amp;rct=j&amp;q=&amp;esrc=s&amp;source=web&amp;cd=2&amp;cad=rja&amp;uact=8&amp;ved=2ahUKEwj-muST9LLeAhWJJsAKHX2uAHsQFjABegQIBBAB&amp;url=https://www.belbin.com/about/belbin-team-roles/&amp;usg=AOvVaw2o1kQsUldES5btCg3Yc2t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DD9DF-E9D4-4636-BE5B-3ABA4DECE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4F33B-BB18-49F3-9CBC-D35C9DFA1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57182"/>
            <a:ext cx="9329351" cy="1750991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Osman Solma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1713188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                                                            </a:t>
            </a: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Team Working  and Communication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Group Dynamics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Date : 01.11.2018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University of Wales Trinity Saint David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0F40DD-2EB4-4C7A-AB6E-4DC9988B59E6}"/>
              </a:ext>
            </a:extLst>
          </p:cNvPr>
          <p:cNvSpPr/>
          <p:nvPr/>
        </p:nvSpPr>
        <p:spPr>
          <a:xfrm>
            <a:off x="3567660" y="1044359"/>
            <a:ext cx="57683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1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Team-Working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90204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10CC-15DA-419A-AA25-B648A0900E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79859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4F43F2-CDEE-473C-A01E-AEB82E4EB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4776" y="1122364"/>
            <a:ext cx="9303224" cy="515368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How to use teamwork Theories to improve The performance of my team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Group Dynamics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Theories of Belbin and Tuchman </a:t>
            </a:r>
          </a:p>
          <a:p>
            <a:pPr algn="l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Belbin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Identified 9 roles when individuals work in a team.  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resource investigator , team worker ,coordinator , plant , monitor evaluator ,specialist ,shaper ,implementor and complete or finisher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).</a:t>
            </a:r>
          </a:p>
          <a:p>
            <a:pPr algn="l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Tuchman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model stages are ( Forming ,storming , norming ,preforming and adjourning. )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Expecting the group/team might not work well the first time .      </a:t>
            </a:r>
          </a:p>
        </p:txBody>
      </p:sp>
    </p:spTree>
    <p:extLst>
      <p:ext uri="{BB962C8B-B14F-4D97-AF65-F5344CB8AC3E}">
        <p14:creationId xmlns:p14="http://schemas.microsoft.com/office/powerpoint/2010/main" val="1568711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09"/>
    </mc:Choice>
    <mc:Fallback xmlns="">
      <p:transition spd="slow" advTm="1660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F9219-3BB9-4A66-A035-C5302CBFB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557" y="902043"/>
            <a:ext cx="12418074" cy="1141627"/>
          </a:xfrm>
        </p:spPr>
        <p:txBody>
          <a:bodyPr>
            <a:norm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Group Dynamics 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19A8D-D7DE-4AED-89FB-868C84043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74" y="2043670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Introduction: </a:t>
            </a:r>
          </a:p>
          <a:p>
            <a:pPr marL="0" indent="0">
              <a:buNone/>
            </a:pP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is an arrangement of behaviours and demonstrative processes going on between social groups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Tuchman believed that the five stages are essentials in order for a group/ team to develop to the point, where they can perform successfully together and produce  good results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3CCA5D12-EC1E-4019-A9F2-18988C84885B}"/>
              </a:ext>
            </a:extLst>
          </p:cNvPr>
          <p:cNvSpPr/>
          <p:nvPr/>
        </p:nvSpPr>
        <p:spPr>
          <a:xfrm>
            <a:off x="4703274" y="101565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66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02"/>
    </mc:Choice>
    <mc:Fallback xmlns="">
      <p:transition spd="slow" advTm="640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317B7-01D5-44D5-80F2-0063A375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108831"/>
          </a:xfrm>
        </p:spPr>
        <p:txBody>
          <a:bodyPr>
            <a:norm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Focussing 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9C797-178E-4106-9AA8-12C7A15EB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958"/>
            <a:ext cx="10515600" cy="470300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Attitudes and Behaviours based on the characters of my team members , to the best performance . 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How it formed, what structure, kind of process and how they function together ,to create good environment.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Playing good leadership role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Actions/activities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to implement the Dynamics :-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987184D9-A1F6-4BAD-918B-30FF8A0044F3}"/>
              </a:ext>
            </a:extLst>
          </p:cNvPr>
          <p:cNvSpPr/>
          <p:nvPr/>
        </p:nvSpPr>
        <p:spPr>
          <a:xfrm>
            <a:off x="4918842" y="795095"/>
            <a:ext cx="378372" cy="5607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8A3EBE8E-2241-44BB-A1FF-9E101448631F}"/>
              </a:ext>
            </a:extLst>
          </p:cNvPr>
          <p:cNvSpPr/>
          <p:nvPr/>
        </p:nvSpPr>
        <p:spPr>
          <a:xfrm>
            <a:off x="6747641" y="4729655"/>
            <a:ext cx="374274" cy="6543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8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7"/>
    </mc:Choice>
    <mc:Fallback xmlns="">
      <p:transition spd="slow" advTm="608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F9E04-810A-4AD8-892F-6A1C7D3A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753988"/>
          </a:xfrm>
        </p:spPr>
        <p:txBody>
          <a:bodyPr>
            <a:norm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Assembling  individuals ( Forming )</a:t>
            </a: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E5950-43BE-4182-B5FC-0854713F6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036" y="1310185"/>
            <a:ext cx="10657764" cy="4866778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Selected group/team for the purpose ( task/project) for introduction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Frist time meeting is the difficult  communication stage ..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group/team leader makes sure that all members are involved in settling team roles and duties and establishing team norms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Considering changes while the process is going on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855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76"/>
    </mc:Choice>
    <mc:Fallback xmlns="">
      <p:transition spd="slow" advTm="1587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DC58A-A763-41CB-9B26-2D924A00D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04115"/>
          </a:xfrm>
        </p:spPr>
        <p:txBody>
          <a:bodyPr>
            <a:normAutofit/>
          </a:bodyPr>
          <a:lstStyle/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( Storming 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DEFCC-2278-4ECE-A2E1-581653835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9242"/>
            <a:ext cx="10515600" cy="492348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Using the communication skills to enable the teams to achieve the task/goals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Monitoring and focusing on it, as it is the main tool , central for the teams.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Taking it effectively to break the cultural barrier ,building good relationships among the team  to avoid conflict 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Tackling the problems in-order to get good feedback 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Knowing my teams and paying attention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Define roles and responsibilities.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4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71"/>
    </mc:Choice>
    <mc:Fallback xmlns="">
      <p:transition spd="slow" advTm="3487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3A4E5-BB39-4E72-AE84-5B6ECCAC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94933"/>
          </a:xfrm>
        </p:spPr>
        <p:txBody>
          <a:bodyPr>
            <a:norm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 ( Norming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583B5-6763-4B0D-97A4-4ACD97112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9242"/>
            <a:ext cx="10515600" cy="4907721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members consider each others personalities( as one), to work on procedures and processes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Building trust and presenting the group task set ahead with suitable strategies 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Taking roles that suits each to perform  well . (who is what ? 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be prepared to apply tasks from primary foundation till the completion .</a:t>
            </a:r>
          </a:p>
        </p:txBody>
      </p:sp>
    </p:spTree>
    <p:extLst>
      <p:ext uri="{BB962C8B-B14F-4D97-AF65-F5344CB8AC3E}">
        <p14:creationId xmlns:p14="http://schemas.microsoft.com/office/powerpoint/2010/main" val="334549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7"/>
    </mc:Choice>
    <mc:Fallback xmlns="">
      <p:transition spd="slow" advTm="100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0EA1A-650E-42B1-9429-A62518CFC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685751"/>
          </a:xfrm>
        </p:spPr>
        <p:txBody>
          <a:bodyPr>
            <a:normAutofit/>
          </a:bodyPr>
          <a:lstStyle/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Cultural divers ( Performing ) </a:t>
            </a:r>
            <a:endParaRPr lang="en-GB" sz="1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72D44-BA79-4A5B-80B1-4C46526A5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0060"/>
            <a:ext cx="10515600" cy="50169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Handling it carefully , to make the team/ group dynamics  powerful ,most successful as it is varied and mixed 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team must be functioning and linked ,building up good interdependent relationships with reciprocal accountability to achieve the goal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Rely on communication as it is a progressive period within the team’s adjustments 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493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95"/>
    </mc:Choice>
    <mc:Fallback xmlns="">
      <p:transition spd="slow" advTm="669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6A54B-09F9-4974-ACDC-03017C095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365128"/>
            <a:ext cx="10758055" cy="713046"/>
          </a:xfrm>
        </p:spPr>
        <p:txBody>
          <a:bodyPr>
            <a:norm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Reviewing ( The Adjourning )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5FFC9-BC83-4592-BCF5-5C178DB63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745" y="1078174"/>
            <a:ext cx="10758055" cy="5098789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Monitoring and reviewing the team, if they fulfilled the project goals   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As a team leader, I have to help my team perform well, as quickly as possible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Finalizing the team work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 members to be recognized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 members returns to their departments or places 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960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1"/>
    </mc:Choice>
    <mc:Fallback xmlns="">
      <p:transition spd="slow" advTm="241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6807C-1C52-491F-9391-1B52E469A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3" y="365127"/>
            <a:ext cx="10698707" cy="672103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Work Place Examples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651FE-0598-4099-B9D4-802B61AEC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252" y="1592717"/>
            <a:ext cx="10698707" cy="4989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Gezira cotton plantation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 Formation and a result of group Dynamics: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To produce good quality cotton for the market locally and internationally 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Selection of the teams based on experience and knowledge , to avoid conflicts and have good communication. Considering the cultures and behaviours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They chose a leader and allocated the roles of each member 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Work done in harmony, used their diversity and knowledge and produced the best sample  of cotton suited the demands 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Task done : Teams members rewarded and left some returned to their previous workplaces  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75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3"/>
    </mc:Choice>
    <mc:Fallback xmlns="">
      <p:transition spd="slow" advTm="132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A027F-8265-4378-B9AC-647327798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218" y="0"/>
            <a:ext cx="10756142" cy="846161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1A49-990A-4E14-96A7-D24650D1B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218" y="614149"/>
            <a:ext cx="10548582" cy="5562815"/>
          </a:xfrm>
        </p:spPr>
        <p:txBody>
          <a:bodyPr>
            <a:norm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Alison Doyle . (October 27, 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https://www.thebalancecareers.com/communication-skills-list-2063779</a:t>
            </a:r>
          </a:p>
          <a:p>
            <a:pPr marL="1143000" indent="-1143000">
              <a:buFont typeface="+mj-lt"/>
              <a:buAutoNum type="arabicPeriod"/>
            </a:pPr>
            <a:r>
              <a:rPr lang="en-GB" alt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CertHE Skills for the Workplace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..( 2017 ). Strengthening Teams and conducting meetings . Understanding group  behaviour Quitanailla.Kand Wahl.S  Andrew Maund Michaela Schriek  Paul K.Tinkler. P.204 </a:t>
            </a:r>
          </a:p>
          <a:p>
            <a:pPr marL="1143000" indent="-1143000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BELBIN Associates .(2018)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https://www.belbin.com/about/belbin-team-roles/    .   </a:t>
            </a:r>
          </a:p>
          <a:p>
            <a:pPr marL="1143000" indent="-1143000">
              <a:buFont typeface="+mj-lt"/>
              <a:buAutoNum type="arabicPeriod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Bruce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Tuckman’s(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1965 )Team-Development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Model https://www.businessballs.com/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DEVELOPMENTAL SEQUENCE IN SMALL GROUPS Coffey et al. (1950) identify an initial stage of defensiveness and resistance where members clash with one another) BRUCE W. TVCKMAN .P. 388 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ML Plan.( 2017) 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https://www.mindtools.com/pages/article/improving-group-dynamics.htm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Project-Management.com ·( October 9, 2018 ) 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https://project-management.com/the-five-stages-of-project-team-development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Rick DuFour on Groups vs. Teams.(9 9 Oct 2009)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https://www.inflexion.org/rick-dufour-on-groups-vs-teams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Teambuilding Company .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https://www.teambuilding.co.uk/theory/Forming-Storming-Norming-Performing.html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Belbin Team. Victoria Bird.( 25 Jul 2017)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https://www.belbin.com/resources/blogs/belbin-and-tuckman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013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7"/>
    </mc:Choice>
    <mc:Fallback xmlns="">
      <p:transition spd="slow" advTm="1337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4638</TotalTime>
  <Words>866</Words>
  <Application>Microsoft Office PowerPoint</Application>
  <PresentationFormat>Widescreen</PresentationFormat>
  <Paragraphs>116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 </vt:lpstr>
      <vt:lpstr> </vt:lpstr>
      <vt:lpstr>Group Dynamics  </vt:lpstr>
      <vt:lpstr>Focussing on:  </vt:lpstr>
      <vt:lpstr>Assembling  individuals ( Forming ) </vt:lpstr>
      <vt:lpstr>Communication ( Storming ) </vt:lpstr>
      <vt:lpstr>Understanding ( Norming )</vt:lpstr>
      <vt:lpstr>Cultural divers ( Performing ) </vt:lpstr>
      <vt:lpstr>Reviewing ( The Adjourning )  </vt:lpstr>
      <vt:lpstr>Work Place Examples  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 Skills For The Workplace Nodule BMSK4002 Effective Team-working and Communication</dc:title>
  <dc:creator>osman A.K.Solma</dc:creator>
  <cp:lastModifiedBy>osman A.K.Solma</cp:lastModifiedBy>
  <cp:revision>248</cp:revision>
  <cp:lastPrinted>2018-11-03T19:56:32Z</cp:lastPrinted>
  <dcterms:created xsi:type="dcterms:W3CDTF">2018-10-14T21:39:39Z</dcterms:created>
  <dcterms:modified xsi:type="dcterms:W3CDTF">2018-11-04T15:31:14Z</dcterms:modified>
</cp:coreProperties>
</file>