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58" r:id="rId5"/>
    <p:sldId id="260" r:id="rId6"/>
    <p:sldId id="262" r:id="rId7"/>
    <p:sldId id="261"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Pr>
        <a:solidFill>
          <a:srgbClr val="9F766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1E614-76D1-121A-AFAD-1283DEB4CD34}"/>
              </a:ext>
            </a:extLst>
          </p:cNvPr>
          <p:cNvSpPr txBox="1">
            <a:spLocks noGrp="1"/>
          </p:cNvSpPr>
          <p:nvPr>
            <p:ph type="title"/>
          </p:nvPr>
        </p:nvSpPr>
        <p:spPr>
          <a:xfrm>
            <a:off x="429768" y="411480"/>
            <a:ext cx="5330952" cy="3739896"/>
          </a:xfrm>
        </p:spPr>
        <p:txBody>
          <a:bodyPr anchor="t"/>
          <a:lstStyle>
            <a:lvl1pPr>
              <a:defRPr sz="6200">
                <a:solidFill>
                  <a:srgbClr val="F0EBE6"/>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468E2D2B-8617-5DEB-C82B-4546C828D62A}"/>
              </a:ext>
            </a:extLst>
          </p:cNvPr>
          <p:cNvSpPr txBox="1">
            <a:spLocks noGrp="1"/>
          </p:cNvSpPr>
          <p:nvPr>
            <p:ph type="subTitle" idx="4294967295"/>
          </p:nvPr>
        </p:nvSpPr>
        <p:spPr>
          <a:xfrm>
            <a:off x="429768" y="4873752"/>
            <a:ext cx="4517136" cy="1380744"/>
          </a:xfrm>
        </p:spPr>
        <p:txBody>
          <a:bodyPr anchor="b"/>
          <a:lstStyle>
            <a:lvl1pPr marL="0" indent="0">
              <a:buNone/>
              <a:defRPr>
                <a:solidFill>
                  <a:srgbClr val="F0EBE6"/>
                </a:solidFill>
              </a:defRPr>
            </a:lvl1pPr>
          </a:lstStyle>
          <a:p>
            <a:pPr lvl="0"/>
            <a:r>
              <a:rPr lang="en-US"/>
              <a:t>Click to edit Master subtitle style</a:t>
            </a:r>
          </a:p>
        </p:txBody>
      </p:sp>
      <p:sp>
        <p:nvSpPr>
          <p:cNvPr id="4" name="Picture Placeholder 6">
            <a:extLst>
              <a:ext uri="{FF2B5EF4-FFF2-40B4-BE49-F238E27FC236}">
                <a16:creationId xmlns:a16="http://schemas.microsoft.com/office/drawing/2014/main" id="{9113CDD2-0E47-4370-AE64-FA912244F3C5}"/>
              </a:ext>
            </a:extLst>
          </p:cNvPr>
          <p:cNvSpPr txBox="1">
            <a:spLocks noGrp="1"/>
          </p:cNvSpPr>
          <p:nvPr>
            <p:ph type="pic" idx="4294967295"/>
          </p:nvPr>
        </p:nvSpPr>
        <p:spPr>
          <a:xfrm>
            <a:off x="6517248" y="0"/>
            <a:ext cx="5674757" cy="6399154"/>
          </a:xfrm>
          <a:blipFill>
            <a:blip r:embed="rId2"/>
            <a:stretch>
              <a:fillRect/>
            </a:stretch>
          </a:blipFill>
        </p:spPr>
        <p:txBody>
          <a:bodyPr>
            <a:noAutofit/>
          </a:bodyPr>
          <a:lstStyle>
            <a:lvl1pPr marL="0" indent="0">
              <a:buNone/>
              <a:defRPr>
                <a:solidFill>
                  <a:srgbClr val="FFFFFF"/>
                </a:solidFill>
              </a:defRPr>
            </a:lvl1pPr>
          </a:lstStyle>
          <a:p>
            <a:pPr lvl="0"/>
            <a:r>
              <a:rPr lang="en-US"/>
              <a:t>.</a:t>
            </a:r>
          </a:p>
        </p:txBody>
      </p:sp>
      <p:sp>
        <p:nvSpPr>
          <p:cNvPr id="5" name="Date Placeholder 3">
            <a:extLst>
              <a:ext uri="{FF2B5EF4-FFF2-40B4-BE49-F238E27FC236}">
                <a16:creationId xmlns:a16="http://schemas.microsoft.com/office/drawing/2014/main" id="{3479DD06-5EDA-3CFE-3C17-504269D39F54}"/>
              </a:ext>
            </a:extLst>
          </p:cNvPr>
          <p:cNvSpPr txBox="1">
            <a:spLocks noGrp="1"/>
          </p:cNvSpPr>
          <p:nvPr>
            <p:ph type="dt" sz="half" idx="7"/>
          </p:nvPr>
        </p:nvSpPr>
        <p:spPr/>
        <p:txBody>
          <a:bodyPr/>
          <a:lstStyle>
            <a:lvl1pPr>
              <a:defRPr>
                <a:solidFill>
                  <a:srgbClr val="F0EBE6"/>
                </a:solidFill>
              </a:defRPr>
            </a:lvl1pPr>
          </a:lstStyle>
          <a:p>
            <a:pPr lvl="0"/>
            <a:fld id="{A4FE9DA9-29CC-44D7-B753-6C128992E47D}" type="datetime1">
              <a:rPr lang="en-US"/>
              <a:pPr lvl="0"/>
              <a:t>5/13/2026</a:t>
            </a:fld>
            <a:endParaRPr lang="en-US"/>
          </a:p>
        </p:txBody>
      </p:sp>
      <p:sp>
        <p:nvSpPr>
          <p:cNvPr id="6" name="Footer Placeholder 4">
            <a:extLst>
              <a:ext uri="{FF2B5EF4-FFF2-40B4-BE49-F238E27FC236}">
                <a16:creationId xmlns:a16="http://schemas.microsoft.com/office/drawing/2014/main" id="{2A5718B3-1CB3-2FEA-A9A1-9B92D1C0C58C}"/>
              </a:ext>
            </a:extLst>
          </p:cNvPr>
          <p:cNvSpPr txBox="1">
            <a:spLocks noGrp="1"/>
          </p:cNvSpPr>
          <p:nvPr>
            <p:ph type="ftr" sz="quarter" idx="9"/>
          </p:nvPr>
        </p:nvSpPr>
        <p:spPr/>
        <p:txBody>
          <a:bodyPr/>
          <a:lstStyle>
            <a:lvl1pPr>
              <a:defRPr>
                <a:solidFill>
                  <a:srgbClr val="F0EBE6"/>
                </a:solidFill>
              </a:defRPr>
            </a:lvl1pPr>
          </a:lstStyle>
          <a:p>
            <a:pPr lvl="0"/>
            <a:r>
              <a:rPr lang="en-US"/>
              <a:t>Sample Footer Text</a:t>
            </a:r>
          </a:p>
        </p:txBody>
      </p:sp>
      <p:sp>
        <p:nvSpPr>
          <p:cNvPr id="7" name="Slide Number Placeholder 5">
            <a:extLst>
              <a:ext uri="{FF2B5EF4-FFF2-40B4-BE49-F238E27FC236}">
                <a16:creationId xmlns:a16="http://schemas.microsoft.com/office/drawing/2014/main" id="{D8F7FC2E-6A86-4174-BF86-77C899F18343}"/>
              </a:ext>
            </a:extLst>
          </p:cNvPr>
          <p:cNvSpPr txBox="1">
            <a:spLocks noGrp="1"/>
          </p:cNvSpPr>
          <p:nvPr>
            <p:ph type="sldNum" sz="quarter" idx="8"/>
          </p:nvPr>
        </p:nvSpPr>
        <p:spPr/>
        <p:txBody>
          <a:bodyPr/>
          <a:lstStyle>
            <a:lvl1pPr>
              <a:defRPr>
                <a:solidFill>
                  <a:srgbClr val="F0EBE6"/>
                </a:solidFill>
              </a:defRPr>
            </a:lvl1pPr>
          </a:lstStyle>
          <a:p>
            <a:pPr lvl="0"/>
            <a:fld id="{9AE632BC-0DDE-40F3-9676-A795E0AB7C29}" type="slidenum">
              <a:t>‹#›</a:t>
            </a:fld>
            <a:endParaRPr lang="en-US"/>
          </a:p>
        </p:txBody>
      </p:sp>
    </p:spTree>
    <p:extLst>
      <p:ext uri="{BB962C8B-B14F-4D97-AF65-F5344CB8AC3E}">
        <p14:creationId xmlns:p14="http://schemas.microsoft.com/office/powerpoint/2010/main" val="679761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45B2A-441F-AA32-7DB5-F5F8C6B3AE00}"/>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F321F99-91B7-AC49-8172-667F0FB882B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83A03-F9A7-57D1-277C-B938F171D874}"/>
              </a:ext>
            </a:extLst>
          </p:cNvPr>
          <p:cNvSpPr txBox="1">
            <a:spLocks noGrp="1"/>
          </p:cNvSpPr>
          <p:nvPr>
            <p:ph type="dt" sz="half" idx="7"/>
          </p:nvPr>
        </p:nvSpPr>
        <p:spPr/>
        <p:txBody>
          <a:bodyPr/>
          <a:lstStyle>
            <a:lvl1pPr>
              <a:defRPr/>
            </a:lvl1pPr>
          </a:lstStyle>
          <a:p>
            <a:pPr lvl="0"/>
            <a:fld id="{3F492B10-454A-44F0-93F8-C95832ECCE5F}" type="datetime1">
              <a:rPr lang="en-US"/>
              <a:pPr lvl="0"/>
              <a:t>5/13/2026</a:t>
            </a:fld>
            <a:endParaRPr lang="en-US"/>
          </a:p>
        </p:txBody>
      </p:sp>
      <p:sp>
        <p:nvSpPr>
          <p:cNvPr id="5" name="Footer Placeholder 4">
            <a:extLst>
              <a:ext uri="{FF2B5EF4-FFF2-40B4-BE49-F238E27FC236}">
                <a16:creationId xmlns:a16="http://schemas.microsoft.com/office/drawing/2014/main" id="{46BEA20E-C0FF-DA0E-1F93-75A61E05F731}"/>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40F19650-9BC8-8280-FCBF-61467FDA32CB}"/>
              </a:ext>
            </a:extLst>
          </p:cNvPr>
          <p:cNvSpPr txBox="1">
            <a:spLocks noGrp="1"/>
          </p:cNvSpPr>
          <p:nvPr>
            <p:ph type="sldNum" sz="quarter" idx="8"/>
          </p:nvPr>
        </p:nvSpPr>
        <p:spPr/>
        <p:txBody>
          <a:bodyPr/>
          <a:lstStyle>
            <a:lvl1pPr>
              <a:defRPr/>
            </a:lvl1pPr>
          </a:lstStyle>
          <a:p>
            <a:pPr lvl="0"/>
            <a:fld id="{8E5C8A16-117B-4B0A-96F0-6ABC17A35314}" type="slidenum">
              <a:t>‹#›</a:t>
            </a:fld>
            <a:endParaRPr lang="en-US"/>
          </a:p>
        </p:txBody>
      </p:sp>
    </p:spTree>
    <p:extLst>
      <p:ext uri="{BB962C8B-B14F-4D97-AF65-F5344CB8AC3E}">
        <p14:creationId xmlns:p14="http://schemas.microsoft.com/office/powerpoint/2010/main" val="3237948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Pr>
        <a:solidFill>
          <a:srgbClr val="13131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2B0F9-96AA-0E95-7FE9-D931B0B72367}"/>
              </a:ext>
            </a:extLst>
          </p:cNvPr>
          <p:cNvSpPr txBox="1">
            <a:spLocks noGrp="1"/>
          </p:cNvSpPr>
          <p:nvPr>
            <p:ph type="title"/>
          </p:nvPr>
        </p:nvSpPr>
        <p:spPr>
          <a:xfrm>
            <a:off x="7269480" y="411480"/>
            <a:ext cx="4361688" cy="3968496"/>
          </a:xfrm>
        </p:spPr>
        <p:txBody>
          <a:bodyPr anchor="t"/>
          <a:lstStyle>
            <a:lvl1pPr>
              <a:defRPr sz="4800">
                <a:solidFill>
                  <a:srgbClr val="F0EBE6"/>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172FEF51-B61A-8A32-E5B5-1F21ACA949C7}"/>
              </a:ext>
            </a:extLst>
          </p:cNvPr>
          <p:cNvSpPr txBox="1">
            <a:spLocks noGrp="1"/>
          </p:cNvSpPr>
          <p:nvPr>
            <p:ph type="subTitle" idx="4294967295"/>
          </p:nvPr>
        </p:nvSpPr>
        <p:spPr>
          <a:xfrm>
            <a:off x="7269480" y="4873752"/>
            <a:ext cx="4206240" cy="1380744"/>
          </a:xfrm>
        </p:spPr>
        <p:txBody>
          <a:bodyPr anchor="b"/>
          <a:lstStyle>
            <a:lvl1pPr marL="0" indent="0">
              <a:buNone/>
              <a:defRPr>
                <a:solidFill>
                  <a:srgbClr val="F0EBE6"/>
                </a:solidFill>
              </a:defRPr>
            </a:lvl1pPr>
          </a:lstStyle>
          <a:p>
            <a:pPr lvl="0"/>
            <a:r>
              <a:rPr lang="en-US"/>
              <a:t>Click to edit Master subtitle style</a:t>
            </a:r>
          </a:p>
        </p:txBody>
      </p:sp>
      <p:sp>
        <p:nvSpPr>
          <p:cNvPr id="4" name="Picture Placeholder 6">
            <a:extLst>
              <a:ext uri="{FF2B5EF4-FFF2-40B4-BE49-F238E27FC236}">
                <a16:creationId xmlns:a16="http://schemas.microsoft.com/office/drawing/2014/main" id="{E3C043EC-6E3A-C7C1-082E-0B6FF9BF8DAA}"/>
              </a:ext>
            </a:extLst>
          </p:cNvPr>
          <p:cNvSpPr txBox="1">
            <a:spLocks noGrp="1"/>
          </p:cNvSpPr>
          <p:nvPr>
            <p:ph type="pic" idx="4294967295"/>
          </p:nvPr>
        </p:nvSpPr>
        <p:spPr>
          <a:xfrm>
            <a:off x="0" y="0"/>
            <a:ext cx="6604500" cy="6399154"/>
          </a:xfrm>
          <a:blipFill>
            <a:blip r:embed="rId2">
              <a:alphaModFix amt="75000"/>
            </a:blip>
            <a:stretch>
              <a:fillRect/>
            </a:stretch>
          </a:blipFill>
        </p:spPr>
        <p:txBody>
          <a:bodyPr>
            <a:noAutofit/>
          </a:bodyPr>
          <a:lstStyle>
            <a:lvl1pPr marL="0" indent="0">
              <a:buNone/>
              <a:defRPr>
                <a:solidFill>
                  <a:srgbClr val="FFFFFF"/>
                </a:solidFill>
              </a:defRPr>
            </a:lvl1pPr>
          </a:lstStyle>
          <a:p>
            <a:pPr lvl="0"/>
            <a:r>
              <a:rPr lang="en-US"/>
              <a:t>.</a:t>
            </a:r>
          </a:p>
        </p:txBody>
      </p:sp>
      <p:sp>
        <p:nvSpPr>
          <p:cNvPr id="5" name="Date Placeholder 3">
            <a:extLst>
              <a:ext uri="{FF2B5EF4-FFF2-40B4-BE49-F238E27FC236}">
                <a16:creationId xmlns:a16="http://schemas.microsoft.com/office/drawing/2014/main" id="{B68BE523-9CDC-338B-CCF2-D74CFD6F7930}"/>
              </a:ext>
            </a:extLst>
          </p:cNvPr>
          <p:cNvSpPr txBox="1">
            <a:spLocks noGrp="1"/>
          </p:cNvSpPr>
          <p:nvPr>
            <p:ph type="dt" sz="half" idx="7"/>
          </p:nvPr>
        </p:nvSpPr>
        <p:spPr/>
        <p:txBody>
          <a:bodyPr/>
          <a:lstStyle>
            <a:lvl1pPr>
              <a:defRPr>
                <a:solidFill>
                  <a:srgbClr val="F0EBE6"/>
                </a:solidFill>
              </a:defRPr>
            </a:lvl1pPr>
          </a:lstStyle>
          <a:p>
            <a:pPr lvl="0"/>
            <a:fld id="{34230933-B637-417D-80D6-3BF59D4D1CF4}" type="datetime1">
              <a:rPr lang="en-US"/>
              <a:pPr lvl="0"/>
              <a:t>5/13/2026</a:t>
            </a:fld>
            <a:endParaRPr lang="en-US"/>
          </a:p>
        </p:txBody>
      </p:sp>
      <p:sp>
        <p:nvSpPr>
          <p:cNvPr id="6" name="Footer Placeholder 4">
            <a:extLst>
              <a:ext uri="{FF2B5EF4-FFF2-40B4-BE49-F238E27FC236}">
                <a16:creationId xmlns:a16="http://schemas.microsoft.com/office/drawing/2014/main" id="{ADAEBF7B-65B1-4422-2267-075CCB058574}"/>
              </a:ext>
            </a:extLst>
          </p:cNvPr>
          <p:cNvSpPr txBox="1">
            <a:spLocks noGrp="1"/>
          </p:cNvSpPr>
          <p:nvPr>
            <p:ph type="ftr" sz="quarter" idx="9"/>
          </p:nvPr>
        </p:nvSpPr>
        <p:spPr/>
        <p:txBody>
          <a:bodyPr/>
          <a:lstStyle>
            <a:lvl1pPr>
              <a:defRPr>
                <a:solidFill>
                  <a:srgbClr val="F0EBE6"/>
                </a:solidFill>
              </a:defRPr>
            </a:lvl1pPr>
          </a:lstStyle>
          <a:p>
            <a:pPr lvl="0"/>
            <a:r>
              <a:rPr lang="en-US"/>
              <a:t>Sample Footer Text</a:t>
            </a:r>
          </a:p>
        </p:txBody>
      </p:sp>
      <p:sp>
        <p:nvSpPr>
          <p:cNvPr id="7" name="Slide Number Placeholder 5">
            <a:extLst>
              <a:ext uri="{FF2B5EF4-FFF2-40B4-BE49-F238E27FC236}">
                <a16:creationId xmlns:a16="http://schemas.microsoft.com/office/drawing/2014/main" id="{C47A7AB8-DCED-6A24-A391-F53B7349F483}"/>
              </a:ext>
            </a:extLst>
          </p:cNvPr>
          <p:cNvSpPr txBox="1">
            <a:spLocks noGrp="1"/>
          </p:cNvSpPr>
          <p:nvPr>
            <p:ph type="sldNum" sz="quarter" idx="8"/>
          </p:nvPr>
        </p:nvSpPr>
        <p:spPr/>
        <p:txBody>
          <a:bodyPr/>
          <a:lstStyle>
            <a:lvl1pPr>
              <a:defRPr>
                <a:solidFill>
                  <a:srgbClr val="F0EBE6"/>
                </a:solidFill>
              </a:defRPr>
            </a:lvl1pPr>
          </a:lstStyle>
          <a:p>
            <a:pPr lvl="0"/>
            <a:fld id="{65C7D142-DDCC-4E2B-8C61-0E38710790C7}" type="slidenum">
              <a:t>‹#›</a:t>
            </a:fld>
            <a:endParaRPr lang="en-US"/>
          </a:p>
        </p:txBody>
      </p:sp>
    </p:spTree>
    <p:extLst>
      <p:ext uri="{BB962C8B-B14F-4D97-AF65-F5344CB8AC3E}">
        <p14:creationId xmlns:p14="http://schemas.microsoft.com/office/powerpoint/2010/main" val="1197460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Pr>
        <a:solidFill>
          <a:srgbClr val="13131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51398-E463-A8CB-D101-F13D0B16D5FE}"/>
              </a:ext>
            </a:extLst>
          </p:cNvPr>
          <p:cNvSpPr txBox="1">
            <a:spLocks noGrp="1"/>
          </p:cNvSpPr>
          <p:nvPr>
            <p:ph type="title"/>
          </p:nvPr>
        </p:nvSpPr>
        <p:spPr>
          <a:xfrm>
            <a:off x="429768" y="411480"/>
            <a:ext cx="4590288" cy="3739896"/>
          </a:xfrm>
        </p:spPr>
        <p:txBody>
          <a:bodyPr anchor="t"/>
          <a:lstStyle>
            <a:lvl1pPr>
              <a:defRPr sz="5000">
                <a:solidFill>
                  <a:srgbClr val="F0EBE6"/>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3678263A-53E7-7E00-B575-FA939F06AEE9}"/>
              </a:ext>
            </a:extLst>
          </p:cNvPr>
          <p:cNvSpPr txBox="1">
            <a:spLocks noGrp="1"/>
          </p:cNvSpPr>
          <p:nvPr>
            <p:ph type="subTitle" idx="4294967295"/>
          </p:nvPr>
        </p:nvSpPr>
        <p:spPr>
          <a:xfrm>
            <a:off x="429768" y="4873752"/>
            <a:ext cx="4206240" cy="1380744"/>
          </a:xfrm>
        </p:spPr>
        <p:txBody>
          <a:bodyPr anchor="b"/>
          <a:lstStyle>
            <a:lvl1pPr marL="0" indent="0">
              <a:buNone/>
              <a:defRPr>
                <a:solidFill>
                  <a:srgbClr val="F0EBE6"/>
                </a:solidFill>
              </a:defRPr>
            </a:lvl1pPr>
          </a:lstStyle>
          <a:p>
            <a:pPr lvl="0"/>
            <a:r>
              <a:rPr lang="en-US"/>
              <a:t>Click to edit Master subtitle style</a:t>
            </a:r>
          </a:p>
        </p:txBody>
      </p:sp>
      <p:sp>
        <p:nvSpPr>
          <p:cNvPr id="4" name="Picture Placeholder 6">
            <a:extLst>
              <a:ext uri="{FF2B5EF4-FFF2-40B4-BE49-F238E27FC236}">
                <a16:creationId xmlns:a16="http://schemas.microsoft.com/office/drawing/2014/main" id="{335E459A-163A-D738-7D64-F89379D319AC}"/>
              </a:ext>
            </a:extLst>
          </p:cNvPr>
          <p:cNvSpPr txBox="1">
            <a:spLocks noGrp="1"/>
          </p:cNvSpPr>
          <p:nvPr>
            <p:ph type="pic" idx="4294967295"/>
          </p:nvPr>
        </p:nvSpPr>
        <p:spPr>
          <a:xfrm>
            <a:off x="5586161" y="0"/>
            <a:ext cx="6605845" cy="6399154"/>
          </a:xfrm>
          <a:blipFill>
            <a:blip r:embed="rId2">
              <a:alphaModFix amt="75000"/>
            </a:blip>
            <a:stretch>
              <a:fillRect/>
            </a:stretch>
          </a:blipFill>
        </p:spPr>
        <p:txBody>
          <a:bodyPr>
            <a:noAutofit/>
          </a:bodyPr>
          <a:lstStyle>
            <a:lvl1pPr marL="0" indent="0">
              <a:buNone/>
              <a:defRPr>
                <a:solidFill>
                  <a:srgbClr val="FFFFFF"/>
                </a:solidFill>
              </a:defRPr>
            </a:lvl1pPr>
          </a:lstStyle>
          <a:p>
            <a:pPr lvl="0"/>
            <a:r>
              <a:rPr lang="en-US"/>
              <a:t>.</a:t>
            </a:r>
          </a:p>
        </p:txBody>
      </p:sp>
      <p:sp>
        <p:nvSpPr>
          <p:cNvPr id="5" name="Date Placeholder 3">
            <a:extLst>
              <a:ext uri="{FF2B5EF4-FFF2-40B4-BE49-F238E27FC236}">
                <a16:creationId xmlns:a16="http://schemas.microsoft.com/office/drawing/2014/main" id="{828B72D6-80A1-D9CE-94C0-714B84A7C626}"/>
              </a:ext>
            </a:extLst>
          </p:cNvPr>
          <p:cNvSpPr txBox="1">
            <a:spLocks noGrp="1"/>
          </p:cNvSpPr>
          <p:nvPr>
            <p:ph type="dt" sz="half" idx="7"/>
          </p:nvPr>
        </p:nvSpPr>
        <p:spPr/>
        <p:txBody>
          <a:bodyPr/>
          <a:lstStyle>
            <a:lvl1pPr>
              <a:defRPr>
                <a:solidFill>
                  <a:srgbClr val="F0EBE6"/>
                </a:solidFill>
              </a:defRPr>
            </a:lvl1pPr>
          </a:lstStyle>
          <a:p>
            <a:pPr lvl="0"/>
            <a:fld id="{E64B1F2F-8B06-45D7-977F-51548F45EE8B}" type="datetime1">
              <a:rPr lang="en-US"/>
              <a:pPr lvl="0"/>
              <a:t>5/13/2026</a:t>
            </a:fld>
            <a:endParaRPr lang="en-US"/>
          </a:p>
        </p:txBody>
      </p:sp>
      <p:sp>
        <p:nvSpPr>
          <p:cNvPr id="6" name="Footer Placeholder 4">
            <a:extLst>
              <a:ext uri="{FF2B5EF4-FFF2-40B4-BE49-F238E27FC236}">
                <a16:creationId xmlns:a16="http://schemas.microsoft.com/office/drawing/2014/main" id="{1B01A9D4-EE8C-EAF8-38A6-EDDC93597554}"/>
              </a:ext>
            </a:extLst>
          </p:cNvPr>
          <p:cNvSpPr txBox="1">
            <a:spLocks noGrp="1"/>
          </p:cNvSpPr>
          <p:nvPr>
            <p:ph type="ftr" sz="quarter" idx="9"/>
          </p:nvPr>
        </p:nvSpPr>
        <p:spPr/>
        <p:txBody>
          <a:bodyPr/>
          <a:lstStyle>
            <a:lvl1pPr>
              <a:defRPr>
                <a:solidFill>
                  <a:srgbClr val="F0EBE6"/>
                </a:solidFill>
              </a:defRPr>
            </a:lvl1pPr>
          </a:lstStyle>
          <a:p>
            <a:pPr lvl="0"/>
            <a:r>
              <a:rPr lang="en-US"/>
              <a:t>Sample Footer Text</a:t>
            </a:r>
          </a:p>
        </p:txBody>
      </p:sp>
      <p:sp>
        <p:nvSpPr>
          <p:cNvPr id="7" name="Slide Number Placeholder 5">
            <a:extLst>
              <a:ext uri="{FF2B5EF4-FFF2-40B4-BE49-F238E27FC236}">
                <a16:creationId xmlns:a16="http://schemas.microsoft.com/office/drawing/2014/main" id="{41ACD1F8-E640-F5C5-5C58-7271C868FF8D}"/>
              </a:ext>
            </a:extLst>
          </p:cNvPr>
          <p:cNvSpPr txBox="1">
            <a:spLocks noGrp="1"/>
          </p:cNvSpPr>
          <p:nvPr>
            <p:ph type="sldNum" sz="quarter" idx="8"/>
          </p:nvPr>
        </p:nvSpPr>
        <p:spPr/>
        <p:txBody>
          <a:bodyPr/>
          <a:lstStyle>
            <a:lvl1pPr>
              <a:defRPr>
                <a:solidFill>
                  <a:srgbClr val="F0EBE6"/>
                </a:solidFill>
              </a:defRPr>
            </a:lvl1pPr>
          </a:lstStyle>
          <a:p>
            <a:pPr lvl="0"/>
            <a:fld id="{6A0EB275-35D4-405D-B732-5561222B19B7}" type="slidenum">
              <a:t>‹#›</a:t>
            </a:fld>
            <a:endParaRPr lang="en-US"/>
          </a:p>
        </p:txBody>
      </p:sp>
    </p:spTree>
    <p:extLst>
      <p:ext uri="{BB962C8B-B14F-4D97-AF65-F5344CB8AC3E}">
        <p14:creationId xmlns:p14="http://schemas.microsoft.com/office/powerpoint/2010/main" val="3543367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Pr>
        <a:solidFill>
          <a:srgbClr val="13131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97D9C-CE69-9E1D-5BE8-2EC3D4BDE80F}"/>
              </a:ext>
            </a:extLst>
          </p:cNvPr>
          <p:cNvSpPr txBox="1">
            <a:spLocks noGrp="1"/>
          </p:cNvSpPr>
          <p:nvPr>
            <p:ph type="title"/>
          </p:nvPr>
        </p:nvSpPr>
        <p:spPr>
          <a:xfrm>
            <a:off x="429768" y="5276088"/>
            <a:ext cx="11347704" cy="786384"/>
          </a:xfrm>
        </p:spPr>
        <p:txBody>
          <a:bodyPr/>
          <a:lstStyle>
            <a:lvl1pPr>
              <a:defRPr sz="4400">
                <a:solidFill>
                  <a:srgbClr val="F0EBE6"/>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C038F690-7B34-975F-BF58-05D8486867FA}"/>
              </a:ext>
            </a:extLst>
          </p:cNvPr>
          <p:cNvSpPr txBox="1">
            <a:spLocks noGrp="1"/>
          </p:cNvSpPr>
          <p:nvPr>
            <p:ph type="subTitle" idx="4294967295"/>
          </p:nvPr>
        </p:nvSpPr>
        <p:spPr>
          <a:xfrm>
            <a:off x="429768" y="5980176"/>
            <a:ext cx="11347704" cy="530352"/>
          </a:xfrm>
        </p:spPr>
        <p:txBody>
          <a:bodyPr anchor="ctr"/>
          <a:lstStyle>
            <a:lvl1pPr marL="0" indent="0">
              <a:buNone/>
              <a:defRPr>
                <a:solidFill>
                  <a:srgbClr val="F0EBE6"/>
                </a:solidFill>
              </a:defRPr>
            </a:lvl1pPr>
          </a:lstStyle>
          <a:p>
            <a:pPr lvl="0"/>
            <a:r>
              <a:rPr lang="en-US"/>
              <a:t>Click to edit Master subtitle style</a:t>
            </a:r>
          </a:p>
        </p:txBody>
      </p:sp>
      <p:sp>
        <p:nvSpPr>
          <p:cNvPr id="4" name="Picture Placeholder 8">
            <a:extLst>
              <a:ext uri="{FF2B5EF4-FFF2-40B4-BE49-F238E27FC236}">
                <a16:creationId xmlns:a16="http://schemas.microsoft.com/office/drawing/2014/main" id="{35F06951-4901-D8B1-A4EE-21ACB1DBCFCA}"/>
              </a:ext>
            </a:extLst>
          </p:cNvPr>
          <p:cNvSpPr txBox="1">
            <a:spLocks noGrp="1"/>
          </p:cNvSpPr>
          <p:nvPr>
            <p:ph type="pic" idx="4294967295"/>
          </p:nvPr>
        </p:nvSpPr>
        <p:spPr>
          <a:xfrm>
            <a:off x="0" y="0"/>
            <a:ext cx="11733151" cy="5135800"/>
          </a:xfrm>
          <a:blipFill>
            <a:blip r:embed="rId2">
              <a:alphaModFix amt="75000"/>
            </a:blip>
            <a:stretch>
              <a:fillRect/>
            </a:stretch>
          </a:blipFill>
        </p:spPr>
        <p:txBody>
          <a:bodyPr>
            <a:noAutofit/>
          </a:bodyPr>
          <a:lstStyle>
            <a:lvl1pPr marL="0" indent="0">
              <a:buNone/>
              <a:defRPr>
                <a:solidFill>
                  <a:srgbClr val="FFFFFF"/>
                </a:solidFill>
              </a:defRPr>
            </a:lvl1pPr>
          </a:lstStyle>
          <a:p>
            <a:pPr lvl="0"/>
            <a:r>
              <a:rPr lang="en-US"/>
              <a:t>.</a:t>
            </a:r>
          </a:p>
        </p:txBody>
      </p:sp>
      <p:sp>
        <p:nvSpPr>
          <p:cNvPr id="5" name="Date Placeholder 3">
            <a:extLst>
              <a:ext uri="{FF2B5EF4-FFF2-40B4-BE49-F238E27FC236}">
                <a16:creationId xmlns:a16="http://schemas.microsoft.com/office/drawing/2014/main" id="{EF5F0F29-C99B-31B0-9E9E-875321C7FAFA}"/>
              </a:ext>
            </a:extLst>
          </p:cNvPr>
          <p:cNvSpPr txBox="1">
            <a:spLocks noGrp="1"/>
          </p:cNvSpPr>
          <p:nvPr>
            <p:ph type="dt" sz="half" idx="7"/>
          </p:nvPr>
        </p:nvSpPr>
        <p:spPr>
          <a:xfrm>
            <a:off x="137160" y="6519672"/>
            <a:ext cx="3494315" cy="365129"/>
          </a:xfrm>
        </p:spPr>
        <p:txBody>
          <a:bodyPr/>
          <a:lstStyle>
            <a:lvl1pPr>
              <a:defRPr>
                <a:solidFill>
                  <a:srgbClr val="F0EBE6"/>
                </a:solidFill>
              </a:defRPr>
            </a:lvl1pPr>
          </a:lstStyle>
          <a:p>
            <a:pPr lvl="0"/>
            <a:fld id="{468AF83D-24DB-43C6-8928-E81DB16EF6B4}" type="datetime1">
              <a:rPr lang="en-US"/>
              <a:pPr lvl="0"/>
              <a:t>5/13/2026</a:t>
            </a:fld>
            <a:endParaRPr lang="en-US"/>
          </a:p>
        </p:txBody>
      </p:sp>
      <p:sp>
        <p:nvSpPr>
          <p:cNvPr id="6" name="Footer Placeholder 4">
            <a:extLst>
              <a:ext uri="{FF2B5EF4-FFF2-40B4-BE49-F238E27FC236}">
                <a16:creationId xmlns:a16="http://schemas.microsoft.com/office/drawing/2014/main" id="{F98D5324-5F18-EB3B-D216-6FA822149E90}"/>
              </a:ext>
            </a:extLst>
          </p:cNvPr>
          <p:cNvSpPr txBox="1">
            <a:spLocks noGrp="1"/>
          </p:cNvSpPr>
          <p:nvPr>
            <p:ph type="ftr" sz="quarter" idx="9"/>
          </p:nvPr>
        </p:nvSpPr>
        <p:spPr>
          <a:xfrm>
            <a:off x="8876519" y="6519672"/>
            <a:ext cx="2805406" cy="365129"/>
          </a:xfrm>
        </p:spPr>
        <p:txBody>
          <a:bodyPr/>
          <a:lstStyle>
            <a:lvl1pPr>
              <a:defRPr>
                <a:solidFill>
                  <a:srgbClr val="F0EBE6"/>
                </a:solidFill>
              </a:defRPr>
            </a:lvl1pPr>
          </a:lstStyle>
          <a:p>
            <a:pPr lvl="0"/>
            <a:r>
              <a:rPr lang="en-US"/>
              <a:t>Sample Footer Text</a:t>
            </a:r>
          </a:p>
        </p:txBody>
      </p:sp>
      <p:sp>
        <p:nvSpPr>
          <p:cNvPr id="7" name="Slide Number Placeholder 5">
            <a:extLst>
              <a:ext uri="{FF2B5EF4-FFF2-40B4-BE49-F238E27FC236}">
                <a16:creationId xmlns:a16="http://schemas.microsoft.com/office/drawing/2014/main" id="{942280E2-DB3F-700E-D54B-1E340B965CA5}"/>
              </a:ext>
            </a:extLst>
          </p:cNvPr>
          <p:cNvSpPr txBox="1">
            <a:spLocks noGrp="1"/>
          </p:cNvSpPr>
          <p:nvPr>
            <p:ph type="sldNum" sz="quarter" idx="8"/>
          </p:nvPr>
        </p:nvSpPr>
        <p:spPr>
          <a:xfrm>
            <a:off x="11632164" y="6519672"/>
            <a:ext cx="429210" cy="365129"/>
          </a:xfrm>
        </p:spPr>
        <p:txBody>
          <a:bodyPr/>
          <a:lstStyle>
            <a:lvl1pPr>
              <a:defRPr>
                <a:solidFill>
                  <a:srgbClr val="F0EBE6"/>
                </a:solidFill>
              </a:defRPr>
            </a:lvl1pPr>
          </a:lstStyle>
          <a:p>
            <a:pPr lvl="0"/>
            <a:fld id="{EAF63A9F-D821-43CD-9584-61DF7B10E196}" type="slidenum">
              <a:t>‹#›</a:t>
            </a:fld>
            <a:endParaRPr lang="en-US"/>
          </a:p>
        </p:txBody>
      </p:sp>
    </p:spTree>
    <p:extLst>
      <p:ext uri="{BB962C8B-B14F-4D97-AF65-F5344CB8AC3E}">
        <p14:creationId xmlns:p14="http://schemas.microsoft.com/office/powerpoint/2010/main" val="2717381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Pr>
        <a:solidFill>
          <a:srgbClr val="9F766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7A4BC-2743-A85E-049D-089998B4F288}"/>
              </a:ext>
            </a:extLst>
          </p:cNvPr>
          <p:cNvSpPr txBox="1">
            <a:spLocks noGrp="1"/>
          </p:cNvSpPr>
          <p:nvPr>
            <p:ph type="ctrTitle"/>
          </p:nvPr>
        </p:nvSpPr>
        <p:spPr>
          <a:xfrm>
            <a:off x="429768" y="493776"/>
            <a:ext cx="8028431" cy="4325112"/>
          </a:xfrm>
        </p:spPr>
        <p:txBody>
          <a:bodyPr anchor="t"/>
          <a:lstStyle>
            <a:lvl1pPr>
              <a:defRPr sz="8000">
                <a:solidFill>
                  <a:srgbClr val="F0EBE6"/>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F4E829B4-10B4-FBCA-C170-E9FD6E9AE12B}"/>
              </a:ext>
            </a:extLst>
          </p:cNvPr>
          <p:cNvSpPr txBox="1">
            <a:spLocks noGrp="1"/>
          </p:cNvSpPr>
          <p:nvPr>
            <p:ph type="subTitle" idx="1"/>
          </p:nvPr>
        </p:nvSpPr>
        <p:spPr>
          <a:xfrm>
            <a:off x="429768" y="5065776"/>
            <a:ext cx="5431536" cy="1188720"/>
          </a:xfrm>
        </p:spPr>
        <p:txBody>
          <a:bodyPr anchor="b"/>
          <a:lstStyle>
            <a:lvl1pPr marL="0" indent="0">
              <a:buNone/>
              <a:defRPr>
                <a:solidFill>
                  <a:srgbClr val="F0EBE6"/>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04ED3241-DE4F-3534-3E1E-7AE18F032B5E}"/>
              </a:ext>
            </a:extLst>
          </p:cNvPr>
          <p:cNvSpPr txBox="1">
            <a:spLocks noGrp="1"/>
          </p:cNvSpPr>
          <p:nvPr>
            <p:ph type="dt" sz="half" idx="7"/>
          </p:nvPr>
        </p:nvSpPr>
        <p:spPr/>
        <p:txBody>
          <a:bodyPr/>
          <a:lstStyle>
            <a:lvl1pPr>
              <a:defRPr>
                <a:solidFill>
                  <a:srgbClr val="F0EBE6"/>
                </a:solidFill>
              </a:defRPr>
            </a:lvl1pPr>
          </a:lstStyle>
          <a:p>
            <a:pPr lvl="0"/>
            <a:fld id="{B2486B8C-5809-4DC6-82A9-20D38130FC1A}" type="datetime1">
              <a:rPr lang="en-US"/>
              <a:pPr lvl="0"/>
              <a:t>5/13/2026</a:t>
            </a:fld>
            <a:endParaRPr lang="en-US"/>
          </a:p>
        </p:txBody>
      </p:sp>
      <p:sp>
        <p:nvSpPr>
          <p:cNvPr id="5" name="Footer Placeholder 4">
            <a:extLst>
              <a:ext uri="{FF2B5EF4-FFF2-40B4-BE49-F238E27FC236}">
                <a16:creationId xmlns:a16="http://schemas.microsoft.com/office/drawing/2014/main" id="{7A8631C6-54DC-E012-D827-5E5ECC6693C9}"/>
              </a:ext>
            </a:extLst>
          </p:cNvPr>
          <p:cNvSpPr txBox="1">
            <a:spLocks noGrp="1"/>
          </p:cNvSpPr>
          <p:nvPr>
            <p:ph type="ftr" sz="quarter" idx="9"/>
          </p:nvPr>
        </p:nvSpPr>
        <p:spPr/>
        <p:txBody>
          <a:bodyPr/>
          <a:lstStyle>
            <a:lvl1pPr>
              <a:defRPr>
                <a:solidFill>
                  <a:srgbClr val="F0EBE6"/>
                </a:solidFill>
              </a:defRPr>
            </a:lvl1pPr>
          </a:lstStyle>
          <a:p>
            <a:pPr lvl="0"/>
            <a:r>
              <a:rPr lang="en-US"/>
              <a:t>Sample Footer Text</a:t>
            </a:r>
          </a:p>
        </p:txBody>
      </p:sp>
      <p:sp>
        <p:nvSpPr>
          <p:cNvPr id="6" name="Slide Number Placeholder 5">
            <a:extLst>
              <a:ext uri="{FF2B5EF4-FFF2-40B4-BE49-F238E27FC236}">
                <a16:creationId xmlns:a16="http://schemas.microsoft.com/office/drawing/2014/main" id="{F2C33BED-E960-4E2F-2E0A-EBC74475829F}"/>
              </a:ext>
            </a:extLst>
          </p:cNvPr>
          <p:cNvSpPr txBox="1">
            <a:spLocks noGrp="1"/>
          </p:cNvSpPr>
          <p:nvPr>
            <p:ph type="sldNum" sz="quarter" idx="8"/>
          </p:nvPr>
        </p:nvSpPr>
        <p:spPr/>
        <p:txBody>
          <a:bodyPr/>
          <a:lstStyle>
            <a:lvl1pPr>
              <a:defRPr>
                <a:solidFill>
                  <a:srgbClr val="F0EBE6"/>
                </a:solidFill>
              </a:defRPr>
            </a:lvl1pPr>
          </a:lstStyle>
          <a:p>
            <a:pPr lvl="0"/>
            <a:fld id="{5066FE2F-600D-4C4E-A5C3-6615B6A1311C}" type="slidenum">
              <a:t>‹#›</a:t>
            </a:fld>
            <a:endParaRPr lang="en-US"/>
          </a:p>
        </p:txBody>
      </p:sp>
    </p:spTree>
    <p:extLst>
      <p:ext uri="{BB962C8B-B14F-4D97-AF65-F5344CB8AC3E}">
        <p14:creationId xmlns:p14="http://schemas.microsoft.com/office/powerpoint/2010/main" val="938312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Pr>
        <a:solidFill>
          <a:srgbClr val="13131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5447D-9459-57CC-15F3-BD1B0B021704}"/>
              </a:ext>
            </a:extLst>
          </p:cNvPr>
          <p:cNvSpPr txBox="1">
            <a:spLocks noGrp="1"/>
          </p:cNvSpPr>
          <p:nvPr>
            <p:ph type="ctrTitle"/>
          </p:nvPr>
        </p:nvSpPr>
        <p:spPr>
          <a:xfrm>
            <a:off x="1408176" y="1536192"/>
            <a:ext cx="9171432" cy="2615184"/>
          </a:xfrm>
        </p:spPr>
        <p:txBody>
          <a:bodyPr anchor="ctr" anchorCtr="1"/>
          <a:lstStyle>
            <a:lvl1pPr algn="ctr">
              <a:defRPr sz="5400">
                <a:solidFill>
                  <a:srgbClr val="F0EBE6"/>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4FB15E3B-864A-972A-7671-047BE21A65EE}"/>
              </a:ext>
            </a:extLst>
          </p:cNvPr>
          <p:cNvSpPr txBox="1">
            <a:spLocks noGrp="1"/>
          </p:cNvSpPr>
          <p:nvPr>
            <p:ph type="subTitle" idx="1"/>
          </p:nvPr>
        </p:nvSpPr>
        <p:spPr>
          <a:xfrm>
            <a:off x="1408176" y="5111496"/>
            <a:ext cx="9171432" cy="1143000"/>
          </a:xfrm>
        </p:spPr>
        <p:txBody>
          <a:bodyPr anchorCtr="1"/>
          <a:lstStyle>
            <a:lvl1pPr marL="0" indent="0" algn="ctr">
              <a:buNone/>
              <a:defRPr>
                <a:solidFill>
                  <a:srgbClr val="F0EBE6"/>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1DCF09F3-8515-526D-95F8-091A8487189A}"/>
              </a:ext>
            </a:extLst>
          </p:cNvPr>
          <p:cNvSpPr txBox="1">
            <a:spLocks noGrp="1"/>
          </p:cNvSpPr>
          <p:nvPr>
            <p:ph type="dt" sz="half" idx="7"/>
          </p:nvPr>
        </p:nvSpPr>
        <p:spPr/>
        <p:txBody>
          <a:bodyPr/>
          <a:lstStyle>
            <a:lvl1pPr>
              <a:defRPr>
                <a:solidFill>
                  <a:srgbClr val="F0EBE6"/>
                </a:solidFill>
              </a:defRPr>
            </a:lvl1pPr>
          </a:lstStyle>
          <a:p>
            <a:pPr lvl="0"/>
            <a:fld id="{E7407086-B7F3-4E14-A214-FD5ABD0339DA}" type="datetime1">
              <a:rPr lang="en-US"/>
              <a:pPr lvl="0"/>
              <a:t>5/13/2026</a:t>
            </a:fld>
            <a:endParaRPr lang="en-US"/>
          </a:p>
        </p:txBody>
      </p:sp>
      <p:sp>
        <p:nvSpPr>
          <p:cNvPr id="5" name="Footer Placeholder 4">
            <a:extLst>
              <a:ext uri="{FF2B5EF4-FFF2-40B4-BE49-F238E27FC236}">
                <a16:creationId xmlns:a16="http://schemas.microsoft.com/office/drawing/2014/main" id="{A55CA46D-7C10-390A-6AC8-E536991E90F0}"/>
              </a:ext>
            </a:extLst>
          </p:cNvPr>
          <p:cNvSpPr txBox="1">
            <a:spLocks noGrp="1"/>
          </p:cNvSpPr>
          <p:nvPr>
            <p:ph type="ftr" sz="quarter" idx="9"/>
          </p:nvPr>
        </p:nvSpPr>
        <p:spPr/>
        <p:txBody>
          <a:bodyPr/>
          <a:lstStyle>
            <a:lvl1pPr>
              <a:defRPr>
                <a:solidFill>
                  <a:srgbClr val="F0EBE6"/>
                </a:solidFill>
              </a:defRPr>
            </a:lvl1pPr>
          </a:lstStyle>
          <a:p>
            <a:pPr lvl="0"/>
            <a:r>
              <a:rPr lang="en-US"/>
              <a:t>Sample Footer Text</a:t>
            </a:r>
          </a:p>
        </p:txBody>
      </p:sp>
      <p:sp>
        <p:nvSpPr>
          <p:cNvPr id="6" name="Slide Number Placeholder 5">
            <a:extLst>
              <a:ext uri="{FF2B5EF4-FFF2-40B4-BE49-F238E27FC236}">
                <a16:creationId xmlns:a16="http://schemas.microsoft.com/office/drawing/2014/main" id="{CD272247-A59A-2ED4-3508-B0914138FD18}"/>
              </a:ext>
            </a:extLst>
          </p:cNvPr>
          <p:cNvSpPr txBox="1">
            <a:spLocks noGrp="1"/>
          </p:cNvSpPr>
          <p:nvPr>
            <p:ph type="sldNum" sz="quarter" idx="8"/>
          </p:nvPr>
        </p:nvSpPr>
        <p:spPr/>
        <p:txBody>
          <a:bodyPr/>
          <a:lstStyle>
            <a:lvl1pPr>
              <a:defRPr>
                <a:solidFill>
                  <a:srgbClr val="F0EBE6"/>
                </a:solidFill>
              </a:defRPr>
            </a:lvl1pPr>
          </a:lstStyle>
          <a:p>
            <a:pPr lvl="0"/>
            <a:fld id="{37327DBE-707F-4744-A71A-7EBA42E5C50D}" type="slidenum">
              <a:t>‹#›</a:t>
            </a:fld>
            <a:endParaRPr lang="en-US"/>
          </a:p>
        </p:txBody>
      </p:sp>
    </p:spTree>
    <p:extLst>
      <p:ext uri="{BB962C8B-B14F-4D97-AF65-F5344CB8AC3E}">
        <p14:creationId xmlns:p14="http://schemas.microsoft.com/office/powerpoint/2010/main" val="1154045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rgbClr val="9F766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675BD-E65B-2EE0-CD26-82885FD58C7D}"/>
              </a:ext>
            </a:extLst>
          </p:cNvPr>
          <p:cNvSpPr txBox="1">
            <a:spLocks noGrp="1"/>
          </p:cNvSpPr>
          <p:nvPr>
            <p:ph type="ctrTitle"/>
          </p:nvPr>
        </p:nvSpPr>
        <p:spPr>
          <a:xfrm>
            <a:off x="429768" y="438912"/>
            <a:ext cx="11494008" cy="4654296"/>
          </a:xfrm>
        </p:spPr>
        <p:txBody>
          <a:bodyPr anchor="t"/>
          <a:lstStyle>
            <a:lvl1pPr>
              <a:defRPr sz="12500">
                <a:solidFill>
                  <a:srgbClr val="F0EBE6"/>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168F27F8-3EA9-A535-59BA-37AA5124FB78}"/>
              </a:ext>
            </a:extLst>
          </p:cNvPr>
          <p:cNvSpPr txBox="1">
            <a:spLocks noGrp="1"/>
          </p:cNvSpPr>
          <p:nvPr>
            <p:ph type="subTitle" idx="1"/>
          </p:nvPr>
        </p:nvSpPr>
        <p:spPr>
          <a:xfrm>
            <a:off x="429768" y="5170520"/>
            <a:ext cx="4800600" cy="1083975"/>
          </a:xfrm>
        </p:spPr>
        <p:txBody>
          <a:bodyPr anchor="b"/>
          <a:lstStyle>
            <a:lvl1pPr marL="0" indent="0">
              <a:buNone/>
              <a:defRPr>
                <a:solidFill>
                  <a:srgbClr val="F0EBE6"/>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F6B27E2B-BF74-CF06-EB45-B2B0BE1ECA1B}"/>
              </a:ext>
            </a:extLst>
          </p:cNvPr>
          <p:cNvSpPr txBox="1">
            <a:spLocks noGrp="1"/>
          </p:cNvSpPr>
          <p:nvPr>
            <p:ph type="dt" sz="half" idx="7"/>
          </p:nvPr>
        </p:nvSpPr>
        <p:spPr/>
        <p:txBody>
          <a:bodyPr/>
          <a:lstStyle>
            <a:lvl1pPr>
              <a:defRPr>
                <a:solidFill>
                  <a:srgbClr val="F0EBE6"/>
                </a:solidFill>
              </a:defRPr>
            </a:lvl1pPr>
          </a:lstStyle>
          <a:p>
            <a:pPr lvl="0"/>
            <a:fld id="{D3F99F76-0C5C-47D5-A394-C1268A0BC2E6}" type="datetime1">
              <a:rPr lang="en-US"/>
              <a:pPr lvl="0"/>
              <a:t>5/13/2026</a:t>
            </a:fld>
            <a:endParaRPr lang="en-US"/>
          </a:p>
        </p:txBody>
      </p:sp>
      <p:sp>
        <p:nvSpPr>
          <p:cNvPr id="5" name="Footer Placeholder 4">
            <a:extLst>
              <a:ext uri="{FF2B5EF4-FFF2-40B4-BE49-F238E27FC236}">
                <a16:creationId xmlns:a16="http://schemas.microsoft.com/office/drawing/2014/main" id="{5F7ED0FE-60F4-1D87-18B3-B603C8686D3C}"/>
              </a:ext>
            </a:extLst>
          </p:cNvPr>
          <p:cNvSpPr txBox="1">
            <a:spLocks noGrp="1"/>
          </p:cNvSpPr>
          <p:nvPr>
            <p:ph type="ftr" sz="quarter" idx="9"/>
          </p:nvPr>
        </p:nvSpPr>
        <p:spPr/>
        <p:txBody>
          <a:bodyPr/>
          <a:lstStyle>
            <a:lvl1pPr>
              <a:defRPr>
                <a:solidFill>
                  <a:srgbClr val="F0EBE6"/>
                </a:solidFill>
              </a:defRPr>
            </a:lvl1pPr>
          </a:lstStyle>
          <a:p>
            <a:pPr lvl="0"/>
            <a:r>
              <a:rPr lang="en-US"/>
              <a:t>Sample Footer Text</a:t>
            </a:r>
          </a:p>
        </p:txBody>
      </p:sp>
      <p:sp>
        <p:nvSpPr>
          <p:cNvPr id="6" name="Slide Number Placeholder 5">
            <a:extLst>
              <a:ext uri="{FF2B5EF4-FFF2-40B4-BE49-F238E27FC236}">
                <a16:creationId xmlns:a16="http://schemas.microsoft.com/office/drawing/2014/main" id="{F269B720-E605-6130-8379-C9CE00B8F6C6}"/>
              </a:ext>
            </a:extLst>
          </p:cNvPr>
          <p:cNvSpPr txBox="1">
            <a:spLocks noGrp="1"/>
          </p:cNvSpPr>
          <p:nvPr>
            <p:ph type="sldNum" sz="quarter" idx="8"/>
          </p:nvPr>
        </p:nvSpPr>
        <p:spPr/>
        <p:txBody>
          <a:bodyPr/>
          <a:lstStyle>
            <a:lvl1pPr>
              <a:defRPr>
                <a:solidFill>
                  <a:srgbClr val="F0EBE6"/>
                </a:solidFill>
              </a:defRPr>
            </a:lvl1pPr>
          </a:lstStyle>
          <a:p>
            <a:pPr lvl="0"/>
            <a:fld id="{7C01A549-0B3E-494E-BBD2-0F5072397348}" type="slidenum">
              <a:t>‹#›</a:t>
            </a:fld>
            <a:endParaRPr lang="en-US"/>
          </a:p>
        </p:txBody>
      </p:sp>
    </p:spTree>
    <p:extLst>
      <p:ext uri="{BB962C8B-B14F-4D97-AF65-F5344CB8AC3E}">
        <p14:creationId xmlns:p14="http://schemas.microsoft.com/office/powerpoint/2010/main" val="63401733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rgbClr val="F0EBE6"/>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074C0F69-C7C1-601C-E471-646F5C92F783}"/>
              </a:ext>
            </a:extLst>
          </p:cNvPr>
          <p:cNvSpPr/>
          <p:nvPr/>
        </p:nvSpPr>
        <p:spPr>
          <a:xfrm>
            <a:off x="0" y="0"/>
            <a:ext cx="12191996" cy="6858000"/>
          </a:xfrm>
          <a:prstGeom prst="rect">
            <a:avLst/>
          </a:prstGeom>
          <a:solidFill>
            <a:srgbClr val="BD9075">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Title 1">
            <a:extLst>
              <a:ext uri="{FF2B5EF4-FFF2-40B4-BE49-F238E27FC236}">
                <a16:creationId xmlns:a16="http://schemas.microsoft.com/office/drawing/2014/main" id="{0247AFFE-4A98-0308-C1DE-38673BD4D497}"/>
              </a:ext>
            </a:extLst>
          </p:cNvPr>
          <p:cNvSpPr txBox="1">
            <a:spLocks noGrp="1"/>
          </p:cNvSpPr>
          <p:nvPr>
            <p:ph type="title"/>
          </p:nvPr>
        </p:nvSpPr>
        <p:spPr>
          <a:xfrm>
            <a:off x="429768" y="1810512"/>
            <a:ext cx="8961120" cy="4654296"/>
          </a:xfrm>
        </p:spPr>
        <p:txBody>
          <a:bodyPr/>
          <a:lstStyle>
            <a:lvl1pPr>
              <a:defRPr sz="6000">
                <a:solidFill>
                  <a:srgbClr val="9F7667"/>
                </a:solidFill>
              </a:defRPr>
            </a:lvl1pPr>
          </a:lstStyle>
          <a:p>
            <a:pPr lvl="0"/>
            <a:r>
              <a:rPr lang="en-US"/>
              <a:t>Click to edit Master title style</a:t>
            </a:r>
          </a:p>
        </p:txBody>
      </p:sp>
      <p:sp>
        <p:nvSpPr>
          <p:cNvPr id="4" name="Date Placeholder 3">
            <a:extLst>
              <a:ext uri="{FF2B5EF4-FFF2-40B4-BE49-F238E27FC236}">
                <a16:creationId xmlns:a16="http://schemas.microsoft.com/office/drawing/2014/main" id="{84B9C952-A271-1DC1-D034-8E6DC24A48D2}"/>
              </a:ext>
            </a:extLst>
          </p:cNvPr>
          <p:cNvSpPr txBox="1">
            <a:spLocks noGrp="1"/>
          </p:cNvSpPr>
          <p:nvPr>
            <p:ph type="dt" sz="half" idx="7"/>
          </p:nvPr>
        </p:nvSpPr>
        <p:spPr/>
        <p:txBody>
          <a:bodyPr/>
          <a:lstStyle>
            <a:lvl1pPr>
              <a:defRPr>
                <a:solidFill>
                  <a:srgbClr val="9F7667"/>
                </a:solidFill>
              </a:defRPr>
            </a:lvl1pPr>
          </a:lstStyle>
          <a:p>
            <a:pPr lvl="0"/>
            <a:fld id="{2BCF48A1-1120-4BDC-941C-4BF0562DF903}" type="datetime1">
              <a:rPr lang="en-US"/>
              <a:pPr lvl="0"/>
              <a:t>5/13/2026</a:t>
            </a:fld>
            <a:endParaRPr lang="en-US"/>
          </a:p>
        </p:txBody>
      </p:sp>
      <p:sp>
        <p:nvSpPr>
          <p:cNvPr id="5" name="Footer Placeholder 4">
            <a:extLst>
              <a:ext uri="{FF2B5EF4-FFF2-40B4-BE49-F238E27FC236}">
                <a16:creationId xmlns:a16="http://schemas.microsoft.com/office/drawing/2014/main" id="{718D4B07-3608-55CF-8A44-479CD63C2154}"/>
              </a:ext>
            </a:extLst>
          </p:cNvPr>
          <p:cNvSpPr txBox="1">
            <a:spLocks noGrp="1"/>
          </p:cNvSpPr>
          <p:nvPr>
            <p:ph type="ftr" sz="quarter" idx="9"/>
          </p:nvPr>
        </p:nvSpPr>
        <p:spPr/>
        <p:txBody>
          <a:bodyPr/>
          <a:lstStyle>
            <a:lvl1pPr>
              <a:defRPr>
                <a:solidFill>
                  <a:srgbClr val="9F7667"/>
                </a:solidFill>
              </a:defRPr>
            </a:lvl1pPr>
          </a:lstStyle>
          <a:p>
            <a:pPr lvl="0"/>
            <a:r>
              <a:rPr lang="en-US"/>
              <a:t>Sample Footer Text</a:t>
            </a:r>
          </a:p>
        </p:txBody>
      </p:sp>
      <p:sp>
        <p:nvSpPr>
          <p:cNvPr id="6" name="Slide Number Placeholder 5">
            <a:extLst>
              <a:ext uri="{FF2B5EF4-FFF2-40B4-BE49-F238E27FC236}">
                <a16:creationId xmlns:a16="http://schemas.microsoft.com/office/drawing/2014/main" id="{86DE0DBB-E948-FC9D-9C2D-95DF37E889D1}"/>
              </a:ext>
            </a:extLst>
          </p:cNvPr>
          <p:cNvSpPr txBox="1">
            <a:spLocks noGrp="1"/>
          </p:cNvSpPr>
          <p:nvPr>
            <p:ph type="sldNum" sz="quarter" idx="8"/>
          </p:nvPr>
        </p:nvSpPr>
        <p:spPr/>
        <p:txBody>
          <a:bodyPr/>
          <a:lstStyle>
            <a:lvl1pPr>
              <a:defRPr>
                <a:solidFill>
                  <a:srgbClr val="9F7667"/>
                </a:solidFill>
              </a:defRPr>
            </a:lvl1pPr>
          </a:lstStyle>
          <a:p>
            <a:pPr lvl="0"/>
            <a:fld id="{88B35608-E081-4163-8069-81D75FC90395}" type="slidenum">
              <a:t>‹#›</a:t>
            </a:fld>
            <a:endParaRPr lang="en-US"/>
          </a:p>
        </p:txBody>
      </p:sp>
    </p:spTree>
    <p:extLst>
      <p:ext uri="{BB962C8B-B14F-4D97-AF65-F5344CB8AC3E}">
        <p14:creationId xmlns:p14="http://schemas.microsoft.com/office/powerpoint/2010/main" val="2751606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Pr>
        <a:solidFill>
          <a:srgbClr val="F0EBE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FACF7-42C1-B323-2C53-29F5536AAD02}"/>
              </a:ext>
            </a:extLst>
          </p:cNvPr>
          <p:cNvSpPr txBox="1">
            <a:spLocks noGrp="1"/>
          </p:cNvSpPr>
          <p:nvPr>
            <p:ph type="title"/>
          </p:nvPr>
        </p:nvSpPr>
        <p:spPr>
          <a:xfrm>
            <a:off x="429768" y="411480"/>
            <a:ext cx="11045952" cy="1828800"/>
          </a:xfrm>
        </p:spPr>
        <p:txBody>
          <a:bodyPr anchor="t"/>
          <a:lstStyle>
            <a:lvl1pPr>
              <a:defRPr sz="8000">
                <a:solidFill>
                  <a:srgbClr val="9F7667"/>
                </a:solidFill>
              </a:defRPr>
            </a:lvl1pPr>
          </a:lstStyle>
          <a:p>
            <a:pPr lvl="0"/>
            <a:r>
              <a:rPr lang="en-US"/>
              <a:t>Click to edit Master title style</a:t>
            </a:r>
          </a:p>
        </p:txBody>
      </p:sp>
      <p:sp>
        <p:nvSpPr>
          <p:cNvPr id="3" name="Content Placeholder 6">
            <a:extLst>
              <a:ext uri="{FF2B5EF4-FFF2-40B4-BE49-F238E27FC236}">
                <a16:creationId xmlns:a16="http://schemas.microsoft.com/office/drawing/2014/main" id="{E8F948A6-0403-A6FF-9E1E-27DCC2346CAC}"/>
              </a:ext>
            </a:extLst>
          </p:cNvPr>
          <p:cNvSpPr txBox="1">
            <a:spLocks noGrp="1"/>
          </p:cNvSpPr>
          <p:nvPr>
            <p:ph idx="4294967295"/>
          </p:nvPr>
        </p:nvSpPr>
        <p:spPr>
          <a:xfrm>
            <a:off x="5694746" y="2423160"/>
            <a:ext cx="5780973" cy="3858768"/>
          </a:xfrm>
        </p:spPr>
        <p:txBody>
          <a:bodyPr/>
          <a:lstStyle>
            <a:lvl1pPr marL="457200" indent="-457200">
              <a:buFont typeface="Neue Haas Grotesk Text Pro"/>
              <a:buAutoNum type="arabicPeriod"/>
              <a:defRPr/>
            </a:lvl1pPr>
            <a:lvl2pPr marL="571500" indent="-342900">
              <a:buFont typeface="Neue Haas Grotesk Text Pro"/>
              <a:buAutoNum type="arabicPeriod"/>
              <a:defRPr/>
            </a:lvl2pPr>
            <a:lvl3pPr marL="800100" indent="-342900">
              <a:buFont typeface="Neue Haas Grotesk Text Pro"/>
              <a:buAutoNum type="arabicPeriod"/>
              <a:defRPr/>
            </a:lvl3pPr>
            <a:lvl4pPr>
              <a:buFont typeface="Neue Haas Grotesk Text Pro"/>
              <a:buAutoNum type="arabicPeriod"/>
              <a:defRPr/>
            </a:lvl4pPr>
            <a:lvl5pPr>
              <a:buFont typeface="Neue Haas Grotesk Text Pro"/>
              <a:buAutoNum type="arabicPeriod"/>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2">
            <a:extLst>
              <a:ext uri="{FF2B5EF4-FFF2-40B4-BE49-F238E27FC236}">
                <a16:creationId xmlns:a16="http://schemas.microsoft.com/office/drawing/2014/main" id="{6976F362-4F51-2BFC-8788-248B18BFE507}"/>
              </a:ext>
            </a:extLst>
          </p:cNvPr>
          <p:cNvSpPr txBox="1">
            <a:spLocks noGrp="1"/>
          </p:cNvSpPr>
          <p:nvPr>
            <p:ph type="dt" sz="half" idx="7"/>
          </p:nvPr>
        </p:nvSpPr>
        <p:spPr/>
        <p:txBody>
          <a:bodyPr/>
          <a:lstStyle>
            <a:lvl1pPr>
              <a:defRPr/>
            </a:lvl1pPr>
          </a:lstStyle>
          <a:p>
            <a:pPr lvl="0"/>
            <a:fld id="{83FAB83E-22AF-4C91-8567-55405F622EC7}" type="datetime1">
              <a:rPr lang="en-US"/>
              <a:pPr lvl="0"/>
              <a:t>5/13/2026</a:t>
            </a:fld>
            <a:endParaRPr lang="en-US"/>
          </a:p>
        </p:txBody>
      </p:sp>
      <p:sp>
        <p:nvSpPr>
          <p:cNvPr id="5" name="Footer Placeholder 3">
            <a:extLst>
              <a:ext uri="{FF2B5EF4-FFF2-40B4-BE49-F238E27FC236}">
                <a16:creationId xmlns:a16="http://schemas.microsoft.com/office/drawing/2014/main" id="{857B878E-DDA8-63DA-22DE-17614EE707D6}"/>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4">
            <a:extLst>
              <a:ext uri="{FF2B5EF4-FFF2-40B4-BE49-F238E27FC236}">
                <a16:creationId xmlns:a16="http://schemas.microsoft.com/office/drawing/2014/main" id="{B324E591-4D8B-E47A-B2B9-E6C77F1F4CA5}"/>
              </a:ext>
            </a:extLst>
          </p:cNvPr>
          <p:cNvSpPr txBox="1">
            <a:spLocks noGrp="1"/>
          </p:cNvSpPr>
          <p:nvPr>
            <p:ph type="sldNum" sz="quarter" idx="8"/>
          </p:nvPr>
        </p:nvSpPr>
        <p:spPr/>
        <p:txBody>
          <a:bodyPr/>
          <a:lstStyle>
            <a:lvl1pPr>
              <a:defRPr/>
            </a:lvl1pPr>
          </a:lstStyle>
          <a:p>
            <a:pPr lvl="0"/>
            <a:fld id="{1EA86CFF-0F91-445C-8942-F178E47586B9}" type="slidenum">
              <a:t>‹#›</a:t>
            </a:fld>
            <a:endParaRPr lang="en-US"/>
          </a:p>
        </p:txBody>
      </p:sp>
    </p:spTree>
    <p:extLst>
      <p:ext uri="{BB962C8B-B14F-4D97-AF65-F5344CB8AC3E}">
        <p14:creationId xmlns:p14="http://schemas.microsoft.com/office/powerpoint/2010/main" val="85367548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hoto">
    <p:bg>
      <p:bgPr>
        <a:solidFill>
          <a:srgbClr val="F0EBE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B25FA-A258-9365-3065-D0166FE692FA}"/>
              </a:ext>
            </a:extLst>
          </p:cNvPr>
          <p:cNvSpPr txBox="1">
            <a:spLocks noGrp="1"/>
          </p:cNvSpPr>
          <p:nvPr>
            <p:ph type="title"/>
          </p:nvPr>
        </p:nvSpPr>
        <p:spPr>
          <a:xfrm>
            <a:off x="7691009" y="998232"/>
            <a:ext cx="3951469" cy="1947672"/>
          </a:xfrm>
        </p:spPr>
        <p:txBody>
          <a:bodyPr/>
          <a:lstStyle>
            <a:lvl1pPr>
              <a:defRPr sz="4400">
                <a:solidFill>
                  <a:srgbClr val="9F7667"/>
                </a:solidFill>
              </a:defRPr>
            </a:lvl1pPr>
          </a:lstStyle>
          <a:p>
            <a:pPr lvl="0"/>
            <a:r>
              <a:rPr lang="en-US"/>
              <a:t>Click to edit Master title style</a:t>
            </a:r>
          </a:p>
        </p:txBody>
      </p:sp>
      <p:sp>
        <p:nvSpPr>
          <p:cNvPr id="3" name="Picture Placeholder 3">
            <a:extLst>
              <a:ext uri="{FF2B5EF4-FFF2-40B4-BE49-F238E27FC236}">
                <a16:creationId xmlns:a16="http://schemas.microsoft.com/office/drawing/2014/main" id="{1E51E313-A310-C00F-4914-F4FBED4F4B80}"/>
              </a:ext>
            </a:extLst>
          </p:cNvPr>
          <p:cNvSpPr txBox="1">
            <a:spLocks noGrp="1"/>
          </p:cNvSpPr>
          <p:nvPr>
            <p:ph type="pic" idx="4294967295"/>
          </p:nvPr>
        </p:nvSpPr>
        <p:spPr>
          <a:xfrm>
            <a:off x="0" y="0"/>
            <a:ext cx="7002466" cy="6399154"/>
          </a:xfrm>
          <a:blipFill>
            <a:blip r:embed="rId2">
              <a:alphaModFix amt="65000"/>
            </a:blip>
            <a:stretch>
              <a:fillRect/>
            </a:stretch>
          </a:blipFill>
        </p:spPr>
        <p:txBody>
          <a:bodyPr>
            <a:noAutofit/>
          </a:bodyPr>
          <a:lstStyle>
            <a:lvl1pPr marL="0" indent="0">
              <a:buNone/>
              <a:defRPr/>
            </a:lvl1pPr>
          </a:lstStyle>
          <a:p>
            <a:pPr lvl="0"/>
            <a:r>
              <a:rPr lang="en-US"/>
              <a:t>.</a:t>
            </a:r>
          </a:p>
        </p:txBody>
      </p:sp>
      <p:sp>
        <p:nvSpPr>
          <p:cNvPr id="4" name="Content Placeholder 7">
            <a:extLst>
              <a:ext uri="{FF2B5EF4-FFF2-40B4-BE49-F238E27FC236}">
                <a16:creationId xmlns:a16="http://schemas.microsoft.com/office/drawing/2014/main" id="{9D02DB7F-037F-DE45-809E-9794D9DA65CA}"/>
              </a:ext>
            </a:extLst>
          </p:cNvPr>
          <p:cNvSpPr txBox="1">
            <a:spLocks noGrp="1"/>
          </p:cNvSpPr>
          <p:nvPr>
            <p:ph idx="4294967295"/>
          </p:nvPr>
        </p:nvSpPr>
        <p:spPr>
          <a:xfrm>
            <a:off x="7691009" y="3099815"/>
            <a:ext cx="3951469" cy="3084600"/>
          </a:xfrm>
        </p:spPr>
        <p:txBody>
          <a:bodyPr/>
          <a:lstStyle>
            <a:lvl1pPr marL="342900" indent="-342900">
              <a:buFont typeface="Neue Haas Grotesk Text Pro"/>
              <a:buAutoNum type="arabicPeriod"/>
              <a:defRPr/>
            </a:lvl1pPr>
            <a:lvl2pPr marL="571500" indent="-342900">
              <a:buFont typeface="Neue Haas Grotesk Text Pro"/>
              <a:buAutoNum type="arabicPeriod"/>
              <a:defRPr/>
            </a:lvl2pPr>
            <a:lvl3pPr marL="800100" indent="-342900">
              <a:buFont typeface="Neue Haas Grotesk Text Pro"/>
              <a:buAutoNum type="arabicPeriod"/>
              <a:defRPr/>
            </a:lvl3pPr>
            <a:lvl4pPr>
              <a:buFont typeface="Neue Haas Grotesk Text Pro"/>
              <a:buAutoNum type="arabicPeriod"/>
              <a:defRPr/>
            </a:lvl4pPr>
            <a:lvl5pPr>
              <a:buFont typeface="Neue Haas Grotesk Text Pro"/>
              <a:buAutoNum type="arabicPeriod"/>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55E983C-4E78-43A2-95DE-FD5BA3A8103E}"/>
              </a:ext>
            </a:extLst>
          </p:cNvPr>
          <p:cNvSpPr txBox="1">
            <a:spLocks noGrp="1"/>
          </p:cNvSpPr>
          <p:nvPr>
            <p:ph type="dt" sz="half" idx="7"/>
          </p:nvPr>
        </p:nvSpPr>
        <p:spPr/>
        <p:txBody>
          <a:bodyPr/>
          <a:lstStyle>
            <a:lvl1pPr>
              <a:defRPr/>
            </a:lvl1pPr>
          </a:lstStyle>
          <a:p>
            <a:pPr lvl="0"/>
            <a:fld id="{052D9837-8D39-440E-BC4E-9292403763F3}" type="datetime1">
              <a:rPr lang="en-US"/>
              <a:pPr lvl="0"/>
              <a:t>5/13/2026</a:t>
            </a:fld>
            <a:endParaRPr lang="en-US"/>
          </a:p>
        </p:txBody>
      </p:sp>
      <p:sp>
        <p:nvSpPr>
          <p:cNvPr id="6" name="Footer Placeholder 5">
            <a:extLst>
              <a:ext uri="{FF2B5EF4-FFF2-40B4-BE49-F238E27FC236}">
                <a16:creationId xmlns:a16="http://schemas.microsoft.com/office/drawing/2014/main" id="{3D9785DF-EA45-539C-D2E6-9D69EB423FA0}"/>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7E831586-80C1-4810-F3CC-1D27DA2A3E77}"/>
              </a:ext>
            </a:extLst>
          </p:cNvPr>
          <p:cNvSpPr txBox="1">
            <a:spLocks noGrp="1"/>
          </p:cNvSpPr>
          <p:nvPr>
            <p:ph type="sldNum" sz="quarter" idx="8"/>
          </p:nvPr>
        </p:nvSpPr>
        <p:spPr/>
        <p:txBody>
          <a:bodyPr/>
          <a:lstStyle>
            <a:lvl1pPr>
              <a:defRPr/>
            </a:lvl1pPr>
          </a:lstStyle>
          <a:p>
            <a:pPr lvl="0"/>
            <a:fld id="{DAED894F-6ADD-4866-819E-B4564EF50081}" type="slidenum">
              <a:t>‹#›</a:t>
            </a:fld>
            <a:endParaRPr lang="en-US"/>
          </a:p>
        </p:txBody>
      </p:sp>
    </p:spTree>
    <p:extLst>
      <p:ext uri="{BB962C8B-B14F-4D97-AF65-F5344CB8AC3E}">
        <p14:creationId xmlns:p14="http://schemas.microsoft.com/office/powerpoint/2010/main" val="42913575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502FB-F65E-BE3B-D402-932F18E5FCC0}"/>
              </a:ext>
            </a:extLst>
          </p:cNvPr>
          <p:cNvSpPr txBox="1">
            <a:spLocks noGrp="1"/>
          </p:cNvSpPr>
          <p:nvPr>
            <p:ph type="title"/>
          </p:nvPr>
        </p:nvSpPr>
        <p:spPr>
          <a:xfrm>
            <a:off x="1014984" y="2478024"/>
            <a:ext cx="4325112" cy="2454798"/>
          </a:xfrm>
        </p:spPr>
        <p:txBody>
          <a:bodyPr anchor="t"/>
          <a:lstStyle>
            <a:lvl1pPr>
              <a:defRPr sz="4400"/>
            </a:lvl1pPr>
          </a:lstStyle>
          <a:p>
            <a:pPr lvl="0"/>
            <a:r>
              <a:rPr lang="en-US"/>
              <a:t>Click to edit Master title style</a:t>
            </a:r>
          </a:p>
        </p:txBody>
      </p:sp>
      <p:sp>
        <p:nvSpPr>
          <p:cNvPr id="3" name="Content Placeholder 7">
            <a:extLst>
              <a:ext uri="{FF2B5EF4-FFF2-40B4-BE49-F238E27FC236}">
                <a16:creationId xmlns:a16="http://schemas.microsoft.com/office/drawing/2014/main" id="{C6C69BAF-490F-D574-4B9E-F8B3633B74F6}"/>
              </a:ext>
            </a:extLst>
          </p:cNvPr>
          <p:cNvSpPr txBox="1">
            <a:spLocks noGrp="1"/>
          </p:cNvSpPr>
          <p:nvPr>
            <p:ph idx="4294967295"/>
          </p:nvPr>
        </p:nvSpPr>
        <p:spPr>
          <a:xfrm>
            <a:off x="6273798" y="2478024"/>
            <a:ext cx="4325112" cy="2454798"/>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1F2C9E-6FF8-FA47-F247-83628096D870}"/>
              </a:ext>
            </a:extLst>
          </p:cNvPr>
          <p:cNvSpPr txBox="1">
            <a:spLocks noGrp="1"/>
          </p:cNvSpPr>
          <p:nvPr>
            <p:ph type="dt" sz="half" idx="7"/>
          </p:nvPr>
        </p:nvSpPr>
        <p:spPr/>
        <p:txBody>
          <a:bodyPr/>
          <a:lstStyle>
            <a:lvl1pPr>
              <a:defRPr/>
            </a:lvl1pPr>
          </a:lstStyle>
          <a:p>
            <a:pPr lvl="0"/>
            <a:fld id="{B39CBA27-0A24-4065-8DDB-BB5E29CB1855}" type="datetime1">
              <a:rPr lang="en-US"/>
              <a:pPr lvl="0"/>
              <a:t>5/13/2026</a:t>
            </a:fld>
            <a:endParaRPr lang="en-US"/>
          </a:p>
        </p:txBody>
      </p:sp>
      <p:sp>
        <p:nvSpPr>
          <p:cNvPr id="5" name="Footer Placeholder 4">
            <a:extLst>
              <a:ext uri="{FF2B5EF4-FFF2-40B4-BE49-F238E27FC236}">
                <a16:creationId xmlns:a16="http://schemas.microsoft.com/office/drawing/2014/main" id="{E6B4DAB8-6BD0-CFFB-D4CB-4EFFB08FBC4F}"/>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9D03EF13-C7DE-473C-D5DF-E6BF94BB0F12}"/>
              </a:ext>
            </a:extLst>
          </p:cNvPr>
          <p:cNvSpPr txBox="1">
            <a:spLocks noGrp="1"/>
          </p:cNvSpPr>
          <p:nvPr>
            <p:ph type="sldNum" sz="quarter" idx="8"/>
          </p:nvPr>
        </p:nvSpPr>
        <p:spPr/>
        <p:txBody>
          <a:bodyPr/>
          <a:lstStyle>
            <a:lvl1pPr>
              <a:defRPr/>
            </a:lvl1pPr>
          </a:lstStyle>
          <a:p>
            <a:pPr lvl="0"/>
            <a:fld id="{AC5B0145-CBCA-4F70-B388-B8C699BE5E45}" type="slidenum">
              <a:t>‹#›</a:t>
            </a:fld>
            <a:endParaRPr lang="en-US"/>
          </a:p>
        </p:txBody>
      </p:sp>
    </p:spTree>
    <p:extLst>
      <p:ext uri="{BB962C8B-B14F-4D97-AF65-F5344CB8AC3E}">
        <p14:creationId xmlns:p14="http://schemas.microsoft.com/office/powerpoint/2010/main" val="635056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996A9-0D41-66B8-3340-CA5D95B11A4E}"/>
              </a:ext>
            </a:extLst>
          </p:cNvPr>
          <p:cNvSpPr txBox="1">
            <a:spLocks noGrp="1"/>
          </p:cNvSpPr>
          <p:nvPr>
            <p:ph type="title"/>
          </p:nvPr>
        </p:nvSpPr>
        <p:spPr>
          <a:xfrm>
            <a:off x="1014984" y="2039112"/>
            <a:ext cx="3813048" cy="3538727"/>
          </a:xfrm>
        </p:spPr>
        <p:txBody>
          <a:bodyPr anchor="t"/>
          <a:lstStyle>
            <a:lvl1pPr>
              <a:defRPr/>
            </a:lvl1pPr>
          </a:lstStyle>
          <a:p>
            <a:pPr lvl="0"/>
            <a:r>
              <a:rPr lang="en-US"/>
              <a:t>Click to edit Master title style</a:t>
            </a:r>
          </a:p>
        </p:txBody>
      </p:sp>
      <p:sp>
        <p:nvSpPr>
          <p:cNvPr id="3" name="Content Placeholder 7">
            <a:extLst>
              <a:ext uri="{FF2B5EF4-FFF2-40B4-BE49-F238E27FC236}">
                <a16:creationId xmlns:a16="http://schemas.microsoft.com/office/drawing/2014/main" id="{FBDC3D5D-E597-E77D-BFBB-7E96E4C59AB7}"/>
              </a:ext>
            </a:extLst>
          </p:cNvPr>
          <p:cNvSpPr txBox="1">
            <a:spLocks noGrp="1"/>
          </p:cNvSpPr>
          <p:nvPr>
            <p:ph idx="4294967295"/>
          </p:nvPr>
        </p:nvSpPr>
        <p:spPr>
          <a:xfrm>
            <a:off x="5422392" y="2039112"/>
            <a:ext cx="5047488" cy="353872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C1E0154-7A86-F84D-0B7D-0F1C520C852D}"/>
              </a:ext>
            </a:extLst>
          </p:cNvPr>
          <p:cNvSpPr txBox="1">
            <a:spLocks noGrp="1"/>
          </p:cNvSpPr>
          <p:nvPr>
            <p:ph type="dt" sz="half" idx="7"/>
          </p:nvPr>
        </p:nvSpPr>
        <p:spPr/>
        <p:txBody>
          <a:bodyPr/>
          <a:lstStyle>
            <a:lvl1pPr>
              <a:defRPr/>
            </a:lvl1pPr>
          </a:lstStyle>
          <a:p>
            <a:pPr lvl="0"/>
            <a:fld id="{96D86BC4-2AFF-482F-9949-9225595336BA}" type="datetime1">
              <a:rPr lang="en-US"/>
              <a:pPr lvl="0"/>
              <a:t>5/13/2026</a:t>
            </a:fld>
            <a:endParaRPr lang="en-US"/>
          </a:p>
        </p:txBody>
      </p:sp>
      <p:sp>
        <p:nvSpPr>
          <p:cNvPr id="5" name="Footer Placeholder 4">
            <a:extLst>
              <a:ext uri="{FF2B5EF4-FFF2-40B4-BE49-F238E27FC236}">
                <a16:creationId xmlns:a16="http://schemas.microsoft.com/office/drawing/2014/main" id="{E36B7DA8-F2C8-229F-9282-7CB9BA17DDAC}"/>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24A7B1FF-1BEC-5061-40D4-27B00E52045C}"/>
              </a:ext>
            </a:extLst>
          </p:cNvPr>
          <p:cNvSpPr txBox="1">
            <a:spLocks noGrp="1"/>
          </p:cNvSpPr>
          <p:nvPr>
            <p:ph type="sldNum" sz="quarter" idx="8"/>
          </p:nvPr>
        </p:nvSpPr>
        <p:spPr/>
        <p:txBody>
          <a:bodyPr/>
          <a:lstStyle>
            <a:lvl1pPr>
              <a:defRPr/>
            </a:lvl1pPr>
          </a:lstStyle>
          <a:p>
            <a:pPr lvl="0"/>
            <a:fld id="{0C480972-C660-41FF-B0F8-D426DF9E9BB0}" type="slidenum">
              <a:t>‹#›</a:t>
            </a:fld>
            <a:endParaRPr lang="en-US"/>
          </a:p>
        </p:txBody>
      </p:sp>
    </p:spTree>
    <p:extLst>
      <p:ext uri="{BB962C8B-B14F-4D97-AF65-F5344CB8AC3E}">
        <p14:creationId xmlns:p14="http://schemas.microsoft.com/office/powerpoint/2010/main" val="10668332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AA861-DCFF-7A42-41AA-0FA8ABF17B78}"/>
              </a:ext>
            </a:extLst>
          </p:cNvPr>
          <p:cNvSpPr txBox="1">
            <a:spLocks noGrp="1"/>
          </p:cNvSpPr>
          <p:nvPr>
            <p:ph type="title"/>
          </p:nvPr>
        </p:nvSpPr>
        <p:spPr>
          <a:xfrm>
            <a:off x="429768" y="1600200"/>
            <a:ext cx="4142232" cy="4636008"/>
          </a:xfrm>
        </p:spPr>
        <p:txBody>
          <a:bodyPr anchor="t"/>
          <a:lstStyle>
            <a:lvl1pPr>
              <a:defRPr/>
            </a:lvl1pPr>
          </a:lstStyle>
          <a:p>
            <a:pPr lvl="0"/>
            <a:r>
              <a:rPr lang="en-US"/>
              <a:t>Click to edit Master title style</a:t>
            </a:r>
          </a:p>
        </p:txBody>
      </p:sp>
      <p:sp>
        <p:nvSpPr>
          <p:cNvPr id="3" name="Content Placeholder 7">
            <a:extLst>
              <a:ext uri="{FF2B5EF4-FFF2-40B4-BE49-F238E27FC236}">
                <a16:creationId xmlns:a16="http://schemas.microsoft.com/office/drawing/2014/main" id="{8514D35A-7D7A-846E-54DD-9A9FB61ACEAD}"/>
              </a:ext>
            </a:extLst>
          </p:cNvPr>
          <p:cNvSpPr txBox="1">
            <a:spLocks noGrp="1"/>
          </p:cNvSpPr>
          <p:nvPr>
            <p:ph idx="4294967295"/>
          </p:nvPr>
        </p:nvSpPr>
        <p:spPr>
          <a:xfrm>
            <a:off x="5422392" y="1600200"/>
            <a:ext cx="5788152" cy="463600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85CBF70-7F89-A3F7-9C66-CD92B103BECB}"/>
              </a:ext>
            </a:extLst>
          </p:cNvPr>
          <p:cNvSpPr txBox="1">
            <a:spLocks noGrp="1"/>
          </p:cNvSpPr>
          <p:nvPr>
            <p:ph type="dt" sz="half" idx="7"/>
          </p:nvPr>
        </p:nvSpPr>
        <p:spPr/>
        <p:txBody>
          <a:bodyPr/>
          <a:lstStyle>
            <a:lvl1pPr>
              <a:defRPr/>
            </a:lvl1pPr>
          </a:lstStyle>
          <a:p>
            <a:pPr lvl="0"/>
            <a:fld id="{9B2F2D9E-0EAE-42DF-A78B-0D1FE5D9DFF4}" type="datetime1">
              <a:rPr lang="en-US"/>
              <a:pPr lvl="0"/>
              <a:t>5/13/2026</a:t>
            </a:fld>
            <a:endParaRPr lang="en-US"/>
          </a:p>
        </p:txBody>
      </p:sp>
      <p:sp>
        <p:nvSpPr>
          <p:cNvPr id="5" name="Footer Placeholder 4">
            <a:extLst>
              <a:ext uri="{FF2B5EF4-FFF2-40B4-BE49-F238E27FC236}">
                <a16:creationId xmlns:a16="http://schemas.microsoft.com/office/drawing/2014/main" id="{7E5B3C57-3CE1-EBEE-3A4F-F7C4C95555AA}"/>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721163F2-8C4D-6EA8-E3DB-1D849EE2BB77}"/>
              </a:ext>
            </a:extLst>
          </p:cNvPr>
          <p:cNvSpPr txBox="1">
            <a:spLocks noGrp="1"/>
          </p:cNvSpPr>
          <p:nvPr>
            <p:ph type="sldNum" sz="quarter" idx="8"/>
          </p:nvPr>
        </p:nvSpPr>
        <p:spPr/>
        <p:txBody>
          <a:bodyPr/>
          <a:lstStyle>
            <a:lvl1pPr>
              <a:defRPr/>
            </a:lvl1pPr>
          </a:lstStyle>
          <a:p>
            <a:pPr lvl="0"/>
            <a:fld id="{CBAE7562-9785-4094-8895-13CE892F4A32}" type="slidenum">
              <a:t>‹#›</a:t>
            </a:fld>
            <a:endParaRPr lang="en-US"/>
          </a:p>
        </p:txBody>
      </p:sp>
    </p:spTree>
    <p:extLst>
      <p:ext uri="{BB962C8B-B14F-4D97-AF65-F5344CB8AC3E}">
        <p14:creationId xmlns:p14="http://schemas.microsoft.com/office/powerpoint/2010/main" val="35944619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26766-7C7B-0B91-5068-389D46E7335E}"/>
              </a:ext>
            </a:extLst>
          </p:cNvPr>
          <p:cNvSpPr txBox="1">
            <a:spLocks noGrp="1"/>
          </p:cNvSpPr>
          <p:nvPr>
            <p:ph type="title"/>
          </p:nvPr>
        </p:nvSpPr>
        <p:spPr>
          <a:xfrm>
            <a:off x="429768" y="640080"/>
            <a:ext cx="4032504" cy="3621024"/>
          </a:xfrm>
        </p:spPr>
        <p:txBody>
          <a:bodyPr anchor="t"/>
          <a:lstStyle>
            <a:lvl1pPr>
              <a:defRPr sz="3600"/>
            </a:lvl1pPr>
          </a:lstStyle>
          <a:p>
            <a:pPr lvl="0"/>
            <a:r>
              <a:rPr lang="en-US"/>
              <a:t>Click to edit Master title style</a:t>
            </a:r>
          </a:p>
        </p:txBody>
      </p:sp>
      <p:sp>
        <p:nvSpPr>
          <p:cNvPr id="3" name="Content Placeholder 7">
            <a:extLst>
              <a:ext uri="{FF2B5EF4-FFF2-40B4-BE49-F238E27FC236}">
                <a16:creationId xmlns:a16="http://schemas.microsoft.com/office/drawing/2014/main" id="{54EDC075-8937-4BDB-8F16-12B32B41027F}"/>
              </a:ext>
            </a:extLst>
          </p:cNvPr>
          <p:cNvSpPr txBox="1">
            <a:spLocks noGrp="1"/>
          </p:cNvSpPr>
          <p:nvPr>
            <p:ph idx="4294967295"/>
          </p:nvPr>
        </p:nvSpPr>
        <p:spPr>
          <a:xfrm>
            <a:off x="5422392" y="640710"/>
            <a:ext cx="5968096" cy="571976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A32F67-F48C-3465-4855-E171B2C5058F}"/>
              </a:ext>
            </a:extLst>
          </p:cNvPr>
          <p:cNvSpPr txBox="1">
            <a:spLocks noGrp="1"/>
          </p:cNvSpPr>
          <p:nvPr>
            <p:ph type="dt" sz="half" idx="7"/>
          </p:nvPr>
        </p:nvSpPr>
        <p:spPr/>
        <p:txBody>
          <a:bodyPr/>
          <a:lstStyle>
            <a:lvl1pPr>
              <a:defRPr/>
            </a:lvl1pPr>
          </a:lstStyle>
          <a:p>
            <a:pPr lvl="0"/>
            <a:fld id="{F189BA68-26B2-4F23-8FAE-32C1EDFE9DAD}" type="datetime1">
              <a:rPr lang="en-US"/>
              <a:pPr lvl="0"/>
              <a:t>5/13/2026</a:t>
            </a:fld>
            <a:endParaRPr lang="en-US"/>
          </a:p>
        </p:txBody>
      </p:sp>
      <p:sp>
        <p:nvSpPr>
          <p:cNvPr id="5" name="Footer Placeholder 4">
            <a:extLst>
              <a:ext uri="{FF2B5EF4-FFF2-40B4-BE49-F238E27FC236}">
                <a16:creationId xmlns:a16="http://schemas.microsoft.com/office/drawing/2014/main" id="{C028B39E-5203-4CF2-05F2-9148D003C914}"/>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DF1DA66A-F488-5DBC-0D5C-44CFF7416561}"/>
              </a:ext>
            </a:extLst>
          </p:cNvPr>
          <p:cNvSpPr txBox="1">
            <a:spLocks noGrp="1"/>
          </p:cNvSpPr>
          <p:nvPr>
            <p:ph type="sldNum" sz="quarter" idx="8"/>
          </p:nvPr>
        </p:nvSpPr>
        <p:spPr/>
        <p:txBody>
          <a:bodyPr/>
          <a:lstStyle>
            <a:lvl1pPr>
              <a:defRPr/>
            </a:lvl1pPr>
          </a:lstStyle>
          <a:p>
            <a:pPr lvl="0"/>
            <a:fld id="{F5447831-0AA4-4579-A954-C82F6F7B4CC2}" type="slidenum">
              <a:t>‹#›</a:t>
            </a:fld>
            <a:endParaRPr lang="en-US"/>
          </a:p>
        </p:txBody>
      </p:sp>
    </p:spTree>
    <p:extLst>
      <p:ext uri="{BB962C8B-B14F-4D97-AF65-F5344CB8AC3E}">
        <p14:creationId xmlns:p14="http://schemas.microsoft.com/office/powerpoint/2010/main" val="19719209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C2202-51AD-1265-A235-C4B5C30AD38D}"/>
              </a:ext>
            </a:extLst>
          </p:cNvPr>
          <p:cNvSpPr txBox="1">
            <a:spLocks noGrp="1"/>
          </p:cNvSpPr>
          <p:nvPr>
            <p:ph type="title"/>
          </p:nvPr>
        </p:nvSpPr>
        <p:spPr>
          <a:xfrm>
            <a:off x="429768" y="640080"/>
            <a:ext cx="3493008" cy="3621024"/>
          </a:xfrm>
        </p:spPr>
        <p:txBody>
          <a:bodyPr anchor="t"/>
          <a:lstStyle>
            <a:lvl1pPr>
              <a:defRPr/>
            </a:lvl1pPr>
          </a:lstStyle>
          <a:p>
            <a:pPr lvl="0"/>
            <a:r>
              <a:rPr lang="en-US"/>
              <a:t>Click to edit Master title style</a:t>
            </a:r>
          </a:p>
        </p:txBody>
      </p:sp>
      <p:sp>
        <p:nvSpPr>
          <p:cNvPr id="3" name="Content Placeholder 7">
            <a:extLst>
              <a:ext uri="{FF2B5EF4-FFF2-40B4-BE49-F238E27FC236}">
                <a16:creationId xmlns:a16="http://schemas.microsoft.com/office/drawing/2014/main" id="{1DB1F165-1595-E22F-92E7-C265C32C95D3}"/>
              </a:ext>
            </a:extLst>
          </p:cNvPr>
          <p:cNvSpPr txBox="1">
            <a:spLocks noGrp="1"/>
          </p:cNvSpPr>
          <p:nvPr>
            <p:ph idx="4294967295"/>
          </p:nvPr>
        </p:nvSpPr>
        <p:spPr>
          <a:xfrm>
            <a:off x="4425696" y="640080"/>
            <a:ext cx="7159752" cy="572414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BA55014-B06F-3273-227A-8AEF14920913}"/>
              </a:ext>
            </a:extLst>
          </p:cNvPr>
          <p:cNvSpPr txBox="1">
            <a:spLocks noGrp="1"/>
          </p:cNvSpPr>
          <p:nvPr>
            <p:ph type="dt" sz="half" idx="7"/>
          </p:nvPr>
        </p:nvSpPr>
        <p:spPr/>
        <p:txBody>
          <a:bodyPr/>
          <a:lstStyle>
            <a:lvl1pPr>
              <a:defRPr/>
            </a:lvl1pPr>
          </a:lstStyle>
          <a:p>
            <a:pPr lvl="0"/>
            <a:fld id="{42FF4CEB-BE68-4ECE-8E3D-3484DD3E1140}" type="datetime1">
              <a:rPr lang="en-US"/>
              <a:pPr lvl="0"/>
              <a:t>5/13/2026</a:t>
            </a:fld>
            <a:endParaRPr lang="en-US"/>
          </a:p>
        </p:txBody>
      </p:sp>
      <p:sp>
        <p:nvSpPr>
          <p:cNvPr id="5" name="Footer Placeholder 4">
            <a:extLst>
              <a:ext uri="{FF2B5EF4-FFF2-40B4-BE49-F238E27FC236}">
                <a16:creationId xmlns:a16="http://schemas.microsoft.com/office/drawing/2014/main" id="{33CB8BDC-4675-A57F-720B-5C0E91AB6362}"/>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6F374046-1647-087E-2E2E-D2223B7D82F8}"/>
              </a:ext>
            </a:extLst>
          </p:cNvPr>
          <p:cNvSpPr txBox="1">
            <a:spLocks noGrp="1"/>
          </p:cNvSpPr>
          <p:nvPr>
            <p:ph type="sldNum" sz="quarter" idx="8"/>
          </p:nvPr>
        </p:nvSpPr>
        <p:spPr/>
        <p:txBody>
          <a:bodyPr/>
          <a:lstStyle>
            <a:lvl1pPr>
              <a:defRPr/>
            </a:lvl1pPr>
          </a:lstStyle>
          <a:p>
            <a:pPr lvl="0"/>
            <a:fld id="{EA2B3287-17F8-462A-AF6F-280348B1F90E}" type="slidenum">
              <a:t>‹#›</a:t>
            </a:fld>
            <a:endParaRPr lang="en-US"/>
          </a:p>
        </p:txBody>
      </p:sp>
    </p:spTree>
    <p:extLst>
      <p:ext uri="{BB962C8B-B14F-4D97-AF65-F5344CB8AC3E}">
        <p14:creationId xmlns:p14="http://schemas.microsoft.com/office/powerpoint/2010/main" val="39345172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F70D7-8DC6-95FA-EB66-D23CD70E99F1}"/>
              </a:ext>
            </a:extLst>
          </p:cNvPr>
          <p:cNvSpPr txBox="1">
            <a:spLocks noGrp="1"/>
          </p:cNvSpPr>
          <p:nvPr>
            <p:ph type="title"/>
          </p:nvPr>
        </p:nvSpPr>
        <p:spPr>
          <a:xfrm>
            <a:off x="5550408" y="548640"/>
            <a:ext cx="6035040" cy="1143000"/>
          </a:xfrm>
        </p:spPr>
        <p:txBody>
          <a:bodyPr/>
          <a:lstStyle>
            <a:lvl1pPr>
              <a:defRPr/>
            </a:lvl1pPr>
          </a:lstStyle>
          <a:p>
            <a:pPr lvl="0"/>
            <a:r>
              <a:rPr lang="en-US"/>
              <a:t>Click to edit Master title style</a:t>
            </a:r>
          </a:p>
        </p:txBody>
      </p:sp>
      <p:sp>
        <p:nvSpPr>
          <p:cNvPr id="3" name="Picture Placeholder 3">
            <a:extLst>
              <a:ext uri="{FF2B5EF4-FFF2-40B4-BE49-F238E27FC236}">
                <a16:creationId xmlns:a16="http://schemas.microsoft.com/office/drawing/2014/main" id="{D5189169-F559-7895-E903-2AA87BF27F51}"/>
              </a:ext>
            </a:extLst>
          </p:cNvPr>
          <p:cNvSpPr txBox="1">
            <a:spLocks noGrp="1"/>
          </p:cNvSpPr>
          <p:nvPr>
            <p:ph type="pic" idx="4294967295"/>
          </p:nvPr>
        </p:nvSpPr>
        <p:spPr>
          <a:xfrm>
            <a:off x="0" y="0"/>
            <a:ext cx="4844052" cy="6399154"/>
          </a:xfrm>
          <a:blipFill>
            <a:blip r:embed="rId2">
              <a:alphaModFix amt="60000"/>
            </a:blip>
            <a:stretch>
              <a:fillRect/>
            </a:stretch>
          </a:blipFill>
        </p:spPr>
        <p:txBody>
          <a:bodyPr>
            <a:noAutofit/>
          </a:bodyPr>
          <a:lstStyle>
            <a:lvl1pPr marL="0" indent="0">
              <a:buNone/>
              <a:defRPr/>
            </a:lvl1pPr>
          </a:lstStyle>
          <a:p>
            <a:pPr lvl="0"/>
            <a:r>
              <a:rPr lang="en-US"/>
              <a:t>.</a:t>
            </a:r>
          </a:p>
        </p:txBody>
      </p:sp>
      <p:sp>
        <p:nvSpPr>
          <p:cNvPr id="4" name="Content Placeholder 7">
            <a:extLst>
              <a:ext uri="{FF2B5EF4-FFF2-40B4-BE49-F238E27FC236}">
                <a16:creationId xmlns:a16="http://schemas.microsoft.com/office/drawing/2014/main" id="{6B6179FC-1CF7-87F8-15DD-111D8AAC4001}"/>
              </a:ext>
            </a:extLst>
          </p:cNvPr>
          <p:cNvSpPr txBox="1">
            <a:spLocks noGrp="1"/>
          </p:cNvSpPr>
          <p:nvPr>
            <p:ph idx="4294967295"/>
          </p:nvPr>
        </p:nvSpPr>
        <p:spPr>
          <a:xfrm>
            <a:off x="5550408" y="1828800"/>
            <a:ext cx="6035040" cy="44897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1D53C89-A1E1-9B74-1B19-95AC6D1926F1}"/>
              </a:ext>
            </a:extLst>
          </p:cNvPr>
          <p:cNvSpPr txBox="1">
            <a:spLocks noGrp="1"/>
          </p:cNvSpPr>
          <p:nvPr>
            <p:ph type="dt" sz="half" idx="7"/>
          </p:nvPr>
        </p:nvSpPr>
        <p:spPr/>
        <p:txBody>
          <a:bodyPr/>
          <a:lstStyle>
            <a:lvl1pPr>
              <a:defRPr/>
            </a:lvl1pPr>
          </a:lstStyle>
          <a:p>
            <a:pPr lvl="0"/>
            <a:fld id="{3FDB5096-E3C2-4A86-BF81-4EF1AA3A0EFC}" type="datetime1">
              <a:rPr lang="en-US"/>
              <a:pPr lvl="0"/>
              <a:t>5/13/2026</a:t>
            </a:fld>
            <a:endParaRPr lang="en-US"/>
          </a:p>
        </p:txBody>
      </p:sp>
      <p:sp>
        <p:nvSpPr>
          <p:cNvPr id="6" name="Footer Placeholder 5">
            <a:extLst>
              <a:ext uri="{FF2B5EF4-FFF2-40B4-BE49-F238E27FC236}">
                <a16:creationId xmlns:a16="http://schemas.microsoft.com/office/drawing/2014/main" id="{520165E4-B372-BA02-F684-A48D873F315E}"/>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493697A0-BEF0-B2C8-F077-E5F3FF867220}"/>
              </a:ext>
            </a:extLst>
          </p:cNvPr>
          <p:cNvSpPr txBox="1">
            <a:spLocks noGrp="1"/>
          </p:cNvSpPr>
          <p:nvPr>
            <p:ph type="sldNum" sz="quarter" idx="8"/>
          </p:nvPr>
        </p:nvSpPr>
        <p:spPr/>
        <p:txBody>
          <a:bodyPr/>
          <a:lstStyle>
            <a:lvl1pPr>
              <a:defRPr/>
            </a:lvl1pPr>
          </a:lstStyle>
          <a:p>
            <a:pPr lvl="0"/>
            <a:fld id="{30D3D49D-EB1C-4768-9A23-246ACB7279F6}" type="slidenum">
              <a:t>‹#›</a:t>
            </a:fld>
            <a:endParaRPr lang="en-US"/>
          </a:p>
        </p:txBody>
      </p:sp>
    </p:spTree>
    <p:extLst>
      <p:ext uri="{BB962C8B-B14F-4D97-AF65-F5344CB8AC3E}">
        <p14:creationId xmlns:p14="http://schemas.microsoft.com/office/powerpoint/2010/main" val="33654876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49550-8A2E-FA39-4B13-8BC4F4724849}"/>
              </a:ext>
            </a:extLst>
          </p:cNvPr>
          <p:cNvSpPr txBox="1">
            <a:spLocks noGrp="1"/>
          </p:cNvSpPr>
          <p:nvPr>
            <p:ph type="title"/>
          </p:nvPr>
        </p:nvSpPr>
        <p:spPr>
          <a:xfrm>
            <a:off x="429768" y="548640"/>
            <a:ext cx="6135624" cy="1143000"/>
          </a:xfrm>
        </p:spPr>
        <p:txBody>
          <a:bodyPr/>
          <a:lstStyle>
            <a:lvl1pPr>
              <a:defRPr/>
            </a:lvl1pPr>
          </a:lstStyle>
          <a:p>
            <a:pPr lvl="0"/>
            <a:r>
              <a:rPr lang="en-US"/>
              <a:t>Click to edit Master title style</a:t>
            </a:r>
          </a:p>
        </p:txBody>
      </p:sp>
      <p:sp>
        <p:nvSpPr>
          <p:cNvPr id="3" name="Content Placeholder 7">
            <a:extLst>
              <a:ext uri="{FF2B5EF4-FFF2-40B4-BE49-F238E27FC236}">
                <a16:creationId xmlns:a16="http://schemas.microsoft.com/office/drawing/2014/main" id="{4FDFE5ED-4DB5-952F-ED8C-D8FAF0A03AD7}"/>
              </a:ext>
            </a:extLst>
          </p:cNvPr>
          <p:cNvSpPr txBox="1">
            <a:spLocks noGrp="1"/>
          </p:cNvSpPr>
          <p:nvPr>
            <p:ph idx="4294967295"/>
          </p:nvPr>
        </p:nvSpPr>
        <p:spPr>
          <a:xfrm>
            <a:off x="429768" y="1828800"/>
            <a:ext cx="6135624" cy="44897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D2DF6823-F449-0B5E-8BCE-66676A2A030C}"/>
              </a:ext>
            </a:extLst>
          </p:cNvPr>
          <p:cNvSpPr txBox="1">
            <a:spLocks noGrp="1"/>
          </p:cNvSpPr>
          <p:nvPr>
            <p:ph type="pic" idx="4294967295"/>
          </p:nvPr>
        </p:nvSpPr>
        <p:spPr>
          <a:xfrm>
            <a:off x="7353303" y="0"/>
            <a:ext cx="4838693" cy="6399154"/>
          </a:xfrm>
          <a:blipFill>
            <a:blip r:embed="rId2">
              <a:alphaModFix amt="60000"/>
            </a:blip>
            <a:stretch>
              <a:fillRect/>
            </a:stretch>
          </a:blipFill>
        </p:spPr>
        <p:txBody>
          <a:bodyPr>
            <a:noAutofit/>
          </a:bodyPr>
          <a:lstStyle>
            <a:lvl1pPr marL="0" indent="0">
              <a:buNone/>
              <a:defRPr/>
            </a:lvl1pPr>
          </a:lstStyle>
          <a:p>
            <a:pPr lvl="0"/>
            <a:r>
              <a:rPr lang="en-US"/>
              <a:t>.</a:t>
            </a:r>
          </a:p>
        </p:txBody>
      </p:sp>
      <p:sp>
        <p:nvSpPr>
          <p:cNvPr id="5" name="Date Placeholder 4">
            <a:extLst>
              <a:ext uri="{FF2B5EF4-FFF2-40B4-BE49-F238E27FC236}">
                <a16:creationId xmlns:a16="http://schemas.microsoft.com/office/drawing/2014/main" id="{0E34E64A-9A14-7E24-8A80-58AFED2452E3}"/>
              </a:ext>
            </a:extLst>
          </p:cNvPr>
          <p:cNvSpPr txBox="1">
            <a:spLocks noGrp="1"/>
          </p:cNvSpPr>
          <p:nvPr>
            <p:ph type="dt" sz="half" idx="7"/>
          </p:nvPr>
        </p:nvSpPr>
        <p:spPr/>
        <p:txBody>
          <a:bodyPr/>
          <a:lstStyle>
            <a:lvl1pPr>
              <a:defRPr/>
            </a:lvl1pPr>
          </a:lstStyle>
          <a:p>
            <a:pPr lvl="0"/>
            <a:fld id="{BB10837C-72CC-4306-98A4-670F57F20289}" type="datetime1">
              <a:rPr lang="en-US"/>
              <a:pPr lvl="0"/>
              <a:t>5/13/2026</a:t>
            </a:fld>
            <a:endParaRPr lang="en-US"/>
          </a:p>
        </p:txBody>
      </p:sp>
      <p:sp>
        <p:nvSpPr>
          <p:cNvPr id="6" name="Footer Placeholder 5">
            <a:extLst>
              <a:ext uri="{FF2B5EF4-FFF2-40B4-BE49-F238E27FC236}">
                <a16:creationId xmlns:a16="http://schemas.microsoft.com/office/drawing/2014/main" id="{023714B5-199A-9774-7201-9268742018B8}"/>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45D28E7F-34C5-BED1-5EBE-295B4C87E8C8}"/>
              </a:ext>
            </a:extLst>
          </p:cNvPr>
          <p:cNvSpPr txBox="1">
            <a:spLocks noGrp="1"/>
          </p:cNvSpPr>
          <p:nvPr>
            <p:ph type="sldNum" sz="quarter" idx="8"/>
          </p:nvPr>
        </p:nvSpPr>
        <p:spPr/>
        <p:txBody>
          <a:bodyPr/>
          <a:lstStyle>
            <a:lvl1pPr>
              <a:defRPr/>
            </a:lvl1pPr>
          </a:lstStyle>
          <a:p>
            <a:pPr lvl="0"/>
            <a:fld id="{2C6C031C-EB1A-4CB9-A30F-5D971FCB70C4}" type="slidenum">
              <a:t>‹#›</a:t>
            </a:fld>
            <a:endParaRPr lang="en-US"/>
          </a:p>
        </p:txBody>
      </p:sp>
    </p:spTree>
    <p:extLst>
      <p:ext uri="{BB962C8B-B14F-4D97-AF65-F5344CB8AC3E}">
        <p14:creationId xmlns:p14="http://schemas.microsoft.com/office/powerpoint/2010/main" val="31337702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A294E-1C5D-0820-916C-D82CFADED5A8}"/>
              </a:ext>
            </a:extLst>
          </p:cNvPr>
          <p:cNvSpPr txBox="1">
            <a:spLocks noGrp="1"/>
          </p:cNvSpPr>
          <p:nvPr>
            <p:ph type="title"/>
          </p:nvPr>
        </p:nvSpPr>
        <p:spPr>
          <a:xfrm>
            <a:off x="4820076" y="320040"/>
            <a:ext cx="6766560" cy="932688"/>
          </a:xfrm>
        </p:spPr>
        <p:txBody>
          <a:bodyPr/>
          <a:lstStyle>
            <a:lvl1pPr>
              <a:defRPr/>
            </a:lvl1pPr>
          </a:lstStyle>
          <a:p>
            <a:pPr lvl="0"/>
            <a:r>
              <a:rPr lang="en-US"/>
              <a:t>Click to edit Master title style</a:t>
            </a:r>
          </a:p>
        </p:txBody>
      </p:sp>
      <p:sp>
        <p:nvSpPr>
          <p:cNvPr id="3" name="Picture Placeholder 3">
            <a:extLst>
              <a:ext uri="{FF2B5EF4-FFF2-40B4-BE49-F238E27FC236}">
                <a16:creationId xmlns:a16="http://schemas.microsoft.com/office/drawing/2014/main" id="{21674A1E-1791-143E-14FE-18A290B9D452}"/>
              </a:ext>
            </a:extLst>
          </p:cNvPr>
          <p:cNvSpPr txBox="1">
            <a:spLocks noGrp="1"/>
          </p:cNvSpPr>
          <p:nvPr>
            <p:ph type="pic" idx="4294967295"/>
          </p:nvPr>
        </p:nvSpPr>
        <p:spPr>
          <a:xfrm>
            <a:off x="0" y="0"/>
            <a:ext cx="4147928" cy="6399154"/>
          </a:xfrm>
          <a:blipFill>
            <a:blip r:embed="rId2">
              <a:alphaModFix amt="60000"/>
            </a:blip>
            <a:stretch>
              <a:fillRect/>
            </a:stretch>
          </a:blipFill>
        </p:spPr>
        <p:txBody>
          <a:bodyPr>
            <a:noAutofit/>
          </a:bodyPr>
          <a:lstStyle>
            <a:lvl1pPr marL="0" indent="0">
              <a:buNone/>
              <a:defRPr/>
            </a:lvl1pPr>
          </a:lstStyle>
          <a:p>
            <a:pPr lvl="0"/>
            <a:r>
              <a:rPr lang="en-US"/>
              <a:t>.</a:t>
            </a:r>
          </a:p>
        </p:txBody>
      </p:sp>
      <p:sp>
        <p:nvSpPr>
          <p:cNvPr id="4" name="Content Placeholder 7">
            <a:extLst>
              <a:ext uri="{FF2B5EF4-FFF2-40B4-BE49-F238E27FC236}">
                <a16:creationId xmlns:a16="http://schemas.microsoft.com/office/drawing/2014/main" id="{A8D0F338-A35A-1A0F-CE42-D52AED34D708}"/>
              </a:ext>
            </a:extLst>
          </p:cNvPr>
          <p:cNvSpPr txBox="1">
            <a:spLocks noGrp="1"/>
          </p:cNvSpPr>
          <p:nvPr>
            <p:ph idx="4294967295"/>
          </p:nvPr>
        </p:nvSpPr>
        <p:spPr>
          <a:xfrm>
            <a:off x="4820076" y="1380744"/>
            <a:ext cx="6766560" cy="498348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9740125-E7D2-1700-2499-A44088C9DBD5}"/>
              </a:ext>
            </a:extLst>
          </p:cNvPr>
          <p:cNvSpPr txBox="1">
            <a:spLocks noGrp="1"/>
          </p:cNvSpPr>
          <p:nvPr>
            <p:ph type="dt" sz="half" idx="7"/>
          </p:nvPr>
        </p:nvSpPr>
        <p:spPr/>
        <p:txBody>
          <a:bodyPr/>
          <a:lstStyle>
            <a:lvl1pPr>
              <a:defRPr/>
            </a:lvl1pPr>
          </a:lstStyle>
          <a:p>
            <a:pPr lvl="0"/>
            <a:fld id="{66129457-5778-4E17-8381-F942864ADDAE}" type="datetime1">
              <a:rPr lang="en-US"/>
              <a:pPr lvl="0"/>
              <a:t>5/13/2026</a:t>
            </a:fld>
            <a:endParaRPr lang="en-US"/>
          </a:p>
        </p:txBody>
      </p:sp>
      <p:sp>
        <p:nvSpPr>
          <p:cNvPr id="6" name="Footer Placeholder 5">
            <a:extLst>
              <a:ext uri="{FF2B5EF4-FFF2-40B4-BE49-F238E27FC236}">
                <a16:creationId xmlns:a16="http://schemas.microsoft.com/office/drawing/2014/main" id="{53E3DE64-D309-CD14-A791-8006A4017336}"/>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B3161148-4CFB-20E5-B870-D89FC3B5D9C7}"/>
              </a:ext>
            </a:extLst>
          </p:cNvPr>
          <p:cNvSpPr txBox="1">
            <a:spLocks noGrp="1"/>
          </p:cNvSpPr>
          <p:nvPr>
            <p:ph type="sldNum" sz="quarter" idx="8"/>
          </p:nvPr>
        </p:nvSpPr>
        <p:spPr/>
        <p:txBody>
          <a:bodyPr/>
          <a:lstStyle>
            <a:lvl1pPr>
              <a:defRPr/>
            </a:lvl1pPr>
          </a:lstStyle>
          <a:p>
            <a:pPr lvl="0"/>
            <a:fld id="{2BE0A2C5-CA28-4D3F-9A12-149639C0F53A}" type="slidenum">
              <a:t>‹#›</a:t>
            </a:fld>
            <a:endParaRPr lang="en-US"/>
          </a:p>
        </p:txBody>
      </p:sp>
    </p:spTree>
    <p:extLst>
      <p:ext uri="{BB962C8B-B14F-4D97-AF65-F5344CB8AC3E}">
        <p14:creationId xmlns:p14="http://schemas.microsoft.com/office/powerpoint/2010/main" val="22832267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50258-2FC6-7DB4-E4DE-5B49FC3C6158}"/>
              </a:ext>
            </a:extLst>
          </p:cNvPr>
          <p:cNvSpPr txBox="1">
            <a:spLocks noGrp="1"/>
          </p:cNvSpPr>
          <p:nvPr>
            <p:ph type="title"/>
          </p:nvPr>
        </p:nvSpPr>
        <p:spPr>
          <a:xfrm>
            <a:off x="429768" y="320040"/>
            <a:ext cx="6858000" cy="932688"/>
          </a:xfrm>
        </p:spPr>
        <p:txBody>
          <a:bodyPr/>
          <a:lstStyle>
            <a:lvl1pPr>
              <a:defRPr/>
            </a:lvl1pPr>
          </a:lstStyle>
          <a:p>
            <a:pPr lvl="0"/>
            <a:r>
              <a:rPr lang="en-US"/>
              <a:t>Click to edit Master title style</a:t>
            </a:r>
          </a:p>
        </p:txBody>
      </p:sp>
      <p:sp>
        <p:nvSpPr>
          <p:cNvPr id="3" name="Content Placeholder 7">
            <a:extLst>
              <a:ext uri="{FF2B5EF4-FFF2-40B4-BE49-F238E27FC236}">
                <a16:creationId xmlns:a16="http://schemas.microsoft.com/office/drawing/2014/main" id="{C10E4581-9DCA-0F68-3BED-48B54E8B1F6C}"/>
              </a:ext>
            </a:extLst>
          </p:cNvPr>
          <p:cNvSpPr txBox="1">
            <a:spLocks noGrp="1"/>
          </p:cNvSpPr>
          <p:nvPr>
            <p:ph idx="4294967295"/>
          </p:nvPr>
        </p:nvSpPr>
        <p:spPr>
          <a:xfrm>
            <a:off x="429768" y="1380744"/>
            <a:ext cx="6858000" cy="498348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41347CDB-2ACE-B73C-0E54-B0B6C371870B}"/>
              </a:ext>
            </a:extLst>
          </p:cNvPr>
          <p:cNvSpPr txBox="1">
            <a:spLocks noGrp="1"/>
          </p:cNvSpPr>
          <p:nvPr>
            <p:ph type="pic" idx="4294967295"/>
          </p:nvPr>
        </p:nvSpPr>
        <p:spPr>
          <a:xfrm>
            <a:off x="8046765" y="0"/>
            <a:ext cx="4145231" cy="6399154"/>
          </a:xfrm>
          <a:blipFill>
            <a:blip r:embed="rId2">
              <a:alphaModFix amt="60000"/>
            </a:blip>
            <a:stretch>
              <a:fillRect/>
            </a:stretch>
          </a:blipFill>
        </p:spPr>
        <p:txBody>
          <a:bodyPr>
            <a:noAutofit/>
          </a:bodyPr>
          <a:lstStyle>
            <a:lvl1pPr marL="0" indent="0">
              <a:buNone/>
              <a:defRPr/>
            </a:lvl1pPr>
          </a:lstStyle>
          <a:p>
            <a:pPr lvl="0"/>
            <a:r>
              <a:rPr lang="en-US"/>
              <a:t>.</a:t>
            </a:r>
          </a:p>
        </p:txBody>
      </p:sp>
      <p:sp>
        <p:nvSpPr>
          <p:cNvPr id="5" name="Date Placeholder 4">
            <a:extLst>
              <a:ext uri="{FF2B5EF4-FFF2-40B4-BE49-F238E27FC236}">
                <a16:creationId xmlns:a16="http://schemas.microsoft.com/office/drawing/2014/main" id="{C2014048-B155-468D-3221-92C659267214}"/>
              </a:ext>
            </a:extLst>
          </p:cNvPr>
          <p:cNvSpPr txBox="1">
            <a:spLocks noGrp="1"/>
          </p:cNvSpPr>
          <p:nvPr>
            <p:ph type="dt" sz="half" idx="7"/>
          </p:nvPr>
        </p:nvSpPr>
        <p:spPr/>
        <p:txBody>
          <a:bodyPr/>
          <a:lstStyle>
            <a:lvl1pPr>
              <a:defRPr/>
            </a:lvl1pPr>
          </a:lstStyle>
          <a:p>
            <a:pPr lvl="0"/>
            <a:fld id="{5B29686A-523F-44A1-8A8C-DB5032D78DB6}" type="datetime1">
              <a:rPr lang="en-US"/>
              <a:pPr lvl="0"/>
              <a:t>5/13/2026</a:t>
            </a:fld>
            <a:endParaRPr lang="en-US"/>
          </a:p>
        </p:txBody>
      </p:sp>
      <p:sp>
        <p:nvSpPr>
          <p:cNvPr id="6" name="Footer Placeholder 5">
            <a:extLst>
              <a:ext uri="{FF2B5EF4-FFF2-40B4-BE49-F238E27FC236}">
                <a16:creationId xmlns:a16="http://schemas.microsoft.com/office/drawing/2014/main" id="{FB2F7EA7-EFE8-85B0-2E48-D03A269EBC75}"/>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34A41B78-95C9-5264-16DC-CB6E53FB2633}"/>
              </a:ext>
            </a:extLst>
          </p:cNvPr>
          <p:cNvSpPr txBox="1">
            <a:spLocks noGrp="1"/>
          </p:cNvSpPr>
          <p:nvPr>
            <p:ph type="sldNum" sz="quarter" idx="8"/>
          </p:nvPr>
        </p:nvSpPr>
        <p:spPr/>
        <p:txBody>
          <a:bodyPr/>
          <a:lstStyle>
            <a:lvl1pPr>
              <a:defRPr/>
            </a:lvl1pPr>
          </a:lstStyle>
          <a:p>
            <a:pPr lvl="0"/>
            <a:fld id="{80C889E3-B135-4645-A87D-782E5DC2030C}" type="slidenum">
              <a:t>‹#›</a:t>
            </a:fld>
            <a:endParaRPr lang="en-US"/>
          </a:p>
        </p:txBody>
      </p:sp>
    </p:spTree>
    <p:extLst>
      <p:ext uri="{BB962C8B-B14F-4D97-AF65-F5344CB8AC3E}">
        <p14:creationId xmlns:p14="http://schemas.microsoft.com/office/powerpoint/2010/main" val="8707176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1FDDE-9544-6739-4D30-B231DA304571}"/>
              </a:ext>
            </a:extLst>
          </p:cNvPr>
          <p:cNvSpPr txBox="1">
            <a:spLocks noGrp="1"/>
          </p:cNvSpPr>
          <p:nvPr>
            <p:ph type="title"/>
          </p:nvPr>
        </p:nvSpPr>
        <p:spPr>
          <a:xfrm>
            <a:off x="7196328" y="601757"/>
            <a:ext cx="4389120" cy="1527048"/>
          </a:xfrm>
        </p:spPr>
        <p:txBody>
          <a:bodyPr/>
          <a:lstStyle>
            <a:lvl1pPr>
              <a:defRPr/>
            </a:lvl1pPr>
          </a:lstStyle>
          <a:p>
            <a:pPr lvl="0"/>
            <a:r>
              <a:rPr lang="en-US"/>
              <a:t>Click to edit Master title style</a:t>
            </a:r>
          </a:p>
        </p:txBody>
      </p:sp>
      <p:sp>
        <p:nvSpPr>
          <p:cNvPr id="3" name="Picture Placeholder 3">
            <a:extLst>
              <a:ext uri="{FF2B5EF4-FFF2-40B4-BE49-F238E27FC236}">
                <a16:creationId xmlns:a16="http://schemas.microsoft.com/office/drawing/2014/main" id="{2B8A752E-C14F-BB8E-FFA9-B78579F5600F}"/>
              </a:ext>
            </a:extLst>
          </p:cNvPr>
          <p:cNvSpPr txBox="1">
            <a:spLocks noGrp="1"/>
          </p:cNvSpPr>
          <p:nvPr>
            <p:ph type="pic" idx="4294967295"/>
          </p:nvPr>
        </p:nvSpPr>
        <p:spPr>
          <a:xfrm>
            <a:off x="0" y="0"/>
            <a:ext cx="6591296" cy="6410300"/>
          </a:xfrm>
          <a:blipFill>
            <a:blip r:embed="rId2">
              <a:alphaModFix amt="60000"/>
            </a:blip>
            <a:stretch>
              <a:fillRect/>
            </a:stretch>
          </a:blipFill>
        </p:spPr>
        <p:txBody>
          <a:bodyPr>
            <a:noAutofit/>
          </a:bodyPr>
          <a:lstStyle>
            <a:lvl1pPr marL="0" indent="0">
              <a:buNone/>
              <a:defRPr/>
            </a:lvl1pPr>
          </a:lstStyle>
          <a:p>
            <a:pPr lvl="0"/>
            <a:r>
              <a:rPr lang="en-US"/>
              <a:t>.</a:t>
            </a:r>
          </a:p>
        </p:txBody>
      </p:sp>
      <p:sp>
        <p:nvSpPr>
          <p:cNvPr id="4" name="Content Placeholder 7">
            <a:extLst>
              <a:ext uri="{FF2B5EF4-FFF2-40B4-BE49-F238E27FC236}">
                <a16:creationId xmlns:a16="http://schemas.microsoft.com/office/drawing/2014/main" id="{5963E1C4-F27E-39B2-AF33-70264C1FB585}"/>
              </a:ext>
            </a:extLst>
          </p:cNvPr>
          <p:cNvSpPr txBox="1">
            <a:spLocks noGrp="1"/>
          </p:cNvSpPr>
          <p:nvPr>
            <p:ph idx="4294967295"/>
          </p:nvPr>
        </p:nvSpPr>
        <p:spPr>
          <a:xfrm>
            <a:off x="7196328" y="2276856"/>
            <a:ext cx="4389120" cy="404164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83D0F4E-FDF4-0C9F-BB08-C234B496BBB8}"/>
              </a:ext>
            </a:extLst>
          </p:cNvPr>
          <p:cNvSpPr txBox="1">
            <a:spLocks noGrp="1"/>
          </p:cNvSpPr>
          <p:nvPr>
            <p:ph type="dt" sz="half" idx="7"/>
          </p:nvPr>
        </p:nvSpPr>
        <p:spPr/>
        <p:txBody>
          <a:bodyPr/>
          <a:lstStyle>
            <a:lvl1pPr>
              <a:defRPr/>
            </a:lvl1pPr>
          </a:lstStyle>
          <a:p>
            <a:pPr lvl="0"/>
            <a:fld id="{5F960FF7-419A-4624-AC5A-422AA3E30791}" type="datetime1">
              <a:rPr lang="en-US"/>
              <a:pPr lvl="0"/>
              <a:t>5/13/2026</a:t>
            </a:fld>
            <a:endParaRPr lang="en-US"/>
          </a:p>
        </p:txBody>
      </p:sp>
      <p:sp>
        <p:nvSpPr>
          <p:cNvPr id="6" name="Footer Placeholder 5">
            <a:extLst>
              <a:ext uri="{FF2B5EF4-FFF2-40B4-BE49-F238E27FC236}">
                <a16:creationId xmlns:a16="http://schemas.microsoft.com/office/drawing/2014/main" id="{19133608-A5B8-1233-D95C-F82B2BC057E3}"/>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0BB4F1DD-E7EF-141D-5C68-B699E0773CA9}"/>
              </a:ext>
            </a:extLst>
          </p:cNvPr>
          <p:cNvSpPr txBox="1">
            <a:spLocks noGrp="1"/>
          </p:cNvSpPr>
          <p:nvPr>
            <p:ph type="sldNum" sz="quarter" idx="8"/>
          </p:nvPr>
        </p:nvSpPr>
        <p:spPr/>
        <p:txBody>
          <a:bodyPr/>
          <a:lstStyle>
            <a:lvl1pPr>
              <a:defRPr/>
            </a:lvl1pPr>
          </a:lstStyle>
          <a:p>
            <a:pPr lvl="0"/>
            <a:fld id="{1D4898D3-B474-4959-87A0-E5E4D1FB8BD1}" type="slidenum">
              <a:t>‹#›</a:t>
            </a:fld>
            <a:endParaRPr lang="en-US"/>
          </a:p>
        </p:txBody>
      </p:sp>
    </p:spTree>
    <p:extLst>
      <p:ext uri="{BB962C8B-B14F-4D97-AF65-F5344CB8AC3E}">
        <p14:creationId xmlns:p14="http://schemas.microsoft.com/office/powerpoint/2010/main" val="28072724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F8D75-C8CC-F496-A471-F0D5BDAB3806}"/>
              </a:ext>
            </a:extLst>
          </p:cNvPr>
          <p:cNvSpPr txBox="1">
            <a:spLocks noGrp="1"/>
          </p:cNvSpPr>
          <p:nvPr>
            <p:ph type="title"/>
          </p:nvPr>
        </p:nvSpPr>
        <p:spPr>
          <a:xfrm>
            <a:off x="429768" y="603504"/>
            <a:ext cx="4480560" cy="1527048"/>
          </a:xfrm>
        </p:spPr>
        <p:txBody>
          <a:bodyPr/>
          <a:lstStyle>
            <a:lvl1pPr>
              <a:defRPr/>
            </a:lvl1pPr>
          </a:lstStyle>
          <a:p>
            <a:pPr lvl="0"/>
            <a:r>
              <a:rPr lang="en-US"/>
              <a:t>Click to edit Master title style</a:t>
            </a:r>
          </a:p>
        </p:txBody>
      </p:sp>
      <p:sp>
        <p:nvSpPr>
          <p:cNvPr id="3" name="Content Placeholder 7">
            <a:extLst>
              <a:ext uri="{FF2B5EF4-FFF2-40B4-BE49-F238E27FC236}">
                <a16:creationId xmlns:a16="http://schemas.microsoft.com/office/drawing/2014/main" id="{CD1C2C4E-3D1C-490A-7847-42B378FDCFC1}"/>
              </a:ext>
            </a:extLst>
          </p:cNvPr>
          <p:cNvSpPr txBox="1">
            <a:spLocks noGrp="1"/>
          </p:cNvSpPr>
          <p:nvPr>
            <p:ph idx="4294967295"/>
          </p:nvPr>
        </p:nvSpPr>
        <p:spPr>
          <a:xfrm>
            <a:off x="429768" y="2276856"/>
            <a:ext cx="4480560" cy="404164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480A5274-FF00-3829-A539-E4D3D9078A73}"/>
              </a:ext>
            </a:extLst>
          </p:cNvPr>
          <p:cNvSpPr txBox="1">
            <a:spLocks noGrp="1"/>
          </p:cNvSpPr>
          <p:nvPr>
            <p:ph type="pic" idx="4294967295"/>
          </p:nvPr>
        </p:nvSpPr>
        <p:spPr>
          <a:xfrm>
            <a:off x="5737594" y="0"/>
            <a:ext cx="6454402" cy="6399154"/>
          </a:xfrm>
          <a:blipFill>
            <a:blip r:embed="rId2">
              <a:alphaModFix amt="70000"/>
            </a:blip>
            <a:stretch>
              <a:fillRect/>
            </a:stretch>
          </a:blipFill>
        </p:spPr>
        <p:txBody>
          <a:bodyPr>
            <a:noAutofit/>
          </a:bodyPr>
          <a:lstStyle>
            <a:lvl1pPr marL="0" indent="0">
              <a:buNone/>
              <a:defRPr/>
            </a:lvl1pPr>
          </a:lstStyle>
          <a:p>
            <a:pPr lvl="0"/>
            <a:r>
              <a:rPr lang="en-US"/>
              <a:t>.</a:t>
            </a:r>
          </a:p>
        </p:txBody>
      </p:sp>
      <p:sp>
        <p:nvSpPr>
          <p:cNvPr id="5" name="Date Placeholder 4">
            <a:extLst>
              <a:ext uri="{FF2B5EF4-FFF2-40B4-BE49-F238E27FC236}">
                <a16:creationId xmlns:a16="http://schemas.microsoft.com/office/drawing/2014/main" id="{2AFFBD9C-58E3-C21E-B845-ABAC3ECE5488}"/>
              </a:ext>
            </a:extLst>
          </p:cNvPr>
          <p:cNvSpPr txBox="1">
            <a:spLocks noGrp="1"/>
          </p:cNvSpPr>
          <p:nvPr>
            <p:ph type="dt" sz="half" idx="7"/>
          </p:nvPr>
        </p:nvSpPr>
        <p:spPr/>
        <p:txBody>
          <a:bodyPr/>
          <a:lstStyle>
            <a:lvl1pPr>
              <a:defRPr/>
            </a:lvl1pPr>
          </a:lstStyle>
          <a:p>
            <a:pPr lvl="0"/>
            <a:fld id="{43B42816-7DFB-47FE-8FA6-CAAE2A8E4F39}" type="datetime1">
              <a:rPr lang="en-US"/>
              <a:pPr lvl="0"/>
              <a:t>5/13/2026</a:t>
            </a:fld>
            <a:endParaRPr lang="en-US"/>
          </a:p>
        </p:txBody>
      </p:sp>
      <p:sp>
        <p:nvSpPr>
          <p:cNvPr id="6" name="Footer Placeholder 5">
            <a:extLst>
              <a:ext uri="{FF2B5EF4-FFF2-40B4-BE49-F238E27FC236}">
                <a16:creationId xmlns:a16="http://schemas.microsoft.com/office/drawing/2014/main" id="{15D5EFA5-B7CB-3E66-19FE-7D6F93EF99E4}"/>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DB847348-7F70-87BE-BC7E-C553C58C89CA}"/>
              </a:ext>
            </a:extLst>
          </p:cNvPr>
          <p:cNvSpPr txBox="1">
            <a:spLocks noGrp="1"/>
          </p:cNvSpPr>
          <p:nvPr>
            <p:ph type="sldNum" sz="quarter" idx="8"/>
          </p:nvPr>
        </p:nvSpPr>
        <p:spPr/>
        <p:txBody>
          <a:bodyPr/>
          <a:lstStyle>
            <a:lvl1pPr>
              <a:defRPr/>
            </a:lvl1pPr>
          </a:lstStyle>
          <a:p>
            <a:pPr lvl="0"/>
            <a:fld id="{E8E0F734-E31D-4899-81C9-6E8225721FE8}" type="slidenum">
              <a:t>‹#›</a:t>
            </a:fld>
            <a:endParaRPr lang="en-US"/>
          </a:p>
        </p:txBody>
      </p:sp>
    </p:spTree>
    <p:extLst>
      <p:ext uri="{BB962C8B-B14F-4D97-AF65-F5344CB8AC3E}">
        <p14:creationId xmlns:p14="http://schemas.microsoft.com/office/powerpoint/2010/main" val="6284480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943B-B232-EAF3-5482-D483563535AA}"/>
              </a:ext>
            </a:extLst>
          </p:cNvPr>
          <p:cNvSpPr txBox="1">
            <a:spLocks noGrp="1"/>
          </p:cNvSpPr>
          <p:nvPr>
            <p:ph type="title"/>
          </p:nvPr>
        </p:nvSpPr>
        <p:spPr>
          <a:xfrm>
            <a:off x="7196328" y="320040"/>
            <a:ext cx="4389120" cy="932688"/>
          </a:xfrm>
        </p:spPr>
        <p:txBody>
          <a:bodyPr/>
          <a:lstStyle>
            <a:lvl1pPr>
              <a:defRPr/>
            </a:lvl1pPr>
          </a:lstStyle>
          <a:p>
            <a:pPr lvl="0"/>
            <a:r>
              <a:rPr lang="en-US"/>
              <a:t>Click to edit Master title style</a:t>
            </a:r>
          </a:p>
        </p:txBody>
      </p:sp>
      <p:sp>
        <p:nvSpPr>
          <p:cNvPr id="3" name="Picture Placeholder 9">
            <a:extLst>
              <a:ext uri="{FF2B5EF4-FFF2-40B4-BE49-F238E27FC236}">
                <a16:creationId xmlns:a16="http://schemas.microsoft.com/office/drawing/2014/main" id="{F2FAA907-2C53-298D-B18C-24A80A4B273E}"/>
              </a:ext>
            </a:extLst>
          </p:cNvPr>
          <p:cNvSpPr txBox="1">
            <a:spLocks noGrp="1"/>
          </p:cNvSpPr>
          <p:nvPr>
            <p:ph type="pic" idx="4294967295"/>
          </p:nvPr>
        </p:nvSpPr>
        <p:spPr>
          <a:xfrm>
            <a:off x="0" y="0"/>
            <a:ext cx="6591296" cy="6399154"/>
          </a:xfrm>
          <a:blipFill>
            <a:blip r:embed="rId2">
              <a:alphaModFix amt="70000"/>
            </a:blip>
            <a:stretch>
              <a:fillRect/>
            </a:stretch>
          </a:blipFill>
        </p:spPr>
        <p:txBody>
          <a:bodyPr>
            <a:noAutofit/>
          </a:bodyPr>
          <a:lstStyle>
            <a:lvl1pPr marL="0" indent="0">
              <a:buNone/>
              <a:defRPr/>
            </a:lvl1pPr>
          </a:lstStyle>
          <a:p>
            <a:pPr lvl="0"/>
            <a:r>
              <a:rPr lang="en-US"/>
              <a:t>.</a:t>
            </a:r>
          </a:p>
        </p:txBody>
      </p:sp>
      <p:sp>
        <p:nvSpPr>
          <p:cNvPr id="4" name="Content Placeholder 7">
            <a:extLst>
              <a:ext uri="{FF2B5EF4-FFF2-40B4-BE49-F238E27FC236}">
                <a16:creationId xmlns:a16="http://schemas.microsoft.com/office/drawing/2014/main" id="{A6DAA368-5C98-B321-5AFD-5B1F6DE97251}"/>
              </a:ext>
            </a:extLst>
          </p:cNvPr>
          <p:cNvSpPr txBox="1">
            <a:spLocks noGrp="1"/>
          </p:cNvSpPr>
          <p:nvPr>
            <p:ph idx="4294967295"/>
          </p:nvPr>
        </p:nvSpPr>
        <p:spPr>
          <a:xfrm>
            <a:off x="7196328" y="1380744"/>
            <a:ext cx="4389120" cy="498348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A6953C2-8CE6-1CE5-2667-5C7F15D48421}"/>
              </a:ext>
            </a:extLst>
          </p:cNvPr>
          <p:cNvSpPr txBox="1">
            <a:spLocks noGrp="1"/>
          </p:cNvSpPr>
          <p:nvPr>
            <p:ph type="dt" sz="half" idx="7"/>
          </p:nvPr>
        </p:nvSpPr>
        <p:spPr/>
        <p:txBody>
          <a:bodyPr/>
          <a:lstStyle>
            <a:lvl1pPr>
              <a:defRPr/>
            </a:lvl1pPr>
          </a:lstStyle>
          <a:p>
            <a:pPr lvl="0"/>
            <a:fld id="{4F1972BB-D794-4DBF-BD42-98D7496A0BDE}" type="datetime1">
              <a:rPr lang="en-US"/>
              <a:pPr lvl="0"/>
              <a:t>5/13/2026</a:t>
            </a:fld>
            <a:endParaRPr lang="en-US"/>
          </a:p>
        </p:txBody>
      </p:sp>
      <p:sp>
        <p:nvSpPr>
          <p:cNvPr id="6" name="Footer Placeholder 5">
            <a:extLst>
              <a:ext uri="{FF2B5EF4-FFF2-40B4-BE49-F238E27FC236}">
                <a16:creationId xmlns:a16="http://schemas.microsoft.com/office/drawing/2014/main" id="{EC0CFAB3-722F-5C5B-286B-5E9FF0247FC1}"/>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FA3C0632-CDA3-96A5-4C15-6AA649FF0C01}"/>
              </a:ext>
            </a:extLst>
          </p:cNvPr>
          <p:cNvSpPr txBox="1">
            <a:spLocks noGrp="1"/>
          </p:cNvSpPr>
          <p:nvPr>
            <p:ph type="sldNum" sz="quarter" idx="8"/>
          </p:nvPr>
        </p:nvSpPr>
        <p:spPr/>
        <p:txBody>
          <a:bodyPr/>
          <a:lstStyle>
            <a:lvl1pPr>
              <a:defRPr/>
            </a:lvl1pPr>
          </a:lstStyle>
          <a:p>
            <a:pPr lvl="0"/>
            <a:fld id="{353998C3-33B7-481C-8923-C87A7ECD13AF}" type="slidenum">
              <a:t>‹#›</a:t>
            </a:fld>
            <a:endParaRPr lang="en-US"/>
          </a:p>
        </p:txBody>
      </p:sp>
    </p:spTree>
    <p:extLst>
      <p:ext uri="{BB962C8B-B14F-4D97-AF65-F5344CB8AC3E}">
        <p14:creationId xmlns:p14="http://schemas.microsoft.com/office/powerpoint/2010/main" val="28448845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78AAD-3328-8E68-1E16-FBE13DCE58BD}"/>
              </a:ext>
            </a:extLst>
          </p:cNvPr>
          <p:cNvSpPr txBox="1">
            <a:spLocks noGrp="1"/>
          </p:cNvSpPr>
          <p:nvPr>
            <p:ph type="title"/>
          </p:nvPr>
        </p:nvSpPr>
        <p:spPr>
          <a:xfrm>
            <a:off x="429768" y="320040"/>
            <a:ext cx="4573417" cy="932688"/>
          </a:xfrm>
        </p:spPr>
        <p:txBody>
          <a:bodyPr/>
          <a:lstStyle>
            <a:lvl1pPr>
              <a:defRPr/>
            </a:lvl1pPr>
          </a:lstStyle>
          <a:p>
            <a:pPr lvl="0"/>
            <a:r>
              <a:rPr lang="en-US"/>
              <a:t>Click to edit Master title style</a:t>
            </a:r>
          </a:p>
        </p:txBody>
      </p:sp>
      <p:sp>
        <p:nvSpPr>
          <p:cNvPr id="3" name="Content Placeholder 7">
            <a:extLst>
              <a:ext uri="{FF2B5EF4-FFF2-40B4-BE49-F238E27FC236}">
                <a16:creationId xmlns:a16="http://schemas.microsoft.com/office/drawing/2014/main" id="{F7682CF6-8C64-446D-C3C2-ECD135DA9A0B}"/>
              </a:ext>
            </a:extLst>
          </p:cNvPr>
          <p:cNvSpPr txBox="1">
            <a:spLocks noGrp="1"/>
          </p:cNvSpPr>
          <p:nvPr>
            <p:ph idx="4294967295"/>
          </p:nvPr>
        </p:nvSpPr>
        <p:spPr>
          <a:xfrm>
            <a:off x="429768" y="1380744"/>
            <a:ext cx="4573417" cy="498348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54C0CC28-8477-E1CC-4FEA-A19AC2DAA74D}"/>
              </a:ext>
            </a:extLst>
          </p:cNvPr>
          <p:cNvSpPr txBox="1">
            <a:spLocks noGrp="1"/>
          </p:cNvSpPr>
          <p:nvPr>
            <p:ph type="pic" idx="4294967295"/>
          </p:nvPr>
        </p:nvSpPr>
        <p:spPr>
          <a:xfrm>
            <a:off x="5737594" y="0"/>
            <a:ext cx="6454411" cy="6399154"/>
          </a:xfrm>
          <a:blipFill>
            <a:blip r:embed="rId2">
              <a:alphaModFix amt="70000"/>
            </a:blip>
            <a:stretch>
              <a:fillRect/>
            </a:stretch>
          </a:blipFill>
        </p:spPr>
        <p:txBody>
          <a:bodyPr>
            <a:noAutofit/>
          </a:bodyPr>
          <a:lstStyle>
            <a:lvl1pPr marL="0" indent="0">
              <a:buNone/>
              <a:defRPr/>
            </a:lvl1pPr>
          </a:lstStyle>
          <a:p>
            <a:pPr lvl="0"/>
            <a:r>
              <a:rPr lang="en-US"/>
              <a:t>.</a:t>
            </a:r>
          </a:p>
        </p:txBody>
      </p:sp>
      <p:sp>
        <p:nvSpPr>
          <p:cNvPr id="5" name="Date Placeholder 4">
            <a:extLst>
              <a:ext uri="{FF2B5EF4-FFF2-40B4-BE49-F238E27FC236}">
                <a16:creationId xmlns:a16="http://schemas.microsoft.com/office/drawing/2014/main" id="{4FB8D67F-99CD-75D4-FB2F-5EDF39949844}"/>
              </a:ext>
            </a:extLst>
          </p:cNvPr>
          <p:cNvSpPr txBox="1">
            <a:spLocks noGrp="1"/>
          </p:cNvSpPr>
          <p:nvPr>
            <p:ph type="dt" sz="half" idx="7"/>
          </p:nvPr>
        </p:nvSpPr>
        <p:spPr/>
        <p:txBody>
          <a:bodyPr/>
          <a:lstStyle>
            <a:lvl1pPr>
              <a:defRPr/>
            </a:lvl1pPr>
          </a:lstStyle>
          <a:p>
            <a:pPr lvl="0"/>
            <a:fld id="{19EAEC19-6C8F-4941-960A-1A5234288C60}" type="datetime1">
              <a:rPr lang="en-US"/>
              <a:pPr lvl="0"/>
              <a:t>5/13/2026</a:t>
            </a:fld>
            <a:endParaRPr lang="en-US"/>
          </a:p>
        </p:txBody>
      </p:sp>
      <p:sp>
        <p:nvSpPr>
          <p:cNvPr id="6" name="Footer Placeholder 5">
            <a:extLst>
              <a:ext uri="{FF2B5EF4-FFF2-40B4-BE49-F238E27FC236}">
                <a16:creationId xmlns:a16="http://schemas.microsoft.com/office/drawing/2014/main" id="{20D9AA57-22CC-6198-262E-E64AF0A26CDD}"/>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EB14876E-5DE7-2EFB-8AA2-B8EAC1E3B36B}"/>
              </a:ext>
            </a:extLst>
          </p:cNvPr>
          <p:cNvSpPr txBox="1">
            <a:spLocks noGrp="1"/>
          </p:cNvSpPr>
          <p:nvPr>
            <p:ph type="sldNum" sz="quarter" idx="8"/>
          </p:nvPr>
        </p:nvSpPr>
        <p:spPr/>
        <p:txBody>
          <a:bodyPr/>
          <a:lstStyle>
            <a:lvl1pPr>
              <a:defRPr/>
            </a:lvl1pPr>
          </a:lstStyle>
          <a:p>
            <a:pPr lvl="0"/>
            <a:fld id="{38409397-0ED9-4D6C-8554-08C904E2A0E0}" type="slidenum">
              <a:t>‹#›</a:t>
            </a:fld>
            <a:endParaRPr lang="en-US"/>
          </a:p>
        </p:txBody>
      </p:sp>
    </p:spTree>
    <p:extLst>
      <p:ext uri="{BB962C8B-B14F-4D97-AF65-F5344CB8AC3E}">
        <p14:creationId xmlns:p14="http://schemas.microsoft.com/office/powerpoint/2010/main" val="244752218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53ACB-8D48-EC0E-C9FB-FB6108F865A0}"/>
              </a:ext>
            </a:extLst>
          </p:cNvPr>
          <p:cNvSpPr txBox="1">
            <a:spLocks noGrp="1"/>
          </p:cNvSpPr>
          <p:nvPr>
            <p:ph type="title"/>
          </p:nvPr>
        </p:nvSpPr>
        <p:spPr>
          <a:xfrm>
            <a:off x="8321040" y="603504"/>
            <a:ext cx="3401568" cy="1527048"/>
          </a:xfrm>
        </p:spPr>
        <p:txBody>
          <a:bodyPr/>
          <a:lstStyle>
            <a:lvl1pPr>
              <a:defRPr/>
            </a:lvl1pPr>
          </a:lstStyle>
          <a:p>
            <a:pPr lvl="0"/>
            <a:r>
              <a:rPr lang="en-US"/>
              <a:t>Click to edit Master title style</a:t>
            </a:r>
          </a:p>
        </p:txBody>
      </p:sp>
      <p:sp>
        <p:nvSpPr>
          <p:cNvPr id="3" name="Picture Placeholder 3">
            <a:extLst>
              <a:ext uri="{FF2B5EF4-FFF2-40B4-BE49-F238E27FC236}">
                <a16:creationId xmlns:a16="http://schemas.microsoft.com/office/drawing/2014/main" id="{A4FE0C04-D809-4413-09FD-5CFA25682250}"/>
              </a:ext>
            </a:extLst>
          </p:cNvPr>
          <p:cNvSpPr txBox="1">
            <a:spLocks noGrp="1"/>
          </p:cNvSpPr>
          <p:nvPr>
            <p:ph type="pic" idx="4294967295"/>
          </p:nvPr>
        </p:nvSpPr>
        <p:spPr>
          <a:xfrm>
            <a:off x="0" y="0"/>
            <a:ext cx="7734296" cy="6399154"/>
          </a:xfrm>
          <a:blipFill>
            <a:blip r:embed="rId2">
              <a:alphaModFix amt="70000"/>
            </a:blip>
            <a:stretch>
              <a:fillRect/>
            </a:stretch>
          </a:blipFill>
        </p:spPr>
        <p:txBody>
          <a:bodyPr>
            <a:noAutofit/>
          </a:bodyPr>
          <a:lstStyle>
            <a:lvl1pPr marL="0" indent="0">
              <a:buNone/>
              <a:defRPr/>
            </a:lvl1pPr>
          </a:lstStyle>
          <a:p>
            <a:pPr lvl="0"/>
            <a:r>
              <a:rPr lang="en-US"/>
              <a:t>.</a:t>
            </a:r>
          </a:p>
        </p:txBody>
      </p:sp>
      <p:sp>
        <p:nvSpPr>
          <p:cNvPr id="4" name="Content Placeholder 7">
            <a:extLst>
              <a:ext uri="{FF2B5EF4-FFF2-40B4-BE49-F238E27FC236}">
                <a16:creationId xmlns:a16="http://schemas.microsoft.com/office/drawing/2014/main" id="{272194BD-0453-9783-217D-305A9FC75AF7}"/>
              </a:ext>
            </a:extLst>
          </p:cNvPr>
          <p:cNvSpPr txBox="1">
            <a:spLocks noGrp="1"/>
          </p:cNvSpPr>
          <p:nvPr>
            <p:ph idx="4294967295"/>
          </p:nvPr>
        </p:nvSpPr>
        <p:spPr>
          <a:xfrm>
            <a:off x="8321040" y="2276856"/>
            <a:ext cx="3401568" cy="404164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58D2B84-5927-B933-A53E-BB2B709734F1}"/>
              </a:ext>
            </a:extLst>
          </p:cNvPr>
          <p:cNvSpPr txBox="1">
            <a:spLocks noGrp="1"/>
          </p:cNvSpPr>
          <p:nvPr>
            <p:ph type="dt" sz="half" idx="7"/>
          </p:nvPr>
        </p:nvSpPr>
        <p:spPr/>
        <p:txBody>
          <a:bodyPr/>
          <a:lstStyle>
            <a:lvl1pPr>
              <a:defRPr/>
            </a:lvl1pPr>
          </a:lstStyle>
          <a:p>
            <a:pPr lvl="0"/>
            <a:fld id="{A0DB9251-4821-49AE-B6B9-615A756DCF20}" type="datetime1">
              <a:rPr lang="en-US"/>
              <a:pPr lvl="0"/>
              <a:t>5/13/2026</a:t>
            </a:fld>
            <a:endParaRPr lang="en-US"/>
          </a:p>
        </p:txBody>
      </p:sp>
      <p:sp>
        <p:nvSpPr>
          <p:cNvPr id="6" name="Footer Placeholder 5">
            <a:extLst>
              <a:ext uri="{FF2B5EF4-FFF2-40B4-BE49-F238E27FC236}">
                <a16:creationId xmlns:a16="http://schemas.microsoft.com/office/drawing/2014/main" id="{4B6855EC-9318-AC44-CCB0-70336FC5FC16}"/>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D8CCBF48-7C60-28F5-4790-D9C481A73F9C}"/>
              </a:ext>
            </a:extLst>
          </p:cNvPr>
          <p:cNvSpPr txBox="1">
            <a:spLocks noGrp="1"/>
          </p:cNvSpPr>
          <p:nvPr>
            <p:ph type="sldNum" sz="quarter" idx="8"/>
          </p:nvPr>
        </p:nvSpPr>
        <p:spPr/>
        <p:txBody>
          <a:bodyPr/>
          <a:lstStyle>
            <a:lvl1pPr>
              <a:defRPr/>
            </a:lvl1pPr>
          </a:lstStyle>
          <a:p>
            <a:pPr lvl="0"/>
            <a:fld id="{AC2C04B6-C1A9-4F0E-8FDC-A8528454CD27}" type="slidenum">
              <a:t>‹#›</a:t>
            </a:fld>
            <a:endParaRPr lang="en-US"/>
          </a:p>
        </p:txBody>
      </p:sp>
    </p:spTree>
    <p:extLst>
      <p:ext uri="{BB962C8B-B14F-4D97-AF65-F5344CB8AC3E}">
        <p14:creationId xmlns:p14="http://schemas.microsoft.com/office/powerpoint/2010/main" val="33976823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8AB3F-5002-62DF-D116-0F10749E9422}"/>
              </a:ext>
            </a:extLst>
          </p:cNvPr>
          <p:cNvSpPr txBox="1">
            <a:spLocks noGrp="1"/>
          </p:cNvSpPr>
          <p:nvPr>
            <p:ph type="title"/>
          </p:nvPr>
        </p:nvSpPr>
        <p:spPr>
          <a:xfrm>
            <a:off x="429768" y="603504"/>
            <a:ext cx="3401568" cy="1527048"/>
          </a:xfrm>
        </p:spPr>
        <p:txBody>
          <a:bodyPr/>
          <a:lstStyle>
            <a:lvl1pPr>
              <a:defRPr/>
            </a:lvl1pPr>
          </a:lstStyle>
          <a:p>
            <a:pPr lvl="0"/>
            <a:r>
              <a:rPr lang="en-US"/>
              <a:t>Click to edit Master title style</a:t>
            </a:r>
          </a:p>
        </p:txBody>
      </p:sp>
      <p:sp>
        <p:nvSpPr>
          <p:cNvPr id="3" name="Content Placeholder 7">
            <a:extLst>
              <a:ext uri="{FF2B5EF4-FFF2-40B4-BE49-F238E27FC236}">
                <a16:creationId xmlns:a16="http://schemas.microsoft.com/office/drawing/2014/main" id="{CC4935FF-20AE-67D1-B71E-83AF296A3762}"/>
              </a:ext>
            </a:extLst>
          </p:cNvPr>
          <p:cNvSpPr txBox="1">
            <a:spLocks noGrp="1"/>
          </p:cNvSpPr>
          <p:nvPr>
            <p:ph idx="4294967295"/>
          </p:nvPr>
        </p:nvSpPr>
        <p:spPr>
          <a:xfrm>
            <a:off x="429768" y="2276856"/>
            <a:ext cx="3401568" cy="404164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B462D2A3-D8B5-104A-35D1-89303F577CF0}"/>
              </a:ext>
            </a:extLst>
          </p:cNvPr>
          <p:cNvSpPr txBox="1">
            <a:spLocks noGrp="1"/>
          </p:cNvSpPr>
          <p:nvPr>
            <p:ph type="pic" idx="4294967295"/>
          </p:nvPr>
        </p:nvSpPr>
        <p:spPr>
          <a:xfrm>
            <a:off x="4502843" y="0"/>
            <a:ext cx="7689153" cy="6399154"/>
          </a:xfrm>
          <a:blipFill>
            <a:blip r:embed="rId2">
              <a:alphaModFix amt="70000"/>
            </a:blip>
            <a:stretch>
              <a:fillRect/>
            </a:stretch>
          </a:blipFill>
        </p:spPr>
        <p:txBody>
          <a:bodyPr>
            <a:noAutofit/>
          </a:bodyPr>
          <a:lstStyle>
            <a:lvl1pPr marL="0" indent="0">
              <a:buNone/>
              <a:defRPr/>
            </a:lvl1pPr>
          </a:lstStyle>
          <a:p>
            <a:pPr lvl="0"/>
            <a:r>
              <a:rPr lang="en-US"/>
              <a:t>.</a:t>
            </a:r>
          </a:p>
        </p:txBody>
      </p:sp>
      <p:sp>
        <p:nvSpPr>
          <p:cNvPr id="5" name="Date Placeholder 4">
            <a:extLst>
              <a:ext uri="{FF2B5EF4-FFF2-40B4-BE49-F238E27FC236}">
                <a16:creationId xmlns:a16="http://schemas.microsoft.com/office/drawing/2014/main" id="{A791FDFE-A971-A02B-DD72-6F314DFBFE82}"/>
              </a:ext>
            </a:extLst>
          </p:cNvPr>
          <p:cNvSpPr txBox="1">
            <a:spLocks noGrp="1"/>
          </p:cNvSpPr>
          <p:nvPr>
            <p:ph type="dt" sz="half" idx="7"/>
          </p:nvPr>
        </p:nvSpPr>
        <p:spPr/>
        <p:txBody>
          <a:bodyPr/>
          <a:lstStyle>
            <a:lvl1pPr>
              <a:defRPr/>
            </a:lvl1pPr>
          </a:lstStyle>
          <a:p>
            <a:pPr lvl="0"/>
            <a:fld id="{DD94F7AE-4164-48B6-9C93-EB2BF7134D9F}" type="datetime1">
              <a:rPr lang="en-US"/>
              <a:pPr lvl="0"/>
              <a:t>5/13/2026</a:t>
            </a:fld>
            <a:endParaRPr lang="en-US"/>
          </a:p>
        </p:txBody>
      </p:sp>
      <p:sp>
        <p:nvSpPr>
          <p:cNvPr id="6" name="Footer Placeholder 5">
            <a:extLst>
              <a:ext uri="{FF2B5EF4-FFF2-40B4-BE49-F238E27FC236}">
                <a16:creationId xmlns:a16="http://schemas.microsoft.com/office/drawing/2014/main" id="{02ACDCBC-5D0E-9675-39B0-A7D6BD0649FB}"/>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D81008A8-9812-FB05-C922-CB24D5F0B38E}"/>
              </a:ext>
            </a:extLst>
          </p:cNvPr>
          <p:cNvSpPr txBox="1">
            <a:spLocks noGrp="1"/>
          </p:cNvSpPr>
          <p:nvPr>
            <p:ph type="sldNum" sz="quarter" idx="8"/>
          </p:nvPr>
        </p:nvSpPr>
        <p:spPr/>
        <p:txBody>
          <a:bodyPr/>
          <a:lstStyle>
            <a:lvl1pPr>
              <a:defRPr/>
            </a:lvl1pPr>
          </a:lstStyle>
          <a:p>
            <a:pPr lvl="0"/>
            <a:fld id="{7E0366F6-DF94-4E81-9F00-8FD832F7405B}" type="slidenum">
              <a:t>‹#›</a:t>
            </a:fld>
            <a:endParaRPr lang="en-US"/>
          </a:p>
        </p:txBody>
      </p:sp>
    </p:spTree>
    <p:extLst>
      <p:ext uri="{BB962C8B-B14F-4D97-AF65-F5344CB8AC3E}">
        <p14:creationId xmlns:p14="http://schemas.microsoft.com/office/powerpoint/2010/main" val="22016037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4078B-47A5-EB71-5B5E-E419AA95F477}"/>
              </a:ext>
            </a:extLst>
          </p:cNvPr>
          <p:cNvSpPr txBox="1">
            <a:spLocks noGrp="1"/>
          </p:cNvSpPr>
          <p:nvPr>
            <p:ph type="title"/>
          </p:nvPr>
        </p:nvSpPr>
        <p:spPr>
          <a:xfrm>
            <a:off x="8311896" y="1078992"/>
            <a:ext cx="3273552" cy="1947672"/>
          </a:xfrm>
        </p:spPr>
        <p:txBody>
          <a:bodyPr/>
          <a:lstStyle>
            <a:lvl1pPr>
              <a:defRPr/>
            </a:lvl1pPr>
          </a:lstStyle>
          <a:p>
            <a:pPr lvl="0"/>
            <a:r>
              <a:rPr lang="en-US"/>
              <a:t>Click to edit Master title style</a:t>
            </a:r>
          </a:p>
        </p:txBody>
      </p:sp>
      <p:sp>
        <p:nvSpPr>
          <p:cNvPr id="3" name="Picture Placeholder 3">
            <a:extLst>
              <a:ext uri="{FF2B5EF4-FFF2-40B4-BE49-F238E27FC236}">
                <a16:creationId xmlns:a16="http://schemas.microsoft.com/office/drawing/2014/main" id="{5DBDCB28-5EA8-F153-194F-178E79E5D5EB}"/>
              </a:ext>
            </a:extLst>
          </p:cNvPr>
          <p:cNvSpPr txBox="1">
            <a:spLocks noGrp="1"/>
          </p:cNvSpPr>
          <p:nvPr>
            <p:ph type="pic" idx="4294967295"/>
          </p:nvPr>
        </p:nvSpPr>
        <p:spPr>
          <a:xfrm>
            <a:off x="0" y="0"/>
            <a:ext cx="7734296" cy="6399154"/>
          </a:xfrm>
          <a:blipFill>
            <a:blip r:embed="rId2">
              <a:alphaModFix amt="70000"/>
            </a:blip>
            <a:stretch>
              <a:fillRect/>
            </a:stretch>
          </a:blipFill>
        </p:spPr>
        <p:txBody>
          <a:bodyPr>
            <a:noAutofit/>
          </a:bodyPr>
          <a:lstStyle>
            <a:lvl1pPr marL="0" indent="0">
              <a:buNone/>
              <a:defRPr/>
            </a:lvl1pPr>
          </a:lstStyle>
          <a:p>
            <a:pPr lvl="0"/>
            <a:r>
              <a:rPr lang="en-US"/>
              <a:t>.</a:t>
            </a:r>
          </a:p>
        </p:txBody>
      </p:sp>
      <p:sp>
        <p:nvSpPr>
          <p:cNvPr id="4" name="Content Placeholder 7">
            <a:extLst>
              <a:ext uri="{FF2B5EF4-FFF2-40B4-BE49-F238E27FC236}">
                <a16:creationId xmlns:a16="http://schemas.microsoft.com/office/drawing/2014/main" id="{2787D8C7-4771-7EE9-A592-2C400C3175AB}"/>
              </a:ext>
            </a:extLst>
          </p:cNvPr>
          <p:cNvSpPr txBox="1">
            <a:spLocks noGrp="1"/>
          </p:cNvSpPr>
          <p:nvPr>
            <p:ph idx="4294967295"/>
          </p:nvPr>
        </p:nvSpPr>
        <p:spPr>
          <a:xfrm>
            <a:off x="8311896" y="3099815"/>
            <a:ext cx="3273552" cy="2953512"/>
          </a:xfrm>
        </p:spPr>
        <p:txBody>
          <a:bodyPr/>
          <a:lstStyle>
            <a:lvl1pPr marL="0" indent="0">
              <a:buNone/>
              <a:defRPr sz="1600"/>
            </a:lvl1pPr>
            <a:lvl2pPr marL="228600" indent="0">
              <a:buNone/>
              <a:defRPr sz="1400"/>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AE2EBA7-6738-9D9C-6352-FAE5B281FC46}"/>
              </a:ext>
            </a:extLst>
          </p:cNvPr>
          <p:cNvSpPr txBox="1">
            <a:spLocks noGrp="1"/>
          </p:cNvSpPr>
          <p:nvPr>
            <p:ph type="dt" sz="half" idx="7"/>
          </p:nvPr>
        </p:nvSpPr>
        <p:spPr/>
        <p:txBody>
          <a:bodyPr/>
          <a:lstStyle>
            <a:lvl1pPr>
              <a:defRPr/>
            </a:lvl1pPr>
          </a:lstStyle>
          <a:p>
            <a:pPr lvl="0"/>
            <a:fld id="{162AB93D-0DFB-46B7-B843-B3D072F14864}" type="datetime1">
              <a:rPr lang="en-US"/>
              <a:pPr lvl="0"/>
              <a:t>5/13/2026</a:t>
            </a:fld>
            <a:endParaRPr lang="en-US"/>
          </a:p>
        </p:txBody>
      </p:sp>
      <p:sp>
        <p:nvSpPr>
          <p:cNvPr id="6" name="Footer Placeholder 5">
            <a:extLst>
              <a:ext uri="{FF2B5EF4-FFF2-40B4-BE49-F238E27FC236}">
                <a16:creationId xmlns:a16="http://schemas.microsoft.com/office/drawing/2014/main" id="{EDF4EF8D-BDFD-744B-697A-2A14D43567DA}"/>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5E6F875D-0315-2DEB-F7D3-9F1FD26F228D}"/>
              </a:ext>
            </a:extLst>
          </p:cNvPr>
          <p:cNvSpPr txBox="1">
            <a:spLocks noGrp="1"/>
          </p:cNvSpPr>
          <p:nvPr>
            <p:ph type="sldNum" sz="quarter" idx="8"/>
          </p:nvPr>
        </p:nvSpPr>
        <p:spPr/>
        <p:txBody>
          <a:bodyPr/>
          <a:lstStyle>
            <a:lvl1pPr>
              <a:defRPr/>
            </a:lvl1pPr>
          </a:lstStyle>
          <a:p>
            <a:pPr lvl="0"/>
            <a:fld id="{5F617921-CE79-4FC8-9588-4963DEDAE303}" type="slidenum">
              <a:t>‹#›</a:t>
            </a:fld>
            <a:endParaRPr lang="en-US"/>
          </a:p>
        </p:txBody>
      </p:sp>
    </p:spTree>
    <p:extLst>
      <p:ext uri="{BB962C8B-B14F-4D97-AF65-F5344CB8AC3E}">
        <p14:creationId xmlns:p14="http://schemas.microsoft.com/office/powerpoint/2010/main" val="9924416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04CEF-4A8D-6F37-B793-15E8B399CB20}"/>
              </a:ext>
            </a:extLst>
          </p:cNvPr>
          <p:cNvSpPr txBox="1">
            <a:spLocks noGrp="1"/>
          </p:cNvSpPr>
          <p:nvPr>
            <p:ph type="title"/>
          </p:nvPr>
        </p:nvSpPr>
        <p:spPr>
          <a:xfrm>
            <a:off x="321731" y="5111852"/>
            <a:ext cx="3945471" cy="1389888"/>
          </a:xfrm>
        </p:spPr>
        <p:txBody>
          <a:bodyPr anchor="t"/>
          <a:lstStyle>
            <a:lvl1pPr>
              <a:defRPr/>
            </a:lvl1pPr>
          </a:lstStyle>
          <a:p>
            <a:pPr lvl="0"/>
            <a:r>
              <a:rPr lang="en-US"/>
              <a:t>Click to edit Master title style</a:t>
            </a:r>
          </a:p>
        </p:txBody>
      </p:sp>
      <p:sp>
        <p:nvSpPr>
          <p:cNvPr id="3" name="Content Placeholder 7">
            <a:extLst>
              <a:ext uri="{FF2B5EF4-FFF2-40B4-BE49-F238E27FC236}">
                <a16:creationId xmlns:a16="http://schemas.microsoft.com/office/drawing/2014/main" id="{2F5CA5A4-EFD6-4FFE-96E9-DA5E833F3882}"/>
              </a:ext>
            </a:extLst>
          </p:cNvPr>
          <p:cNvSpPr txBox="1">
            <a:spLocks noGrp="1"/>
          </p:cNvSpPr>
          <p:nvPr>
            <p:ph idx="4294967295"/>
          </p:nvPr>
        </p:nvSpPr>
        <p:spPr>
          <a:xfrm>
            <a:off x="5584368" y="5111852"/>
            <a:ext cx="6168359" cy="1389888"/>
          </a:xfrm>
        </p:spPr>
        <p:txBody>
          <a:bodyPr/>
          <a:lstStyle>
            <a:lvl1pPr marL="0" indent="0">
              <a:buNone/>
              <a:defRPr sz="1600"/>
            </a:lvl1pPr>
            <a:lvl2pPr marL="228600" indent="0">
              <a:buNone/>
              <a:defRPr sz="1400"/>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8">
            <a:extLst>
              <a:ext uri="{FF2B5EF4-FFF2-40B4-BE49-F238E27FC236}">
                <a16:creationId xmlns:a16="http://schemas.microsoft.com/office/drawing/2014/main" id="{44C080C0-3013-DF38-4EF3-37EC55AF0991}"/>
              </a:ext>
            </a:extLst>
          </p:cNvPr>
          <p:cNvSpPr txBox="1">
            <a:spLocks noGrp="1"/>
          </p:cNvSpPr>
          <p:nvPr>
            <p:ph type="pic" idx="4294967295"/>
          </p:nvPr>
        </p:nvSpPr>
        <p:spPr>
          <a:xfrm>
            <a:off x="0" y="0"/>
            <a:ext cx="11750040" cy="4724869"/>
          </a:xfrm>
          <a:blipFill>
            <a:blip r:embed="rId2">
              <a:alphaModFix amt="70000"/>
            </a:blip>
            <a:stretch>
              <a:fillRect/>
            </a:stretch>
          </a:blipFill>
        </p:spPr>
        <p:txBody>
          <a:bodyPr>
            <a:noAutofit/>
          </a:bodyPr>
          <a:lstStyle>
            <a:lvl1pPr marL="0" indent="0">
              <a:buNone/>
              <a:defRPr/>
            </a:lvl1pPr>
          </a:lstStyle>
          <a:p>
            <a:pPr lvl="0"/>
            <a:r>
              <a:rPr lang="en-US"/>
              <a:t>.</a:t>
            </a:r>
          </a:p>
        </p:txBody>
      </p:sp>
      <p:sp>
        <p:nvSpPr>
          <p:cNvPr id="5" name="Date Placeholder 4">
            <a:extLst>
              <a:ext uri="{FF2B5EF4-FFF2-40B4-BE49-F238E27FC236}">
                <a16:creationId xmlns:a16="http://schemas.microsoft.com/office/drawing/2014/main" id="{C56D8BAD-EC8C-BCCF-DD7F-419546A7619F}"/>
              </a:ext>
            </a:extLst>
          </p:cNvPr>
          <p:cNvSpPr txBox="1">
            <a:spLocks noGrp="1"/>
          </p:cNvSpPr>
          <p:nvPr>
            <p:ph type="dt" sz="half" idx="7"/>
          </p:nvPr>
        </p:nvSpPr>
        <p:spPr/>
        <p:txBody>
          <a:bodyPr/>
          <a:lstStyle>
            <a:lvl1pPr>
              <a:defRPr/>
            </a:lvl1pPr>
          </a:lstStyle>
          <a:p>
            <a:pPr lvl="0"/>
            <a:fld id="{A98A564E-BB45-4385-ACDD-8C529A8A88A0}" type="datetime1">
              <a:rPr lang="en-US"/>
              <a:pPr lvl="0"/>
              <a:t>5/13/2026</a:t>
            </a:fld>
            <a:endParaRPr lang="en-US"/>
          </a:p>
        </p:txBody>
      </p:sp>
      <p:sp>
        <p:nvSpPr>
          <p:cNvPr id="6" name="Footer Placeholder 5">
            <a:extLst>
              <a:ext uri="{FF2B5EF4-FFF2-40B4-BE49-F238E27FC236}">
                <a16:creationId xmlns:a16="http://schemas.microsoft.com/office/drawing/2014/main" id="{C822CED4-130C-1FD2-163D-F5BEF96F4605}"/>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4227E8E2-978E-B916-6B3D-C0542475801F}"/>
              </a:ext>
            </a:extLst>
          </p:cNvPr>
          <p:cNvSpPr txBox="1">
            <a:spLocks noGrp="1"/>
          </p:cNvSpPr>
          <p:nvPr>
            <p:ph type="sldNum" sz="quarter" idx="8"/>
          </p:nvPr>
        </p:nvSpPr>
        <p:spPr/>
        <p:txBody>
          <a:bodyPr/>
          <a:lstStyle>
            <a:lvl1pPr>
              <a:defRPr/>
            </a:lvl1pPr>
          </a:lstStyle>
          <a:p>
            <a:pPr lvl="0"/>
            <a:fld id="{AB73B129-DF2B-4FAB-B225-3A8A7CFBD568}" type="slidenum">
              <a:t>‹#›</a:t>
            </a:fld>
            <a:endParaRPr lang="en-US"/>
          </a:p>
        </p:txBody>
      </p:sp>
    </p:spTree>
    <p:extLst>
      <p:ext uri="{BB962C8B-B14F-4D97-AF65-F5344CB8AC3E}">
        <p14:creationId xmlns:p14="http://schemas.microsoft.com/office/powerpoint/2010/main" val="23649447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D52BC-A2DA-DD67-729A-6E124F74921D}"/>
              </a:ext>
            </a:extLst>
          </p:cNvPr>
          <p:cNvSpPr txBox="1">
            <a:spLocks noGrp="1"/>
          </p:cNvSpPr>
          <p:nvPr>
            <p:ph type="title"/>
          </p:nvPr>
        </p:nvSpPr>
        <p:spPr>
          <a:xfrm>
            <a:off x="321731" y="4162321"/>
            <a:ext cx="2953621" cy="1892807"/>
          </a:xfrm>
        </p:spPr>
        <p:txBody>
          <a:bodyPr anchor="t"/>
          <a:lstStyle>
            <a:lvl1pPr>
              <a:defRPr/>
            </a:lvl1pPr>
          </a:lstStyle>
          <a:p>
            <a:pPr lvl="0"/>
            <a:r>
              <a:rPr lang="en-US"/>
              <a:t>Click to edit Master title style</a:t>
            </a:r>
          </a:p>
        </p:txBody>
      </p:sp>
      <p:sp>
        <p:nvSpPr>
          <p:cNvPr id="3" name="Content Placeholder 7">
            <a:extLst>
              <a:ext uri="{FF2B5EF4-FFF2-40B4-BE49-F238E27FC236}">
                <a16:creationId xmlns:a16="http://schemas.microsoft.com/office/drawing/2014/main" id="{37A6ACBF-85C8-8EBE-966F-47CCB2D18577}"/>
              </a:ext>
            </a:extLst>
          </p:cNvPr>
          <p:cNvSpPr txBox="1">
            <a:spLocks noGrp="1"/>
          </p:cNvSpPr>
          <p:nvPr>
            <p:ph idx="4294967295"/>
          </p:nvPr>
        </p:nvSpPr>
        <p:spPr>
          <a:xfrm>
            <a:off x="3977639" y="4162321"/>
            <a:ext cx="7772400" cy="2240279"/>
          </a:xfrm>
        </p:spPr>
        <p:txBody>
          <a:bodyPr/>
          <a:lstStyle>
            <a:lvl1pPr marL="285750" indent="-285750">
              <a:defRPr/>
            </a:lvl1pPr>
            <a:lvl2pPr marL="514350" indent="-285750">
              <a:defRPr/>
            </a:lvl2pPr>
            <a:lvl3pPr marL="742950" indent="-285750">
              <a:defRPr/>
            </a:lvl3pPr>
            <a:lvl4pPr marL="857250" indent="-171450">
              <a:defRPr/>
            </a:lvl4pPr>
            <a:lvl5pPr marL="1085850" indent="-17145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8">
            <a:extLst>
              <a:ext uri="{FF2B5EF4-FFF2-40B4-BE49-F238E27FC236}">
                <a16:creationId xmlns:a16="http://schemas.microsoft.com/office/drawing/2014/main" id="{486B3BCC-6027-E49E-34FB-83B97ED93B54}"/>
              </a:ext>
            </a:extLst>
          </p:cNvPr>
          <p:cNvSpPr txBox="1">
            <a:spLocks noGrp="1"/>
          </p:cNvSpPr>
          <p:nvPr>
            <p:ph type="pic" idx="4294967295"/>
          </p:nvPr>
        </p:nvSpPr>
        <p:spPr>
          <a:xfrm>
            <a:off x="0" y="0"/>
            <a:ext cx="11750040" cy="3806244"/>
          </a:xfrm>
          <a:blipFill>
            <a:blip r:embed="rId2">
              <a:alphaModFix amt="70000"/>
            </a:blip>
            <a:stretch>
              <a:fillRect/>
            </a:stretch>
          </a:blipFill>
        </p:spPr>
        <p:txBody>
          <a:bodyPr>
            <a:noAutofit/>
          </a:bodyPr>
          <a:lstStyle>
            <a:lvl1pPr marL="0" indent="0">
              <a:buNone/>
              <a:defRPr/>
            </a:lvl1pPr>
          </a:lstStyle>
          <a:p>
            <a:pPr lvl="0"/>
            <a:r>
              <a:rPr lang="en-US"/>
              <a:t>.</a:t>
            </a:r>
          </a:p>
        </p:txBody>
      </p:sp>
      <p:sp>
        <p:nvSpPr>
          <p:cNvPr id="5" name="Date Placeholder 4">
            <a:extLst>
              <a:ext uri="{FF2B5EF4-FFF2-40B4-BE49-F238E27FC236}">
                <a16:creationId xmlns:a16="http://schemas.microsoft.com/office/drawing/2014/main" id="{0FB798C3-F0BF-B72B-DFED-552295CD65F0}"/>
              </a:ext>
            </a:extLst>
          </p:cNvPr>
          <p:cNvSpPr txBox="1">
            <a:spLocks noGrp="1"/>
          </p:cNvSpPr>
          <p:nvPr>
            <p:ph type="dt" sz="half" idx="7"/>
          </p:nvPr>
        </p:nvSpPr>
        <p:spPr/>
        <p:txBody>
          <a:bodyPr/>
          <a:lstStyle>
            <a:lvl1pPr>
              <a:defRPr/>
            </a:lvl1pPr>
          </a:lstStyle>
          <a:p>
            <a:pPr lvl="0"/>
            <a:fld id="{CABD23E2-6828-4B9A-981F-8FA7CC90D392}" type="datetime1">
              <a:rPr lang="en-US"/>
              <a:pPr lvl="0"/>
              <a:t>5/13/2026</a:t>
            </a:fld>
            <a:endParaRPr lang="en-US"/>
          </a:p>
        </p:txBody>
      </p:sp>
      <p:sp>
        <p:nvSpPr>
          <p:cNvPr id="6" name="Footer Placeholder 5">
            <a:extLst>
              <a:ext uri="{FF2B5EF4-FFF2-40B4-BE49-F238E27FC236}">
                <a16:creationId xmlns:a16="http://schemas.microsoft.com/office/drawing/2014/main" id="{951B70CB-CF12-B25C-AEF4-1FF4D3D5EFD1}"/>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1E4488C8-0A08-71F8-4040-7C53E2C69C37}"/>
              </a:ext>
            </a:extLst>
          </p:cNvPr>
          <p:cNvSpPr txBox="1">
            <a:spLocks noGrp="1"/>
          </p:cNvSpPr>
          <p:nvPr>
            <p:ph type="sldNum" sz="quarter" idx="8"/>
          </p:nvPr>
        </p:nvSpPr>
        <p:spPr/>
        <p:txBody>
          <a:bodyPr/>
          <a:lstStyle>
            <a:lvl1pPr>
              <a:defRPr/>
            </a:lvl1pPr>
          </a:lstStyle>
          <a:p>
            <a:pPr lvl="0"/>
            <a:fld id="{D675536E-A141-455C-8238-04D5D873A943}" type="slidenum">
              <a:t>‹#›</a:t>
            </a:fld>
            <a:endParaRPr lang="en-US"/>
          </a:p>
        </p:txBody>
      </p:sp>
    </p:spTree>
    <p:extLst>
      <p:ext uri="{BB962C8B-B14F-4D97-AF65-F5344CB8AC3E}">
        <p14:creationId xmlns:p14="http://schemas.microsoft.com/office/powerpoint/2010/main" val="148864620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01BFB-2D9A-6216-C1E0-6EED41BC9240}"/>
              </a:ext>
            </a:extLst>
          </p:cNvPr>
          <p:cNvSpPr txBox="1">
            <a:spLocks noGrp="1"/>
          </p:cNvSpPr>
          <p:nvPr>
            <p:ph type="title"/>
          </p:nvPr>
        </p:nvSpPr>
        <p:spPr>
          <a:xfrm>
            <a:off x="321731" y="561423"/>
            <a:ext cx="2953621" cy="1892807"/>
          </a:xfrm>
        </p:spPr>
        <p:txBody>
          <a:bodyPr anchor="t"/>
          <a:lstStyle>
            <a:lvl1pPr>
              <a:defRPr/>
            </a:lvl1pPr>
          </a:lstStyle>
          <a:p>
            <a:pPr lvl="0"/>
            <a:r>
              <a:rPr lang="en-US"/>
              <a:t>Click to edit Master title style</a:t>
            </a:r>
          </a:p>
        </p:txBody>
      </p:sp>
      <p:sp>
        <p:nvSpPr>
          <p:cNvPr id="3" name="Content Placeholder 7">
            <a:extLst>
              <a:ext uri="{FF2B5EF4-FFF2-40B4-BE49-F238E27FC236}">
                <a16:creationId xmlns:a16="http://schemas.microsoft.com/office/drawing/2014/main" id="{7C779FA0-104F-A781-0EF2-4C454AC83CFD}"/>
              </a:ext>
            </a:extLst>
          </p:cNvPr>
          <p:cNvSpPr txBox="1">
            <a:spLocks noGrp="1"/>
          </p:cNvSpPr>
          <p:nvPr>
            <p:ph idx="4294967295"/>
          </p:nvPr>
        </p:nvSpPr>
        <p:spPr>
          <a:xfrm>
            <a:off x="3977639" y="561423"/>
            <a:ext cx="7772400" cy="2240279"/>
          </a:xfrm>
        </p:spPr>
        <p:txBody>
          <a:bodyPr/>
          <a:lstStyle>
            <a:lvl1pPr marL="285750" indent="-285750">
              <a:defRPr/>
            </a:lvl1pPr>
            <a:lvl2pPr marL="514350" indent="-285750">
              <a:defRPr/>
            </a:lvl2pPr>
            <a:lvl3pPr marL="742950" indent="-285750">
              <a:defRPr/>
            </a:lvl3pPr>
            <a:lvl4pPr marL="857250" indent="-171450">
              <a:defRPr/>
            </a:lvl4pPr>
            <a:lvl5pPr marL="1085850" indent="-17145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11">
            <a:extLst>
              <a:ext uri="{FF2B5EF4-FFF2-40B4-BE49-F238E27FC236}">
                <a16:creationId xmlns:a16="http://schemas.microsoft.com/office/drawing/2014/main" id="{9FE235FF-82C5-A63A-E426-A83EFBF34DA7}"/>
              </a:ext>
            </a:extLst>
          </p:cNvPr>
          <p:cNvSpPr txBox="1">
            <a:spLocks noGrp="1"/>
          </p:cNvSpPr>
          <p:nvPr>
            <p:ph type="pic" idx="4294967295"/>
          </p:nvPr>
        </p:nvSpPr>
        <p:spPr>
          <a:xfrm>
            <a:off x="441956" y="3067409"/>
            <a:ext cx="11750040" cy="3790590"/>
          </a:xfrm>
          <a:blipFill>
            <a:blip r:embed="rId2">
              <a:alphaModFix amt="70000"/>
            </a:blip>
            <a:stretch>
              <a:fillRect/>
            </a:stretch>
          </a:blipFill>
        </p:spPr>
        <p:txBody>
          <a:bodyPr>
            <a:noAutofit/>
          </a:bodyPr>
          <a:lstStyle>
            <a:lvl1pPr marL="0" indent="0">
              <a:buNone/>
              <a:defRPr/>
            </a:lvl1pPr>
          </a:lstStyle>
          <a:p>
            <a:pPr lvl="0"/>
            <a:r>
              <a:rPr lang="en-US"/>
              <a:t>.</a:t>
            </a:r>
          </a:p>
        </p:txBody>
      </p:sp>
      <p:sp>
        <p:nvSpPr>
          <p:cNvPr id="5" name="Date Placeholder 4">
            <a:extLst>
              <a:ext uri="{FF2B5EF4-FFF2-40B4-BE49-F238E27FC236}">
                <a16:creationId xmlns:a16="http://schemas.microsoft.com/office/drawing/2014/main" id="{D923D8FC-7AF0-E050-6545-2126EDD60592}"/>
              </a:ext>
            </a:extLst>
          </p:cNvPr>
          <p:cNvSpPr txBox="1">
            <a:spLocks noGrp="1"/>
          </p:cNvSpPr>
          <p:nvPr>
            <p:ph type="dt" sz="half" idx="7"/>
          </p:nvPr>
        </p:nvSpPr>
        <p:spPr>
          <a:xfrm>
            <a:off x="137160" y="40462"/>
            <a:ext cx="3494315" cy="338328"/>
          </a:xfrm>
        </p:spPr>
        <p:txBody>
          <a:bodyPr/>
          <a:lstStyle>
            <a:lvl1pPr>
              <a:defRPr/>
            </a:lvl1pPr>
          </a:lstStyle>
          <a:p>
            <a:pPr lvl="0"/>
            <a:fld id="{3C6C6B36-DBE6-48AB-B7CA-A088F38E0839}" type="datetime1">
              <a:rPr lang="en-US"/>
              <a:pPr lvl="0"/>
              <a:t>5/13/2026</a:t>
            </a:fld>
            <a:endParaRPr lang="en-US"/>
          </a:p>
        </p:txBody>
      </p:sp>
      <p:sp>
        <p:nvSpPr>
          <p:cNvPr id="6" name="Footer Placeholder 5">
            <a:extLst>
              <a:ext uri="{FF2B5EF4-FFF2-40B4-BE49-F238E27FC236}">
                <a16:creationId xmlns:a16="http://schemas.microsoft.com/office/drawing/2014/main" id="{191D3F8A-0830-DDF9-D5DA-146A8707E405}"/>
              </a:ext>
            </a:extLst>
          </p:cNvPr>
          <p:cNvSpPr txBox="1">
            <a:spLocks noGrp="1"/>
          </p:cNvSpPr>
          <p:nvPr>
            <p:ph type="ftr" sz="quarter" idx="9"/>
          </p:nvPr>
        </p:nvSpPr>
        <p:spPr>
          <a:xfrm>
            <a:off x="8876519" y="40462"/>
            <a:ext cx="2805406" cy="338328"/>
          </a:xfrm>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98A38B4C-70C5-C06C-C591-09EFB234F3C6}"/>
              </a:ext>
            </a:extLst>
          </p:cNvPr>
          <p:cNvSpPr txBox="1">
            <a:spLocks noGrp="1"/>
          </p:cNvSpPr>
          <p:nvPr>
            <p:ph type="sldNum" sz="quarter" idx="8"/>
          </p:nvPr>
        </p:nvSpPr>
        <p:spPr>
          <a:xfrm>
            <a:off x="11632164" y="40462"/>
            <a:ext cx="429210" cy="338328"/>
          </a:xfrm>
        </p:spPr>
        <p:txBody>
          <a:bodyPr/>
          <a:lstStyle>
            <a:lvl1pPr>
              <a:defRPr/>
            </a:lvl1pPr>
          </a:lstStyle>
          <a:p>
            <a:pPr lvl="0"/>
            <a:fld id="{72C094E8-12D6-4875-AD2A-39A7DD3B1E9B}" type="slidenum">
              <a:t>‹#›</a:t>
            </a:fld>
            <a:endParaRPr lang="en-US"/>
          </a:p>
        </p:txBody>
      </p:sp>
    </p:spTree>
    <p:extLst>
      <p:ext uri="{BB962C8B-B14F-4D97-AF65-F5344CB8AC3E}">
        <p14:creationId xmlns:p14="http://schemas.microsoft.com/office/powerpoint/2010/main" val="139724942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2FE24-F64D-FA23-E596-644EFCEDCD0C}"/>
              </a:ext>
            </a:extLst>
          </p:cNvPr>
          <p:cNvSpPr txBox="1">
            <a:spLocks noGrp="1"/>
          </p:cNvSpPr>
          <p:nvPr>
            <p:ph type="title"/>
          </p:nvPr>
        </p:nvSpPr>
        <p:spPr>
          <a:xfrm>
            <a:off x="429768" y="603504"/>
            <a:ext cx="11155680" cy="970461"/>
          </a:xfrm>
        </p:spPr>
        <p:txBody>
          <a:bodyPr anchor="ctr"/>
          <a:lstStyle>
            <a:lvl1pPr>
              <a:defRPr/>
            </a:lvl1pPr>
          </a:lstStyle>
          <a:p>
            <a:pPr lvl="0"/>
            <a:r>
              <a:rPr lang="en-US"/>
              <a:t>Click to edit Master title style</a:t>
            </a:r>
          </a:p>
        </p:txBody>
      </p:sp>
      <p:sp>
        <p:nvSpPr>
          <p:cNvPr id="3" name="Picture Placeholder 8">
            <a:extLst>
              <a:ext uri="{FF2B5EF4-FFF2-40B4-BE49-F238E27FC236}">
                <a16:creationId xmlns:a16="http://schemas.microsoft.com/office/drawing/2014/main" id="{A35CEA91-16A7-8160-2212-4EBCCAB569FD}"/>
              </a:ext>
            </a:extLst>
          </p:cNvPr>
          <p:cNvSpPr txBox="1">
            <a:spLocks noGrp="1"/>
          </p:cNvSpPr>
          <p:nvPr>
            <p:ph type="pic" idx="4294967295"/>
          </p:nvPr>
        </p:nvSpPr>
        <p:spPr>
          <a:xfrm>
            <a:off x="0" y="1828800"/>
            <a:ext cx="6707700" cy="5029200"/>
          </a:xfrm>
          <a:blipFill>
            <a:blip r:embed="rId2">
              <a:alphaModFix amt="70000"/>
            </a:blip>
            <a:stretch>
              <a:fillRect/>
            </a:stretch>
          </a:blipFill>
        </p:spPr>
        <p:txBody>
          <a:bodyPr>
            <a:noAutofit/>
          </a:bodyPr>
          <a:lstStyle>
            <a:lvl1pPr marL="0" indent="0">
              <a:buNone/>
              <a:defRPr/>
            </a:lvl1pPr>
          </a:lstStyle>
          <a:p>
            <a:pPr lvl="0"/>
            <a:r>
              <a:rPr lang="en-US"/>
              <a:t>.</a:t>
            </a:r>
          </a:p>
        </p:txBody>
      </p:sp>
      <p:sp>
        <p:nvSpPr>
          <p:cNvPr id="4" name="Content Placeholder 7">
            <a:extLst>
              <a:ext uri="{FF2B5EF4-FFF2-40B4-BE49-F238E27FC236}">
                <a16:creationId xmlns:a16="http://schemas.microsoft.com/office/drawing/2014/main" id="{0DF4D86F-9A4A-6EFA-42E4-DD2108AD3300}"/>
              </a:ext>
            </a:extLst>
          </p:cNvPr>
          <p:cNvSpPr txBox="1">
            <a:spLocks noGrp="1"/>
          </p:cNvSpPr>
          <p:nvPr>
            <p:ph idx="4294967295"/>
          </p:nvPr>
        </p:nvSpPr>
        <p:spPr>
          <a:xfrm>
            <a:off x="7389302" y="1828800"/>
            <a:ext cx="4196145" cy="450374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800A61F-17C4-DBC0-CE10-AAF06C11C4EB}"/>
              </a:ext>
            </a:extLst>
          </p:cNvPr>
          <p:cNvSpPr txBox="1">
            <a:spLocks noGrp="1"/>
          </p:cNvSpPr>
          <p:nvPr>
            <p:ph type="dt" sz="half" idx="7"/>
          </p:nvPr>
        </p:nvSpPr>
        <p:spPr>
          <a:xfrm>
            <a:off x="7389302" y="6492240"/>
            <a:ext cx="1280160" cy="338328"/>
          </a:xfrm>
        </p:spPr>
        <p:txBody>
          <a:bodyPr/>
          <a:lstStyle>
            <a:lvl1pPr>
              <a:defRPr/>
            </a:lvl1pPr>
          </a:lstStyle>
          <a:p>
            <a:pPr lvl="0"/>
            <a:fld id="{F9F54856-B995-44EB-9259-03CEA517B5E4}" type="datetime1">
              <a:rPr lang="en-US"/>
              <a:pPr lvl="0"/>
              <a:t>5/13/2026</a:t>
            </a:fld>
            <a:endParaRPr lang="en-US"/>
          </a:p>
        </p:txBody>
      </p:sp>
      <p:sp>
        <p:nvSpPr>
          <p:cNvPr id="6" name="Footer Placeholder 5">
            <a:extLst>
              <a:ext uri="{FF2B5EF4-FFF2-40B4-BE49-F238E27FC236}">
                <a16:creationId xmlns:a16="http://schemas.microsoft.com/office/drawing/2014/main" id="{183BF92D-75F4-C4A0-0784-14E5D9A774A0}"/>
              </a:ext>
            </a:extLst>
          </p:cNvPr>
          <p:cNvSpPr txBox="1">
            <a:spLocks noGrp="1"/>
          </p:cNvSpPr>
          <p:nvPr>
            <p:ph type="ftr" sz="quarter" idx="9"/>
          </p:nvPr>
        </p:nvSpPr>
        <p:spPr>
          <a:xfrm>
            <a:off x="8669462" y="6492240"/>
            <a:ext cx="2888553" cy="338328"/>
          </a:xfrm>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75F476E1-27C4-FC5F-8E55-63D53EEAF893}"/>
              </a:ext>
            </a:extLst>
          </p:cNvPr>
          <p:cNvSpPr txBox="1">
            <a:spLocks noGrp="1"/>
          </p:cNvSpPr>
          <p:nvPr>
            <p:ph type="sldNum" sz="quarter" idx="8"/>
          </p:nvPr>
        </p:nvSpPr>
        <p:spPr/>
        <p:txBody>
          <a:bodyPr/>
          <a:lstStyle>
            <a:lvl1pPr>
              <a:defRPr/>
            </a:lvl1pPr>
          </a:lstStyle>
          <a:p>
            <a:pPr lvl="0"/>
            <a:fld id="{504880FC-1AA5-481C-813C-266D3FC0CB21}" type="slidenum">
              <a:t>‹#›</a:t>
            </a:fld>
            <a:endParaRPr lang="en-US"/>
          </a:p>
        </p:txBody>
      </p:sp>
    </p:spTree>
    <p:extLst>
      <p:ext uri="{BB962C8B-B14F-4D97-AF65-F5344CB8AC3E}">
        <p14:creationId xmlns:p14="http://schemas.microsoft.com/office/powerpoint/2010/main" val="397547901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D05DF-E21E-EAFF-4C82-B64413A75A50}"/>
              </a:ext>
            </a:extLst>
          </p:cNvPr>
          <p:cNvSpPr txBox="1">
            <a:spLocks noGrp="1"/>
          </p:cNvSpPr>
          <p:nvPr>
            <p:ph type="title"/>
          </p:nvPr>
        </p:nvSpPr>
        <p:spPr>
          <a:xfrm>
            <a:off x="429768" y="548640"/>
            <a:ext cx="4855464" cy="1453896"/>
          </a:xfrm>
        </p:spPr>
        <p:txBody>
          <a:bodyPr anchor="t"/>
          <a:lstStyle>
            <a:lvl1pPr>
              <a:defRPr/>
            </a:lvl1pPr>
          </a:lstStyle>
          <a:p>
            <a:pPr lvl="0"/>
            <a:r>
              <a:rPr lang="en-US"/>
              <a:t>Click to edit Master title style</a:t>
            </a:r>
          </a:p>
        </p:txBody>
      </p:sp>
      <p:sp>
        <p:nvSpPr>
          <p:cNvPr id="3" name="Picture Placeholder 8">
            <a:extLst>
              <a:ext uri="{FF2B5EF4-FFF2-40B4-BE49-F238E27FC236}">
                <a16:creationId xmlns:a16="http://schemas.microsoft.com/office/drawing/2014/main" id="{0B1C45E2-59FC-0E7A-7E59-8F4ECDF493F3}"/>
              </a:ext>
            </a:extLst>
          </p:cNvPr>
          <p:cNvSpPr txBox="1">
            <a:spLocks noGrp="1"/>
          </p:cNvSpPr>
          <p:nvPr>
            <p:ph type="pic" idx="4294967295"/>
          </p:nvPr>
        </p:nvSpPr>
        <p:spPr>
          <a:xfrm>
            <a:off x="0" y="2293498"/>
            <a:ext cx="5285232" cy="4564501"/>
          </a:xfrm>
          <a:blipFill>
            <a:blip r:embed="rId2">
              <a:alphaModFix amt="70000"/>
            </a:blip>
            <a:stretch>
              <a:fillRect/>
            </a:stretch>
          </a:blipFill>
        </p:spPr>
        <p:txBody>
          <a:bodyPr>
            <a:noAutofit/>
          </a:bodyPr>
          <a:lstStyle>
            <a:lvl1pPr marL="0" indent="0">
              <a:buNone/>
              <a:defRPr/>
            </a:lvl1pPr>
          </a:lstStyle>
          <a:p>
            <a:pPr lvl="0"/>
            <a:r>
              <a:rPr lang="en-US"/>
              <a:t>.</a:t>
            </a:r>
          </a:p>
        </p:txBody>
      </p:sp>
      <p:sp>
        <p:nvSpPr>
          <p:cNvPr id="4" name="Content Placeholder 7">
            <a:extLst>
              <a:ext uri="{FF2B5EF4-FFF2-40B4-BE49-F238E27FC236}">
                <a16:creationId xmlns:a16="http://schemas.microsoft.com/office/drawing/2014/main" id="{9D3B70A3-1513-CB61-C2C4-B497D3E100F9}"/>
              </a:ext>
            </a:extLst>
          </p:cNvPr>
          <p:cNvSpPr txBox="1">
            <a:spLocks noGrp="1"/>
          </p:cNvSpPr>
          <p:nvPr>
            <p:ph idx="4294967295"/>
          </p:nvPr>
        </p:nvSpPr>
        <p:spPr>
          <a:xfrm>
            <a:off x="6096003" y="549270"/>
            <a:ext cx="5585923" cy="578325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A608A87-D6D6-2474-9CB7-AE5BCED847E7}"/>
              </a:ext>
            </a:extLst>
          </p:cNvPr>
          <p:cNvSpPr txBox="1">
            <a:spLocks noGrp="1"/>
          </p:cNvSpPr>
          <p:nvPr>
            <p:ph type="dt" sz="half" idx="7"/>
          </p:nvPr>
        </p:nvSpPr>
        <p:spPr>
          <a:xfrm>
            <a:off x="6096003" y="6492240"/>
            <a:ext cx="2651760" cy="338328"/>
          </a:xfrm>
        </p:spPr>
        <p:txBody>
          <a:bodyPr/>
          <a:lstStyle>
            <a:lvl1pPr>
              <a:defRPr/>
            </a:lvl1pPr>
          </a:lstStyle>
          <a:p>
            <a:pPr lvl="0"/>
            <a:fld id="{142D68B3-9EE0-45E6-9AC1-B3A19FDDE298}" type="datetime1">
              <a:rPr lang="en-US"/>
              <a:pPr lvl="0"/>
              <a:t>5/13/2026</a:t>
            </a:fld>
            <a:endParaRPr lang="en-US"/>
          </a:p>
        </p:txBody>
      </p:sp>
      <p:sp>
        <p:nvSpPr>
          <p:cNvPr id="6" name="Footer Placeholder 5">
            <a:extLst>
              <a:ext uri="{FF2B5EF4-FFF2-40B4-BE49-F238E27FC236}">
                <a16:creationId xmlns:a16="http://schemas.microsoft.com/office/drawing/2014/main" id="{7F5693DA-1028-E137-8168-14FF0D0A552F}"/>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30536B04-CDC8-4E3A-3876-4B982ECAB630}"/>
              </a:ext>
            </a:extLst>
          </p:cNvPr>
          <p:cNvSpPr txBox="1">
            <a:spLocks noGrp="1"/>
          </p:cNvSpPr>
          <p:nvPr>
            <p:ph type="sldNum" sz="quarter" idx="8"/>
          </p:nvPr>
        </p:nvSpPr>
        <p:spPr/>
        <p:txBody>
          <a:bodyPr/>
          <a:lstStyle>
            <a:lvl1pPr>
              <a:defRPr/>
            </a:lvl1pPr>
          </a:lstStyle>
          <a:p>
            <a:pPr lvl="0"/>
            <a:fld id="{453510B9-0C07-4022-983C-8784F5FA239B}" type="slidenum">
              <a:t>‹#›</a:t>
            </a:fld>
            <a:endParaRPr lang="en-US"/>
          </a:p>
        </p:txBody>
      </p:sp>
    </p:spTree>
    <p:extLst>
      <p:ext uri="{BB962C8B-B14F-4D97-AF65-F5344CB8AC3E}">
        <p14:creationId xmlns:p14="http://schemas.microsoft.com/office/powerpoint/2010/main" val="386888318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FCA74-5D07-E812-5766-78D0B4AAA33A}"/>
              </a:ext>
            </a:extLst>
          </p:cNvPr>
          <p:cNvSpPr txBox="1">
            <a:spLocks noGrp="1"/>
          </p:cNvSpPr>
          <p:nvPr>
            <p:ph type="title"/>
          </p:nvPr>
        </p:nvSpPr>
        <p:spPr>
          <a:xfrm>
            <a:off x="429768" y="550221"/>
            <a:ext cx="3827440" cy="1453896"/>
          </a:xfrm>
        </p:spPr>
        <p:txBody>
          <a:bodyPr anchor="t"/>
          <a:lstStyle>
            <a:lvl1pPr>
              <a:defRPr/>
            </a:lvl1pPr>
          </a:lstStyle>
          <a:p>
            <a:pPr lvl="0"/>
            <a:r>
              <a:rPr lang="en-US"/>
              <a:t>Click to edit Master title style</a:t>
            </a:r>
          </a:p>
        </p:txBody>
      </p:sp>
      <p:sp>
        <p:nvSpPr>
          <p:cNvPr id="3" name="Picture Placeholder 8">
            <a:extLst>
              <a:ext uri="{FF2B5EF4-FFF2-40B4-BE49-F238E27FC236}">
                <a16:creationId xmlns:a16="http://schemas.microsoft.com/office/drawing/2014/main" id="{9DE789CB-D6D4-5F48-BC9C-5937AC5A4BEC}"/>
              </a:ext>
            </a:extLst>
          </p:cNvPr>
          <p:cNvSpPr txBox="1">
            <a:spLocks noGrp="1"/>
          </p:cNvSpPr>
          <p:nvPr>
            <p:ph type="pic" idx="4294967295"/>
          </p:nvPr>
        </p:nvSpPr>
        <p:spPr>
          <a:xfrm>
            <a:off x="0" y="2293498"/>
            <a:ext cx="4176814" cy="4564501"/>
          </a:xfrm>
          <a:blipFill>
            <a:blip r:embed="rId2">
              <a:alphaModFix amt="70000"/>
            </a:blip>
            <a:stretch>
              <a:fillRect/>
            </a:stretch>
          </a:blipFill>
        </p:spPr>
        <p:txBody>
          <a:bodyPr>
            <a:noAutofit/>
          </a:bodyPr>
          <a:lstStyle>
            <a:lvl1pPr marL="0" indent="0">
              <a:buNone/>
              <a:defRPr/>
            </a:lvl1pPr>
          </a:lstStyle>
          <a:p>
            <a:pPr lvl="0"/>
            <a:r>
              <a:rPr lang="en-US"/>
              <a:t>.</a:t>
            </a:r>
          </a:p>
        </p:txBody>
      </p:sp>
      <p:sp>
        <p:nvSpPr>
          <p:cNvPr id="4" name="Content Placeholder 7">
            <a:extLst>
              <a:ext uri="{FF2B5EF4-FFF2-40B4-BE49-F238E27FC236}">
                <a16:creationId xmlns:a16="http://schemas.microsoft.com/office/drawing/2014/main" id="{74DD0492-C6D8-1FD8-C9DA-0571678C51CC}"/>
              </a:ext>
            </a:extLst>
          </p:cNvPr>
          <p:cNvSpPr txBox="1">
            <a:spLocks noGrp="1"/>
          </p:cNvSpPr>
          <p:nvPr>
            <p:ph idx="4294967295"/>
          </p:nvPr>
        </p:nvSpPr>
        <p:spPr>
          <a:xfrm>
            <a:off x="5120786" y="549270"/>
            <a:ext cx="6561140" cy="578815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BF933D2-7976-1102-A8C3-4A1487733277}"/>
              </a:ext>
            </a:extLst>
          </p:cNvPr>
          <p:cNvSpPr txBox="1">
            <a:spLocks noGrp="1"/>
          </p:cNvSpPr>
          <p:nvPr>
            <p:ph type="dt" sz="half" idx="7"/>
          </p:nvPr>
        </p:nvSpPr>
        <p:spPr>
          <a:xfrm>
            <a:off x="5115071" y="6492240"/>
            <a:ext cx="2843784" cy="338328"/>
          </a:xfrm>
        </p:spPr>
        <p:txBody>
          <a:bodyPr/>
          <a:lstStyle>
            <a:lvl1pPr>
              <a:defRPr/>
            </a:lvl1pPr>
          </a:lstStyle>
          <a:p>
            <a:pPr lvl="0"/>
            <a:fld id="{36C72410-8849-415A-A2A6-03EAB6E67043}" type="datetime1">
              <a:rPr lang="en-US"/>
              <a:pPr lvl="0"/>
              <a:t>5/13/2026</a:t>
            </a:fld>
            <a:endParaRPr lang="en-US"/>
          </a:p>
        </p:txBody>
      </p:sp>
      <p:sp>
        <p:nvSpPr>
          <p:cNvPr id="6" name="Footer Placeholder 5">
            <a:extLst>
              <a:ext uri="{FF2B5EF4-FFF2-40B4-BE49-F238E27FC236}">
                <a16:creationId xmlns:a16="http://schemas.microsoft.com/office/drawing/2014/main" id="{A20EA25B-2DD6-5F44-F992-7BD8658E784D}"/>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DF1C4BE0-C396-482A-5435-8953605BA713}"/>
              </a:ext>
            </a:extLst>
          </p:cNvPr>
          <p:cNvSpPr txBox="1">
            <a:spLocks noGrp="1"/>
          </p:cNvSpPr>
          <p:nvPr>
            <p:ph type="sldNum" sz="quarter" idx="8"/>
          </p:nvPr>
        </p:nvSpPr>
        <p:spPr/>
        <p:txBody>
          <a:bodyPr/>
          <a:lstStyle>
            <a:lvl1pPr>
              <a:defRPr/>
            </a:lvl1pPr>
          </a:lstStyle>
          <a:p>
            <a:pPr lvl="0"/>
            <a:fld id="{CAF266EB-075B-495D-9E87-1CEF9902C79D}" type="slidenum">
              <a:t>‹#›</a:t>
            </a:fld>
            <a:endParaRPr lang="en-US"/>
          </a:p>
        </p:txBody>
      </p:sp>
    </p:spTree>
    <p:extLst>
      <p:ext uri="{BB962C8B-B14F-4D97-AF65-F5344CB8AC3E}">
        <p14:creationId xmlns:p14="http://schemas.microsoft.com/office/powerpoint/2010/main" val="47395102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p:bg>
      <p:bgPr>
        <a:solidFill>
          <a:srgbClr val="2D2A27"/>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11663CF3-1014-B0B1-AAD2-B227CB008EFC}"/>
              </a:ext>
            </a:extLst>
          </p:cNvPr>
          <p:cNvSpPr/>
          <p:nvPr/>
        </p:nvSpPr>
        <p:spPr>
          <a:xfrm>
            <a:off x="0" y="0"/>
            <a:ext cx="12191996" cy="6858000"/>
          </a:xfrm>
          <a:prstGeom prst="rect">
            <a:avLst/>
          </a:prstGeom>
          <a:solidFill>
            <a:srgbClr val="BD907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Title 1">
            <a:extLst>
              <a:ext uri="{FF2B5EF4-FFF2-40B4-BE49-F238E27FC236}">
                <a16:creationId xmlns:a16="http://schemas.microsoft.com/office/drawing/2014/main" id="{5AE68822-79E6-CC81-60A4-27EBE26694A7}"/>
              </a:ext>
            </a:extLst>
          </p:cNvPr>
          <p:cNvSpPr txBox="1">
            <a:spLocks noGrp="1"/>
          </p:cNvSpPr>
          <p:nvPr>
            <p:ph type="title"/>
          </p:nvPr>
        </p:nvSpPr>
        <p:spPr>
          <a:xfrm>
            <a:off x="1389888" y="4809744"/>
            <a:ext cx="9345167" cy="1225296"/>
          </a:xfrm>
        </p:spPr>
        <p:txBody>
          <a:bodyPr anchor="t" anchorCtr="1"/>
          <a:lstStyle>
            <a:lvl1pPr algn="ctr">
              <a:lnSpc>
                <a:spcPct val="120000"/>
              </a:lnSpc>
              <a:defRPr sz="2800">
                <a:solidFill>
                  <a:srgbClr val="F0EBE6"/>
                </a:solidFill>
              </a:defRPr>
            </a:lvl1pPr>
          </a:lstStyle>
          <a:p>
            <a:pPr lvl="0"/>
            <a:r>
              <a:rPr lang="en-US"/>
              <a:t>Click to edit Master title style</a:t>
            </a:r>
          </a:p>
        </p:txBody>
      </p:sp>
      <p:sp>
        <p:nvSpPr>
          <p:cNvPr id="4" name="Content Placeholder 6">
            <a:extLst>
              <a:ext uri="{FF2B5EF4-FFF2-40B4-BE49-F238E27FC236}">
                <a16:creationId xmlns:a16="http://schemas.microsoft.com/office/drawing/2014/main" id="{A47C9AFC-A778-4E17-8BF8-9A0FBB9DE833}"/>
              </a:ext>
            </a:extLst>
          </p:cNvPr>
          <p:cNvSpPr txBox="1">
            <a:spLocks noGrp="1"/>
          </p:cNvSpPr>
          <p:nvPr>
            <p:ph idx="4294967295"/>
          </p:nvPr>
        </p:nvSpPr>
        <p:spPr>
          <a:xfrm>
            <a:off x="493776" y="603504"/>
            <a:ext cx="11201400" cy="4206240"/>
          </a:xfrm>
        </p:spPr>
        <p:txBody>
          <a:bodyPr anchor="b" anchorCtr="1"/>
          <a:lstStyle>
            <a:lvl1pPr marL="0" indent="0" algn="ctr">
              <a:lnSpc>
                <a:spcPct val="90000"/>
              </a:lnSpc>
              <a:buNone/>
              <a:defRPr sz="27800">
                <a:solidFill>
                  <a:srgbClr val="78584C"/>
                </a:solidFill>
              </a:defRPr>
            </a:lvl1pPr>
          </a:lstStyle>
          <a:p>
            <a:pPr lvl="0"/>
            <a:r>
              <a:rPr lang="en-US"/>
              <a:t>##%</a:t>
            </a:r>
          </a:p>
        </p:txBody>
      </p:sp>
      <p:sp>
        <p:nvSpPr>
          <p:cNvPr id="5" name="Date Placeholder 2">
            <a:extLst>
              <a:ext uri="{FF2B5EF4-FFF2-40B4-BE49-F238E27FC236}">
                <a16:creationId xmlns:a16="http://schemas.microsoft.com/office/drawing/2014/main" id="{0FCB1574-763A-E355-FD6F-040EB71083FB}"/>
              </a:ext>
            </a:extLst>
          </p:cNvPr>
          <p:cNvSpPr txBox="1">
            <a:spLocks noGrp="1"/>
          </p:cNvSpPr>
          <p:nvPr>
            <p:ph type="dt" sz="half" idx="7"/>
          </p:nvPr>
        </p:nvSpPr>
        <p:spPr/>
        <p:txBody>
          <a:bodyPr/>
          <a:lstStyle>
            <a:lvl1pPr>
              <a:defRPr>
                <a:solidFill>
                  <a:srgbClr val="F0EBE6"/>
                </a:solidFill>
              </a:defRPr>
            </a:lvl1pPr>
          </a:lstStyle>
          <a:p>
            <a:pPr lvl="0"/>
            <a:fld id="{B8278BEE-28B7-4289-8B1F-CC266996DB6B}" type="datetime1">
              <a:rPr lang="en-US"/>
              <a:pPr lvl="0"/>
              <a:t>5/13/2026</a:t>
            </a:fld>
            <a:endParaRPr lang="en-US"/>
          </a:p>
        </p:txBody>
      </p:sp>
      <p:sp>
        <p:nvSpPr>
          <p:cNvPr id="6" name="Footer Placeholder 3">
            <a:extLst>
              <a:ext uri="{FF2B5EF4-FFF2-40B4-BE49-F238E27FC236}">
                <a16:creationId xmlns:a16="http://schemas.microsoft.com/office/drawing/2014/main" id="{277700EB-F153-FF8F-C570-A93FA98ECA9F}"/>
              </a:ext>
            </a:extLst>
          </p:cNvPr>
          <p:cNvSpPr txBox="1">
            <a:spLocks noGrp="1"/>
          </p:cNvSpPr>
          <p:nvPr>
            <p:ph type="ftr" sz="quarter" idx="9"/>
          </p:nvPr>
        </p:nvSpPr>
        <p:spPr/>
        <p:txBody>
          <a:bodyPr/>
          <a:lstStyle>
            <a:lvl1pPr>
              <a:defRPr>
                <a:solidFill>
                  <a:srgbClr val="F0EBE6"/>
                </a:solidFill>
              </a:defRPr>
            </a:lvl1pPr>
          </a:lstStyle>
          <a:p>
            <a:pPr lvl="0"/>
            <a:r>
              <a:rPr lang="en-US"/>
              <a:t>Sample Footer Text</a:t>
            </a:r>
          </a:p>
        </p:txBody>
      </p:sp>
      <p:sp>
        <p:nvSpPr>
          <p:cNvPr id="7" name="Slide Number Placeholder 4">
            <a:extLst>
              <a:ext uri="{FF2B5EF4-FFF2-40B4-BE49-F238E27FC236}">
                <a16:creationId xmlns:a16="http://schemas.microsoft.com/office/drawing/2014/main" id="{FC5C9028-5AB6-0496-0D76-0D928B1D0F39}"/>
              </a:ext>
            </a:extLst>
          </p:cNvPr>
          <p:cNvSpPr txBox="1">
            <a:spLocks noGrp="1"/>
          </p:cNvSpPr>
          <p:nvPr>
            <p:ph type="sldNum" sz="quarter" idx="8"/>
          </p:nvPr>
        </p:nvSpPr>
        <p:spPr/>
        <p:txBody>
          <a:bodyPr/>
          <a:lstStyle>
            <a:lvl1pPr>
              <a:defRPr>
                <a:solidFill>
                  <a:srgbClr val="F0EBE6"/>
                </a:solidFill>
              </a:defRPr>
            </a:lvl1pPr>
          </a:lstStyle>
          <a:p>
            <a:pPr lvl="0"/>
            <a:fld id="{6A4E7B80-5242-4F58-903D-98277B28B173}" type="slidenum">
              <a:t>‹#›</a:t>
            </a:fld>
            <a:endParaRPr lang="en-US"/>
          </a:p>
        </p:txBody>
      </p:sp>
    </p:spTree>
    <p:extLst>
      <p:ext uri="{BB962C8B-B14F-4D97-AF65-F5344CB8AC3E}">
        <p14:creationId xmlns:p14="http://schemas.microsoft.com/office/powerpoint/2010/main" val="383710330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ig Number 2">
    <p:bg>
      <p:bgPr>
        <a:solidFill>
          <a:srgbClr val="F0EBE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970B1-B704-6492-62AE-C5BE8517029B}"/>
              </a:ext>
            </a:extLst>
          </p:cNvPr>
          <p:cNvSpPr txBox="1">
            <a:spLocks noGrp="1"/>
          </p:cNvSpPr>
          <p:nvPr>
            <p:ph type="title"/>
          </p:nvPr>
        </p:nvSpPr>
        <p:spPr>
          <a:xfrm>
            <a:off x="621792" y="4873752"/>
            <a:ext cx="8439911" cy="1490472"/>
          </a:xfrm>
        </p:spPr>
        <p:txBody>
          <a:bodyPr anchor="t"/>
          <a:lstStyle>
            <a:lvl1pPr>
              <a:lnSpc>
                <a:spcPct val="120000"/>
              </a:lnSpc>
              <a:defRPr sz="2800">
                <a:solidFill>
                  <a:srgbClr val="2D2A27"/>
                </a:solidFill>
              </a:defRPr>
            </a:lvl1pPr>
          </a:lstStyle>
          <a:p>
            <a:pPr lvl="0"/>
            <a:r>
              <a:rPr lang="en-US"/>
              <a:t>Click to edit Master title style</a:t>
            </a:r>
          </a:p>
        </p:txBody>
      </p:sp>
      <p:sp>
        <p:nvSpPr>
          <p:cNvPr id="3" name="Content Placeholder 6">
            <a:extLst>
              <a:ext uri="{FF2B5EF4-FFF2-40B4-BE49-F238E27FC236}">
                <a16:creationId xmlns:a16="http://schemas.microsoft.com/office/drawing/2014/main" id="{C50C9591-8E11-7867-CDDD-2C414AB7A71B}"/>
              </a:ext>
            </a:extLst>
          </p:cNvPr>
          <p:cNvSpPr txBox="1">
            <a:spLocks noGrp="1"/>
          </p:cNvSpPr>
          <p:nvPr>
            <p:ph idx="4294967295"/>
          </p:nvPr>
        </p:nvSpPr>
        <p:spPr>
          <a:xfrm>
            <a:off x="539496" y="420624"/>
            <a:ext cx="11100815" cy="4334256"/>
          </a:xfrm>
        </p:spPr>
        <p:txBody>
          <a:bodyPr anchor="b"/>
          <a:lstStyle>
            <a:lvl1pPr marL="0" indent="0">
              <a:lnSpc>
                <a:spcPct val="90000"/>
              </a:lnSpc>
              <a:buNone/>
              <a:defRPr sz="27800">
                <a:solidFill>
                  <a:srgbClr val="9F7667"/>
                </a:solidFill>
              </a:defRPr>
            </a:lvl1pPr>
          </a:lstStyle>
          <a:p>
            <a:pPr lvl="0"/>
            <a:r>
              <a:rPr lang="en-US"/>
              <a:t>##%</a:t>
            </a:r>
          </a:p>
        </p:txBody>
      </p:sp>
      <p:sp>
        <p:nvSpPr>
          <p:cNvPr id="4" name="Date Placeholder 2">
            <a:extLst>
              <a:ext uri="{FF2B5EF4-FFF2-40B4-BE49-F238E27FC236}">
                <a16:creationId xmlns:a16="http://schemas.microsoft.com/office/drawing/2014/main" id="{A7B350A6-E511-7112-122A-C08CF1D6C8EA}"/>
              </a:ext>
            </a:extLst>
          </p:cNvPr>
          <p:cNvSpPr txBox="1">
            <a:spLocks noGrp="1"/>
          </p:cNvSpPr>
          <p:nvPr>
            <p:ph type="dt" sz="half" idx="7"/>
          </p:nvPr>
        </p:nvSpPr>
        <p:spPr/>
        <p:txBody>
          <a:bodyPr/>
          <a:lstStyle>
            <a:lvl1pPr>
              <a:defRPr>
                <a:solidFill>
                  <a:srgbClr val="2D2A27"/>
                </a:solidFill>
              </a:defRPr>
            </a:lvl1pPr>
          </a:lstStyle>
          <a:p>
            <a:pPr lvl="0"/>
            <a:fld id="{97D60EF2-4497-45D2-9537-3DDB04ACA30A}" type="datetime1">
              <a:rPr lang="en-US"/>
              <a:pPr lvl="0"/>
              <a:t>5/13/2026</a:t>
            </a:fld>
            <a:endParaRPr lang="en-US"/>
          </a:p>
        </p:txBody>
      </p:sp>
      <p:sp>
        <p:nvSpPr>
          <p:cNvPr id="5" name="Footer Placeholder 3">
            <a:extLst>
              <a:ext uri="{FF2B5EF4-FFF2-40B4-BE49-F238E27FC236}">
                <a16:creationId xmlns:a16="http://schemas.microsoft.com/office/drawing/2014/main" id="{7EE09E54-850E-50EB-3F23-D12BDAA5C1A9}"/>
              </a:ext>
            </a:extLst>
          </p:cNvPr>
          <p:cNvSpPr txBox="1">
            <a:spLocks noGrp="1"/>
          </p:cNvSpPr>
          <p:nvPr>
            <p:ph type="ftr" sz="quarter" idx="9"/>
          </p:nvPr>
        </p:nvSpPr>
        <p:spPr/>
        <p:txBody>
          <a:bodyPr/>
          <a:lstStyle>
            <a:lvl1pPr>
              <a:defRPr>
                <a:solidFill>
                  <a:srgbClr val="2D2A27"/>
                </a:solidFill>
              </a:defRPr>
            </a:lvl1pPr>
          </a:lstStyle>
          <a:p>
            <a:pPr lvl="0"/>
            <a:r>
              <a:rPr lang="en-US"/>
              <a:t>Sample Footer Text</a:t>
            </a:r>
          </a:p>
        </p:txBody>
      </p:sp>
      <p:sp>
        <p:nvSpPr>
          <p:cNvPr id="6" name="Slide Number Placeholder 4">
            <a:extLst>
              <a:ext uri="{FF2B5EF4-FFF2-40B4-BE49-F238E27FC236}">
                <a16:creationId xmlns:a16="http://schemas.microsoft.com/office/drawing/2014/main" id="{54907CA7-5866-5212-5EC9-C5A7796A560D}"/>
              </a:ext>
            </a:extLst>
          </p:cNvPr>
          <p:cNvSpPr txBox="1">
            <a:spLocks noGrp="1"/>
          </p:cNvSpPr>
          <p:nvPr>
            <p:ph type="sldNum" sz="quarter" idx="8"/>
          </p:nvPr>
        </p:nvSpPr>
        <p:spPr/>
        <p:txBody>
          <a:bodyPr/>
          <a:lstStyle>
            <a:lvl1pPr>
              <a:defRPr>
                <a:solidFill>
                  <a:srgbClr val="2D2A27"/>
                </a:solidFill>
              </a:defRPr>
            </a:lvl1pPr>
          </a:lstStyle>
          <a:p>
            <a:pPr lvl="0"/>
            <a:fld id="{EA88F7DA-AE46-4BD8-BCA4-FD61E3093A28}" type="slidenum">
              <a:t>‹#›</a:t>
            </a:fld>
            <a:endParaRPr lang="en-US"/>
          </a:p>
        </p:txBody>
      </p:sp>
    </p:spTree>
    <p:extLst>
      <p:ext uri="{BB962C8B-B14F-4D97-AF65-F5344CB8AC3E}">
        <p14:creationId xmlns:p14="http://schemas.microsoft.com/office/powerpoint/2010/main" val="8367658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Big Number 3">
    <p:bg>
      <p:bgPr>
        <a:solidFill>
          <a:srgbClr val="FFFFFF"/>
        </a:solidFill>
        <a:effectLst/>
      </p:bgPr>
    </p:bg>
    <p:spTree>
      <p:nvGrpSpPr>
        <p:cNvPr id="1" name=""/>
        <p:cNvGrpSpPr/>
        <p:nvPr/>
      </p:nvGrpSpPr>
      <p:grpSpPr>
        <a:xfrm>
          <a:off x="0" y="0"/>
          <a:ext cx="0" cy="0"/>
          <a:chOff x="0" y="0"/>
          <a:chExt cx="0" cy="0"/>
        </a:xfrm>
      </p:grpSpPr>
      <p:sp>
        <p:nvSpPr>
          <p:cNvPr id="2" name="Freeform: Shape 5">
            <a:extLst>
              <a:ext uri="{FF2B5EF4-FFF2-40B4-BE49-F238E27FC236}">
                <a16:creationId xmlns:a16="http://schemas.microsoft.com/office/drawing/2014/main" id="{21A6E653-05CD-F90D-EE38-09BD44BDCAE9}"/>
              </a:ext>
            </a:extLst>
          </p:cNvPr>
          <p:cNvSpPr/>
          <p:nvPr/>
        </p:nvSpPr>
        <p:spPr>
          <a:xfrm>
            <a:off x="0" y="4783948"/>
            <a:ext cx="11762228" cy="2074051"/>
          </a:xfrm>
          <a:custGeom>
            <a:avLst/>
            <a:gdLst>
              <a:gd name="f0" fmla="val 10800000"/>
              <a:gd name="f1" fmla="val 5400000"/>
              <a:gd name="f2" fmla="val 180"/>
              <a:gd name="f3" fmla="val w"/>
              <a:gd name="f4" fmla="val h"/>
              <a:gd name="f5" fmla="val 0"/>
              <a:gd name="f6" fmla="val 11762231"/>
              <a:gd name="f7" fmla="val 2074052"/>
              <a:gd name="f8" fmla="val 112775"/>
              <a:gd name="f9" fmla="val 11102489"/>
              <a:gd name="f10" fmla="val 11437005"/>
              <a:gd name="f11" fmla="val 11616622"/>
              <a:gd name="f12" fmla="val 145609"/>
              <a:gd name="f13" fmla="val 325226"/>
              <a:gd name="f14" fmla="val 11427715"/>
              <a:gd name="f15" fmla="+- 0 0 -90"/>
              <a:gd name="f16" fmla="*/ f3 1 11762231"/>
              <a:gd name="f17" fmla="*/ f4 1 2074052"/>
              <a:gd name="f18" fmla="+- f7 0 f5"/>
              <a:gd name="f19" fmla="+- f6 0 f5"/>
              <a:gd name="f20" fmla="*/ f15 f0 1"/>
              <a:gd name="f21" fmla="*/ f19 1 11762231"/>
              <a:gd name="f22" fmla="*/ f18 1 2074052"/>
              <a:gd name="f23" fmla="*/ 0 f19 1"/>
              <a:gd name="f24" fmla="*/ 0 f18 1"/>
              <a:gd name="f25" fmla="*/ 112775 f19 1"/>
              <a:gd name="f26" fmla="*/ 11102489 f19 1"/>
              <a:gd name="f27" fmla="*/ 11437005 f19 1"/>
              <a:gd name="f28" fmla="*/ 11762231 f19 1"/>
              <a:gd name="f29" fmla="*/ 325226 f18 1"/>
              <a:gd name="f30" fmla="*/ 2074052 f18 1"/>
              <a:gd name="f31" fmla="*/ 11427715 f19 1"/>
              <a:gd name="f32" fmla="*/ f20 1 f2"/>
              <a:gd name="f33" fmla="*/ f23 1 11762231"/>
              <a:gd name="f34" fmla="*/ f24 1 2074052"/>
              <a:gd name="f35" fmla="*/ f25 1 11762231"/>
              <a:gd name="f36" fmla="*/ f26 1 11762231"/>
              <a:gd name="f37" fmla="*/ f27 1 11762231"/>
              <a:gd name="f38" fmla="*/ f28 1 11762231"/>
              <a:gd name="f39" fmla="*/ f29 1 2074052"/>
              <a:gd name="f40" fmla="*/ f30 1 2074052"/>
              <a:gd name="f41" fmla="*/ f31 1 11762231"/>
              <a:gd name="f42" fmla="*/ f5 1 f21"/>
              <a:gd name="f43" fmla="*/ f6 1 f21"/>
              <a:gd name="f44" fmla="*/ f5 1 f22"/>
              <a:gd name="f45" fmla="*/ f7 1 f22"/>
              <a:gd name="f46" fmla="+- f32 0 f1"/>
              <a:gd name="f47" fmla="*/ f33 1 f21"/>
              <a:gd name="f48" fmla="*/ f34 1 f22"/>
              <a:gd name="f49" fmla="*/ f35 1 f21"/>
              <a:gd name="f50" fmla="*/ f36 1 f21"/>
              <a:gd name="f51" fmla="*/ f37 1 f21"/>
              <a:gd name="f52" fmla="*/ f38 1 f21"/>
              <a:gd name="f53" fmla="*/ f39 1 f22"/>
              <a:gd name="f54" fmla="*/ f40 1 f22"/>
              <a:gd name="f55" fmla="*/ f41 1 f21"/>
              <a:gd name="f56" fmla="*/ f42 f16 1"/>
              <a:gd name="f57" fmla="*/ f43 f16 1"/>
              <a:gd name="f58" fmla="*/ f45 f17 1"/>
              <a:gd name="f59" fmla="*/ f44 f17 1"/>
              <a:gd name="f60" fmla="*/ f47 f16 1"/>
              <a:gd name="f61" fmla="*/ f48 f17 1"/>
              <a:gd name="f62" fmla="*/ f49 f16 1"/>
              <a:gd name="f63" fmla="*/ f50 f16 1"/>
              <a:gd name="f64" fmla="*/ f51 f16 1"/>
              <a:gd name="f65" fmla="*/ f52 f16 1"/>
              <a:gd name="f66" fmla="*/ f53 f17 1"/>
              <a:gd name="f67" fmla="*/ f54 f17 1"/>
              <a:gd name="f68" fmla="*/ f55 f16 1"/>
            </a:gdLst>
            <a:ahLst/>
            <a:cxnLst>
              <a:cxn ang="3cd4">
                <a:pos x="hc" y="t"/>
              </a:cxn>
              <a:cxn ang="0">
                <a:pos x="r" y="vc"/>
              </a:cxn>
              <a:cxn ang="cd4">
                <a:pos x="hc" y="b"/>
              </a:cxn>
              <a:cxn ang="cd2">
                <a:pos x="l" y="vc"/>
              </a:cxn>
              <a:cxn ang="f46">
                <a:pos x="f60" y="f61"/>
              </a:cxn>
              <a:cxn ang="f46">
                <a:pos x="f62" y="f61"/>
              </a:cxn>
              <a:cxn ang="f46">
                <a:pos x="f63" y="f61"/>
              </a:cxn>
              <a:cxn ang="f46">
                <a:pos x="f64" y="f61"/>
              </a:cxn>
              <a:cxn ang="f46">
                <a:pos x="f65" y="f66"/>
              </a:cxn>
              <a:cxn ang="f46">
                <a:pos x="f65" y="f67"/>
              </a:cxn>
              <a:cxn ang="f46">
                <a:pos x="f68" y="f67"/>
              </a:cxn>
              <a:cxn ang="f46">
                <a:pos x="f62" y="f67"/>
              </a:cxn>
              <a:cxn ang="f46">
                <a:pos x="f60" y="f67"/>
              </a:cxn>
            </a:cxnLst>
            <a:rect l="f56" t="f59" r="f57" b="f58"/>
            <a:pathLst>
              <a:path w="11762231" h="2074052">
                <a:moveTo>
                  <a:pt x="f5" y="f5"/>
                </a:moveTo>
                <a:lnTo>
                  <a:pt x="f8" y="f5"/>
                </a:lnTo>
                <a:lnTo>
                  <a:pt x="f9" y="f5"/>
                </a:lnTo>
                <a:lnTo>
                  <a:pt x="f10" y="f5"/>
                </a:lnTo>
                <a:cubicBezTo>
                  <a:pt x="f11" y="f5"/>
                  <a:pt x="f6" y="f12"/>
                  <a:pt x="f6" y="f13"/>
                </a:cubicBezTo>
                <a:lnTo>
                  <a:pt x="f6" y="f7"/>
                </a:lnTo>
                <a:lnTo>
                  <a:pt x="f14" y="f7"/>
                </a:lnTo>
                <a:lnTo>
                  <a:pt x="f8" y="f7"/>
                </a:lnTo>
                <a:lnTo>
                  <a:pt x="f5" y="f7"/>
                </a:lnTo>
                <a:close/>
              </a:path>
            </a:pathLst>
          </a:custGeom>
          <a:solidFill>
            <a:srgbClr val="F0EB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0EDE6"/>
              </a:solidFill>
              <a:uFillTx/>
              <a:latin typeface="Neue Haas Grotesk Text Pro"/>
            </a:endParaRPr>
          </a:p>
        </p:txBody>
      </p:sp>
      <p:sp>
        <p:nvSpPr>
          <p:cNvPr id="3" name="Title 1">
            <a:extLst>
              <a:ext uri="{FF2B5EF4-FFF2-40B4-BE49-F238E27FC236}">
                <a16:creationId xmlns:a16="http://schemas.microsoft.com/office/drawing/2014/main" id="{B9FCD084-34A6-FDCF-46AD-A201A28A2F4C}"/>
              </a:ext>
            </a:extLst>
          </p:cNvPr>
          <p:cNvSpPr txBox="1">
            <a:spLocks noGrp="1"/>
          </p:cNvSpPr>
          <p:nvPr>
            <p:ph type="title"/>
          </p:nvPr>
        </p:nvSpPr>
        <p:spPr>
          <a:xfrm>
            <a:off x="621792" y="4873752"/>
            <a:ext cx="8439911" cy="1591056"/>
          </a:xfrm>
        </p:spPr>
        <p:txBody>
          <a:bodyPr anchor="ctr"/>
          <a:lstStyle>
            <a:lvl1pPr>
              <a:lnSpc>
                <a:spcPct val="120000"/>
              </a:lnSpc>
              <a:defRPr sz="2800"/>
            </a:lvl1pPr>
          </a:lstStyle>
          <a:p>
            <a:pPr lvl="0"/>
            <a:r>
              <a:rPr lang="en-US"/>
              <a:t>Click to edit Master title style</a:t>
            </a:r>
          </a:p>
        </p:txBody>
      </p:sp>
      <p:sp>
        <p:nvSpPr>
          <p:cNvPr id="4" name="Content Placeholder 6">
            <a:extLst>
              <a:ext uri="{FF2B5EF4-FFF2-40B4-BE49-F238E27FC236}">
                <a16:creationId xmlns:a16="http://schemas.microsoft.com/office/drawing/2014/main" id="{CB60253C-2323-7BED-A463-601C568BABC5}"/>
              </a:ext>
            </a:extLst>
          </p:cNvPr>
          <p:cNvSpPr txBox="1">
            <a:spLocks noGrp="1"/>
          </p:cNvSpPr>
          <p:nvPr>
            <p:ph idx="4294967295"/>
          </p:nvPr>
        </p:nvSpPr>
        <p:spPr>
          <a:xfrm>
            <a:off x="539496" y="420624"/>
            <a:ext cx="11100815" cy="4334256"/>
          </a:xfrm>
        </p:spPr>
        <p:txBody>
          <a:bodyPr anchor="b"/>
          <a:lstStyle>
            <a:lvl1pPr marL="0" indent="0">
              <a:lnSpc>
                <a:spcPct val="90000"/>
              </a:lnSpc>
              <a:buNone/>
              <a:defRPr sz="27800">
                <a:solidFill>
                  <a:srgbClr val="9F7667"/>
                </a:solidFill>
              </a:defRPr>
            </a:lvl1pPr>
          </a:lstStyle>
          <a:p>
            <a:pPr lvl="0"/>
            <a:r>
              <a:rPr lang="en-US"/>
              <a:t>##%</a:t>
            </a:r>
          </a:p>
        </p:txBody>
      </p:sp>
      <p:sp>
        <p:nvSpPr>
          <p:cNvPr id="5" name="Date Placeholder 2">
            <a:extLst>
              <a:ext uri="{FF2B5EF4-FFF2-40B4-BE49-F238E27FC236}">
                <a16:creationId xmlns:a16="http://schemas.microsoft.com/office/drawing/2014/main" id="{E5869411-72CC-651A-B14B-A23E55FE976E}"/>
              </a:ext>
            </a:extLst>
          </p:cNvPr>
          <p:cNvSpPr txBox="1">
            <a:spLocks noGrp="1"/>
          </p:cNvSpPr>
          <p:nvPr>
            <p:ph type="dt" sz="half" idx="7"/>
          </p:nvPr>
        </p:nvSpPr>
        <p:spPr/>
        <p:txBody>
          <a:bodyPr/>
          <a:lstStyle>
            <a:lvl1pPr>
              <a:defRPr>
                <a:solidFill>
                  <a:srgbClr val="2D2A27"/>
                </a:solidFill>
              </a:defRPr>
            </a:lvl1pPr>
          </a:lstStyle>
          <a:p>
            <a:pPr lvl="0"/>
            <a:fld id="{C6DA7C03-D71A-4ED5-85BB-97FDB7962B03}" type="datetime1">
              <a:rPr lang="en-US"/>
              <a:pPr lvl="0"/>
              <a:t>5/13/2026</a:t>
            </a:fld>
            <a:endParaRPr lang="en-US"/>
          </a:p>
        </p:txBody>
      </p:sp>
      <p:sp>
        <p:nvSpPr>
          <p:cNvPr id="6" name="Footer Placeholder 3">
            <a:extLst>
              <a:ext uri="{FF2B5EF4-FFF2-40B4-BE49-F238E27FC236}">
                <a16:creationId xmlns:a16="http://schemas.microsoft.com/office/drawing/2014/main" id="{20B4FD60-020B-C31C-97C9-AEB7BEF3C5C1}"/>
              </a:ext>
            </a:extLst>
          </p:cNvPr>
          <p:cNvSpPr txBox="1">
            <a:spLocks noGrp="1"/>
          </p:cNvSpPr>
          <p:nvPr>
            <p:ph type="ftr" sz="quarter" idx="9"/>
          </p:nvPr>
        </p:nvSpPr>
        <p:spPr>
          <a:xfrm>
            <a:off x="8430767" y="6492240"/>
            <a:ext cx="2660903" cy="338328"/>
          </a:xfrm>
        </p:spPr>
        <p:txBody>
          <a:bodyPr/>
          <a:lstStyle>
            <a:lvl1pPr>
              <a:defRPr>
                <a:solidFill>
                  <a:srgbClr val="2D2A27"/>
                </a:solidFill>
              </a:defRPr>
            </a:lvl1pPr>
          </a:lstStyle>
          <a:p>
            <a:pPr lvl="0"/>
            <a:r>
              <a:rPr lang="en-US"/>
              <a:t>Sample Footer Text</a:t>
            </a:r>
          </a:p>
        </p:txBody>
      </p:sp>
      <p:sp>
        <p:nvSpPr>
          <p:cNvPr id="7" name="Slide Number Placeholder 4">
            <a:extLst>
              <a:ext uri="{FF2B5EF4-FFF2-40B4-BE49-F238E27FC236}">
                <a16:creationId xmlns:a16="http://schemas.microsoft.com/office/drawing/2014/main" id="{3B2D1F44-6431-8814-62B0-728C47EEC705}"/>
              </a:ext>
            </a:extLst>
          </p:cNvPr>
          <p:cNvSpPr txBox="1">
            <a:spLocks noGrp="1"/>
          </p:cNvSpPr>
          <p:nvPr>
            <p:ph type="sldNum" sz="quarter" idx="8"/>
          </p:nvPr>
        </p:nvSpPr>
        <p:spPr>
          <a:xfrm>
            <a:off x="11183111" y="6492240"/>
            <a:ext cx="457200" cy="338328"/>
          </a:xfrm>
        </p:spPr>
        <p:txBody>
          <a:bodyPr/>
          <a:lstStyle>
            <a:lvl1pPr>
              <a:defRPr>
                <a:solidFill>
                  <a:srgbClr val="2D2A27"/>
                </a:solidFill>
              </a:defRPr>
            </a:lvl1pPr>
          </a:lstStyle>
          <a:p>
            <a:pPr lvl="0"/>
            <a:fld id="{E023BA17-8C4B-4A0D-827D-E109120C327D}" type="slidenum">
              <a:t>‹#›</a:t>
            </a:fld>
            <a:endParaRPr lang="en-US"/>
          </a:p>
        </p:txBody>
      </p:sp>
    </p:spTree>
    <p:extLst>
      <p:ext uri="{BB962C8B-B14F-4D97-AF65-F5344CB8AC3E}">
        <p14:creationId xmlns:p14="http://schemas.microsoft.com/office/powerpoint/2010/main" val="40706779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B9AA9-CACF-F2F4-FDDA-7FE3C09C2DC0}"/>
              </a:ext>
            </a:extLst>
          </p:cNvPr>
          <p:cNvSpPr txBox="1">
            <a:spLocks noGrp="1"/>
          </p:cNvSpPr>
          <p:nvPr>
            <p:ph type="title"/>
          </p:nvPr>
        </p:nvSpPr>
        <p:spPr>
          <a:xfrm>
            <a:off x="612648" y="-1133856"/>
            <a:ext cx="10652760" cy="914400"/>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CD90EB17-5C64-9395-5574-DE0768671921}"/>
              </a:ext>
            </a:extLst>
          </p:cNvPr>
          <p:cNvSpPr txBox="1">
            <a:spLocks noGrp="1"/>
          </p:cNvSpPr>
          <p:nvPr>
            <p:ph type="dt" sz="half" idx="7"/>
          </p:nvPr>
        </p:nvSpPr>
        <p:spPr/>
        <p:txBody>
          <a:bodyPr/>
          <a:lstStyle>
            <a:lvl1pPr>
              <a:defRPr/>
            </a:lvl1pPr>
          </a:lstStyle>
          <a:p>
            <a:pPr lvl="0"/>
            <a:fld id="{AB35593A-F1D7-4157-86EF-BDACC4E5FF83}" type="datetime1">
              <a:rPr lang="en-US"/>
              <a:pPr lvl="0"/>
              <a:t>5/13/2026</a:t>
            </a:fld>
            <a:endParaRPr lang="en-US"/>
          </a:p>
        </p:txBody>
      </p:sp>
      <p:sp>
        <p:nvSpPr>
          <p:cNvPr id="4" name="Footer Placeholder 3">
            <a:extLst>
              <a:ext uri="{FF2B5EF4-FFF2-40B4-BE49-F238E27FC236}">
                <a16:creationId xmlns:a16="http://schemas.microsoft.com/office/drawing/2014/main" id="{F3230E34-F37C-EB86-9C89-EB37273C2225}"/>
              </a:ext>
            </a:extLst>
          </p:cNvPr>
          <p:cNvSpPr txBox="1">
            <a:spLocks noGrp="1"/>
          </p:cNvSpPr>
          <p:nvPr>
            <p:ph type="ftr" sz="quarter" idx="9"/>
          </p:nvPr>
        </p:nvSpPr>
        <p:spPr/>
        <p:txBody>
          <a:bodyPr/>
          <a:lstStyle>
            <a:lvl1pPr>
              <a:defRPr/>
            </a:lvl1pPr>
          </a:lstStyle>
          <a:p>
            <a:pPr lvl="0"/>
            <a:r>
              <a:rPr lang="en-US"/>
              <a:t>Sample Footer Text</a:t>
            </a:r>
          </a:p>
        </p:txBody>
      </p:sp>
      <p:sp>
        <p:nvSpPr>
          <p:cNvPr id="5" name="Slide Number Placeholder 4">
            <a:extLst>
              <a:ext uri="{FF2B5EF4-FFF2-40B4-BE49-F238E27FC236}">
                <a16:creationId xmlns:a16="http://schemas.microsoft.com/office/drawing/2014/main" id="{A9424A4D-D7EF-4749-577A-FA62F2E9BBAF}"/>
              </a:ext>
            </a:extLst>
          </p:cNvPr>
          <p:cNvSpPr txBox="1">
            <a:spLocks noGrp="1"/>
          </p:cNvSpPr>
          <p:nvPr>
            <p:ph type="sldNum" sz="quarter" idx="8"/>
          </p:nvPr>
        </p:nvSpPr>
        <p:spPr/>
        <p:txBody>
          <a:bodyPr/>
          <a:lstStyle>
            <a:lvl1pPr>
              <a:defRPr/>
            </a:lvl1pPr>
          </a:lstStyle>
          <a:p>
            <a:pPr lvl="0"/>
            <a:fld id="{3E1840FF-9A19-448D-A282-0F2D8CDD58C9}" type="slidenum">
              <a:t>‹#›</a:t>
            </a:fld>
            <a:endParaRPr lang="en-US"/>
          </a:p>
        </p:txBody>
      </p:sp>
      <p:sp>
        <p:nvSpPr>
          <p:cNvPr id="6" name="Content Placeholder 6">
            <a:extLst>
              <a:ext uri="{FF2B5EF4-FFF2-40B4-BE49-F238E27FC236}">
                <a16:creationId xmlns:a16="http://schemas.microsoft.com/office/drawing/2014/main" id="{50C5DA8B-9848-E926-B2ED-928BE36E380A}"/>
              </a:ext>
            </a:extLst>
          </p:cNvPr>
          <p:cNvSpPr txBox="1">
            <a:spLocks noGrp="1"/>
          </p:cNvSpPr>
          <p:nvPr>
            <p:ph idx="4294967295"/>
          </p:nvPr>
        </p:nvSpPr>
        <p:spPr>
          <a:xfrm>
            <a:off x="429768" y="987552"/>
            <a:ext cx="10149840" cy="4846320"/>
          </a:xfrm>
        </p:spPr>
        <p:txBody>
          <a:bodyPr anchor="ctr"/>
          <a:lstStyle>
            <a:lvl1pPr marL="0" indent="0">
              <a:lnSpc>
                <a:spcPct val="110000"/>
              </a:lnSpc>
              <a:buNone/>
              <a:defRPr sz="4400" cap="all">
                <a:solidFill>
                  <a:srgbClr val="9F7667"/>
                </a:solidFill>
              </a:defRPr>
            </a:lvl1pPr>
            <a:lvl2pPr marL="228600" indent="0">
              <a:lnSpc>
                <a:spcPct val="110000"/>
              </a:lnSpc>
              <a:buNone/>
              <a:defRPr sz="4000" cap="all">
                <a:solidFill>
                  <a:srgbClr val="9F7667"/>
                </a:solidFill>
              </a:defRPr>
            </a:lvl2pPr>
            <a:lvl3pPr marL="457200" indent="0">
              <a:lnSpc>
                <a:spcPct val="110000"/>
              </a:lnSpc>
              <a:buNone/>
              <a:defRPr sz="3600" cap="all">
                <a:solidFill>
                  <a:srgbClr val="9F7667"/>
                </a:solidFill>
              </a:defRPr>
            </a:lvl3pPr>
            <a:lvl4pPr marL="685800" indent="0">
              <a:lnSpc>
                <a:spcPct val="110000"/>
              </a:lnSpc>
              <a:buNone/>
              <a:defRPr sz="3200" cap="all">
                <a:solidFill>
                  <a:srgbClr val="9F7667"/>
                </a:solidFill>
              </a:defRPr>
            </a:lvl4pPr>
            <a:lvl5pPr marL="914400" indent="0">
              <a:lnSpc>
                <a:spcPct val="110000"/>
              </a:lnSpc>
              <a:buNone/>
              <a:defRPr sz="2800" cap="all">
                <a:solidFill>
                  <a:srgbClr val="9F7667"/>
                </a:soli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876013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tatement 2">
    <p:bg>
      <p:bgPr>
        <a:solidFill>
          <a:srgbClr val="F0EBE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3B0A2-A47A-57F9-752F-CB0D4E7686CA}"/>
              </a:ext>
            </a:extLst>
          </p:cNvPr>
          <p:cNvSpPr txBox="1">
            <a:spLocks noGrp="1"/>
          </p:cNvSpPr>
          <p:nvPr>
            <p:ph type="title"/>
          </p:nvPr>
        </p:nvSpPr>
        <p:spPr>
          <a:xfrm>
            <a:off x="612648" y="-1133856"/>
            <a:ext cx="10652760" cy="914400"/>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028E6E2E-E309-A367-4782-744389257BB9}"/>
              </a:ext>
            </a:extLst>
          </p:cNvPr>
          <p:cNvSpPr txBox="1">
            <a:spLocks noGrp="1"/>
          </p:cNvSpPr>
          <p:nvPr>
            <p:ph type="dt" sz="half" idx="7"/>
          </p:nvPr>
        </p:nvSpPr>
        <p:spPr/>
        <p:txBody>
          <a:bodyPr/>
          <a:lstStyle>
            <a:lvl1pPr>
              <a:defRPr>
                <a:solidFill>
                  <a:srgbClr val="9F7667"/>
                </a:solidFill>
              </a:defRPr>
            </a:lvl1pPr>
          </a:lstStyle>
          <a:p>
            <a:pPr lvl="0"/>
            <a:fld id="{E796115C-DFBC-4259-9084-21E8ECAD2E3D}" type="datetime1">
              <a:rPr lang="en-US"/>
              <a:pPr lvl="0"/>
              <a:t>5/13/2026</a:t>
            </a:fld>
            <a:endParaRPr lang="en-US"/>
          </a:p>
        </p:txBody>
      </p:sp>
      <p:sp>
        <p:nvSpPr>
          <p:cNvPr id="4" name="Footer Placeholder 3">
            <a:extLst>
              <a:ext uri="{FF2B5EF4-FFF2-40B4-BE49-F238E27FC236}">
                <a16:creationId xmlns:a16="http://schemas.microsoft.com/office/drawing/2014/main" id="{902200FF-B65A-DE48-616D-2DB5B1858CE7}"/>
              </a:ext>
            </a:extLst>
          </p:cNvPr>
          <p:cNvSpPr txBox="1">
            <a:spLocks noGrp="1"/>
          </p:cNvSpPr>
          <p:nvPr>
            <p:ph type="ftr" sz="quarter" idx="9"/>
          </p:nvPr>
        </p:nvSpPr>
        <p:spPr/>
        <p:txBody>
          <a:bodyPr/>
          <a:lstStyle>
            <a:lvl1pPr>
              <a:defRPr>
                <a:solidFill>
                  <a:srgbClr val="9F7667"/>
                </a:solidFill>
              </a:defRPr>
            </a:lvl1pPr>
          </a:lstStyle>
          <a:p>
            <a:pPr lvl="0"/>
            <a:r>
              <a:rPr lang="en-US"/>
              <a:t>Sample Footer Text</a:t>
            </a:r>
          </a:p>
        </p:txBody>
      </p:sp>
      <p:sp>
        <p:nvSpPr>
          <p:cNvPr id="5" name="Slide Number Placeholder 4">
            <a:extLst>
              <a:ext uri="{FF2B5EF4-FFF2-40B4-BE49-F238E27FC236}">
                <a16:creationId xmlns:a16="http://schemas.microsoft.com/office/drawing/2014/main" id="{C8D74C77-90FC-72A9-58F6-94210888E048}"/>
              </a:ext>
            </a:extLst>
          </p:cNvPr>
          <p:cNvSpPr txBox="1">
            <a:spLocks noGrp="1"/>
          </p:cNvSpPr>
          <p:nvPr>
            <p:ph type="sldNum" sz="quarter" idx="8"/>
          </p:nvPr>
        </p:nvSpPr>
        <p:spPr/>
        <p:txBody>
          <a:bodyPr/>
          <a:lstStyle>
            <a:lvl1pPr>
              <a:defRPr>
                <a:solidFill>
                  <a:srgbClr val="9F7667"/>
                </a:solidFill>
              </a:defRPr>
            </a:lvl1pPr>
          </a:lstStyle>
          <a:p>
            <a:pPr lvl="0"/>
            <a:fld id="{71E5728D-B29C-4F36-8952-73C4B13AD4FD}" type="slidenum">
              <a:t>‹#›</a:t>
            </a:fld>
            <a:endParaRPr lang="en-US"/>
          </a:p>
        </p:txBody>
      </p:sp>
      <p:sp>
        <p:nvSpPr>
          <p:cNvPr id="6" name="Content Placeholder 6">
            <a:extLst>
              <a:ext uri="{FF2B5EF4-FFF2-40B4-BE49-F238E27FC236}">
                <a16:creationId xmlns:a16="http://schemas.microsoft.com/office/drawing/2014/main" id="{969DD77C-A99D-3D9E-545C-2C09F5A03ADB}"/>
              </a:ext>
            </a:extLst>
          </p:cNvPr>
          <p:cNvSpPr txBox="1">
            <a:spLocks noGrp="1"/>
          </p:cNvSpPr>
          <p:nvPr>
            <p:ph idx="4294967295"/>
          </p:nvPr>
        </p:nvSpPr>
        <p:spPr>
          <a:xfrm>
            <a:off x="429768" y="630936"/>
            <a:ext cx="8449055" cy="5605272"/>
          </a:xfrm>
        </p:spPr>
        <p:txBody>
          <a:bodyPr anchor="ctr"/>
          <a:lstStyle>
            <a:lvl1pPr marL="0" indent="0">
              <a:lnSpc>
                <a:spcPct val="110000"/>
              </a:lnSpc>
              <a:buNone/>
              <a:defRPr sz="5400">
                <a:solidFill>
                  <a:srgbClr val="9F7667"/>
                </a:solidFill>
              </a:defRPr>
            </a:lvl1pPr>
            <a:lvl2pPr marL="228600" indent="0">
              <a:lnSpc>
                <a:spcPct val="110000"/>
              </a:lnSpc>
              <a:buNone/>
              <a:defRPr sz="4800">
                <a:solidFill>
                  <a:srgbClr val="9F7667"/>
                </a:solidFill>
              </a:defRPr>
            </a:lvl2pPr>
            <a:lvl3pPr marL="457200" indent="0">
              <a:lnSpc>
                <a:spcPct val="110000"/>
              </a:lnSpc>
              <a:buNone/>
              <a:defRPr sz="4400">
                <a:solidFill>
                  <a:srgbClr val="9F7667"/>
                </a:solidFill>
              </a:defRPr>
            </a:lvl3pPr>
            <a:lvl4pPr marL="685800" indent="0">
              <a:lnSpc>
                <a:spcPct val="110000"/>
              </a:lnSpc>
              <a:buNone/>
              <a:defRPr sz="4000">
                <a:solidFill>
                  <a:srgbClr val="9F7667"/>
                </a:solidFill>
              </a:defRPr>
            </a:lvl4pPr>
            <a:lvl5pPr marL="914400" indent="0">
              <a:lnSpc>
                <a:spcPct val="110000"/>
              </a:lnSpc>
              <a:buNone/>
              <a:defRPr sz="3600">
                <a:solidFill>
                  <a:srgbClr val="9F7667"/>
                </a:soli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90268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Freeform: Shape 15">
            <a:extLst>
              <a:ext uri="{FF2B5EF4-FFF2-40B4-BE49-F238E27FC236}">
                <a16:creationId xmlns:a16="http://schemas.microsoft.com/office/drawing/2014/main" id="{4B59CCE2-F49D-7A6C-A718-4B15CE46B11C}"/>
              </a:ext>
            </a:extLst>
          </p:cNvPr>
          <p:cNvSpPr/>
          <p:nvPr/>
        </p:nvSpPr>
        <p:spPr>
          <a:xfrm rot="5399996" flipV="1">
            <a:off x="-2566722" y="2566720"/>
            <a:ext cx="6399208" cy="1265767"/>
          </a:xfrm>
          <a:custGeom>
            <a:avLst/>
            <a:gdLst>
              <a:gd name="f0" fmla="val 10800000"/>
              <a:gd name="f1" fmla="val 5400000"/>
              <a:gd name="f2" fmla="val 180"/>
              <a:gd name="f3" fmla="val w"/>
              <a:gd name="f4" fmla="val h"/>
              <a:gd name="f5" fmla="val 0"/>
              <a:gd name="f6" fmla="val 6399213"/>
              <a:gd name="f7" fmla="val 1265765"/>
              <a:gd name="f8" fmla="val 5982881"/>
              <a:gd name="f9" fmla="val 6212815"/>
              <a:gd name="f10" fmla="val 1079367"/>
              <a:gd name="f11" fmla="val 849433"/>
              <a:gd name="f12" fmla="+- 0 0 -90"/>
              <a:gd name="f13" fmla="*/ f3 1 6399213"/>
              <a:gd name="f14" fmla="*/ f4 1 1265765"/>
              <a:gd name="f15" fmla="+- f7 0 f5"/>
              <a:gd name="f16" fmla="+- f6 0 f5"/>
              <a:gd name="f17" fmla="*/ f12 f0 1"/>
              <a:gd name="f18" fmla="*/ f16 1 6399213"/>
              <a:gd name="f19" fmla="*/ f15 1 1265765"/>
              <a:gd name="f20" fmla="*/ 0 f16 1"/>
              <a:gd name="f21" fmla="*/ 0 f15 1"/>
              <a:gd name="f22" fmla="*/ 1265765 f15 1"/>
              <a:gd name="f23" fmla="*/ 5982881 f16 1"/>
              <a:gd name="f24" fmla="*/ 6399213 f16 1"/>
              <a:gd name="f25" fmla="*/ 849433 f15 1"/>
              <a:gd name="f26" fmla="*/ f17 1 f2"/>
              <a:gd name="f27" fmla="*/ f20 1 6399213"/>
              <a:gd name="f28" fmla="*/ f21 1 1265765"/>
              <a:gd name="f29" fmla="*/ f22 1 1265765"/>
              <a:gd name="f30" fmla="*/ f23 1 6399213"/>
              <a:gd name="f31" fmla="*/ f24 1 6399213"/>
              <a:gd name="f32" fmla="*/ f25 1 1265765"/>
              <a:gd name="f33" fmla="*/ f5 1 f18"/>
              <a:gd name="f34" fmla="*/ f6 1 f18"/>
              <a:gd name="f35" fmla="*/ f5 1 f19"/>
              <a:gd name="f36" fmla="*/ f7 1 f19"/>
              <a:gd name="f37" fmla="+- f26 0 f1"/>
              <a:gd name="f38" fmla="*/ f27 1 f18"/>
              <a:gd name="f39" fmla="*/ f28 1 f19"/>
              <a:gd name="f40" fmla="*/ f29 1 f19"/>
              <a:gd name="f41" fmla="*/ f30 1 f18"/>
              <a:gd name="f42" fmla="*/ f31 1 f18"/>
              <a:gd name="f43" fmla="*/ f32 1 f19"/>
              <a:gd name="f44" fmla="*/ f33 f13 1"/>
              <a:gd name="f45" fmla="*/ f34 f13 1"/>
              <a:gd name="f46" fmla="*/ f36 f14 1"/>
              <a:gd name="f47" fmla="*/ f35 f14 1"/>
              <a:gd name="f48" fmla="*/ f38 f13 1"/>
              <a:gd name="f49" fmla="*/ f39 f14 1"/>
              <a:gd name="f50" fmla="*/ f40 f14 1"/>
              <a:gd name="f51" fmla="*/ f41 f13 1"/>
              <a:gd name="f52" fmla="*/ f42 f13 1"/>
              <a:gd name="f53" fmla="*/ f43 f14 1"/>
            </a:gdLst>
            <a:ahLst/>
            <a:cxnLst>
              <a:cxn ang="3cd4">
                <a:pos x="hc" y="t"/>
              </a:cxn>
              <a:cxn ang="0">
                <a:pos x="r" y="vc"/>
              </a:cxn>
              <a:cxn ang="cd4">
                <a:pos x="hc" y="b"/>
              </a:cxn>
              <a:cxn ang="cd2">
                <a:pos x="l" y="vc"/>
              </a:cxn>
              <a:cxn ang="f37">
                <a:pos x="f48" y="f49"/>
              </a:cxn>
              <a:cxn ang="f37">
                <a:pos x="f48" y="f50"/>
              </a:cxn>
              <a:cxn ang="f37">
                <a:pos x="f51" y="f50"/>
              </a:cxn>
              <a:cxn ang="f37">
                <a:pos x="f52" y="f53"/>
              </a:cxn>
              <a:cxn ang="f37">
                <a:pos x="f52" y="f49"/>
              </a:cxn>
            </a:cxnLst>
            <a:rect l="f44" t="f47" r="f45" b="f46"/>
            <a:pathLst>
              <a:path w="6399213" h="1265765">
                <a:moveTo>
                  <a:pt x="f5" y="f5"/>
                </a:moveTo>
                <a:lnTo>
                  <a:pt x="f5" y="f7"/>
                </a:lnTo>
                <a:lnTo>
                  <a:pt x="f8" y="f7"/>
                </a:lnTo>
                <a:cubicBezTo>
                  <a:pt x="f9" y="f7"/>
                  <a:pt x="f6" y="f10"/>
                  <a:pt x="f6" y="f11"/>
                </a:cubicBezTo>
                <a:lnTo>
                  <a:pt x="f6" y="f5"/>
                </a:lnTo>
                <a:close/>
              </a:path>
            </a:pathLst>
          </a:custGeom>
          <a:solidFill>
            <a:srgbClr val="F0EB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0EDE6"/>
              </a:solidFill>
              <a:uFillTx/>
              <a:latin typeface="Neue Haas Grotesk Text Pro"/>
            </a:endParaRPr>
          </a:p>
        </p:txBody>
      </p:sp>
      <p:sp>
        <p:nvSpPr>
          <p:cNvPr id="3" name="Title 1">
            <a:extLst>
              <a:ext uri="{FF2B5EF4-FFF2-40B4-BE49-F238E27FC236}">
                <a16:creationId xmlns:a16="http://schemas.microsoft.com/office/drawing/2014/main" id="{136DDBA1-C813-B381-A061-8228FA732A4F}"/>
              </a:ext>
            </a:extLst>
          </p:cNvPr>
          <p:cNvSpPr txBox="1">
            <a:spLocks noGrp="1"/>
          </p:cNvSpPr>
          <p:nvPr>
            <p:ph type="title"/>
          </p:nvPr>
        </p:nvSpPr>
        <p:spPr>
          <a:xfrm>
            <a:off x="612648" y="-1133856"/>
            <a:ext cx="10652760" cy="914400"/>
          </a:xfrm>
        </p:spPr>
        <p:txBody>
          <a:bodyPr/>
          <a:lstStyle>
            <a:lvl1pPr>
              <a:defRPr/>
            </a:lvl1pPr>
          </a:lstStyle>
          <a:p>
            <a:pPr lvl="0"/>
            <a:r>
              <a:rPr lang="en-US"/>
              <a:t>Click to edit Master title style</a:t>
            </a:r>
          </a:p>
        </p:txBody>
      </p:sp>
      <p:sp>
        <p:nvSpPr>
          <p:cNvPr id="4" name="Date Placeholder 2">
            <a:extLst>
              <a:ext uri="{FF2B5EF4-FFF2-40B4-BE49-F238E27FC236}">
                <a16:creationId xmlns:a16="http://schemas.microsoft.com/office/drawing/2014/main" id="{C6617062-9F05-6A26-BDA6-1D782B2D298A}"/>
              </a:ext>
            </a:extLst>
          </p:cNvPr>
          <p:cNvSpPr txBox="1">
            <a:spLocks noGrp="1"/>
          </p:cNvSpPr>
          <p:nvPr>
            <p:ph type="dt" sz="half" idx="7"/>
          </p:nvPr>
        </p:nvSpPr>
        <p:spPr/>
        <p:txBody>
          <a:bodyPr/>
          <a:lstStyle>
            <a:lvl1pPr>
              <a:defRPr/>
            </a:lvl1pPr>
          </a:lstStyle>
          <a:p>
            <a:pPr lvl="0"/>
            <a:fld id="{5B7897AA-4AF3-40F9-8F74-B2764BC6DBDB}" type="datetime1">
              <a:rPr lang="en-US"/>
              <a:pPr lvl="0"/>
              <a:t>5/13/2026</a:t>
            </a:fld>
            <a:endParaRPr lang="en-US"/>
          </a:p>
        </p:txBody>
      </p:sp>
      <p:sp>
        <p:nvSpPr>
          <p:cNvPr id="5" name="Footer Placeholder 3">
            <a:extLst>
              <a:ext uri="{FF2B5EF4-FFF2-40B4-BE49-F238E27FC236}">
                <a16:creationId xmlns:a16="http://schemas.microsoft.com/office/drawing/2014/main" id="{84743546-2425-66AB-9020-32C1AA238145}"/>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4">
            <a:extLst>
              <a:ext uri="{FF2B5EF4-FFF2-40B4-BE49-F238E27FC236}">
                <a16:creationId xmlns:a16="http://schemas.microsoft.com/office/drawing/2014/main" id="{37D7001F-03EE-86CF-41AA-C78A6E3AA0E0}"/>
              </a:ext>
            </a:extLst>
          </p:cNvPr>
          <p:cNvSpPr txBox="1">
            <a:spLocks noGrp="1"/>
          </p:cNvSpPr>
          <p:nvPr>
            <p:ph type="sldNum" sz="quarter" idx="8"/>
          </p:nvPr>
        </p:nvSpPr>
        <p:spPr/>
        <p:txBody>
          <a:bodyPr/>
          <a:lstStyle>
            <a:lvl1pPr>
              <a:defRPr/>
            </a:lvl1pPr>
          </a:lstStyle>
          <a:p>
            <a:pPr lvl="0"/>
            <a:fld id="{3B086C2E-D010-403C-AAA9-892DEF90B79D}" type="slidenum">
              <a:t>‹#›</a:t>
            </a:fld>
            <a:endParaRPr lang="en-US"/>
          </a:p>
        </p:txBody>
      </p:sp>
      <p:sp>
        <p:nvSpPr>
          <p:cNvPr id="7" name="Content Placeholder 6">
            <a:extLst>
              <a:ext uri="{FF2B5EF4-FFF2-40B4-BE49-F238E27FC236}">
                <a16:creationId xmlns:a16="http://schemas.microsoft.com/office/drawing/2014/main" id="{5B1DB690-3382-C9AD-AAFB-46BA6F91A539}"/>
              </a:ext>
            </a:extLst>
          </p:cNvPr>
          <p:cNvSpPr txBox="1">
            <a:spLocks noGrp="1"/>
          </p:cNvSpPr>
          <p:nvPr>
            <p:ph idx="4294967295"/>
          </p:nvPr>
        </p:nvSpPr>
        <p:spPr>
          <a:xfrm>
            <a:off x="1798213" y="877824"/>
            <a:ext cx="8046720" cy="5065776"/>
          </a:xfrm>
        </p:spPr>
        <p:txBody>
          <a:bodyPr anchor="ctr"/>
          <a:lstStyle>
            <a:lvl1pPr marL="0" indent="0">
              <a:lnSpc>
                <a:spcPct val="110000"/>
              </a:lnSpc>
              <a:buNone/>
              <a:defRPr sz="5400"/>
            </a:lvl1pPr>
            <a:lvl2pPr marL="228600" indent="0">
              <a:lnSpc>
                <a:spcPct val="110000"/>
              </a:lnSpc>
              <a:buNone/>
              <a:defRPr sz="4800"/>
            </a:lvl2pPr>
            <a:lvl3pPr marL="457200" indent="0">
              <a:lnSpc>
                <a:spcPct val="110000"/>
              </a:lnSpc>
              <a:buNone/>
              <a:defRPr sz="4400"/>
            </a:lvl3pPr>
            <a:lvl4pPr marL="685800" indent="0">
              <a:lnSpc>
                <a:spcPct val="110000"/>
              </a:lnSpc>
              <a:buNone/>
              <a:defRPr sz="4000"/>
            </a:lvl4pPr>
            <a:lvl5pPr marL="914400" indent="0">
              <a:lnSpc>
                <a:spcPct val="110000"/>
              </a:lnSpc>
              <a:buNone/>
              <a:defRPr sz="3600"/>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6217132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4">
    <p:spTree>
      <p:nvGrpSpPr>
        <p:cNvPr id="1" name=""/>
        <p:cNvGrpSpPr/>
        <p:nvPr/>
      </p:nvGrpSpPr>
      <p:grpSpPr>
        <a:xfrm>
          <a:off x="0" y="0"/>
          <a:ext cx="0" cy="0"/>
          <a:chOff x="0" y="0"/>
          <a:chExt cx="0" cy="0"/>
        </a:xfrm>
      </p:grpSpPr>
      <p:sp>
        <p:nvSpPr>
          <p:cNvPr id="2" name="Freeform: Shape 11">
            <a:extLst>
              <a:ext uri="{FF2B5EF4-FFF2-40B4-BE49-F238E27FC236}">
                <a16:creationId xmlns:a16="http://schemas.microsoft.com/office/drawing/2014/main" id="{85B5467D-BF8A-F4E2-4BA6-92B62B99CE2F}"/>
              </a:ext>
            </a:extLst>
          </p:cNvPr>
          <p:cNvSpPr/>
          <p:nvPr/>
        </p:nvSpPr>
        <p:spPr>
          <a:xfrm flipV="1">
            <a:off x="0" y="6099048"/>
            <a:ext cx="10487107" cy="758952"/>
          </a:xfrm>
          <a:custGeom>
            <a:avLst/>
            <a:gdLst>
              <a:gd name="f0" fmla="val 10800000"/>
              <a:gd name="f1" fmla="val 5400000"/>
              <a:gd name="f2" fmla="val 180"/>
              <a:gd name="f3" fmla="val w"/>
              <a:gd name="f4" fmla="val h"/>
              <a:gd name="f5" fmla="val 0"/>
              <a:gd name="f6" fmla="val 10487111"/>
              <a:gd name="f7" fmla="val 758952"/>
              <a:gd name="f8" fmla="val 10070779"/>
              <a:gd name="f9" fmla="val 10300713"/>
              <a:gd name="f10" fmla="val 572554"/>
              <a:gd name="f11" fmla="val 342620"/>
              <a:gd name="f12" fmla="+- 0 0 -90"/>
              <a:gd name="f13" fmla="*/ f3 1 10487111"/>
              <a:gd name="f14" fmla="*/ f4 1 758952"/>
              <a:gd name="f15" fmla="+- f7 0 f5"/>
              <a:gd name="f16" fmla="+- f6 0 f5"/>
              <a:gd name="f17" fmla="*/ f12 f0 1"/>
              <a:gd name="f18" fmla="*/ f16 1 10487111"/>
              <a:gd name="f19" fmla="*/ f15 1 758952"/>
              <a:gd name="f20" fmla="*/ 0 f16 1"/>
              <a:gd name="f21" fmla="*/ 758952 f15 1"/>
              <a:gd name="f22" fmla="*/ 10070779 f16 1"/>
              <a:gd name="f23" fmla="*/ 10487111 f16 1"/>
              <a:gd name="f24" fmla="*/ 342620 f15 1"/>
              <a:gd name="f25" fmla="*/ 0 f15 1"/>
              <a:gd name="f26" fmla="*/ f17 1 f2"/>
              <a:gd name="f27" fmla="*/ f20 1 10487111"/>
              <a:gd name="f28" fmla="*/ f21 1 758952"/>
              <a:gd name="f29" fmla="*/ f22 1 10487111"/>
              <a:gd name="f30" fmla="*/ f23 1 10487111"/>
              <a:gd name="f31" fmla="*/ f24 1 758952"/>
              <a:gd name="f32" fmla="*/ f25 1 75895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9"/>
              <a:gd name="f44" fmla="*/ f33 f13 1"/>
              <a:gd name="f45" fmla="*/ f34 f13 1"/>
              <a:gd name="f46" fmla="*/ f36 f14 1"/>
              <a:gd name="f47" fmla="*/ f35 f14 1"/>
              <a:gd name="f48" fmla="*/ f38 f13 1"/>
              <a:gd name="f49" fmla="*/ f39 f14 1"/>
              <a:gd name="f50" fmla="*/ f40 f13 1"/>
              <a:gd name="f51" fmla="*/ f41 f13 1"/>
              <a:gd name="f52" fmla="*/ f42 f14 1"/>
              <a:gd name="f53" fmla="*/ f43 f14 1"/>
            </a:gdLst>
            <a:ahLst/>
            <a:cxnLst>
              <a:cxn ang="3cd4">
                <a:pos x="hc" y="t"/>
              </a:cxn>
              <a:cxn ang="0">
                <a:pos x="r" y="vc"/>
              </a:cxn>
              <a:cxn ang="cd4">
                <a:pos x="hc" y="b"/>
              </a:cxn>
              <a:cxn ang="cd2">
                <a:pos x="l" y="vc"/>
              </a:cxn>
              <a:cxn ang="f37">
                <a:pos x="f48" y="f49"/>
              </a:cxn>
              <a:cxn ang="f37">
                <a:pos x="f50" y="f49"/>
              </a:cxn>
              <a:cxn ang="f37">
                <a:pos x="f51" y="f52"/>
              </a:cxn>
              <a:cxn ang="f37">
                <a:pos x="f51" y="f53"/>
              </a:cxn>
              <a:cxn ang="f37">
                <a:pos x="f48" y="f53"/>
              </a:cxn>
            </a:cxnLst>
            <a:rect l="f44" t="f47" r="f45" b="f46"/>
            <a:pathLst>
              <a:path w="10487111" h="758952">
                <a:moveTo>
                  <a:pt x="f5" y="f7"/>
                </a:moveTo>
                <a:lnTo>
                  <a:pt x="f8" y="f7"/>
                </a:lnTo>
                <a:cubicBezTo>
                  <a:pt x="f9" y="f7"/>
                  <a:pt x="f6" y="f10"/>
                  <a:pt x="f6" y="f11"/>
                </a:cubicBezTo>
                <a:lnTo>
                  <a:pt x="f6" y="f5"/>
                </a:lnTo>
                <a:lnTo>
                  <a:pt x="f5" y="f5"/>
                </a:lnTo>
                <a:close/>
              </a:path>
            </a:pathLst>
          </a:custGeom>
          <a:solidFill>
            <a:srgbClr val="F0EB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0EDE6"/>
              </a:solidFill>
              <a:uFillTx/>
              <a:latin typeface="Neue Haas Grotesk Text Pro"/>
            </a:endParaRPr>
          </a:p>
        </p:txBody>
      </p:sp>
      <p:sp>
        <p:nvSpPr>
          <p:cNvPr id="3" name="Title 1">
            <a:extLst>
              <a:ext uri="{FF2B5EF4-FFF2-40B4-BE49-F238E27FC236}">
                <a16:creationId xmlns:a16="http://schemas.microsoft.com/office/drawing/2014/main" id="{1D2E5617-10CA-C6FB-2244-E33FBB842E90}"/>
              </a:ext>
            </a:extLst>
          </p:cNvPr>
          <p:cNvSpPr txBox="1">
            <a:spLocks noGrp="1"/>
          </p:cNvSpPr>
          <p:nvPr>
            <p:ph type="title"/>
          </p:nvPr>
        </p:nvSpPr>
        <p:spPr>
          <a:xfrm>
            <a:off x="612648" y="-1133856"/>
            <a:ext cx="10652760" cy="914400"/>
          </a:xfrm>
        </p:spPr>
        <p:txBody>
          <a:bodyPr/>
          <a:lstStyle>
            <a:lvl1pPr>
              <a:defRPr/>
            </a:lvl1pPr>
          </a:lstStyle>
          <a:p>
            <a:pPr lvl="0"/>
            <a:r>
              <a:rPr lang="en-US"/>
              <a:t>Click to edit Master title style</a:t>
            </a:r>
          </a:p>
        </p:txBody>
      </p:sp>
      <p:sp>
        <p:nvSpPr>
          <p:cNvPr id="4" name="Date Placeholder 2">
            <a:extLst>
              <a:ext uri="{FF2B5EF4-FFF2-40B4-BE49-F238E27FC236}">
                <a16:creationId xmlns:a16="http://schemas.microsoft.com/office/drawing/2014/main" id="{F8FDC912-43C2-3B74-FB8F-699B4A04C531}"/>
              </a:ext>
            </a:extLst>
          </p:cNvPr>
          <p:cNvSpPr txBox="1">
            <a:spLocks noGrp="1"/>
          </p:cNvSpPr>
          <p:nvPr>
            <p:ph type="dt" sz="half" idx="7"/>
          </p:nvPr>
        </p:nvSpPr>
        <p:spPr/>
        <p:txBody>
          <a:bodyPr/>
          <a:lstStyle>
            <a:lvl1pPr>
              <a:defRPr/>
            </a:lvl1pPr>
          </a:lstStyle>
          <a:p>
            <a:pPr lvl="0"/>
            <a:fld id="{A2A0586D-ACD5-4D15-80C7-20CE9552494D}" type="datetime1">
              <a:rPr lang="en-US"/>
              <a:pPr lvl="0"/>
              <a:t>5/13/2026</a:t>
            </a:fld>
            <a:endParaRPr lang="en-US"/>
          </a:p>
        </p:txBody>
      </p:sp>
      <p:sp>
        <p:nvSpPr>
          <p:cNvPr id="5" name="Footer Placeholder 3">
            <a:extLst>
              <a:ext uri="{FF2B5EF4-FFF2-40B4-BE49-F238E27FC236}">
                <a16:creationId xmlns:a16="http://schemas.microsoft.com/office/drawing/2014/main" id="{3F226CFE-66F5-666F-C7E5-969189A33166}"/>
              </a:ext>
            </a:extLst>
          </p:cNvPr>
          <p:cNvSpPr txBox="1">
            <a:spLocks noGrp="1"/>
          </p:cNvSpPr>
          <p:nvPr>
            <p:ph type="ftr" sz="quarter" idx="9"/>
          </p:nvPr>
        </p:nvSpPr>
        <p:spPr>
          <a:xfrm>
            <a:off x="7068312" y="6492240"/>
            <a:ext cx="2660903" cy="338328"/>
          </a:xfrm>
        </p:spPr>
        <p:txBody>
          <a:bodyPr/>
          <a:lstStyle>
            <a:lvl1pPr>
              <a:defRPr/>
            </a:lvl1pPr>
          </a:lstStyle>
          <a:p>
            <a:pPr lvl="0"/>
            <a:r>
              <a:rPr lang="en-US"/>
              <a:t>Sample Footer Text</a:t>
            </a:r>
          </a:p>
        </p:txBody>
      </p:sp>
      <p:sp>
        <p:nvSpPr>
          <p:cNvPr id="6" name="Slide Number Placeholder 4">
            <a:extLst>
              <a:ext uri="{FF2B5EF4-FFF2-40B4-BE49-F238E27FC236}">
                <a16:creationId xmlns:a16="http://schemas.microsoft.com/office/drawing/2014/main" id="{D78F09BF-D825-A61E-FB4D-226432E768D9}"/>
              </a:ext>
            </a:extLst>
          </p:cNvPr>
          <p:cNvSpPr txBox="1">
            <a:spLocks noGrp="1"/>
          </p:cNvSpPr>
          <p:nvPr>
            <p:ph type="sldNum" sz="quarter" idx="8"/>
          </p:nvPr>
        </p:nvSpPr>
        <p:spPr>
          <a:xfrm>
            <a:off x="9820655" y="6492240"/>
            <a:ext cx="457200" cy="338328"/>
          </a:xfrm>
        </p:spPr>
        <p:txBody>
          <a:bodyPr/>
          <a:lstStyle>
            <a:lvl1pPr>
              <a:defRPr/>
            </a:lvl1pPr>
          </a:lstStyle>
          <a:p>
            <a:pPr lvl="0"/>
            <a:fld id="{933D6E4E-27D3-4ED2-A20E-733ACE3633D0}" type="slidenum">
              <a:t>‹#›</a:t>
            </a:fld>
            <a:endParaRPr lang="en-US"/>
          </a:p>
        </p:txBody>
      </p:sp>
      <p:sp>
        <p:nvSpPr>
          <p:cNvPr id="7" name="Content Placeholder 6">
            <a:extLst>
              <a:ext uri="{FF2B5EF4-FFF2-40B4-BE49-F238E27FC236}">
                <a16:creationId xmlns:a16="http://schemas.microsoft.com/office/drawing/2014/main" id="{0B214D8A-EA80-DE32-0C9A-FD41270790F1}"/>
              </a:ext>
            </a:extLst>
          </p:cNvPr>
          <p:cNvSpPr txBox="1">
            <a:spLocks noGrp="1"/>
          </p:cNvSpPr>
          <p:nvPr>
            <p:ph idx="4294967295"/>
          </p:nvPr>
        </p:nvSpPr>
        <p:spPr>
          <a:xfrm>
            <a:off x="429768" y="1596771"/>
            <a:ext cx="9848088" cy="3767327"/>
          </a:xfrm>
        </p:spPr>
        <p:txBody>
          <a:bodyPr anchor="b"/>
          <a:lstStyle>
            <a:lvl1pPr marL="0" indent="0">
              <a:lnSpc>
                <a:spcPct val="110000"/>
              </a:lnSpc>
              <a:buNone/>
              <a:defRPr sz="6000">
                <a:solidFill>
                  <a:srgbClr val="9F7667"/>
                </a:solidFill>
              </a:defRPr>
            </a:lvl1pPr>
            <a:lvl2pPr marL="228600" indent="0">
              <a:lnSpc>
                <a:spcPct val="110000"/>
              </a:lnSpc>
              <a:buNone/>
              <a:defRPr sz="5400">
                <a:solidFill>
                  <a:srgbClr val="9F7667"/>
                </a:solidFill>
              </a:defRPr>
            </a:lvl2pPr>
            <a:lvl3pPr marL="457200" indent="0">
              <a:lnSpc>
                <a:spcPct val="110000"/>
              </a:lnSpc>
              <a:buNone/>
              <a:defRPr sz="4800">
                <a:solidFill>
                  <a:srgbClr val="9F7667"/>
                </a:solidFill>
              </a:defRPr>
            </a:lvl3pPr>
            <a:lvl4pPr marL="685800" indent="0">
              <a:lnSpc>
                <a:spcPct val="110000"/>
              </a:lnSpc>
              <a:buNone/>
              <a:defRPr sz="4400">
                <a:solidFill>
                  <a:srgbClr val="9F7667"/>
                </a:solidFill>
              </a:defRPr>
            </a:lvl4pPr>
            <a:lvl5pPr marL="914400" indent="0">
              <a:lnSpc>
                <a:spcPct val="110000"/>
              </a:lnSpc>
              <a:buNone/>
              <a:defRPr sz="4000">
                <a:solidFill>
                  <a:srgbClr val="9F7667"/>
                </a:soli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8053865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2C1C6-C12C-5F94-C682-07955D0D1189}"/>
              </a:ext>
            </a:extLst>
          </p:cNvPr>
          <p:cNvSpPr txBox="1">
            <a:spLocks noGrp="1"/>
          </p:cNvSpPr>
          <p:nvPr>
            <p:ph type="title"/>
          </p:nvPr>
        </p:nvSpPr>
        <p:spPr>
          <a:xfrm>
            <a:off x="1618488" y="5376672"/>
            <a:ext cx="9079992" cy="466344"/>
          </a:xfrm>
        </p:spPr>
        <p:txBody>
          <a:bodyPr anchor="t"/>
          <a:lstStyle>
            <a:lvl1pPr>
              <a:lnSpc>
                <a:spcPct val="120000"/>
              </a:lnSpc>
              <a:defRPr sz="2200"/>
            </a:lvl1pPr>
          </a:lstStyle>
          <a:p>
            <a:pPr lvl="0"/>
            <a:r>
              <a:rPr lang="en-US"/>
              <a:t>Quote Author</a:t>
            </a:r>
          </a:p>
        </p:txBody>
      </p:sp>
      <p:sp>
        <p:nvSpPr>
          <p:cNvPr id="3" name="Date Placeholder 2">
            <a:extLst>
              <a:ext uri="{FF2B5EF4-FFF2-40B4-BE49-F238E27FC236}">
                <a16:creationId xmlns:a16="http://schemas.microsoft.com/office/drawing/2014/main" id="{5F43CFFB-C1B2-18EB-B49C-3811FFDE95BA}"/>
              </a:ext>
            </a:extLst>
          </p:cNvPr>
          <p:cNvSpPr txBox="1">
            <a:spLocks noGrp="1"/>
          </p:cNvSpPr>
          <p:nvPr>
            <p:ph type="dt" sz="half" idx="7"/>
          </p:nvPr>
        </p:nvSpPr>
        <p:spPr/>
        <p:txBody>
          <a:bodyPr/>
          <a:lstStyle>
            <a:lvl1pPr>
              <a:defRPr/>
            </a:lvl1pPr>
          </a:lstStyle>
          <a:p>
            <a:pPr lvl="0"/>
            <a:fld id="{37860662-E75D-4C87-8333-BAD20037D728}" type="datetime1">
              <a:rPr lang="en-US"/>
              <a:pPr lvl="0"/>
              <a:t>5/13/2026</a:t>
            </a:fld>
            <a:endParaRPr lang="en-US"/>
          </a:p>
        </p:txBody>
      </p:sp>
      <p:sp>
        <p:nvSpPr>
          <p:cNvPr id="4" name="Footer Placeholder 3">
            <a:extLst>
              <a:ext uri="{FF2B5EF4-FFF2-40B4-BE49-F238E27FC236}">
                <a16:creationId xmlns:a16="http://schemas.microsoft.com/office/drawing/2014/main" id="{AC9C65A6-E443-2238-8445-199CCF97BA3F}"/>
              </a:ext>
            </a:extLst>
          </p:cNvPr>
          <p:cNvSpPr txBox="1">
            <a:spLocks noGrp="1"/>
          </p:cNvSpPr>
          <p:nvPr>
            <p:ph type="ftr" sz="quarter" idx="9"/>
          </p:nvPr>
        </p:nvSpPr>
        <p:spPr/>
        <p:txBody>
          <a:bodyPr/>
          <a:lstStyle>
            <a:lvl1pPr>
              <a:defRPr/>
            </a:lvl1pPr>
          </a:lstStyle>
          <a:p>
            <a:pPr lvl="0"/>
            <a:r>
              <a:rPr lang="en-US"/>
              <a:t>Sample Footer Text</a:t>
            </a:r>
          </a:p>
        </p:txBody>
      </p:sp>
      <p:sp>
        <p:nvSpPr>
          <p:cNvPr id="5" name="Slide Number Placeholder 4">
            <a:extLst>
              <a:ext uri="{FF2B5EF4-FFF2-40B4-BE49-F238E27FC236}">
                <a16:creationId xmlns:a16="http://schemas.microsoft.com/office/drawing/2014/main" id="{621A613D-0D42-EB11-CBFE-D6599A0AD36C}"/>
              </a:ext>
            </a:extLst>
          </p:cNvPr>
          <p:cNvSpPr txBox="1">
            <a:spLocks noGrp="1"/>
          </p:cNvSpPr>
          <p:nvPr>
            <p:ph type="sldNum" sz="quarter" idx="8"/>
          </p:nvPr>
        </p:nvSpPr>
        <p:spPr/>
        <p:txBody>
          <a:bodyPr/>
          <a:lstStyle>
            <a:lvl1pPr>
              <a:defRPr/>
            </a:lvl1pPr>
          </a:lstStyle>
          <a:p>
            <a:pPr lvl="0"/>
            <a:fld id="{E3E72C7F-900C-40A7-97F7-33F8C2D5E130}" type="slidenum">
              <a:t>‹#›</a:t>
            </a:fld>
            <a:endParaRPr lang="en-US"/>
          </a:p>
        </p:txBody>
      </p:sp>
      <p:sp>
        <p:nvSpPr>
          <p:cNvPr id="6" name="Content Placeholder 6">
            <a:extLst>
              <a:ext uri="{FF2B5EF4-FFF2-40B4-BE49-F238E27FC236}">
                <a16:creationId xmlns:a16="http://schemas.microsoft.com/office/drawing/2014/main" id="{60D1EB6B-6CB5-EDED-C634-C8B71875D7B2}"/>
              </a:ext>
            </a:extLst>
          </p:cNvPr>
          <p:cNvSpPr txBox="1">
            <a:spLocks noGrp="1"/>
          </p:cNvSpPr>
          <p:nvPr>
            <p:ph idx="4294967295"/>
          </p:nvPr>
        </p:nvSpPr>
        <p:spPr>
          <a:xfrm>
            <a:off x="1499616" y="1527048"/>
            <a:ext cx="9198864" cy="2871216"/>
          </a:xfrm>
        </p:spPr>
        <p:txBody>
          <a:bodyPr anchor="ctr"/>
          <a:lstStyle>
            <a:lvl1pPr marL="137160" indent="-137160">
              <a:lnSpc>
                <a:spcPct val="110000"/>
              </a:lnSpc>
              <a:spcBef>
                <a:spcPts val="0"/>
              </a:spcBef>
              <a:buNone/>
              <a:defRPr sz="4000">
                <a:solidFill>
                  <a:srgbClr val="9F7667"/>
                </a:solidFill>
              </a:defRPr>
            </a:lvl1pPr>
          </a:lstStyle>
          <a:p>
            <a:pPr lvl="0"/>
            <a:r>
              <a:rPr lang="en-US"/>
              <a:t>Click to edit Quote</a:t>
            </a:r>
          </a:p>
        </p:txBody>
      </p:sp>
    </p:spTree>
    <p:extLst>
      <p:ext uri="{BB962C8B-B14F-4D97-AF65-F5344CB8AC3E}">
        <p14:creationId xmlns:p14="http://schemas.microsoft.com/office/powerpoint/2010/main" val="372175497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2" name="Freeform: Shape 5">
            <a:extLst>
              <a:ext uri="{FF2B5EF4-FFF2-40B4-BE49-F238E27FC236}">
                <a16:creationId xmlns:a16="http://schemas.microsoft.com/office/drawing/2014/main" id="{B14EF037-9044-F55F-9EF2-EEDABA51F51A}"/>
              </a:ext>
            </a:extLst>
          </p:cNvPr>
          <p:cNvSpPr/>
          <p:nvPr/>
        </p:nvSpPr>
        <p:spPr>
          <a:xfrm flipV="1">
            <a:off x="0" y="823828"/>
            <a:ext cx="11385605" cy="6034171"/>
          </a:xfrm>
          <a:custGeom>
            <a:avLst/>
            <a:gdLst>
              <a:gd name="f0" fmla="val 10800000"/>
              <a:gd name="f1" fmla="val 5400000"/>
              <a:gd name="f2" fmla="val 180"/>
              <a:gd name="f3" fmla="val w"/>
              <a:gd name="f4" fmla="val h"/>
              <a:gd name="f5" fmla="val 0"/>
              <a:gd name="f6" fmla="val 11385608"/>
              <a:gd name="f7" fmla="val 6034172"/>
              <a:gd name="f8" fmla="val 10969276"/>
              <a:gd name="f9" fmla="val 11199210"/>
              <a:gd name="f10" fmla="val 5847774"/>
              <a:gd name="f11" fmla="val 5617840"/>
              <a:gd name="f12" fmla="+- 0 0 -90"/>
              <a:gd name="f13" fmla="*/ f3 1 11385608"/>
              <a:gd name="f14" fmla="*/ f4 1 6034172"/>
              <a:gd name="f15" fmla="+- f7 0 f5"/>
              <a:gd name="f16" fmla="+- f6 0 f5"/>
              <a:gd name="f17" fmla="*/ f12 f0 1"/>
              <a:gd name="f18" fmla="*/ f16 1 11385608"/>
              <a:gd name="f19" fmla="*/ f15 1 6034172"/>
              <a:gd name="f20" fmla="*/ 0 f16 1"/>
              <a:gd name="f21" fmla="*/ 6034172 f15 1"/>
              <a:gd name="f22" fmla="*/ 10969276 f16 1"/>
              <a:gd name="f23" fmla="*/ 11385608 f16 1"/>
              <a:gd name="f24" fmla="*/ 5617840 f15 1"/>
              <a:gd name="f25" fmla="*/ 0 f15 1"/>
              <a:gd name="f26" fmla="*/ f17 1 f2"/>
              <a:gd name="f27" fmla="*/ f20 1 11385608"/>
              <a:gd name="f28" fmla="*/ f21 1 6034172"/>
              <a:gd name="f29" fmla="*/ f22 1 11385608"/>
              <a:gd name="f30" fmla="*/ f23 1 11385608"/>
              <a:gd name="f31" fmla="*/ f24 1 6034172"/>
              <a:gd name="f32" fmla="*/ f25 1 603417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9"/>
              <a:gd name="f44" fmla="*/ f33 f13 1"/>
              <a:gd name="f45" fmla="*/ f34 f13 1"/>
              <a:gd name="f46" fmla="*/ f36 f14 1"/>
              <a:gd name="f47" fmla="*/ f35 f14 1"/>
              <a:gd name="f48" fmla="*/ f38 f13 1"/>
              <a:gd name="f49" fmla="*/ f39 f14 1"/>
              <a:gd name="f50" fmla="*/ f40 f13 1"/>
              <a:gd name="f51" fmla="*/ f41 f13 1"/>
              <a:gd name="f52" fmla="*/ f42 f14 1"/>
              <a:gd name="f53" fmla="*/ f43 f14 1"/>
            </a:gdLst>
            <a:ahLst/>
            <a:cxnLst>
              <a:cxn ang="3cd4">
                <a:pos x="hc" y="t"/>
              </a:cxn>
              <a:cxn ang="0">
                <a:pos x="r" y="vc"/>
              </a:cxn>
              <a:cxn ang="cd4">
                <a:pos x="hc" y="b"/>
              </a:cxn>
              <a:cxn ang="cd2">
                <a:pos x="l" y="vc"/>
              </a:cxn>
              <a:cxn ang="f37">
                <a:pos x="f48" y="f49"/>
              </a:cxn>
              <a:cxn ang="f37">
                <a:pos x="f50" y="f49"/>
              </a:cxn>
              <a:cxn ang="f37">
                <a:pos x="f51" y="f52"/>
              </a:cxn>
              <a:cxn ang="f37">
                <a:pos x="f51" y="f53"/>
              </a:cxn>
              <a:cxn ang="f37">
                <a:pos x="f48" y="f53"/>
              </a:cxn>
            </a:cxnLst>
            <a:rect l="f44" t="f47" r="f45" b="f46"/>
            <a:pathLst>
              <a:path w="11385608" h="6034172">
                <a:moveTo>
                  <a:pt x="f5" y="f7"/>
                </a:moveTo>
                <a:lnTo>
                  <a:pt x="f8" y="f7"/>
                </a:lnTo>
                <a:cubicBezTo>
                  <a:pt x="f9" y="f7"/>
                  <a:pt x="f6" y="f10"/>
                  <a:pt x="f6" y="f11"/>
                </a:cubicBezTo>
                <a:lnTo>
                  <a:pt x="f6" y="f5"/>
                </a:lnTo>
                <a:lnTo>
                  <a:pt x="f5" y="f5"/>
                </a:lnTo>
                <a:close/>
              </a:path>
            </a:pathLst>
          </a:custGeom>
          <a:solidFill>
            <a:srgbClr val="F0EB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0EDE6"/>
              </a:solidFill>
              <a:uFillTx/>
              <a:latin typeface="Neue Haas Grotesk Text Pro"/>
            </a:endParaRPr>
          </a:p>
        </p:txBody>
      </p:sp>
      <p:sp>
        <p:nvSpPr>
          <p:cNvPr id="3" name="Title 1">
            <a:extLst>
              <a:ext uri="{FF2B5EF4-FFF2-40B4-BE49-F238E27FC236}">
                <a16:creationId xmlns:a16="http://schemas.microsoft.com/office/drawing/2014/main" id="{BA0AF314-3630-4C12-FB65-A96AD715ADA9}"/>
              </a:ext>
            </a:extLst>
          </p:cNvPr>
          <p:cNvSpPr txBox="1">
            <a:spLocks noGrp="1"/>
          </p:cNvSpPr>
          <p:nvPr>
            <p:ph type="title"/>
          </p:nvPr>
        </p:nvSpPr>
        <p:spPr>
          <a:xfrm>
            <a:off x="566928" y="5148072"/>
            <a:ext cx="8366760" cy="1188720"/>
          </a:xfrm>
        </p:spPr>
        <p:txBody>
          <a:bodyPr anchor="ctr"/>
          <a:lstStyle>
            <a:lvl1pPr>
              <a:lnSpc>
                <a:spcPct val="120000"/>
              </a:lnSpc>
              <a:defRPr sz="1800" b="1"/>
            </a:lvl1pPr>
          </a:lstStyle>
          <a:p>
            <a:pPr lvl="0"/>
            <a:r>
              <a:rPr lang="en-US"/>
              <a:t>Quote Author</a:t>
            </a:r>
          </a:p>
        </p:txBody>
      </p:sp>
      <p:sp>
        <p:nvSpPr>
          <p:cNvPr id="4" name="Date Placeholder 2">
            <a:extLst>
              <a:ext uri="{FF2B5EF4-FFF2-40B4-BE49-F238E27FC236}">
                <a16:creationId xmlns:a16="http://schemas.microsoft.com/office/drawing/2014/main" id="{3BFD3E3D-1C49-BDB5-51D6-EBA578ADB2B1}"/>
              </a:ext>
            </a:extLst>
          </p:cNvPr>
          <p:cNvSpPr txBox="1">
            <a:spLocks noGrp="1"/>
          </p:cNvSpPr>
          <p:nvPr>
            <p:ph type="dt" sz="half" idx="7"/>
          </p:nvPr>
        </p:nvSpPr>
        <p:spPr/>
        <p:txBody>
          <a:bodyPr/>
          <a:lstStyle>
            <a:lvl1pPr>
              <a:defRPr/>
            </a:lvl1pPr>
          </a:lstStyle>
          <a:p>
            <a:pPr lvl="0"/>
            <a:fld id="{9FD30A3C-081F-4852-A3C8-0983CD70A693}" type="datetime1">
              <a:rPr lang="en-US"/>
              <a:pPr lvl="0"/>
              <a:t>5/13/2026</a:t>
            </a:fld>
            <a:endParaRPr lang="en-US"/>
          </a:p>
        </p:txBody>
      </p:sp>
      <p:sp>
        <p:nvSpPr>
          <p:cNvPr id="5" name="Footer Placeholder 3">
            <a:extLst>
              <a:ext uri="{FF2B5EF4-FFF2-40B4-BE49-F238E27FC236}">
                <a16:creationId xmlns:a16="http://schemas.microsoft.com/office/drawing/2014/main" id="{59896744-134E-3C78-1EB5-66DE2D8326BB}"/>
              </a:ext>
            </a:extLst>
          </p:cNvPr>
          <p:cNvSpPr txBox="1">
            <a:spLocks noGrp="1"/>
          </p:cNvSpPr>
          <p:nvPr>
            <p:ph type="ftr" sz="quarter" idx="9"/>
          </p:nvPr>
        </p:nvSpPr>
        <p:spPr>
          <a:xfrm>
            <a:off x="8668512" y="6492240"/>
            <a:ext cx="2660903" cy="338328"/>
          </a:xfrm>
        </p:spPr>
        <p:txBody>
          <a:bodyPr/>
          <a:lstStyle>
            <a:lvl1pPr>
              <a:defRPr/>
            </a:lvl1pPr>
          </a:lstStyle>
          <a:p>
            <a:pPr lvl="0"/>
            <a:r>
              <a:rPr lang="en-US"/>
              <a:t>Sample Footer Text</a:t>
            </a:r>
          </a:p>
        </p:txBody>
      </p:sp>
      <p:sp>
        <p:nvSpPr>
          <p:cNvPr id="6" name="Slide Number Placeholder 4">
            <a:extLst>
              <a:ext uri="{FF2B5EF4-FFF2-40B4-BE49-F238E27FC236}">
                <a16:creationId xmlns:a16="http://schemas.microsoft.com/office/drawing/2014/main" id="{52A149CB-9CEB-CEA4-3745-218CA323A3CE}"/>
              </a:ext>
            </a:extLst>
          </p:cNvPr>
          <p:cNvSpPr txBox="1">
            <a:spLocks noGrp="1"/>
          </p:cNvSpPr>
          <p:nvPr>
            <p:ph type="sldNum" sz="quarter" idx="8"/>
          </p:nvPr>
        </p:nvSpPr>
        <p:spPr>
          <a:xfrm>
            <a:off x="11420856" y="6492240"/>
            <a:ext cx="457200" cy="338328"/>
          </a:xfrm>
        </p:spPr>
        <p:txBody>
          <a:bodyPr/>
          <a:lstStyle>
            <a:lvl1pPr>
              <a:defRPr/>
            </a:lvl1pPr>
          </a:lstStyle>
          <a:p>
            <a:pPr lvl="0"/>
            <a:fld id="{5A674D61-C88A-4EBA-BB4A-A5C3EED0FE04}" type="slidenum">
              <a:t>‹#›</a:t>
            </a:fld>
            <a:endParaRPr lang="en-US"/>
          </a:p>
        </p:txBody>
      </p:sp>
      <p:sp>
        <p:nvSpPr>
          <p:cNvPr id="7" name="Content Placeholder 6">
            <a:extLst>
              <a:ext uri="{FF2B5EF4-FFF2-40B4-BE49-F238E27FC236}">
                <a16:creationId xmlns:a16="http://schemas.microsoft.com/office/drawing/2014/main" id="{955E572E-BF1F-88DC-53EA-3DA5CC5CA0C8}"/>
              </a:ext>
            </a:extLst>
          </p:cNvPr>
          <p:cNvSpPr txBox="1">
            <a:spLocks noGrp="1"/>
          </p:cNvSpPr>
          <p:nvPr>
            <p:ph idx="4294967295"/>
          </p:nvPr>
        </p:nvSpPr>
        <p:spPr>
          <a:xfrm>
            <a:off x="429768" y="1783080"/>
            <a:ext cx="8503920" cy="3209544"/>
          </a:xfrm>
        </p:spPr>
        <p:txBody>
          <a:bodyPr/>
          <a:lstStyle>
            <a:lvl1pPr marL="137160" indent="-137160">
              <a:lnSpc>
                <a:spcPct val="100000"/>
              </a:lnSpc>
              <a:spcBef>
                <a:spcPts val="0"/>
              </a:spcBef>
              <a:buNone/>
              <a:defRPr sz="4000">
                <a:solidFill>
                  <a:srgbClr val="9F7667"/>
                </a:solidFill>
              </a:defRPr>
            </a:lvl1pPr>
          </a:lstStyle>
          <a:p>
            <a:pPr lvl="0"/>
            <a:r>
              <a:rPr lang="en-US"/>
              <a:t>Click to edit Quote</a:t>
            </a:r>
          </a:p>
        </p:txBody>
      </p:sp>
    </p:spTree>
    <p:extLst>
      <p:ext uri="{BB962C8B-B14F-4D97-AF65-F5344CB8AC3E}">
        <p14:creationId xmlns:p14="http://schemas.microsoft.com/office/powerpoint/2010/main" val="217582816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0C5A06EE-4BA1-BFC9-65C5-81404CCC3691}"/>
              </a:ext>
            </a:extLst>
          </p:cNvPr>
          <p:cNvSpPr/>
          <p:nvPr/>
        </p:nvSpPr>
        <p:spPr>
          <a:xfrm>
            <a:off x="0" y="0"/>
            <a:ext cx="11385605" cy="5084064"/>
          </a:xfrm>
          <a:custGeom>
            <a:avLst/>
            <a:gdLst>
              <a:gd name="f0" fmla="val 10800000"/>
              <a:gd name="f1" fmla="val 5400000"/>
              <a:gd name="f2" fmla="val 180"/>
              <a:gd name="f3" fmla="val w"/>
              <a:gd name="f4" fmla="val h"/>
              <a:gd name="f5" fmla="val 0"/>
              <a:gd name="f6" fmla="val 11385608"/>
              <a:gd name="f7" fmla="val 5084064"/>
              <a:gd name="f8" fmla="val 4562110"/>
              <a:gd name="f9" fmla="val 4850377"/>
              <a:gd name="f10" fmla="val 11151922"/>
              <a:gd name="f11" fmla="val 10863655"/>
              <a:gd name="f12" fmla="+- 0 0 -90"/>
              <a:gd name="f13" fmla="*/ f3 1 11385608"/>
              <a:gd name="f14" fmla="*/ f4 1 5084064"/>
              <a:gd name="f15" fmla="+- f7 0 f5"/>
              <a:gd name="f16" fmla="+- f6 0 f5"/>
              <a:gd name="f17" fmla="*/ f12 f0 1"/>
              <a:gd name="f18" fmla="*/ f16 1 11385608"/>
              <a:gd name="f19" fmla="*/ f15 1 5084064"/>
              <a:gd name="f20" fmla="*/ 0 f16 1"/>
              <a:gd name="f21" fmla="*/ 0 f15 1"/>
              <a:gd name="f22" fmla="*/ 11385608 f16 1"/>
              <a:gd name="f23" fmla="*/ 4562110 f15 1"/>
              <a:gd name="f24" fmla="*/ 10863655 f16 1"/>
              <a:gd name="f25" fmla="*/ 5084064 f15 1"/>
              <a:gd name="f26" fmla="*/ f17 1 f2"/>
              <a:gd name="f27" fmla="*/ f20 1 11385608"/>
              <a:gd name="f28" fmla="*/ f21 1 5084064"/>
              <a:gd name="f29" fmla="*/ f22 1 11385608"/>
              <a:gd name="f30" fmla="*/ f23 1 5084064"/>
              <a:gd name="f31" fmla="*/ f24 1 11385608"/>
              <a:gd name="f32" fmla="*/ f25 1 5084064"/>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49"/>
              </a:cxn>
              <a:cxn ang="f37">
                <a:pos x="f50" y="f51"/>
              </a:cxn>
              <a:cxn ang="f37">
                <a:pos x="f52" y="f53"/>
              </a:cxn>
              <a:cxn ang="f37">
                <a:pos x="f48" y="f53"/>
              </a:cxn>
            </a:cxnLst>
            <a:rect l="f44" t="f47" r="f45" b="f46"/>
            <a:pathLst>
              <a:path w="11385608" h="5084064">
                <a:moveTo>
                  <a:pt x="f5" y="f5"/>
                </a:moveTo>
                <a:lnTo>
                  <a:pt x="f6" y="f5"/>
                </a:lnTo>
                <a:lnTo>
                  <a:pt x="f6" y="f8"/>
                </a:lnTo>
                <a:cubicBezTo>
                  <a:pt x="f6" y="f9"/>
                  <a:pt x="f10" y="f7"/>
                  <a:pt x="f11" y="f7"/>
                </a:cubicBezTo>
                <a:lnTo>
                  <a:pt x="f5" y="f7"/>
                </a:lnTo>
                <a:close/>
              </a:path>
            </a:pathLst>
          </a:custGeom>
          <a:solidFill>
            <a:srgbClr val="F0EB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0EDE6"/>
              </a:solidFill>
              <a:uFillTx/>
              <a:latin typeface="Neue Haas Grotesk Text Pro"/>
            </a:endParaRPr>
          </a:p>
        </p:txBody>
      </p:sp>
      <p:sp>
        <p:nvSpPr>
          <p:cNvPr id="3" name="Title 1">
            <a:extLst>
              <a:ext uri="{FF2B5EF4-FFF2-40B4-BE49-F238E27FC236}">
                <a16:creationId xmlns:a16="http://schemas.microsoft.com/office/drawing/2014/main" id="{D40CF491-69AF-322D-6131-40A35A981398}"/>
              </a:ext>
            </a:extLst>
          </p:cNvPr>
          <p:cNvSpPr txBox="1">
            <a:spLocks noGrp="1"/>
          </p:cNvSpPr>
          <p:nvPr>
            <p:ph type="title"/>
          </p:nvPr>
        </p:nvSpPr>
        <p:spPr>
          <a:xfrm>
            <a:off x="566928" y="5449824"/>
            <a:ext cx="9546336" cy="905256"/>
          </a:xfrm>
        </p:spPr>
        <p:txBody>
          <a:bodyPr anchor="ctr"/>
          <a:lstStyle>
            <a:lvl1pPr>
              <a:lnSpc>
                <a:spcPct val="120000"/>
              </a:lnSpc>
              <a:defRPr sz="1800" b="1"/>
            </a:lvl1pPr>
          </a:lstStyle>
          <a:p>
            <a:pPr lvl="0"/>
            <a:r>
              <a:rPr lang="en-US"/>
              <a:t>Quote Author</a:t>
            </a:r>
          </a:p>
        </p:txBody>
      </p:sp>
      <p:sp>
        <p:nvSpPr>
          <p:cNvPr id="4" name="Date Placeholder 2">
            <a:extLst>
              <a:ext uri="{FF2B5EF4-FFF2-40B4-BE49-F238E27FC236}">
                <a16:creationId xmlns:a16="http://schemas.microsoft.com/office/drawing/2014/main" id="{80E3C3B2-FC21-D488-1743-BB9D665DCA48}"/>
              </a:ext>
            </a:extLst>
          </p:cNvPr>
          <p:cNvSpPr txBox="1">
            <a:spLocks noGrp="1"/>
          </p:cNvSpPr>
          <p:nvPr>
            <p:ph type="dt" sz="half" idx="7"/>
          </p:nvPr>
        </p:nvSpPr>
        <p:spPr/>
        <p:txBody>
          <a:bodyPr/>
          <a:lstStyle>
            <a:lvl1pPr>
              <a:defRPr/>
            </a:lvl1pPr>
          </a:lstStyle>
          <a:p>
            <a:pPr lvl="0"/>
            <a:fld id="{186D63E8-4469-4174-82FA-1A1EF317B6F0}" type="datetime1">
              <a:rPr lang="en-US"/>
              <a:pPr lvl="0"/>
              <a:t>5/13/2026</a:t>
            </a:fld>
            <a:endParaRPr lang="en-US"/>
          </a:p>
        </p:txBody>
      </p:sp>
      <p:sp>
        <p:nvSpPr>
          <p:cNvPr id="5" name="Footer Placeholder 3">
            <a:extLst>
              <a:ext uri="{FF2B5EF4-FFF2-40B4-BE49-F238E27FC236}">
                <a16:creationId xmlns:a16="http://schemas.microsoft.com/office/drawing/2014/main" id="{D1BEF964-6B3C-CF66-D41E-B42D5A0FE553}"/>
              </a:ext>
            </a:extLst>
          </p:cNvPr>
          <p:cNvSpPr txBox="1">
            <a:spLocks noGrp="1"/>
          </p:cNvSpPr>
          <p:nvPr>
            <p:ph type="ftr" sz="quarter" idx="9"/>
          </p:nvPr>
        </p:nvSpPr>
        <p:spPr>
          <a:xfrm>
            <a:off x="8668512" y="6492240"/>
            <a:ext cx="2660903" cy="338328"/>
          </a:xfrm>
        </p:spPr>
        <p:txBody>
          <a:bodyPr/>
          <a:lstStyle>
            <a:lvl1pPr>
              <a:defRPr/>
            </a:lvl1pPr>
          </a:lstStyle>
          <a:p>
            <a:pPr lvl="0"/>
            <a:r>
              <a:rPr lang="en-US"/>
              <a:t>Sample Footer Text</a:t>
            </a:r>
          </a:p>
        </p:txBody>
      </p:sp>
      <p:sp>
        <p:nvSpPr>
          <p:cNvPr id="6" name="Slide Number Placeholder 4">
            <a:extLst>
              <a:ext uri="{FF2B5EF4-FFF2-40B4-BE49-F238E27FC236}">
                <a16:creationId xmlns:a16="http://schemas.microsoft.com/office/drawing/2014/main" id="{10CF3F2E-1A96-6E07-0D13-3641DA77407F}"/>
              </a:ext>
            </a:extLst>
          </p:cNvPr>
          <p:cNvSpPr txBox="1">
            <a:spLocks noGrp="1"/>
          </p:cNvSpPr>
          <p:nvPr>
            <p:ph type="sldNum" sz="quarter" idx="8"/>
          </p:nvPr>
        </p:nvSpPr>
        <p:spPr>
          <a:xfrm>
            <a:off x="11420856" y="6492240"/>
            <a:ext cx="457200" cy="338328"/>
          </a:xfrm>
        </p:spPr>
        <p:txBody>
          <a:bodyPr/>
          <a:lstStyle>
            <a:lvl1pPr>
              <a:defRPr/>
            </a:lvl1pPr>
          </a:lstStyle>
          <a:p>
            <a:pPr lvl="0"/>
            <a:fld id="{7AE9A3AD-358F-44D1-832C-861FDD47E855}" type="slidenum">
              <a:t>‹#›</a:t>
            </a:fld>
            <a:endParaRPr lang="en-US"/>
          </a:p>
        </p:txBody>
      </p:sp>
      <p:sp>
        <p:nvSpPr>
          <p:cNvPr id="7" name="Content Placeholder 6">
            <a:extLst>
              <a:ext uri="{FF2B5EF4-FFF2-40B4-BE49-F238E27FC236}">
                <a16:creationId xmlns:a16="http://schemas.microsoft.com/office/drawing/2014/main" id="{4DB91248-83C5-4833-68B6-A5B7519AB60B}"/>
              </a:ext>
            </a:extLst>
          </p:cNvPr>
          <p:cNvSpPr txBox="1">
            <a:spLocks noGrp="1"/>
          </p:cNvSpPr>
          <p:nvPr>
            <p:ph idx="4294967295"/>
          </p:nvPr>
        </p:nvSpPr>
        <p:spPr>
          <a:xfrm>
            <a:off x="429768" y="530352"/>
            <a:ext cx="9683496" cy="3950207"/>
          </a:xfrm>
        </p:spPr>
        <p:txBody>
          <a:bodyPr anchor="ctr"/>
          <a:lstStyle>
            <a:lvl1pPr marL="137160" indent="-137160">
              <a:lnSpc>
                <a:spcPct val="110000"/>
              </a:lnSpc>
              <a:spcBef>
                <a:spcPts val="0"/>
              </a:spcBef>
              <a:buNone/>
              <a:defRPr sz="4400">
                <a:solidFill>
                  <a:srgbClr val="9F7667"/>
                </a:solidFill>
              </a:defRPr>
            </a:lvl1pPr>
          </a:lstStyle>
          <a:p>
            <a:pPr lvl="0"/>
            <a:r>
              <a:rPr lang="en-US"/>
              <a:t>Click to edit Quote</a:t>
            </a:r>
          </a:p>
        </p:txBody>
      </p:sp>
    </p:spTree>
    <p:extLst>
      <p:ext uri="{BB962C8B-B14F-4D97-AF65-F5344CB8AC3E}">
        <p14:creationId xmlns:p14="http://schemas.microsoft.com/office/powerpoint/2010/main" val="353986357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4">
    <p:bg>
      <p:bgPr>
        <a:solidFill>
          <a:srgbClr val="F0EBE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52DE-A228-845E-1CA8-706E128F97DA}"/>
              </a:ext>
            </a:extLst>
          </p:cNvPr>
          <p:cNvSpPr txBox="1">
            <a:spLocks noGrp="1"/>
          </p:cNvSpPr>
          <p:nvPr>
            <p:ph type="title"/>
          </p:nvPr>
        </p:nvSpPr>
        <p:spPr>
          <a:xfrm>
            <a:off x="557784" y="4965192"/>
            <a:ext cx="8339327" cy="1289304"/>
          </a:xfrm>
        </p:spPr>
        <p:txBody>
          <a:bodyPr anchor="ctr"/>
          <a:lstStyle>
            <a:lvl1pPr>
              <a:lnSpc>
                <a:spcPct val="120000"/>
              </a:lnSpc>
              <a:defRPr sz="1800"/>
            </a:lvl1pPr>
          </a:lstStyle>
          <a:p>
            <a:pPr lvl="0"/>
            <a:r>
              <a:rPr lang="en-US"/>
              <a:t>Quote Author</a:t>
            </a:r>
          </a:p>
        </p:txBody>
      </p:sp>
      <p:sp>
        <p:nvSpPr>
          <p:cNvPr id="3" name="Content Placeholder 6">
            <a:extLst>
              <a:ext uri="{FF2B5EF4-FFF2-40B4-BE49-F238E27FC236}">
                <a16:creationId xmlns:a16="http://schemas.microsoft.com/office/drawing/2014/main" id="{41B26395-1AB5-DC96-8996-179C4A178F97}"/>
              </a:ext>
            </a:extLst>
          </p:cNvPr>
          <p:cNvSpPr txBox="1">
            <a:spLocks noGrp="1"/>
          </p:cNvSpPr>
          <p:nvPr>
            <p:ph idx="4294967295"/>
          </p:nvPr>
        </p:nvSpPr>
        <p:spPr>
          <a:xfrm>
            <a:off x="429768" y="1033272"/>
            <a:ext cx="8467344" cy="3931920"/>
          </a:xfrm>
        </p:spPr>
        <p:txBody>
          <a:bodyPr anchor="b"/>
          <a:lstStyle>
            <a:lvl1pPr marL="137160" indent="-137160">
              <a:lnSpc>
                <a:spcPct val="110000"/>
              </a:lnSpc>
              <a:spcBef>
                <a:spcPts val="0"/>
              </a:spcBef>
              <a:buNone/>
              <a:defRPr sz="4400">
                <a:solidFill>
                  <a:srgbClr val="9F7667"/>
                </a:solidFill>
              </a:defRPr>
            </a:lvl1pPr>
          </a:lstStyle>
          <a:p>
            <a:pPr lvl="0"/>
            <a:r>
              <a:rPr lang="en-US"/>
              <a:t>Click to edit Quote</a:t>
            </a:r>
          </a:p>
        </p:txBody>
      </p:sp>
      <p:sp>
        <p:nvSpPr>
          <p:cNvPr id="4" name="Date Placeholder 5">
            <a:extLst>
              <a:ext uri="{FF2B5EF4-FFF2-40B4-BE49-F238E27FC236}">
                <a16:creationId xmlns:a16="http://schemas.microsoft.com/office/drawing/2014/main" id="{99DB51F8-51CD-5D5E-6BC7-574DFF6A500A}"/>
              </a:ext>
            </a:extLst>
          </p:cNvPr>
          <p:cNvSpPr txBox="1">
            <a:spLocks noGrp="1"/>
          </p:cNvSpPr>
          <p:nvPr>
            <p:ph type="dt" sz="half" idx="7"/>
          </p:nvPr>
        </p:nvSpPr>
        <p:spPr/>
        <p:txBody>
          <a:bodyPr/>
          <a:lstStyle>
            <a:lvl1pPr>
              <a:defRPr/>
            </a:lvl1pPr>
          </a:lstStyle>
          <a:p>
            <a:pPr lvl="0"/>
            <a:fld id="{9240BF98-795F-4F29-8618-D9BB944221BA}" type="datetime1">
              <a:rPr lang="en-US"/>
              <a:pPr lvl="0"/>
              <a:t>5/13/2026</a:t>
            </a:fld>
            <a:endParaRPr lang="en-US"/>
          </a:p>
        </p:txBody>
      </p:sp>
      <p:sp>
        <p:nvSpPr>
          <p:cNvPr id="5" name="Footer Placeholder 8">
            <a:extLst>
              <a:ext uri="{FF2B5EF4-FFF2-40B4-BE49-F238E27FC236}">
                <a16:creationId xmlns:a16="http://schemas.microsoft.com/office/drawing/2014/main" id="{9A954C22-72B7-88C1-5724-92B3103A47EF}"/>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9">
            <a:extLst>
              <a:ext uri="{FF2B5EF4-FFF2-40B4-BE49-F238E27FC236}">
                <a16:creationId xmlns:a16="http://schemas.microsoft.com/office/drawing/2014/main" id="{364C0FA6-F61D-521D-13A4-F5F408C00B62}"/>
              </a:ext>
            </a:extLst>
          </p:cNvPr>
          <p:cNvSpPr txBox="1">
            <a:spLocks noGrp="1"/>
          </p:cNvSpPr>
          <p:nvPr>
            <p:ph type="sldNum" sz="quarter" idx="8"/>
          </p:nvPr>
        </p:nvSpPr>
        <p:spPr/>
        <p:txBody>
          <a:bodyPr/>
          <a:lstStyle>
            <a:lvl1pPr>
              <a:defRPr/>
            </a:lvl1pPr>
          </a:lstStyle>
          <a:p>
            <a:pPr lvl="0"/>
            <a:fld id="{731D9938-368D-45CD-AB67-B02962B477C2}" type="slidenum">
              <a:t>‹#›</a:t>
            </a:fld>
            <a:endParaRPr lang="en-US"/>
          </a:p>
        </p:txBody>
      </p:sp>
    </p:spTree>
    <p:extLst>
      <p:ext uri="{BB962C8B-B14F-4D97-AF65-F5344CB8AC3E}">
        <p14:creationId xmlns:p14="http://schemas.microsoft.com/office/powerpoint/2010/main" val="156523864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DF43B-6F72-6D86-FAFE-8608AA7ACA01}"/>
              </a:ext>
            </a:extLst>
          </p:cNvPr>
          <p:cNvSpPr txBox="1">
            <a:spLocks noGrp="1"/>
          </p:cNvSpPr>
          <p:nvPr>
            <p:ph type="title"/>
          </p:nvPr>
        </p:nvSpPr>
        <p:spPr>
          <a:xfrm>
            <a:off x="429768" y="294244"/>
            <a:ext cx="11164824" cy="958483"/>
          </a:xfrm>
        </p:spPr>
        <p:txBody>
          <a:bodyPr/>
          <a:lstStyle>
            <a:lvl1pPr>
              <a:defRPr/>
            </a:lvl1pPr>
          </a:lstStyle>
          <a:p>
            <a:pPr lvl="0"/>
            <a:r>
              <a:rPr lang="en-US"/>
              <a:t>Click to edit Master title style</a:t>
            </a:r>
          </a:p>
        </p:txBody>
      </p:sp>
      <p:sp>
        <p:nvSpPr>
          <p:cNvPr id="3" name="Text Placeholder 8">
            <a:extLst>
              <a:ext uri="{FF2B5EF4-FFF2-40B4-BE49-F238E27FC236}">
                <a16:creationId xmlns:a16="http://schemas.microsoft.com/office/drawing/2014/main" id="{DFBF6274-42EF-C3CA-4127-369A515CE411}"/>
              </a:ext>
            </a:extLst>
          </p:cNvPr>
          <p:cNvSpPr txBox="1">
            <a:spLocks noGrp="1"/>
          </p:cNvSpPr>
          <p:nvPr>
            <p:ph type="body" idx="4294967295"/>
          </p:nvPr>
        </p:nvSpPr>
        <p:spPr>
          <a:xfrm>
            <a:off x="429768" y="2020824"/>
            <a:ext cx="5212208" cy="428472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10">
            <a:extLst>
              <a:ext uri="{FF2B5EF4-FFF2-40B4-BE49-F238E27FC236}">
                <a16:creationId xmlns:a16="http://schemas.microsoft.com/office/drawing/2014/main" id="{062814B6-D595-9268-933E-8FF40B775D6B}"/>
              </a:ext>
            </a:extLst>
          </p:cNvPr>
          <p:cNvSpPr txBox="1">
            <a:spLocks noGrp="1"/>
          </p:cNvSpPr>
          <p:nvPr>
            <p:ph type="body" idx="4294967295"/>
          </p:nvPr>
        </p:nvSpPr>
        <p:spPr>
          <a:xfrm>
            <a:off x="6381625" y="2020824"/>
            <a:ext cx="5212208" cy="428472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1E0362C-8EF1-AAB4-5422-EC4131FFD307}"/>
              </a:ext>
            </a:extLst>
          </p:cNvPr>
          <p:cNvSpPr txBox="1">
            <a:spLocks noGrp="1"/>
          </p:cNvSpPr>
          <p:nvPr>
            <p:ph type="dt" sz="half" idx="7"/>
          </p:nvPr>
        </p:nvSpPr>
        <p:spPr/>
        <p:txBody>
          <a:bodyPr/>
          <a:lstStyle>
            <a:lvl1pPr>
              <a:defRPr/>
            </a:lvl1pPr>
          </a:lstStyle>
          <a:p>
            <a:pPr lvl="0"/>
            <a:fld id="{CDECCEF2-E2B9-4F1D-AA90-5EEA25B5B4FB}" type="datetime1">
              <a:rPr lang="en-US"/>
              <a:pPr lvl="0"/>
              <a:t>5/13/2026</a:t>
            </a:fld>
            <a:endParaRPr lang="en-US"/>
          </a:p>
        </p:txBody>
      </p:sp>
      <p:sp>
        <p:nvSpPr>
          <p:cNvPr id="6" name="Footer Placeholder 5">
            <a:extLst>
              <a:ext uri="{FF2B5EF4-FFF2-40B4-BE49-F238E27FC236}">
                <a16:creationId xmlns:a16="http://schemas.microsoft.com/office/drawing/2014/main" id="{3C27D22E-A791-58AF-202B-DC507E5FA0AE}"/>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EA73DBB5-859A-C556-2AA9-A03A48680C98}"/>
              </a:ext>
            </a:extLst>
          </p:cNvPr>
          <p:cNvSpPr txBox="1">
            <a:spLocks noGrp="1"/>
          </p:cNvSpPr>
          <p:nvPr>
            <p:ph type="sldNum" sz="quarter" idx="8"/>
          </p:nvPr>
        </p:nvSpPr>
        <p:spPr/>
        <p:txBody>
          <a:bodyPr/>
          <a:lstStyle>
            <a:lvl1pPr>
              <a:defRPr/>
            </a:lvl1pPr>
          </a:lstStyle>
          <a:p>
            <a:pPr lvl="0"/>
            <a:fld id="{78AA9ED6-DFDE-4A59-AF49-4FACE1B45DDF}" type="slidenum">
              <a:t>‹#›</a:t>
            </a:fld>
            <a:endParaRPr lang="en-US"/>
          </a:p>
        </p:txBody>
      </p:sp>
    </p:spTree>
    <p:extLst>
      <p:ext uri="{BB962C8B-B14F-4D97-AF65-F5344CB8AC3E}">
        <p14:creationId xmlns:p14="http://schemas.microsoft.com/office/powerpoint/2010/main" val="12702808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1788E-64E0-5E1F-4C24-A4C74DEF85B2}"/>
              </a:ext>
            </a:extLst>
          </p:cNvPr>
          <p:cNvSpPr txBox="1">
            <a:spLocks noGrp="1"/>
          </p:cNvSpPr>
          <p:nvPr>
            <p:ph type="title"/>
          </p:nvPr>
        </p:nvSpPr>
        <p:spPr>
          <a:xfrm>
            <a:off x="429768" y="276167"/>
            <a:ext cx="11164824" cy="976560"/>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432364CD-7843-53B7-F0E4-73A95FF2E8CC}"/>
              </a:ext>
            </a:extLst>
          </p:cNvPr>
          <p:cNvSpPr txBox="1">
            <a:spLocks noGrp="1"/>
          </p:cNvSpPr>
          <p:nvPr>
            <p:ph type="body" idx="4294967295"/>
          </p:nvPr>
        </p:nvSpPr>
        <p:spPr>
          <a:xfrm>
            <a:off x="429768" y="1380744"/>
            <a:ext cx="5212080" cy="559832"/>
          </a:xfrm>
        </p:spPr>
        <p:txBody>
          <a:bodyPr anchor="b"/>
          <a:lstStyle>
            <a:lvl1pPr marL="0" indent="0">
              <a:lnSpc>
                <a:spcPct val="90000"/>
              </a:lnSpc>
              <a:buNone/>
              <a:defRPr sz="2000" b="1" cap="all"/>
            </a:lvl1pPr>
          </a:lstStyle>
          <a:p>
            <a:pPr lvl="0"/>
            <a:r>
              <a:rPr lang="en-US"/>
              <a:t>Click to edit Master text styles</a:t>
            </a:r>
          </a:p>
        </p:txBody>
      </p:sp>
      <p:sp>
        <p:nvSpPr>
          <p:cNvPr id="4" name="Text Placeholder 10">
            <a:extLst>
              <a:ext uri="{FF2B5EF4-FFF2-40B4-BE49-F238E27FC236}">
                <a16:creationId xmlns:a16="http://schemas.microsoft.com/office/drawing/2014/main" id="{5672FC17-62FC-691F-CED1-26EC668EDBFE}"/>
              </a:ext>
            </a:extLst>
          </p:cNvPr>
          <p:cNvSpPr txBox="1">
            <a:spLocks noGrp="1"/>
          </p:cNvSpPr>
          <p:nvPr>
            <p:ph type="body" idx="4294967295"/>
          </p:nvPr>
        </p:nvSpPr>
        <p:spPr>
          <a:xfrm>
            <a:off x="430216" y="2021134"/>
            <a:ext cx="5211759" cy="434315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2866295-668A-3B7D-E461-6A4652E575B0}"/>
              </a:ext>
            </a:extLst>
          </p:cNvPr>
          <p:cNvSpPr txBox="1">
            <a:spLocks noGrp="1"/>
          </p:cNvSpPr>
          <p:nvPr>
            <p:ph type="body" idx="4294967295"/>
          </p:nvPr>
        </p:nvSpPr>
        <p:spPr>
          <a:xfrm>
            <a:off x="6382512" y="1380744"/>
            <a:ext cx="5212080" cy="559832"/>
          </a:xfrm>
        </p:spPr>
        <p:txBody>
          <a:bodyPr anchor="b"/>
          <a:lstStyle>
            <a:lvl1pPr marL="0" indent="0">
              <a:lnSpc>
                <a:spcPct val="90000"/>
              </a:lnSpc>
              <a:buNone/>
              <a:defRPr sz="2000" b="1" cap="all"/>
            </a:lvl1pPr>
          </a:lstStyle>
          <a:p>
            <a:pPr lvl="0"/>
            <a:r>
              <a:rPr lang="en-US"/>
              <a:t>Click to edit Master text styles</a:t>
            </a:r>
          </a:p>
        </p:txBody>
      </p:sp>
      <p:sp>
        <p:nvSpPr>
          <p:cNvPr id="6" name="Text Placeholder 12">
            <a:extLst>
              <a:ext uri="{FF2B5EF4-FFF2-40B4-BE49-F238E27FC236}">
                <a16:creationId xmlns:a16="http://schemas.microsoft.com/office/drawing/2014/main" id="{A0683A6C-7C5F-60AE-D126-1BCEA10C1929}"/>
              </a:ext>
            </a:extLst>
          </p:cNvPr>
          <p:cNvSpPr txBox="1">
            <a:spLocks noGrp="1"/>
          </p:cNvSpPr>
          <p:nvPr>
            <p:ph type="body" idx="4294967295"/>
          </p:nvPr>
        </p:nvSpPr>
        <p:spPr>
          <a:xfrm>
            <a:off x="6381753" y="2020888"/>
            <a:ext cx="5213351" cy="434340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915E1A-FA70-2782-5738-FDDA983086F1}"/>
              </a:ext>
            </a:extLst>
          </p:cNvPr>
          <p:cNvSpPr txBox="1">
            <a:spLocks noGrp="1"/>
          </p:cNvSpPr>
          <p:nvPr>
            <p:ph type="dt" sz="half" idx="7"/>
          </p:nvPr>
        </p:nvSpPr>
        <p:spPr/>
        <p:txBody>
          <a:bodyPr/>
          <a:lstStyle>
            <a:lvl1pPr>
              <a:defRPr/>
            </a:lvl1pPr>
          </a:lstStyle>
          <a:p>
            <a:pPr lvl="0"/>
            <a:fld id="{0D92A80D-5A3C-468F-A88D-F03FD94E500B}" type="datetime1">
              <a:rPr lang="en-US"/>
              <a:pPr lvl="0"/>
              <a:t>5/13/2026</a:t>
            </a:fld>
            <a:endParaRPr lang="en-US"/>
          </a:p>
        </p:txBody>
      </p:sp>
      <p:sp>
        <p:nvSpPr>
          <p:cNvPr id="8" name="Footer Placeholder 7">
            <a:extLst>
              <a:ext uri="{FF2B5EF4-FFF2-40B4-BE49-F238E27FC236}">
                <a16:creationId xmlns:a16="http://schemas.microsoft.com/office/drawing/2014/main" id="{7A2B80B6-1BED-C21E-0FF0-9A589DEA1E4F}"/>
              </a:ext>
            </a:extLst>
          </p:cNvPr>
          <p:cNvSpPr txBox="1">
            <a:spLocks noGrp="1"/>
          </p:cNvSpPr>
          <p:nvPr>
            <p:ph type="ftr" sz="quarter" idx="9"/>
          </p:nvPr>
        </p:nvSpPr>
        <p:spPr/>
        <p:txBody>
          <a:bodyPr/>
          <a:lstStyle>
            <a:lvl1pPr>
              <a:defRPr/>
            </a:lvl1pPr>
          </a:lstStyle>
          <a:p>
            <a:pPr lvl="0"/>
            <a:r>
              <a:rPr lang="en-US"/>
              <a:t>Sample Footer Text</a:t>
            </a:r>
          </a:p>
        </p:txBody>
      </p:sp>
      <p:sp>
        <p:nvSpPr>
          <p:cNvPr id="9" name="Slide Number Placeholder 8">
            <a:extLst>
              <a:ext uri="{FF2B5EF4-FFF2-40B4-BE49-F238E27FC236}">
                <a16:creationId xmlns:a16="http://schemas.microsoft.com/office/drawing/2014/main" id="{F2B0A7C2-416E-C05C-2066-6C30A953CA1E}"/>
              </a:ext>
            </a:extLst>
          </p:cNvPr>
          <p:cNvSpPr txBox="1">
            <a:spLocks noGrp="1"/>
          </p:cNvSpPr>
          <p:nvPr>
            <p:ph type="sldNum" sz="quarter" idx="8"/>
          </p:nvPr>
        </p:nvSpPr>
        <p:spPr/>
        <p:txBody>
          <a:bodyPr/>
          <a:lstStyle>
            <a:lvl1pPr>
              <a:defRPr/>
            </a:lvl1pPr>
          </a:lstStyle>
          <a:p>
            <a:pPr lvl="0"/>
            <a:fld id="{CA0063FE-1C27-40F7-A3DF-5B7DF54AB422}" type="slidenum">
              <a:t>‹#›</a:t>
            </a:fld>
            <a:endParaRPr lang="en-US"/>
          </a:p>
        </p:txBody>
      </p:sp>
    </p:spTree>
    <p:extLst>
      <p:ext uri="{BB962C8B-B14F-4D97-AF65-F5344CB8AC3E}">
        <p14:creationId xmlns:p14="http://schemas.microsoft.com/office/powerpoint/2010/main" val="222280478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5AB8A-AA64-1EDD-5540-264EFFF9AA06}"/>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0E6E818C-F352-E94F-9DCA-A9556A95355E}"/>
              </a:ext>
            </a:extLst>
          </p:cNvPr>
          <p:cNvSpPr txBox="1">
            <a:spLocks noGrp="1"/>
          </p:cNvSpPr>
          <p:nvPr>
            <p:ph type="dt" sz="half" idx="7"/>
          </p:nvPr>
        </p:nvSpPr>
        <p:spPr/>
        <p:txBody>
          <a:bodyPr/>
          <a:lstStyle>
            <a:lvl1pPr>
              <a:defRPr/>
            </a:lvl1pPr>
          </a:lstStyle>
          <a:p>
            <a:pPr lvl="0"/>
            <a:fld id="{602C44F7-B4AD-4F7E-930A-CFFB9660B02A}" type="datetime1">
              <a:rPr lang="en-US"/>
              <a:pPr lvl="0"/>
              <a:t>5/13/2026</a:t>
            </a:fld>
            <a:endParaRPr lang="en-US"/>
          </a:p>
        </p:txBody>
      </p:sp>
      <p:sp>
        <p:nvSpPr>
          <p:cNvPr id="4" name="Footer Placeholder 3">
            <a:extLst>
              <a:ext uri="{FF2B5EF4-FFF2-40B4-BE49-F238E27FC236}">
                <a16:creationId xmlns:a16="http://schemas.microsoft.com/office/drawing/2014/main" id="{B4221671-6DA2-0353-D5D1-0F6FAD1CFD82}"/>
              </a:ext>
            </a:extLst>
          </p:cNvPr>
          <p:cNvSpPr txBox="1">
            <a:spLocks noGrp="1"/>
          </p:cNvSpPr>
          <p:nvPr>
            <p:ph type="ftr" sz="quarter" idx="9"/>
          </p:nvPr>
        </p:nvSpPr>
        <p:spPr/>
        <p:txBody>
          <a:bodyPr/>
          <a:lstStyle>
            <a:lvl1pPr>
              <a:defRPr/>
            </a:lvl1pPr>
          </a:lstStyle>
          <a:p>
            <a:pPr lvl="0"/>
            <a:r>
              <a:rPr lang="en-US"/>
              <a:t>Sample Footer Text</a:t>
            </a:r>
          </a:p>
        </p:txBody>
      </p:sp>
      <p:sp>
        <p:nvSpPr>
          <p:cNvPr id="5" name="Slide Number Placeholder 4">
            <a:extLst>
              <a:ext uri="{FF2B5EF4-FFF2-40B4-BE49-F238E27FC236}">
                <a16:creationId xmlns:a16="http://schemas.microsoft.com/office/drawing/2014/main" id="{2B75149F-0F9B-C297-20D3-F82A380777B1}"/>
              </a:ext>
            </a:extLst>
          </p:cNvPr>
          <p:cNvSpPr txBox="1">
            <a:spLocks noGrp="1"/>
          </p:cNvSpPr>
          <p:nvPr>
            <p:ph type="sldNum" sz="quarter" idx="8"/>
          </p:nvPr>
        </p:nvSpPr>
        <p:spPr/>
        <p:txBody>
          <a:bodyPr/>
          <a:lstStyle>
            <a:lvl1pPr>
              <a:defRPr/>
            </a:lvl1pPr>
          </a:lstStyle>
          <a:p>
            <a:pPr lvl="0"/>
            <a:fld id="{B114E3CD-B087-44DA-ADA6-CDDD88ECCEB6}" type="slidenum">
              <a:t>‹#›</a:t>
            </a:fld>
            <a:endParaRPr lang="en-US"/>
          </a:p>
        </p:txBody>
      </p:sp>
    </p:spTree>
    <p:extLst>
      <p:ext uri="{BB962C8B-B14F-4D97-AF65-F5344CB8AC3E}">
        <p14:creationId xmlns:p14="http://schemas.microsoft.com/office/powerpoint/2010/main" val="340351368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4F6461-81EB-389D-7929-38E3A4691DCD}"/>
              </a:ext>
            </a:extLst>
          </p:cNvPr>
          <p:cNvSpPr txBox="1">
            <a:spLocks noGrp="1"/>
          </p:cNvSpPr>
          <p:nvPr>
            <p:ph type="dt" sz="half" idx="7"/>
          </p:nvPr>
        </p:nvSpPr>
        <p:spPr/>
        <p:txBody>
          <a:bodyPr/>
          <a:lstStyle>
            <a:lvl1pPr>
              <a:defRPr/>
            </a:lvl1pPr>
          </a:lstStyle>
          <a:p>
            <a:pPr lvl="0"/>
            <a:fld id="{40470079-AA99-4CB4-BCBA-8F2E2427B56C}" type="datetime1">
              <a:rPr lang="en-US"/>
              <a:pPr lvl="0"/>
              <a:t>5/13/2026</a:t>
            </a:fld>
            <a:endParaRPr lang="en-US"/>
          </a:p>
        </p:txBody>
      </p:sp>
      <p:sp>
        <p:nvSpPr>
          <p:cNvPr id="3" name="Footer Placeholder 2">
            <a:extLst>
              <a:ext uri="{FF2B5EF4-FFF2-40B4-BE49-F238E27FC236}">
                <a16:creationId xmlns:a16="http://schemas.microsoft.com/office/drawing/2014/main" id="{E6B883E6-8ECD-12EE-9A15-8EE4D20499E9}"/>
              </a:ext>
            </a:extLst>
          </p:cNvPr>
          <p:cNvSpPr txBox="1">
            <a:spLocks noGrp="1"/>
          </p:cNvSpPr>
          <p:nvPr>
            <p:ph type="ftr" sz="quarter" idx="9"/>
          </p:nvPr>
        </p:nvSpPr>
        <p:spPr/>
        <p:txBody>
          <a:bodyPr/>
          <a:lstStyle>
            <a:lvl1pPr>
              <a:defRPr/>
            </a:lvl1pPr>
          </a:lstStyle>
          <a:p>
            <a:pPr lvl="0"/>
            <a:r>
              <a:rPr lang="en-US"/>
              <a:t>Sample Footer Text</a:t>
            </a:r>
          </a:p>
        </p:txBody>
      </p:sp>
      <p:sp>
        <p:nvSpPr>
          <p:cNvPr id="4" name="Slide Number Placeholder 3">
            <a:extLst>
              <a:ext uri="{FF2B5EF4-FFF2-40B4-BE49-F238E27FC236}">
                <a16:creationId xmlns:a16="http://schemas.microsoft.com/office/drawing/2014/main" id="{E121281E-824C-93EB-CA2C-0FE8E4F71025}"/>
              </a:ext>
            </a:extLst>
          </p:cNvPr>
          <p:cNvSpPr txBox="1">
            <a:spLocks noGrp="1"/>
          </p:cNvSpPr>
          <p:nvPr>
            <p:ph type="sldNum" sz="quarter" idx="8"/>
          </p:nvPr>
        </p:nvSpPr>
        <p:spPr/>
        <p:txBody>
          <a:bodyPr/>
          <a:lstStyle>
            <a:lvl1pPr>
              <a:defRPr/>
            </a:lvl1pPr>
          </a:lstStyle>
          <a:p>
            <a:pPr lvl="0"/>
            <a:fld id="{EDA335FD-41E2-45E0-BDB5-EBB6469AD2EC}" type="slidenum">
              <a:t>‹#›</a:t>
            </a:fld>
            <a:endParaRPr lang="en-US"/>
          </a:p>
        </p:txBody>
      </p:sp>
    </p:spTree>
    <p:extLst>
      <p:ext uri="{BB962C8B-B14F-4D97-AF65-F5344CB8AC3E}">
        <p14:creationId xmlns:p14="http://schemas.microsoft.com/office/powerpoint/2010/main" val="140095262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CD277-C24B-3B8A-3A08-FFE42E523712}"/>
              </a:ext>
            </a:extLst>
          </p:cNvPr>
          <p:cNvSpPr txBox="1">
            <a:spLocks noGrp="1"/>
          </p:cNvSpPr>
          <p:nvPr>
            <p:ph type="title"/>
          </p:nvPr>
        </p:nvSpPr>
        <p:spPr>
          <a:xfrm>
            <a:off x="429768" y="553614"/>
            <a:ext cx="3595631" cy="1757504"/>
          </a:xfrm>
        </p:spPr>
        <p:txBody>
          <a:bodyPr anchor="t"/>
          <a:lstStyle>
            <a:lvl1pPr>
              <a:defRPr sz="2800"/>
            </a:lvl1pPr>
          </a:lstStyle>
          <a:p>
            <a:pPr lvl="0"/>
            <a:r>
              <a:rPr lang="en-US"/>
              <a:t>Click to edit Master title style</a:t>
            </a:r>
          </a:p>
        </p:txBody>
      </p:sp>
      <p:sp>
        <p:nvSpPr>
          <p:cNvPr id="3" name="Text Placeholder 3">
            <a:extLst>
              <a:ext uri="{FF2B5EF4-FFF2-40B4-BE49-F238E27FC236}">
                <a16:creationId xmlns:a16="http://schemas.microsoft.com/office/drawing/2014/main" id="{6D0AFD37-4DBC-F338-7A00-78610DE37EA2}"/>
              </a:ext>
            </a:extLst>
          </p:cNvPr>
          <p:cNvSpPr txBox="1">
            <a:spLocks noGrp="1"/>
          </p:cNvSpPr>
          <p:nvPr>
            <p:ph type="body" idx="2"/>
          </p:nvPr>
        </p:nvSpPr>
        <p:spPr>
          <a:xfrm>
            <a:off x="429768" y="2311118"/>
            <a:ext cx="3309606" cy="3993267"/>
          </a:xfrm>
        </p:spPr>
        <p:txBody>
          <a:bodyPr/>
          <a:lstStyle>
            <a:lvl1pPr marL="0" indent="0">
              <a:buNone/>
              <a:defRPr sz="1600"/>
            </a:lvl1pPr>
          </a:lstStyle>
          <a:p>
            <a:pPr lvl="0"/>
            <a:r>
              <a:rPr lang="en-US"/>
              <a:t>Click to edit Master text styles</a:t>
            </a:r>
          </a:p>
        </p:txBody>
      </p:sp>
      <p:sp>
        <p:nvSpPr>
          <p:cNvPr id="4" name="Content Placeholder 2">
            <a:extLst>
              <a:ext uri="{FF2B5EF4-FFF2-40B4-BE49-F238E27FC236}">
                <a16:creationId xmlns:a16="http://schemas.microsoft.com/office/drawing/2014/main" id="{91ABB663-586F-3993-72F7-702C32AE1AD7}"/>
              </a:ext>
            </a:extLst>
          </p:cNvPr>
          <p:cNvSpPr txBox="1">
            <a:spLocks noGrp="1"/>
          </p:cNvSpPr>
          <p:nvPr>
            <p:ph idx="1"/>
          </p:nvPr>
        </p:nvSpPr>
        <p:spPr>
          <a:xfrm>
            <a:off x="5136998" y="553614"/>
            <a:ext cx="6466737" cy="575256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8DB28A2-FB60-5F88-1B2F-E15FFFEE1888}"/>
              </a:ext>
            </a:extLst>
          </p:cNvPr>
          <p:cNvSpPr txBox="1">
            <a:spLocks noGrp="1"/>
          </p:cNvSpPr>
          <p:nvPr>
            <p:ph type="dt" sz="half" idx="7"/>
          </p:nvPr>
        </p:nvSpPr>
        <p:spPr/>
        <p:txBody>
          <a:bodyPr/>
          <a:lstStyle>
            <a:lvl1pPr>
              <a:defRPr/>
            </a:lvl1pPr>
          </a:lstStyle>
          <a:p>
            <a:pPr lvl="0"/>
            <a:fld id="{10355570-39CD-4443-A9A5-8BF1F50B6904}" type="datetime1">
              <a:rPr lang="en-US"/>
              <a:pPr lvl="0"/>
              <a:t>5/13/2026</a:t>
            </a:fld>
            <a:endParaRPr lang="en-US"/>
          </a:p>
        </p:txBody>
      </p:sp>
      <p:sp>
        <p:nvSpPr>
          <p:cNvPr id="6" name="Footer Placeholder 5">
            <a:extLst>
              <a:ext uri="{FF2B5EF4-FFF2-40B4-BE49-F238E27FC236}">
                <a16:creationId xmlns:a16="http://schemas.microsoft.com/office/drawing/2014/main" id="{57143B3C-412D-440B-8896-DDDA0A2E6D47}"/>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B6C61F78-B311-01D0-9949-50E7768D24A7}"/>
              </a:ext>
            </a:extLst>
          </p:cNvPr>
          <p:cNvSpPr txBox="1">
            <a:spLocks noGrp="1"/>
          </p:cNvSpPr>
          <p:nvPr>
            <p:ph type="sldNum" sz="quarter" idx="8"/>
          </p:nvPr>
        </p:nvSpPr>
        <p:spPr/>
        <p:txBody>
          <a:bodyPr/>
          <a:lstStyle>
            <a:lvl1pPr>
              <a:defRPr/>
            </a:lvl1pPr>
          </a:lstStyle>
          <a:p>
            <a:pPr lvl="0"/>
            <a:fld id="{7C72FA03-F1EE-460D-8452-4BC2AEF27CD2}" type="slidenum">
              <a:t>‹#›</a:t>
            </a:fld>
            <a:endParaRPr lang="en-US"/>
          </a:p>
        </p:txBody>
      </p:sp>
    </p:spTree>
    <p:extLst>
      <p:ext uri="{BB962C8B-B14F-4D97-AF65-F5344CB8AC3E}">
        <p14:creationId xmlns:p14="http://schemas.microsoft.com/office/powerpoint/2010/main" val="323974383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062CF-4C12-380C-014A-BB73C10F753E}"/>
              </a:ext>
            </a:extLst>
          </p:cNvPr>
          <p:cNvSpPr txBox="1">
            <a:spLocks noGrp="1"/>
          </p:cNvSpPr>
          <p:nvPr>
            <p:ph type="title"/>
          </p:nvPr>
        </p:nvSpPr>
        <p:spPr>
          <a:xfrm>
            <a:off x="429768" y="557784"/>
            <a:ext cx="3714000" cy="2212308"/>
          </a:xfrm>
        </p:spPr>
        <p:txBody>
          <a:bodyPr anchor="t"/>
          <a:lstStyle>
            <a:lvl1pPr>
              <a:defRPr/>
            </a:lvl1pPr>
          </a:lstStyle>
          <a:p>
            <a:pPr lvl="0"/>
            <a:r>
              <a:rPr lang="en-US"/>
              <a:t>Click to edit Master title style</a:t>
            </a:r>
          </a:p>
        </p:txBody>
      </p:sp>
      <p:sp>
        <p:nvSpPr>
          <p:cNvPr id="3" name="Text Placeholder 3">
            <a:extLst>
              <a:ext uri="{FF2B5EF4-FFF2-40B4-BE49-F238E27FC236}">
                <a16:creationId xmlns:a16="http://schemas.microsoft.com/office/drawing/2014/main" id="{E5F0385B-3129-5501-2711-D223C7653313}"/>
              </a:ext>
            </a:extLst>
          </p:cNvPr>
          <p:cNvSpPr txBox="1">
            <a:spLocks noGrp="1"/>
          </p:cNvSpPr>
          <p:nvPr>
            <p:ph type="body" idx="4294967295"/>
          </p:nvPr>
        </p:nvSpPr>
        <p:spPr>
          <a:xfrm>
            <a:off x="429768" y="2826136"/>
            <a:ext cx="3310128" cy="3434641"/>
          </a:xfrm>
        </p:spPr>
        <p:txBody>
          <a:bodyPr anchor="b"/>
          <a:lstStyle>
            <a:lvl1pPr marL="0" indent="0">
              <a:buNone/>
              <a:defRPr sz="1600"/>
            </a:lvl1pPr>
          </a:lstStyle>
          <a:p>
            <a:pPr lvl="0"/>
            <a:r>
              <a:rPr lang="en-US"/>
              <a:t>Click to edit Master text styles</a:t>
            </a:r>
          </a:p>
        </p:txBody>
      </p:sp>
      <p:sp>
        <p:nvSpPr>
          <p:cNvPr id="4" name="Picture Placeholder 8">
            <a:extLst>
              <a:ext uri="{FF2B5EF4-FFF2-40B4-BE49-F238E27FC236}">
                <a16:creationId xmlns:a16="http://schemas.microsoft.com/office/drawing/2014/main" id="{E72E06A4-A87D-936E-699D-B16D3372E006}"/>
              </a:ext>
            </a:extLst>
          </p:cNvPr>
          <p:cNvSpPr txBox="1">
            <a:spLocks noGrp="1"/>
          </p:cNvSpPr>
          <p:nvPr>
            <p:ph type="pic" idx="4294967295"/>
          </p:nvPr>
        </p:nvSpPr>
        <p:spPr>
          <a:xfrm>
            <a:off x="4502843" y="0"/>
            <a:ext cx="7689153" cy="6399154"/>
          </a:xfrm>
          <a:blipFill>
            <a:blip r:embed="rId2">
              <a:alphaModFix amt="70000"/>
            </a:blip>
            <a:stretch>
              <a:fillRect/>
            </a:stretch>
          </a:blipFill>
        </p:spPr>
        <p:txBody>
          <a:bodyPr>
            <a:noAutofit/>
          </a:bodyPr>
          <a:lstStyle>
            <a:lvl1pPr marL="0" indent="0">
              <a:buNone/>
              <a:defRPr/>
            </a:lvl1pPr>
          </a:lstStyle>
          <a:p>
            <a:pPr lvl="0"/>
            <a:r>
              <a:rPr lang="en-US"/>
              <a:t>.</a:t>
            </a:r>
          </a:p>
        </p:txBody>
      </p:sp>
      <p:sp>
        <p:nvSpPr>
          <p:cNvPr id="5" name="Date Placeholder 4">
            <a:extLst>
              <a:ext uri="{FF2B5EF4-FFF2-40B4-BE49-F238E27FC236}">
                <a16:creationId xmlns:a16="http://schemas.microsoft.com/office/drawing/2014/main" id="{A950E92C-8002-4138-22F6-9289C50A7CFA}"/>
              </a:ext>
            </a:extLst>
          </p:cNvPr>
          <p:cNvSpPr txBox="1">
            <a:spLocks noGrp="1"/>
          </p:cNvSpPr>
          <p:nvPr>
            <p:ph type="dt" sz="half" idx="7"/>
          </p:nvPr>
        </p:nvSpPr>
        <p:spPr/>
        <p:txBody>
          <a:bodyPr/>
          <a:lstStyle>
            <a:lvl1pPr>
              <a:defRPr/>
            </a:lvl1pPr>
          </a:lstStyle>
          <a:p>
            <a:pPr lvl="0"/>
            <a:fld id="{D27340C9-5802-4D76-B5EC-5A1744899EF7}" type="datetime1">
              <a:rPr lang="en-US"/>
              <a:pPr lvl="0"/>
              <a:t>5/13/2026</a:t>
            </a:fld>
            <a:endParaRPr lang="en-US"/>
          </a:p>
        </p:txBody>
      </p:sp>
      <p:sp>
        <p:nvSpPr>
          <p:cNvPr id="6" name="Footer Placeholder 5">
            <a:extLst>
              <a:ext uri="{FF2B5EF4-FFF2-40B4-BE49-F238E27FC236}">
                <a16:creationId xmlns:a16="http://schemas.microsoft.com/office/drawing/2014/main" id="{E9746970-BBED-CA0F-687F-49E8F885378E}"/>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76CC1F2C-B24A-CA05-31CB-C6B1D1C912E2}"/>
              </a:ext>
            </a:extLst>
          </p:cNvPr>
          <p:cNvSpPr txBox="1">
            <a:spLocks noGrp="1"/>
          </p:cNvSpPr>
          <p:nvPr>
            <p:ph type="sldNum" sz="quarter" idx="8"/>
          </p:nvPr>
        </p:nvSpPr>
        <p:spPr/>
        <p:txBody>
          <a:bodyPr/>
          <a:lstStyle>
            <a:lvl1pPr>
              <a:defRPr/>
            </a:lvl1pPr>
          </a:lstStyle>
          <a:p>
            <a:pPr lvl="0"/>
            <a:fld id="{46FDB800-B764-4BB1-B5EC-2D05DEDA7937}" type="slidenum">
              <a:t>‹#›</a:t>
            </a:fld>
            <a:endParaRPr lang="en-US"/>
          </a:p>
        </p:txBody>
      </p:sp>
    </p:spTree>
    <p:extLst>
      <p:ext uri="{BB962C8B-B14F-4D97-AF65-F5344CB8AC3E}">
        <p14:creationId xmlns:p14="http://schemas.microsoft.com/office/powerpoint/2010/main" val="228375613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p:bg>
      <p:bgPr>
        <a:solidFill>
          <a:srgbClr val="F0EBE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66A93-B892-D283-3B0C-DCB9303B797B}"/>
              </a:ext>
            </a:extLst>
          </p:cNvPr>
          <p:cNvSpPr txBox="1">
            <a:spLocks noGrp="1"/>
          </p:cNvSpPr>
          <p:nvPr>
            <p:ph type="title"/>
          </p:nvPr>
        </p:nvSpPr>
        <p:spPr>
          <a:xfrm>
            <a:off x="429768" y="429768"/>
            <a:ext cx="10890375" cy="1627632"/>
          </a:xfrm>
        </p:spPr>
        <p:txBody>
          <a:bodyPr anchor="t"/>
          <a:lstStyle>
            <a:lvl1pPr>
              <a:defRPr sz="6600">
                <a:solidFill>
                  <a:srgbClr val="9F7667"/>
                </a:solidFill>
              </a:defRPr>
            </a:lvl1pPr>
          </a:lstStyle>
          <a:p>
            <a:pPr lvl="0"/>
            <a:r>
              <a:rPr lang="en-US"/>
              <a:t>Click to edit Master title style</a:t>
            </a:r>
          </a:p>
        </p:txBody>
      </p:sp>
      <p:sp>
        <p:nvSpPr>
          <p:cNvPr id="3" name="Content Placeholder 7">
            <a:extLst>
              <a:ext uri="{FF2B5EF4-FFF2-40B4-BE49-F238E27FC236}">
                <a16:creationId xmlns:a16="http://schemas.microsoft.com/office/drawing/2014/main" id="{14C6185E-8049-32F5-26F3-738624E122DB}"/>
              </a:ext>
            </a:extLst>
          </p:cNvPr>
          <p:cNvSpPr txBox="1">
            <a:spLocks noGrp="1"/>
          </p:cNvSpPr>
          <p:nvPr>
            <p:ph idx="4294967295"/>
          </p:nvPr>
        </p:nvSpPr>
        <p:spPr>
          <a:xfrm>
            <a:off x="429768" y="3264408"/>
            <a:ext cx="10890375" cy="283464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B109F3-5E8B-3543-28DE-0C6AADAA3586}"/>
              </a:ext>
            </a:extLst>
          </p:cNvPr>
          <p:cNvSpPr txBox="1">
            <a:spLocks noGrp="1"/>
          </p:cNvSpPr>
          <p:nvPr>
            <p:ph type="dt" sz="half" idx="7"/>
          </p:nvPr>
        </p:nvSpPr>
        <p:spPr/>
        <p:txBody>
          <a:bodyPr/>
          <a:lstStyle>
            <a:lvl1pPr>
              <a:defRPr/>
            </a:lvl1pPr>
          </a:lstStyle>
          <a:p>
            <a:pPr lvl="0"/>
            <a:fld id="{FA46FDF2-3F50-4BE7-82C9-0CE3A7D3EE67}" type="datetime1">
              <a:rPr lang="en-US"/>
              <a:pPr lvl="0"/>
              <a:t>5/13/2026</a:t>
            </a:fld>
            <a:endParaRPr lang="en-US"/>
          </a:p>
        </p:txBody>
      </p:sp>
      <p:sp>
        <p:nvSpPr>
          <p:cNvPr id="5" name="Footer Placeholder 4">
            <a:extLst>
              <a:ext uri="{FF2B5EF4-FFF2-40B4-BE49-F238E27FC236}">
                <a16:creationId xmlns:a16="http://schemas.microsoft.com/office/drawing/2014/main" id="{E25CD507-1F03-9C42-F8A8-208BF9930D72}"/>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591AE97C-1E8D-9063-A0B0-F915A70FAFA0}"/>
              </a:ext>
            </a:extLst>
          </p:cNvPr>
          <p:cNvSpPr txBox="1">
            <a:spLocks noGrp="1"/>
          </p:cNvSpPr>
          <p:nvPr>
            <p:ph type="sldNum" sz="quarter" idx="8"/>
          </p:nvPr>
        </p:nvSpPr>
        <p:spPr/>
        <p:txBody>
          <a:bodyPr/>
          <a:lstStyle>
            <a:lvl1pPr>
              <a:defRPr/>
            </a:lvl1pPr>
          </a:lstStyle>
          <a:p>
            <a:pPr lvl="0"/>
            <a:fld id="{7F0E93D8-CD7D-433D-AA43-6ADDD496D612}" type="slidenum">
              <a:t>‹#›</a:t>
            </a:fld>
            <a:endParaRPr lang="en-US"/>
          </a:p>
        </p:txBody>
      </p:sp>
    </p:spTree>
    <p:extLst>
      <p:ext uri="{BB962C8B-B14F-4D97-AF65-F5344CB8AC3E}">
        <p14:creationId xmlns:p14="http://schemas.microsoft.com/office/powerpoint/2010/main" val="39352275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2">
    <p:bg>
      <p:bgPr>
        <a:solidFill>
          <a:srgbClr val="F0EBE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5CD26-BF37-FFF8-1FA9-019EBF014148}"/>
              </a:ext>
            </a:extLst>
          </p:cNvPr>
          <p:cNvSpPr txBox="1">
            <a:spLocks noGrp="1"/>
          </p:cNvSpPr>
          <p:nvPr>
            <p:ph type="title"/>
          </p:nvPr>
        </p:nvSpPr>
        <p:spPr>
          <a:xfrm>
            <a:off x="429768" y="1627321"/>
            <a:ext cx="8430767" cy="1842022"/>
          </a:xfrm>
        </p:spPr>
        <p:txBody>
          <a:bodyPr/>
          <a:lstStyle>
            <a:lvl1pPr>
              <a:defRPr sz="6000">
                <a:solidFill>
                  <a:srgbClr val="9F7667"/>
                </a:solidFill>
              </a:defRPr>
            </a:lvl1pPr>
          </a:lstStyle>
          <a:p>
            <a:pPr lvl="0"/>
            <a:r>
              <a:rPr lang="en-US"/>
              <a:t>Click to edit Master title style</a:t>
            </a:r>
          </a:p>
        </p:txBody>
      </p:sp>
      <p:sp>
        <p:nvSpPr>
          <p:cNvPr id="3" name="Content Placeholder 6">
            <a:extLst>
              <a:ext uri="{FF2B5EF4-FFF2-40B4-BE49-F238E27FC236}">
                <a16:creationId xmlns:a16="http://schemas.microsoft.com/office/drawing/2014/main" id="{EFD03071-86EC-CFD6-F620-4E9BFD83B921}"/>
              </a:ext>
            </a:extLst>
          </p:cNvPr>
          <p:cNvSpPr txBox="1">
            <a:spLocks noGrp="1"/>
          </p:cNvSpPr>
          <p:nvPr>
            <p:ph idx="4294967295"/>
          </p:nvPr>
        </p:nvSpPr>
        <p:spPr>
          <a:xfrm>
            <a:off x="429768" y="3622669"/>
            <a:ext cx="8430767" cy="18288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70F3FC-395B-3659-7A3D-2D0D96467F06}"/>
              </a:ext>
            </a:extLst>
          </p:cNvPr>
          <p:cNvSpPr txBox="1">
            <a:spLocks noGrp="1"/>
          </p:cNvSpPr>
          <p:nvPr>
            <p:ph type="dt" sz="half" idx="7"/>
          </p:nvPr>
        </p:nvSpPr>
        <p:spPr/>
        <p:txBody>
          <a:bodyPr/>
          <a:lstStyle>
            <a:lvl1pPr>
              <a:defRPr/>
            </a:lvl1pPr>
          </a:lstStyle>
          <a:p>
            <a:pPr lvl="0"/>
            <a:fld id="{76428115-81C8-45E8-8637-A1D5357AB2BD}" type="datetime1">
              <a:rPr lang="en-US"/>
              <a:pPr lvl="0"/>
              <a:t>5/13/2026</a:t>
            </a:fld>
            <a:endParaRPr lang="en-US"/>
          </a:p>
        </p:txBody>
      </p:sp>
      <p:sp>
        <p:nvSpPr>
          <p:cNvPr id="5" name="Footer Placeholder 4">
            <a:extLst>
              <a:ext uri="{FF2B5EF4-FFF2-40B4-BE49-F238E27FC236}">
                <a16:creationId xmlns:a16="http://schemas.microsoft.com/office/drawing/2014/main" id="{3B0B5AB0-8DF3-E535-411E-9B20E9287747}"/>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58898C5A-24D0-B017-5FE8-96AFC1741C63}"/>
              </a:ext>
            </a:extLst>
          </p:cNvPr>
          <p:cNvSpPr txBox="1">
            <a:spLocks noGrp="1"/>
          </p:cNvSpPr>
          <p:nvPr>
            <p:ph type="sldNum" sz="quarter" idx="8"/>
          </p:nvPr>
        </p:nvSpPr>
        <p:spPr/>
        <p:txBody>
          <a:bodyPr/>
          <a:lstStyle>
            <a:lvl1pPr>
              <a:defRPr/>
            </a:lvl1pPr>
          </a:lstStyle>
          <a:p>
            <a:pPr lvl="0"/>
            <a:fld id="{B636FBD7-A978-4310-9DB5-E12E0548007D}" type="slidenum">
              <a:t>‹#›</a:t>
            </a:fld>
            <a:endParaRPr lang="en-US"/>
          </a:p>
        </p:txBody>
      </p:sp>
    </p:spTree>
    <p:extLst>
      <p:ext uri="{BB962C8B-B14F-4D97-AF65-F5344CB8AC3E}">
        <p14:creationId xmlns:p14="http://schemas.microsoft.com/office/powerpoint/2010/main" val="1169269378"/>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3EB625-2F8D-BE02-F9CC-5B1BEAF0B08E}"/>
              </a:ext>
            </a:extLst>
          </p:cNvPr>
          <p:cNvSpPr txBox="1">
            <a:spLocks noGrp="1"/>
          </p:cNvSpPr>
          <p:nvPr>
            <p:ph type="title"/>
          </p:nvPr>
        </p:nvSpPr>
        <p:spPr>
          <a:xfrm>
            <a:off x="429768" y="283464"/>
            <a:ext cx="10652760" cy="969264"/>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3714BAFC-3508-FE74-DDD1-813832B22AB6}"/>
              </a:ext>
            </a:extLst>
          </p:cNvPr>
          <p:cNvSpPr txBox="1">
            <a:spLocks noGrp="1"/>
          </p:cNvSpPr>
          <p:nvPr>
            <p:ph type="body" idx="1"/>
          </p:nvPr>
        </p:nvSpPr>
        <p:spPr>
          <a:xfrm>
            <a:off x="429768" y="1380744"/>
            <a:ext cx="10652760" cy="4901183"/>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17E664-120E-857A-398C-E03700CA443A}"/>
              </a:ext>
            </a:extLst>
          </p:cNvPr>
          <p:cNvSpPr txBox="1">
            <a:spLocks noGrp="1"/>
          </p:cNvSpPr>
          <p:nvPr>
            <p:ph type="dt" sz="half" idx="2"/>
          </p:nvPr>
        </p:nvSpPr>
        <p:spPr>
          <a:xfrm>
            <a:off x="429768" y="6492240"/>
            <a:ext cx="2843784" cy="338328"/>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800" b="0" i="0" u="none" strike="noStrike" kern="1200" cap="none" spc="0" baseline="0">
                <a:solidFill>
                  <a:srgbClr val="131313"/>
                </a:solidFill>
                <a:uFillTx/>
                <a:latin typeface="Neue Haas Grotesk Text Pro"/>
              </a:defRPr>
            </a:lvl1pPr>
          </a:lstStyle>
          <a:p>
            <a:pPr lvl="0"/>
            <a:fld id="{AB05CED6-98EE-47ED-B512-D7DA2CE8B944}" type="datetime1">
              <a:rPr lang="en-US"/>
              <a:pPr lvl="0"/>
              <a:t>5/13/2026</a:t>
            </a:fld>
            <a:endParaRPr lang="en-US"/>
          </a:p>
        </p:txBody>
      </p:sp>
      <p:sp>
        <p:nvSpPr>
          <p:cNvPr id="5" name="Footer Placeholder 4">
            <a:extLst>
              <a:ext uri="{FF2B5EF4-FFF2-40B4-BE49-F238E27FC236}">
                <a16:creationId xmlns:a16="http://schemas.microsoft.com/office/drawing/2014/main" id="{37126705-780B-2FDE-AF23-56ED18CFB767}"/>
              </a:ext>
            </a:extLst>
          </p:cNvPr>
          <p:cNvSpPr txBox="1">
            <a:spLocks noGrp="1"/>
          </p:cNvSpPr>
          <p:nvPr>
            <p:ph type="ftr" sz="quarter" idx="3"/>
          </p:nvPr>
        </p:nvSpPr>
        <p:spPr>
          <a:xfrm>
            <a:off x="8897111" y="6492240"/>
            <a:ext cx="2660903" cy="338328"/>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none" spc="0" baseline="0">
                <a:solidFill>
                  <a:srgbClr val="131313"/>
                </a:solidFill>
                <a:uFillTx/>
                <a:latin typeface="Neue Haas Grotesk Text Pro"/>
              </a:defRPr>
            </a:lvl1pPr>
          </a:lstStyle>
          <a:p>
            <a:pPr lvl="0"/>
            <a:r>
              <a:rPr lang="en-US"/>
              <a:t>Sample Footer Text</a:t>
            </a:r>
          </a:p>
        </p:txBody>
      </p:sp>
      <p:sp>
        <p:nvSpPr>
          <p:cNvPr id="6" name="Slide Number Placeholder 5">
            <a:extLst>
              <a:ext uri="{FF2B5EF4-FFF2-40B4-BE49-F238E27FC236}">
                <a16:creationId xmlns:a16="http://schemas.microsoft.com/office/drawing/2014/main" id="{EF519E03-1D3E-6875-D660-4FA11743959A}"/>
              </a:ext>
            </a:extLst>
          </p:cNvPr>
          <p:cNvSpPr txBox="1">
            <a:spLocks noGrp="1"/>
          </p:cNvSpPr>
          <p:nvPr>
            <p:ph type="sldNum" sz="quarter" idx="4"/>
          </p:nvPr>
        </p:nvSpPr>
        <p:spPr>
          <a:xfrm>
            <a:off x="11649455" y="6492240"/>
            <a:ext cx="457200" cy="338328"/>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none" spc="0" baseline="0">
                <a:solidFill>
                  <a:srgbClr val="131313"/>
                </a:solidFill>
                <a:uFillTx/>
                <a:latin typeface="Neue Haas Grotesk Text Pro"/>
              </a:defRPr>
            </a:lvl1pPr>
          </a:lstStyle>
          <a:p>
            <a:pPr lvl="0"/>
            <a:fld id="{59F996A6-FB57-4CE4-9882-DBC9EE0B1F88}"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 id="2147483700" r:id="rId52"/>
  </p:sldLayoutIdLst>
  <p:txStyles>
    <p:titleStyle>
      <a:lvl1pPr marL="0" marR="0" lvl="0" indent="0" algn="l" defTabSz="914400" rtl="0" fontAlgn="auto" hangingPunct="1">
        <a:lnSpc>
          <a:spcPct val="90000"/>
        </a:lnSpc>
        <a:spcBef>
          <a:spcPts val="0"/>
        </a:spcBef>
        <a:spcAft>
          <a:spcPts val="0"/>
        </a:spcAft>
        <a:buNone/>
        <a:tabLst/>
        <a:defRPr lang="en-US" sz="3200" b="0" i="0" u="none" strike="noStrike" kern="1200" cap="all" spc="0" baseline="0">
          <a:solidFill>
            <a:srgbClr val="131313"/>
          </a:solidFill>
          <a:uFillTx/>
          <a:latin typeface="Neue Haas Grotesk Text Pro"/>
        </a:defRPr>
      </a:lvl1pPr>
    </p:titleStyle>
    <p:bodyStyle>
      <a:lvl1pPr marL="228600" marR="0" lvl="0" indent="-228600" algn="l" defTabSz="914400" rtl="0" fontAlgn="auto" hangingPunct="1">
        <a:lnSpc>
          <a:spcPct val="120000"/>
        </a:lnSpc>
        <a:spcBef>
          <a:spcPts val="1000"/>
        </a:spcBef>
        <a:spcAft>
          <a:spcPts val="0"/>
        </a:spcAft>
        <a:buSzPct val="100000"/>
        <a:buFont typeface="Arial" pitchFamily="34"/>
        <a:buChar char="•"/>
        <a:tabLst/>
        <a:defRPr lang="en-US" sz="1800" b="0" i="0" u="none" strike="noStrike" kern="1200" cap="none" spc="0" baseline="0">
          <a:solidFill>
            <a:srgbClr val="131313"/>
          </a:solidFill>
          <a:uFillTx/>
          <a:latin typeface="Neue Haas Grotesk Text Pro"/>
        </a:defRPr>
      </a:lvl1pPr>
      <a:lvl2pPr marL="457200" marR="0" lvl="1" indent="-228600" algn="l" defTabSz="914400" rtl="0" fontAlgn="auto" hangingPunct="1">
        <a:lnSpc>
          <a:spcPct val="120000"/>
        </a:lnSpc>
        <a:spcBef>
          <a:spcPts val="500"/>
        </a:spcBef>
        <a:spcAft>
          <a:spcPts val="0"/>
        </a:spcAft>
        <a:buSzPct val="100000"/>
        <a:buFont typeface="Arial" pitchFamily="34"/>
        <a:buChar char="•"/>
        <a:tabLst/>
        <a:defRPr lang="en-US" sz="1600" b="0" i="0" u="none" strike="noStrike" kern="1200" cap="none" spc="0" baseline="0">
          <a:solidFill>
            <a:srgbClr val="131313"/>
          </a:solidFill>
          <a:uFillTx/>
          <a:latin typeface="Neue Haas Grotesk Text Pro"/>
        </a:defRPr>
      </a:lvl2pPr>
      <a:lvl3pPr marL="685800" marR="0" lvl="2" indent="-228600" algn="l" defTabSz="914400" rtl="0" fontAlgn="auto" hangingPunct="1">
        <a:lnSpc>
          <a:spcPct val="120000"/>
        </a:lnSpc>
        <a:spcBef>
          <a:spcPts val="500"/>
        </a:spcBef>
        <a:spcAft>
          <a:spcPts val="0"/>
        </a:spcAft>
        <a:buSzPct val="100000"/>
        <a:buFont typeface="Arial" pitchFamily="34"/>
        <a:buChar char="•"/>
        <a:tabLst/>
        <a:defRPr lang="en-US" sz="1400" b="0" i="0" u="none" strike="noStrike" kern="1200" cap="none" spc="0" baseline="0">
          <a:solidFill>
            <a:srgbClr val="131313"/>
          </a:solidFill>
          <a:uFillTx/>
          <a:latin typeface="Neue Haas Grotesk Text Pro"/>
        </a:defRPr>
      </a:lvl3pPr>
      <a:lvl4pPr marL="914400" marR="0" lvl="3" indent="-228600" algn="l" defTabSz="914400" rtl="0" fontAlgn="auto" hangingPunct="1">
        <a:lnSpc>
          <a:spcPct val="120000"/>
        </a:lnSpc>
        <a:spcBef>
          <a:spcPts val="500"/>
        </a:spcBef>
        <a:spcAft>
          <a:spcPts val="0"/>
        </a:spcAft>
        <a:buSzPct val="100000"/>
        <a:buFont typeface="Arial" pitchFamily="34"/>
        <a:buChar char="•"/>
        <a:tabLst/>
        <a:defRPr lang="en-US" sz="1400" b="0" i="0" u="none" strike="noStrike" kern="1200" cap="none" spc="0" baseline="0">
          <a:solidFill>
            <a:srgbClr val="131313"/>
          </a:solidFill>
          <a:uFillTx/>
          <a:latin typeface="Neue Haas Grotesk Text Pro"/>
        </a:defRPr>
      </a:lvl4pPr>
      <a:lvl5pPr marL="1143000" marR="0" lvl="4" indent="-228600" algn="l" defTabSz="914400" rtl="0" fontAlgn="auto" hangingPunct="1">
        <a:lnSpc>
          <a:spcPct val="120000"/>
        </a:lnSpc>
        <a:spcBef>
          <a:spcPts val="500"/>
        </a:spcBef>
        <a:spcAft>
          <a:spcPts val="0"/>
        </a:spcAft>
        <a:buSzPct val="100000"/>
        <a:buFont typeface="Arial" pitchFamily="34"/>
        <a:buChar char="•"/>
        <a:tabLst/>
        <a:defRPr lang="en-US" sz="1400" b="0" i="0" u="none" strike="noStrike" kern="1200" cap="none" spc="0" baseline="0">
          <a:solidFill>
            <a:srgbClr val="131313"/>
          </a:solidFill>
          <a:uFillTx/>
          <a:latin typeface="Neue Haas Grotesk Tex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8" Type="http://schemas.openxmlformats.org/officeDocument/2006/relationships/hyperlink" Target="https://www.psychologytoday.com/us/blog/understanding-narcissism/202603/what-causes-borderline-personality-disorder?msockid=13525be7d5516761065a4db2d4096616" TargetMode="External"/><Relationship Id="rId3" Type="http://schemas.openxmlformats.org/officeDocument/2006/relationships/hyperlink" Target="https://www.bing.com/ck/a?!&amp;&amp;p=93d7a6a3b7cc82bff4fbd4a4e4b99f5573f2de134f673a8965905e568c18e741JmltdHM9MTc3NzE2MTYwMA&amp;ptn=3&amp;ver=2&amp;hsh=4&amp;fclid=13525be7-d551-6761-065a-4db2d4096616&amp;psq=+the+Aetiology+of+Borderline+Personality+Disorder+psychological+theories&amp;u=a1aHR0cHM6Ly93d3cucHN5Y2hvbG9neXRvZGF5LmNvbS91cy9ibG9nL2Zyb20tZnJldWQtdG8tZmx1b3hldGluZS8yMDIzMDgvcHN5Y2hvZHluYW1pYy1hcHByb2FjaGVzLXRvLWJvcmRlcmxpbmUtcGVyc29uYWxpdHktZGlzb3JkZXI_bXNvY2tpZD0xMzUyNWJlN2Q1NTE2NzYxMDY1YTRkYjJkNDA5NjYxNg" TargetMode="External"/><Relationship Id="rId7" Type="http://schemas.openxmlformats.org/officeDocument/2006/relationships/hyperlink" Target="https://www.sciencedirect.com/science/article/abs/pii/S2352250X1730252X" TargetMode="External"/><Relationship Id="rId2" Type="http://schemas.openxmlformats.org/officeDocument/2006/relationships/hyperlink" Target="https://www.medicalnewstoday.com/articles/borderline-personality-disorder-genetic" TargetMode="External"/><Relationship Id="rId1" Type="http://schemas.openxmlformats.org/officeDocument/2006/relationships/slideLayout" Target="../slideLayouts/slideLayout10.xml"/><Relationship Id="rId6" Type="http://schemas.openxmlformats.org/officeDocument/2006/relationships/hyperlink" Target="https://www.cambridge.org/core/journals/development-and-psychopathology/article/validating-the-biosocial-model-of-borderline-personality-disorder-findings-from-a-longitudinal-study/D8B0BA1BD36F602A72C5101490CF7AE7" TargetMode="External"/><Relationship Id="rId5" Type="http://schemas.openxmlformats.org/officeDocument/2006/relationships/hyperlink" Target="https://www.cambridge.org/core/books/abs/cambridge-handbook-of-personality-disorders/environmental-and-sociocultural-influences-on-personality-disorders/0CC0CAD83E5D7A848EDE9B57E142D646" TargetMode="External"/><Relationship Id="rId4" Type="http://schemas.openxmlformats.org/officeDocument/2006/relationships/hyperlink" Target="https://www.mdpi.com/2227-9059/13/7/1783"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5A85D-27BE-BAFC-0D1C-256767BB8665}"/>
              </a:ext>
            </a:extLst>
          </p:cNvPr>
          <p:cNvSpPr txBox="1">
            <a:spLocks noGrp="1"/>
          </p:cNvSpPr>
          <p:nvPr>
            <p:ph type="ctrTitle"/>
          </p:nvPr>
        </p:nvSpPr>
        <p:spPr/>
        <p:txBody>
          <a:bodyPr/>
          <a:lstStyle/>
          <a:p>
            <a:pPr lvl="0"/>
            <a:r>
              <a:rPr lang="en-GB" sz="5900"/>
              <a:t>Information Regarding the Aetiology of Borderline Personality Disorder</a:t>
            </a:r>
          </a:p>
        </p:txBody>
      </p:sp>
      <p:sp>
        <p:nvSpPr>
          <p:cNvPr id="3" name="Subtitle 2">
            <a:extLst>
              <a:ext uri="{FF2B5EF4-FFF2-40B4-BE49-F238E27FC236}">
                <a16:creationId xmlns:a16="http://schemas.microsoft.com/office/drawing/2014/main" id="{E5C6F3CC-09F5-090B-B532-FD1A99B299BF}"/>
              </a:ext>
            </a:extLst>
          </p:cNvPr>
          <p:cNvSpPr txBox="1">
            <a:spLocks noGrp="1"/>
          </p:cNvSpPr>
          <p:nvPr>
            <p:ph type="subTitle" idx="1"/>
          </p:nvPr>
        </p:nvSpPr>
        <p:spPr/>
        <p:txBody>
          <a:bodyPr/>
          <a:lstStyle/>
          <a:p>
            <a:pPr lvl="0"/>
            <a:r>
              <a:rPr lang="en-GB"/>
              <a:t>Naomi Johnson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D4762-1D32-A135-10EC-86F6F8D79ABD}"/>
              </a:ext>
            </a:extLst>
          </p:cNvPr>
          <p:cNvSpPr txBox="1">
            <a:spLocks noGrp="1"/>
          </p:cNvSpPr>
          <p:nvPr>
            <p:ph type="title"/>
          </p:nvPr>
        </p:nvSpPr>
        <p:spPr/>
        <p:txBody>
          <a:bodyPr/>
          <a:lstStyle/>
          <a:p>
            <a:pPr lvl="0"/>
            <a:r>
              <a:rPr lang="en-GB"/>
              <a:t>genetics</a:t>
            </a:r>
          </a:p>
        </p:txBody>
      </p:sp>
      <p:grpSp>
        <p:nvGrpSpPr>
          <p:cNvPr id="3" name="Content Placeholder 2">
            <a:extLst>
              <a:ext uri="{FF2B5EF4-FFF2-40B4-BE49-F238E27FC236}">
                <a16:creationId xmlns:a16="http://schemas.microsoft.com/office/drawing/2014/main" id="{21C9BEA0-5F4F-D71F-C3DE-9DA6CF7F0E49}"/>
              </a:ext>
            </a:extLst>
          </p:cNvPr>
          <p:cNvGrpSpPr/>
          <p:nvPr/>
        </p:nvGrpSpPr>
        <p:grpSpPr>
          <a:xfrm>
            <a:off x="304796" y="2037347"/>
            <a:ext cx="11170923" cy="4244571"/>
            <a:chOff x="304796" y="2037347"/>
            <a:chExt cx="11170923" cy="4244571"/>
          </a:xfrm>
        </p:grpSpPr>
        <p:sp>
          <p:nvSpPr>
            <p:cNvPr id="4" name="Free-form: Shape 3">
              <a:extLst>
                <a:ext uri="{FF2B5EF4-FFF2-40B4-BE49-F238E27FC236}">
                  <a16:creationId xmlns:a16="http://schemas.microsoft.com/office/drawing/2014/main" id="{CCEF99B3-0398-21B3-6610-7D97DF9267F9}"/>
                </a:ext>
              </a:extLst>
            </p:cNvPr>
            <p:cNvSpPr/>
            <p:nvPr/>
          </p:nvSpPr>
          <p:spPr>
            <a:xfrm>
              <a:off x="304796" y="2037347"/>
              <a:ext cx="11170923"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2701" cap="flat">
              <a:solidFill>
                <a:srgbClr val="9F7667"/>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Free-form: Shape 4">
              <a:extLst>
                <a:ext uri="{FF2B5EF4-FFF2-40B4-BE49-F238E27FC236}">
                  <a16:creationId xmlns:a16="http://schemas.microsoft.com/office/drawing/2014/main" id="{3F2EE6F1-2660-87D8-8FFF-EBAC207FBC88}"/>
                </a:ext>
              </a:extLst>
            </p:cNvPr>
            <p:cNvSpPr/>
            <p:nvPr/>
          </p:nvSpPr>
          <p:spPr>
            <a:xfrm>
              <a:off x="304796" y="2037347"/>
              <a:ext cx="11170923" cy="2122285"/>
            </a:xfrm>
            <a:custGeom>
              <a:avLst/>
              <a:gdLst>
                <a:gd name="f0" fmla="val 10800000"/>
                <a:gd name="f1" fmla="val 5400000"/>
                <a:gd name="f2" fmla="val 180"/>
                <a:gd name="f3" fmla="val w"/>
                <a:gd name="f4" fmla="val h"/>
                <a:gd name="f5" fmla="val 0"/>
                <a:gd name="f6" fmla="val 11170920"/>
                <a:gd name="f7" fmla="val 2122290"/>
                <a:gd name="f8" fmla="+- 0 0 -90"/>
                <a:gd name="f9" fmla="*/ f3 1 11170920"/>
                <a:gd name="f10" fmla="*/ f4 1 2122290"/>
                <a:gd name="f11" fmla="+- f7 0 f5"/>
                <a:gd name="f12" fmla="+- f6 0 f5"/>
                <a:gd name="f13" fmla="*/ f8 f0 1"/>
                <a:gd name="f14" fmla="*/ f12 1 11170920"/>
                <a:gd name="f15" fmla="*/ f11 1 2122290"/>
                <a:gd name="f16" fmla="*/ 0 f12 1"/>
                <a:gd name="f17" fmla="*/ 0 f11 1"/>
                <a:gd name="f18" fmla="*/ 11170920 f12 1"/>
                <a:gd name="f19" fmla="*/ 2122290 f11 1"/>
                <a:gd name="f20" fmla="*/ f13 1 f2"/>
                <a:gd name="f21" fmla="*/ f16 1 11170920"/>
                <a:gd name="f22" fmla="*/ f17 1 2122290"/>
                <a:gd name="f23" fmla="*/ f18 1 11170920"/>
                <a:gd name="f24" fmla="*/ f19 1 212229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170920" h="2122290">
                  <a:moveTo>
                    <a:pt x="f5" y="f5"/>
                  </a:moveTo>
                  <a:lnTo>
                    <a:pt x="f6" y="f5"/>
                  </a:lnTo>
                  <a:lnTo>
                    <a:pt x="f6" y="f7"/>
                  </a:lnTo>
                  <a:lnTo>
                    <a:pt x="f5" y="f7"/>
                  </a:lnTo>
                  <a:lnTo>
                    <a:pt x="f5" y="f5"/>
                  </a:lnTo>
                  <a:close/>
                </a:path>
              </a:pathLst>
            </a:custGeom>
            <a:noFill/>
            <a:ln cap="flat">
              <a:noFill/>
              <a:prstDash val="solid"/>
            </a:ln>
          </p:spPr>
          <p:txBody>
            <a:bodyPr vert="horz" wrap="square" lIns="91440" tIns="91440" rIns="91440" bIns="91440" anchor="t"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131313"/>
                  </a:solidFill>
                  <a:uFillTx/>
                  <a:latin typeface="Neue Haas Grotesk Text Pro"/>
                </a:rPr>
                <a:t>Research has shown that borderline personality disorder may be caused due to genetics. Individuals who have a sibling or parent with borderline personality disorder have a higher chance of developing it themselves. </a:t>
              </a:r>
              <a:endParaRPr lang="en-US" sz="2400" b="0" i="0" u="none" strike="noStrike" kern="1200" cap="none" spc="0" baseline="0">
                <a:solidFill>
                  <a:srgbClr val="131313"/>
                </a:solidFill>
                <a:uFillTx/>
                <a:latin typeface="Neue Haas Grotesk Text Pro"/>
              </a:endParaRPr>
            </a:p>
          </p:txBody>
        </p:sp>
        <p:sp>
          <p:nvSpPr>
            <p:cNvPr id="6" name="Free-form: Shape 5">
              <a:extLst>
                <a:ext uri="{FF2B5EF4-FFF2-40B4-BE49-F238E27FC236}">
                  <a16:creationId xmlns:a16="http://schemas.microsoft.com/office/drawing/2014/main" id="{2922FE10-3DFE-B6F1-B2F6-9616196E8674}"/>
                </a:ext>
              </a:extLst>
            </p:cNvPr>
            <p:cNvSpPr/>
            <p:nvPr/>
          </p:nvSpPr>
          <p:spPr>
            <a:xfrm>
              <a:off x="304796" y="4159633"/>
              <a:ext cx="11170923"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2701" cap="flat">
              <a:solidFill>
                <a:srgbClr val="9F7667"/>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Free-form: Shape 6">
              <a:extLst>
                <a:ext uri="{FF2B5EF4-FFF2-40B4-BE49-F238E27FC236}">
                  <a16:creationId xmlns:a16="http://schemas.microsoft.com/office/drawing/2014/main" id="{67E5BAF2-4B45-0BC8-F0CA-B39CB3FF33D9}"/>
                </a:ext>
              </a:extLst>
            </p:cNvPr>
            <p:cNvSpPr/>
            <p:nvPr/>
          </p:nvSpPr>
          <p:spPr>
            <a:xfrm>
              <a:off x="304796" y="4159633"/>
              <a:ext cx="11170923" cy="2122285"/>
            </a:xfrm>
            <a:custGeom>
              <a:avLst/>
              <a:gdLst>
                <a:gd name="f0" fmla="val 10800000"/>
                <a:gd name="f1" fmla="val 5400000"/>
                <a:gd name="f2" fmla="val 180"/>
                <a:gd name="f3" fmla="val w"/>
                <a:gd name="f4" fmla="val h"/>
                <a:gd name="f5" fmla="val 0"/>
                <a:gd name="f6" fmla="val 11170920"/>
                <a:gd name="f7" fmla="val 2122290"/>
                <a:gd name="f8" fmla="+- 0 0 -90"/>
                <a:gd name="f9" fmla="*/ f3 1 11170920"/>
                <a:gd name="f10" fmla="*/ f4 1 2122290"/>
                <a:gd name="f11" fmla="+- f7 0 f5"/>
                <a:gd name="f12" fmla="+- f6 0 f5"/>
                <a:gd name="f13" fmla="*/ f8 f0 1"/>
                <a:gd name="f14" fmla="*/ f12 1 11170920"/>
                <a:gd name="f15" fmla="*/ f11 1 2122290"/>
                <a:gd name="f16" fmla="*/ 0 f12 1"/>
                <a:gd name="f17" fmla="*/ 0 f11 1"/>
                <a:gd name="f18" fmla="*/ 11170920 f12 1"/>
                <a:gd name="f19" fmla="*/ 2122290 f11 1"/>
                <a:gd name="f20" fmla="*/ f13 1 f2"/>
                <a:gd name="f21" fmla="*/ f16 1 11170920"/>
                <a:gd name="f22" fmla="*/ f17 1 2122290"/>
                <a:gd name="f23" fmla="*/ f18 1 11170920"/>
                <a:gd name="f24" fmla="*/ f19 1 212229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170920" h="2122290">
                  <a:moveTo>
                    <a:pt x="f5" y="f5"/>
                  </a:moveTo>
                  <a:lnTo>
                    <a:pt x="f6" y="f5"/>
                  </a:lnTo>
                  <a:lnTo>
                    <a:pt x="f6" y="f7"/>
                  </a:lnTo>
                  <a:lnTo>
                    <a:pt x="f5" y="f7"/>
                  </a:lnTo>
                  <a:lnTo>
                    <a:pt x="f5" y="f5"/>
                  </a:lnTo>
                  <a:close/>
                </a:path>
              </a:pathLst>
            </a:custGeom>
            <a:noFill/>
            <a:ln cap="flat">
              <a:noFill/>
              <a:prstDash val="solid"/>
            </a:ln>
          </p:spPr>
          <p:txBody>
            <a:bodyPr vert="horz" wrap="square" lIns="87626" tIns="87626" rIns="87626" bIns="87626" anchor="t" anchorCtr="0" compatLnSpc="1">
              <a:noAutofit/>
            </a:bodyPr>
            <a:lstStyle/>
            <a:p>
              <a:pPr marL="0" marR="0" lvl="0" indent="0" algn="l"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300" b="0" i="0" u="none" strike="noStrike" kern="1200" cap="none" spc="0" baseline="0">
                  <a:solidFill>
                    <a:srgbClr val="131313"/>
                  </a:solidFill>
                  <a:uFillTx/>
                  <a:latin typeface="Neue Haas Grotesk Text Pro"/>
                </a:rPr>
                <a:t>According to a 2021 study, borderline personality disorder has a heritability rate of 46%. This study also discovered that borderline personality disorder is more likely to affect identical twins rather than fraternal twins. Some studies state that borderline personality disorder tend to cluster in families due to genetic causes. this means if the family is split up and grow in different environments, they are still likely to develop the same condition. </a:t>
              </a:r>
              <a:endParaRPr lang="en-US" sz="2300" b="0" i="0" u="none" strike="noStrike" kern="1200" cap="none" spc="0" baseline="0">
                <a:solidFill>
                  <a:srgbClr val="131313"/>
                </a:solidFill>
                <a:uFillTx/>
                <a:latin typeface="Neue Haas Grotesk Text Pro"/>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6380A-55CE-B96A-C36F-045456CC60F4}"/>
              </a:ext>
            </a:extLst>
          </p:cNvPr>
          <p:cNvSpPr txBox="1">
            <a:spLocks noGrp="1"/>
          </p:cNvSpPr>
          <p:nvPr>
            <p:ph type="title"/>
          </p:nvPr>
        </p:nvSpPr>
        <p:spPr/>
        <p:txBody>
          <a:bodyPr/>
          <a:lstStyle/>
          <a:p>
            <a:pPr lvl="0"/>
            <a:r>
              <a:rPr lang="en-GB"/>
              <a:t>Neurochemistry</a:t>
            </a:r>
          </a:p>
        </p:txBody>
      </p:sp>
      <p:sp>
        <p:nvSpPr>
          <p:cNvPr id="3" name="Content Placeholder 2">
            <a:extLst>
              <a:ext uri="{FF2B5EF4-FFF2-40B4-BE49-F238E27FC236}">
                <a16:creationId xmlns:a16="http://schemas.microsoft.com/office/drawing/2014/main" id="{1851FFB8-366E-A823-BA69-3FDBCA00A2D4}"/>
              </a:ext>
            </a:extLst>
          </p:cNvPr>
          <p:cNvSpPr txBox="1">
            <a:spLocks noGrp="1"/>
          </p:cNvSpPr>
          <p:nvPr>
            <p:ph type="body" idx="4294967295"/>
          </p:nvPr>
        </p:nvSpPr>
        <p:spPr>
          <a:xfrm>
            <a:off x="461653" y="2587751"/>
            <a:ext cx="11014076" cy="3858768"/>
          </a:xfrm>
        </p:spPr>
        <p:txBody>
          <a:bodyPr/>
          <a:lstStyle/>
          <a:p>
            <a:pPr marL="0" lvl="0" indent="0">
              <a:buNone/>
            </a:pPr>
            <a:r>
              <a:rPr lang="en-GB" sz="2200"/>
              <a:t>Neuroimaging have done studies that show structural and functioning brain changes in individuals with borderline personality disorder mostly in regions controlling impulse control and affective regulation. These changes include blunted cortisol response to psychosocial challenges and elevated cortisol output. </a:t>
            </a:r>
          </a:p>
          <a:p>
            <a:pPr marL="0" lvl="0" indent="0">
              <a:buNone/>
            </a:pPr>
            <a:endParaRPr lang="en-GB" sz="2200"/>
          </a:p>
          <a:p>
            <a:pPr marL="0" lvl="0" indent="0">
              <a:buNone/>
            </a:pPr>
            <a:r>
              <a:rPr lang="en-GB" sz="2200"/>
              <a:t>These findings suggest a proneness to flooding by cortisol with the amygdala heightening the affective meaning of stressful stimuli, while the prefrontal cortex underperforms in the downregulating emotional experience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6522D-0E01-76C6-5C6E-9830D14DCB68}"/>
              </a:ext>
            </a:extLst>
          </p:cNvPr>
          <p:cNvSpPr txBox="1">
            <a:spLocks noGrp="1"/>
          </p:cNvSpPr>
          <p:nvPr>
            <p:ph type="title"/>
          </p:nvPr>
        </p:nvSpPr>
        <p:spPr/>
        <p:txBody>
          <a:bodyPr/>
          <a:lstStyle/>
          <a:p>
            <a:pPr lvl="0"/>
            <a:r>
              <a:rPr lang="en-GB"/>
              <a:t>Psychological</a:t>
            </a:r>
          </a:p>
        </p:txBody>
      </p:sp>
      <p:sp>
        <p:nvSpPr>
          <p:cNvPr id="3" name="Content Placeholder 2">
            <a:extLst>
              <a:ext uri="{FF2B5EF4-FFF2-40B4-BE49-F238E27FC236}">
                <a16:creationId xmlns:a16="http://schemas.microsoft.com/office/drawing/2014/main" id="{97F740FA-B829-9391-EC15-977DDD764F89}"/>
              </a:ext>
            </a:extLst>
          </p:cNvPr>
          <p:cNvSpPr txBox="1">
            <a:spLocks noGrp="1"/>
          </p:cNvSpPr>
          <p:nvPr>
            <p:ph type="body" idx="4294967295"/>
          </p:nvPr>
        </p:nvSpPr>
        <p:spPr>
          <a:xfrm>
            <a:off x="429768" y="2423160"/>
            <a:ext cx="11045952" cy="3858768"/>
          </a:xfrm>
        </p:spPr>
        <p:txBody>
          <a:bodyPr>
            <a:noAutofit/>
          </a:bodyPr>
          <a:lstStyle/>
          <a:p>
            <a:pPr marL="0" lvl="0" indent="0">
              <a:buNone/>
            </a:pPr>
            <a:r>
              <a:rPr lang="en-GB"/>
              <a:t>Psychodynamic theories emphasise the role of early emotional relationships and experiences in the development of borderline personality disorder. According to these theories, people with BPD often experience a “split” sense of self and others. This can lead to extreme emotional responses and unstable relationships. Individuals with BPD also tend to have black and white thinking which is also known as splitting. this is where individuals with BPD perceive people, themselves and situations as entirely bad or entirely good. </a:t>
            </a:r>
          </a:p>
          <a:p>
            <a:pPr marL="0" lvl="0" indent="0">
              <a:buNone/>
            </a:pPr>
            <a:r>
              <a:rPr lang="en-GB"/>
              <a:t>Research has recently introduced cognitive theories that focus on how people with BPD interpret and respond to social cues. These theories indicate that individuals with BPD may misinterpret others behaviour. For example, they might interoperate neutral actions as negative. Another potential factor could be early attachment, this could mean the fear of abandonment and difficulty trusting other people.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F54AF-EB6D-D0D2-2620-10911495CC30}"/>
              </a:ext>
            </a:extLst>
          </p:cNvPr>
          <p:cNvSpPr txBox="1">
            <a:spLocks noGrp="1"/>
          </p:cNvSpPr>
          <p:nvPr>
            <p:ph type="title"/>
          </p:nvPr>
        </p:nvSpPr>
        <p:spPr/>
        <p:txBody>
          <a:bodyPr/>
          <a:lstStyle/>
          <a:p>
            <a:pPr lvl="0"/>
            <a:r>
              <a:rPr lang="en-GB"/>
              <a:t>Environmental</a:t>
            </a:r>
          </a:p>
        </p:txBody>
      </p:sp>
      <p:sp>
        <p:nvSpPr>
          <p:cNvPr id="3" name="Content Placeholder 2">
            <a:extLst>
              <a:ext uri="{FF2B5EF4-FFF2-40B4-BE49-F238E27FC236}">
                <a16:creationId xmlns:a16="http://schemas.microsoft.com/office/drawing/2014/main" id="{BFB0B0BA-2796-B09C-D9EF-B4A2181462B7}"/>
              </a:ext>
            </a:extLst>
          </p:cNvPr>
          <p:cNvSpPr txBox="1">
            <a:spLocks noGrp="1"/>
          </p:cNvSpPr>
          <p:nvPr>
            <p:ph type="body" idx="4294967295"/>
          </p:nvPr>
        </p:nvSpPr>
        <p:spPr>
          <a:xfrm>
            <a:off x="429768" y="2423160"/>
            <a:ext cx="11168673" cy="3858768"/>
          </a:xfrm>
        </p:spPr>
        <p:txBody>
          <a:bodyPr/>
          <a:lstStyle/>
          <a:p>
            <a:pPr marL="0" lvl="0" indent="0">
              <a:buNone/>
            </a:pPr>
            <a:r>
              <a:rPr lang="en-GB" sz="2100"/>
              <a:t>The main environmental factor is childhood trauma. This could be caused due to emotional, sexual or physical abuse, neglect or grief due to losing a caregiver. Another factor could be invalidating environments where feelings are continually dismissed or invalidated. This can disrupt healthy coping mechanisms and can lead to difficulties in emotional regulation. Lastly, unstable relationships during childhood can be a huge factor in the development in borderline personality disorder. This is due to the development of secure and safe attachments. Another factor could be parent substance misuse or mental illness. These environmental factors interact with biological factors to increase the likelihood of developing borderline personality disorder. </a:t>
            </a:r>
          </a:p>
          <a:p>
            <a:pPr marL="0" lvl="0" indent="0">
              <a:buNone/>
            </a:pPr>
            <a:endParaRPr lang="en-GB" sz="1900"/>
          </a:p>
          <a:p>
            <a:pPr marL="0" lvl="0" indent="0">
              <a:buNone/>
            </a:pPr>
            <a:endParaRPr lang="en-GB" sz="19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833F1-827A-3D2F-CA16-EF6EFF1E4AE9}"/>
              </a:ext>
            </a:extLst>
          </p:cNvPr>
          <p:cNvSpPr txBox="1">
            <a:spLocks noGrp="1"/>
          </p:cNvSpPr>
          <p:nvPr>
            <p:ph type="title"/>
          </p:nvPr>
        </p:nvSpPr>
        <p:spPr/>
        <p:txBody>
          <a:bodyPr/>
          <a:lstStyle/>
          <a:p>
            <a:pPr lvl="0"/>
            <a:r>
              <a:rPr lang="en-GB"/>
              <a:t>Biosocial Model </a:t>
            </a:r>
          </a:p>
        </p:txBody>
      </p:sp>
      <p:sp>
        <p:nvSpPr>
          <p:cNvPr id="3" name="Content Placeholder 2">
            <a:extLst>
              <a:ext uri="{FF2B5EF4-FFF2-40B4-BE49-F238E27FC236}">
                <a16:creationId xmlns:a16="http://schemas.microsoft.com/office/drawing/2014/main" id="{317B17D6-5925-6213-8BC0-875F1DAA6C07}"/>
              </a:ext>
            </a:extLst>
          </p:cNvPr>
          <p:cNvSpPr txBox="1">
            <a:spLocks noGrp="1"/>
          </p:cNvSpPr>
          <p:nvPr>
            <p:ph type="body" idx="4294967295"/>
          </p:nvPr>
        </p:nvSpPr>
        <p:spPr>
          <a:xfrm>
            <a:off x="429768" y="2587751"/>
            <a:ext cx="11045952" cy="3858768"/>
          </a:xfrm>
        </p:spPr>
        <p:txBody>
          <a:bodyPr/>
          <a:lstStyle/>
          <a:p>
            <a:pPr marL="0" lvl="0" indent="0">
              <a:lnSpc>
                <a:spcPct val="110000"/>
              </a:lnSpc>
              <a:buNone/>
            </a:pPr>
            <a:r>
              <a:rPr lang="en-GB" sz="2000"/>
              <a:t>The biosocial model usually suggests that people with borderline personality disorder have a biological predisposition toward emotional dysregulation. This model highlights interactions between environmental factors, particularly parental invalidation and innate emotional vulnerabilities. According to this model, the combination of these factors contribute to the development of borderline personality disorder symptoms. These include impulsivity, affective instability and difficulties in personal relationships. </a:t>
            </a:r>
          </a:p>
          <a:p>
            <a:pPr marL="0" lvl="0" indent="0">
              <a:lnSpc>
                <a:spcPct val="110000"/>
              </a:lnSpc>
              <a:buNone/>
            </a:pPr>
            <a:r>
              <a:rPr lang="en-GB" sz="2000"/>
              <a:t>The biosocial model has influenced therapeutic approaches, mostly dialectical behaviour therapy (DBT), which integrates principles of emotional and validation regulation. DBT’s purpose is to help individuals with borderline personality disorder develop skills to help them manage their relationships and emotions. </a:t>
            </a:r>
          </a:p>
          <a:p>
            <a:pPr marL="0" lvl="0" indent="0">
              <a:lnSpc>
                <a:spcPct val="110000"/>
              </a:lnSpc>
              <a:buNone/>
            </a:pPr>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08929-1C03-D655-8E2D-34DE0CB4AE3A}"/>
              </a:ext>
            </a:extLst>
          </p:cNvPr>
          <p:cNvSpPr txBox="1">
            <a:spLocks noGrp="1"/>
          </p:cNvSpPr>
          <p:nvPr>
            <p:ph type="title"/>
          </p:nvPr>
        </p:nvSpPr>
        <p:spPr/>
        <p:txBody>
          <a:bodyPr/>
          <a:lstStyle/>
          <a:p>
            <a:pPr lvl="0"/>
            <a:r>
              <a:rPr lang="en-GB"/>
              <a:t>conclusion</a:t>
            </a:r>
          </a:p>
        </p:txBody>
      </p:sp>
      <p:sp>
        <p:nvSpPr>
          <p:cNvPr id="3" name="Content Placeholder 2">
            <a:extLst>
              <a:ext uri="{FF2B5EF4-FFF2-40B4-BE49-F238E27FC236}">
                <a16:creationId xmlns:a16="http://schemas.microsoft.com/office/drawing/2014/main" id="{FCF32016-06C8-6C62-7AE5-D78D5600092C}"/>
              </a:ext>
            </a:extLst>
          </p:cNvPr>
          <p:cNvSpPr txBox="1">
            <a:spLocks noGrp="1"/>
          </p:cNvSpPr>
          <p:nvPr>
            <p:ph type="body" idx="4294967295"/>
          </p:nvPr>
        </p:nvSpPr>
        <p:spPr>
          <a:xfrm>
            <a:off x="429768" y="2423160"/>
            <a:ext cx="11045952" cy="3858768"/>
          </a:xfrm>
        </p:spPr>
        <p:txBody>
          <a:bodyPr/>
          <a:lstStyle/>
          <a:p>
            <a:pPr marL="0" lvl="0" indent="0">
              <a:lnSpc>
                <a:spcPct val="100000"/>
              </a:lnSpc>
              <a:buNone/>
            </a:pPr>
            <a:r>
              <a:rPr lang="en-GB" sz="1600"/>
              <a:t>In conclusion, borderline personality disorder has no singular cause but can be developed by numerous different factors. </a:t>
            </a:r>
          </a:p>
          <a:p>
            <a:pPr marL="457200" lvl="0" indent="-457200">
              <a:lnSpc>
                <a:spcPct val="100000"/>
              </a:lnSpc>
              <a:buFont typeface="Neue Haas Grotesk Text Pro"/>
              <a:buAutoNum type="arabicPeriod"/>
            </a:pPr>
            <a:r>
              <a:rPr lang="en-GB" sz="1200"/>
              <a:t>Biological </a:t>
            </a:r>
          </a:p>
          <a:p>
            <a:pPr marL="457200" lvl="0" indent="-457200">
              <a:lnSpc>
                <a:spcPct val="100000"/>
              </a:lnSpc>
              <a:buFont typeface="Neue Haas Grotesk Text Pro"/>
              <a:buAutoNum type="arabicPeriod"/>
            </a:pPr>
            <a:r>
              <a:rPr lang="en-GB" sz="1200"/>
              <a:t>Psychological</a:t>
            </a:r>
          </a:p>
          <a:p>
            <a:pPr marL="457200" lvl="0" indent="-457200">
              <a:lnSpc>
                <a:spcPct val="100000"/>
              </a:lnSpc>
              <a:buFont typeface="Neue Haas Grotesk Text Pro"/>
              <a:buAutoNum type="arabicPeriod"/>
            </a:pPr>
            <a:r>
              <a:rPr lang="en-GB" sz="1200"/>
              <a:t>Environmental. </a:t>
            </a:r>
          </a:p>
          <a:p>
            <a:pPr marL="0" lvl="0" indent="0">
              <a:lnSpc>
                <a:spcPct val="100000"/>
              </a:lnSpc>
              <a:buNone/>
            </a:pPr>
            <a:r>
              <a:rPr lang="en-GB" sz="1600"/>
              <a:t>These factors can have a massive part of the development of borderline personality disorder, same as childhood experiences, genetics, neglect, interpersonal relationships, trauma, difficulties with emotional regulation and attachments. These factors can help us figure out different approaches to treating and understanding individuals with BPD.  </a:t>
            </a:r>
          </a:p>
          <a:p>
            <a:pPr marL="0" lvl="0" indent="0">
              <a:lnSpc>
                <a:spcPct val="100000"/>
              </a:lnSpc>
              <a:buNone/>
            </a:pPr>
            <a:r>
              <a:rPr lang="en-GB" sz="1600"/>
              <a:t>By looking into BPD, researchers and doctors can better investigate prevention methods. One of the prevention methods could be therapy which could help individuals with BPD regulate their emotions. Even though these factors have an impact of developing borderline personality disorder, not every individual will be at risk of developing BPD. </a:t>
            </a:r>
          </a:p>
          <a:p>
            <a:pPr marL="0" lvl="0" indent="0">
              <a:lnSpc>
                <a:spcPct val="100000"/>
              </a:lnSpc>
              <a:buNone/>
            </a:pPr>
            <a:endParaRPr lang="en-GB" sz="6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918484-0CB4-A2C7-6E91-8330C34C12EE}"/>
              </a:ext>
            </a:extLst>
          </p:cNvPr>
          <p:cNvSpPr>
            <a:spLocks noGrp="1"/>
          </p:cNvSpPr>
          <p:nvPr>
            <p:ph idx="4294967295"/>
          </p:nvPr>
        </p:nvSpPr>
        <p:spPr>
          <a:xfrm>
            <a:off x="167148" y="226142"/>
            <a:ext cx="11308571" cy="6055786"/>
          </a:xfrm>
        </p:spPr>
        <p:txBody>
          <a:bodyPr>
            <a:normAutofit fontScale="62500" lnSpcReduction="20000"/>
          </a:bodyPr>
          <a:lstStyle/>
          <a:p>
            <a:pPr marL="0" indent="0">
              <a:buNone/>
            </a:pPr>
            <a:r>
              <a:rPr lang="en-GB" dirty="0"/>
              <a:t>references </a:t>
            </a:r>
          </a:p>
          <a:p>
            <a:pPr marL="0" indent="0">
              <a:buNone/>
            </a:pPr>
            <a:r>
              <a:rPr lang="en-GB" dirty="0" err="1"/>
              <a:t>Lavarone</a:t>
            </a:r>
            <a:r>
              <a:rPr lang="en-GB" dirty="0"/>
              <a:t>, K. (2023, March 1). </a:t>
            </a:r>
            <a:r>
              <a:rPr lang="en-GB" i="1" dirty="0"/>
              <a:t>Borderline personality disorder: Is it genetic?</a:t>
            </a:r>
            <a:r>
              <a:rPr lang="en-GB" dirty="0"/>
              <a:t> </a:t>
            </a:r>
            <a:r>
              <a:rPr lang="en-GB" dirty="0" err="1"/>
              <a:t>MedicalNewsToday</a:t>
            </a:r>
            <a:r>
              <a:rPr lang="en-GB" dirty="0"/>
              <a:t>. </a:t>
            </a:r>
            <a:r>
              <a:rPr lang="en-GB" u="sng" dirty="0">
                <a:hlinkClick r:id="rId2"/>
              </a:rPr>
              <a:t>Borderline personality disorder: Genetics and more</a:t>
            </a:r>
            <a:r>
              <a:rPr lang="en-GB" dirty="0"/>
              <a:t> </a:t>
            </a:r>
          </a:p>
          <a:p>
            <a:pPr marL="0" indent="0">
              <a:buNone/>
            </a:pPr>
            <a:r>
              <a:rPr lang="en-GB" dirty="0"/>
              <a:t>psychology Today. </a:t>
            </a:r>
            <a:r>
              <a:rPr lang="en-GB" i="1" dirty="0"/>
              <a:t>Psychodynamic Approaches to Borderline Personality Disorder. </a:t>
            </a:r>
            <a:r>
              <a:rPr lang="en-GB" u="sng" dirty="0">
                <a:hlinkClick r:id="rId3"/>
              </a:rPr>
              <a:t>https://www.bing.com/ck/a?!&amp;&amp;p=93d7a6a3b7cc82bff4fbd4a4e4b99f5573f2de134f673a8965905e568c18e741JmltdHM9MTc3NzE2MTYwMA&amp;ptn=3&amp;ver=2&amp;hsh=4&amp;fclid=13525be7-d551-6761-065a-4db2d4096616&amp;psq=+the+Aetiology+of+Borderline+Personality+Disorder+psychological+theories&amp;u=a1aHR0cHM6Ly93d3cucHN5Y2hvbG9neXRvZGF5LmNvbS91cy9ibG9nL2Zyb20tZnJldWQtdG8tZmx1b3hldGluZS8yMDIzMDgvcHN5Y2hvZHluYW1pYy1hcHByb2FjaGVzLXRvLWJvcmRlcmxpbmUtcGVyc29uYWxpdHktZGlzb3JkZXI_bXNvY2tpZD0xMzUyNWJlN2Q1NTE2NzYxMDY1YTRkYjJkNDA5NjYxNg</a:t>
            </a:r>
            <a:r>
              <a:rPr lang="en-GB" i="1" dirty="0"/>
              <a:t> </a:t>
            </a:r>
            <a:endParaRPr lang="en-GB" dirty="0"/>
          </a:p>
          <a:p>
            <a:pPr marL="0" indent="0">
              <a:buNone/>
            </a:pPr>
            <a:r>
              <a:rPr lang="en-GB" dirty="0"/>
              <a:t>MDPI. (2025, July 21). </a:t>
            </a:r>
            <a:r>
              <a:rPr lang="en-GB" i="1" dirty="0"/>
              <a:t>Understanding the Borderline Brain: A review of Neurobiological Findings in Borderline Personality Disorder (BPD). </a:t>
            </a:r>
            <a:r>
              <a:rPr lang="en-GB" u="sng" dirty="0">
                <a:hlinkClick r:id="rId4"/>
              </a:rPr>
              <a:t>Understanding the Borderline Brain: A Review of Neurobiological Findings in Borderline Personality Disorder (BPD)</a:t>
            </a:r>
            <a:r>
              <a:rPr lang="en-GB" i="1" dirty="0"/>
              <a:t> </a:t>
            </a:r>
            <a:endParaRPr lang="en-GB" dirty="0"/>
          </a:p>
          <a:p>
            <a:pPr marL="0" indent="0">
              <a:buNone/>
            </a:pPr>
            <a:r>
              <a:rPr lang="en-GB" dirty="0"/>
              <a:t>Turner, B. J. </a:t>
            </a:r>
            <a:r>
              <a:rPr lang="en-GB" dirty="0" err="1"/>
              <a:t>Prud’homee</a:t>
            </a:r>
            <a:r>
              <a:rPr lang="en-GB" dirty="0"/>
              <a:t>, J. Legg, N. (2020, February 24). </a:t>
            </a:r>
            <a:r>
              <a:rPr lang="en-GB" i="1" dirty="0"/>
              <a:t>Environmental and Sociocultural Influence on Personality Disorders. </a:t>
            </a:r>
            <a:r>
              <a:rPr lang="en-GB" dirty="0"/>
              <a:t>Cambridge University Press. </a:t>
            </a:r>
            <a:r>
              <a:rPr lang="en-GB" u="sng" dirty="0">
                <a:hlinkClick r:id="rId5"/>
              </a:rPr>
              <a:t>Environmental and Sociocultural Influences on Personality Disorders (Chapter 3) - The Cambridge Handbook of Personality Disorders</a:t>
            </a:r>
            <a:r>
              <a:rPr lang="en-GB" dirty="0"/>
              <a:t>  </a:t>
            </a:r>
          </a:p>
          <a:p>
            <a:pPr marL="0" indent="0">
              <a:buNone/>
            </a:pPr>
            <a:r>
              <a:rPr lang="en-GB" dirty="0"/>
              <a:t>Lee, S.S.M. Keng, S.L. Hong, R.Y. (2023, September 13). </a:t>
            </a:r>
            <a:r>
              <a:rPr lang="en-GB" i="1" dirty="0"/>
              <a:t>Validating the biosocial model of borderline personality disorder: Findings from a longitudinal study. </a:t>
            </a:r>
            <a:r>
              <a:rPr lang="en-GB" dirty="0"/>
              <a:t>Cambridge University Press. </a:t>
            </a:r>
            <a:r>
              <a:rPr lang="en-GB" u="sng" dirty="0">
                <a:hlinkClick r:id="rId6"/>
              </a:rPr>
              <a:t>Validating the biosocial model of borderline personality disorder: Findings from a longitudinal study | Development and Psychopathology | Cambridge Core</a:t>
            </a:r>
            <a:r>
              <a:rPr lang="en-GB" dirty="0"/>
              <a:t> </a:t>
            </a:r>
          </a:p>
          <a:p>
            <a:pPr marL="0" indent="0">
              <a:buNone/>
            </a:pPr>
            <a:r>
              <a:rPr lang="en-GB" dirty="0"/>
              <a:t>Winsper, C. (2018, June). </a:t>
            </a:r>
            <a:r>
              <a:rPr lang="en-GB" i="1" dirty="0"/>
              <a:t>The aetiology of borderline personality disorder (BPD): contemporary theories and putative mechanisms. </a:t>
            </a:r>
            <a:r>
              <a:rPr lang="en-GB" dirty="0"/>
              <a:t>ScienceDirect. </a:t>
            </a:r>
            <a:r>
              <a:rPr lang="en-GB" u="sng" dirty="0">
                <a:hlinkClick r:id="rId7"/>
              </a:rPr>
              <a:t>The aetiology of borderline personality disorder (BPD): contemporary theories and putative mechanisms – ScienceDirect</a:t>
            </a:r>
            <a:r>
              <a:rPr lang="en-GB" dirty="0"/>
              <a:t> </a:t>
            </a:r>
          </a:p>
          <a:p>
            <a:pPr marL="0" indent="0">
              <a:buNone/>
            </a:pPr>
            <a:r>
              <a:rPr lang="en-GB" dirty="0"/>
              <a:t>Greenberg, E. (2026, April 1). </a:t>
            </a:r>
            <a:r>
              <a:rPr lang="en-GB" i="1" dirty="0"/>
              <a:t>What Causes Borderline Personality Disorder?. </a:t>
            </a:r>
            <a:r>
              <a:rPr lang="en-GB" dirty="0"/>
              <a:t>Psychology Today. </a:t>
            </a:r>
            <a:r>
              <a:rPr lang="en-GB" u="sng" dirty="0">
                <a:hlinkClick r:id="rId8"/>
              </a:rPr>
              <a:t>What Causes Borderline Personality Disorder? | Psychology Today</a:t>
            </a:r>
            <a:r>
              <a:rPr lang="en-GB" dirty="0"/>
              <a:t> </a:t>
            </a:r>
          </a:p>
          <a:p>
            <a:pPr marL="0" indent="0">
              <a:buNone/>
            </a:pPr>
            <a:r>
              <a:rPr lang="en-GB" dirty="0"/>
              <a:t>I acknowledge the use of ChatGPT (https://chatgpt.com/) on 28 April 2026 to write my notes into submission format. I confirm that I have not presented any AI generated text as my own work. I confirm I have copies of my drafts, notes, and other resources I used before, and after the use of AI tools which I may be asked to provide in evidence.</a:t>
            </a:r>
          </a:p>
          <a:p>
            <a:pPr marL="0" indent="0">
              <a:buNone/>
            </a:pPr>
            <a:r>
              <a:rPr lang="en-GB" dirty="0"/>
              <a:t> </a:t>
            </a:r>
          </a:p>
          <a:p>
            <a:pPr marL="0" indent="0">
              <a:buNone/>
            </a:pPr>
            <a:endParaRPr lang="en-GB" dirty="0"/>
          </a:p>
        </p:txBody>
      </p:sp>
    </p:spTree>
    <p:extLst>
      <p:ext uri="{BB962C8B-B14F-4D97-AF65-F5344CB8AC3E}">
        <p14:creationId xmlns:p14="http://schemas.microsoft.com/office/powerpoint/2010/main" val="3936520335"/>
      </p:ext>
    </p:extLst>
  </p:cSld>
  <p:clrMapOvr>
    <a:masterClrMapping/>
  </p:clrMapOvr>
</p:sld>
</file>

<file path=ppt/theme/theme1.xml><?xml version="1.0" encoding="utf-8"?>
<a:theme xmlns:a="http://schemas.openxmlformats.org/drawingml/2006/main" name="Oasis">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1110</Words>
  <Application>Microsoft Office PowerPoint</Application>
  <PresentationFormat>Widescreen</PresentationFormat>
  <Paragraphs>34</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Arial</vt:lpstr>
      <vt:lpstr>Neue Haas Grotesk Text Pro</vt:lpstr>
      <vt:lpstr>Oasis</vt:lpstr>
      <vt:lpstr>Information Regarding the Aetiology of Borderline Personality Disorder</vt:lpstr>
      <vt:lpstr>genetics</vt:lpstr>
      <vt:lpstr>Neurochemistry</vt:lpstr>
      <vt:lpstr>Psychological</vt:lpstr>
      <vt:lpstr>Environmental</vt:lpstr>
      <vt:lpstr>Biosocial Model </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Naomi Johnson</dc:creator>
  <cp:lastModifiedBy>Stacey Coleman</cp:lastModifiedBy>
  <cp:revision>4</cp:revision>
  <dcterms:created xsi:type="dcterms:W3CDTF">2026-04-18T11:53:48Z</dcterms:created>
  <dcterms:modified xsi:type="dcterms:W3CDTF">2026-05-13T13:16:53Z</dcterms:modified>
</cp:coreProperties>
</file>