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sldIdLst>
    <p:sldId id="256" r:id="rId5"/>
    <p:sldId id="257" r:id="rId6"/>
    <p:sldId id="258" r:id="rId7"/>
    <p:sldId id="259" r:id="rId8"/>
    <p:sldId id="260" r:id="rId9"/>
    <p:sldId id="261" r:id="rId10"/>
    <p:sldId id="262" r:id="rId11"/>
    <p:sldId id="265" r:id="rId12"/>
    <p:sldId id="266" r:id="rId13"/>
    <p:sldId id="267"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79F81B-88A0-4007-897D-D3CF54E181CE}" v="116" dt="2023-05-23T20:52:52.8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69" autoAdjust="0"/>
    <p:restoredTop sz="94660"/>
  </p:normalViewPr>
  <p:slideViewPr>
    <p:cSldViewPr snapToGrid="0">
      <p:cViewPr varScale="1">
        <p:scale>
          <a:sx n="82" d="100"/>
          <a:sy n="82" d="100"/>
        </p:scale>
        <p:origin x="56" y="1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userId="de9a3237-1c58-4f9d-932c-a7e76db9feba" providerId="ADAL" clId="{FC79F81B-88A0-4007-897D-D3CF54E181CE}"/>
    <pc:docChg chg="undo custSel addSld delSld modSld addMainMaster delMainMaster">
      <pc:chgData name="Mihaela" userId="de9a3237-1c58-4f9d-932c-a7e76db9feba" providerId="ADAL" clId="{FC79F81B-88A0-4007-897D-D3CF54E181CE}" dt="2023-05-23T21:04:42.110" v="3482" actId="1076"/>
      <pc:docMkLst>
        <pc:docMk/>
      </pc:docMkLst>
      <pc:sldChg chg="addSp delSp modSp mod setBg modClrScheme addAnim delAnim modAnim setClrOvrMap chgLayout">
        <pc:chgData name="Mihaela" userId="de9a3237-1c58-4f9d-932c-a7e76db9feba" providerId="ADAL" clId="{FC79F81B-88A0-4007-897D-D3CF54E181CE}" dt="2023-05-22T18:41:38.763" v="1695" actId="1076"/>
        <pc:sldMkLst>
          <pc:docMk/>
          <pc:sldMk cId="3192236421" sldId="256"/>
        </pc:sldMkLst>
        <pc:spChg chg="mod">
          <ac:chgData name="Mihaela" userId="de9a3237-1c58-4f9d-932c-a7e76db9feba" providerId="ADAL" clId="{FC79F81B-88A0-4007-897D-D3CF54E181CE}" dt="2023-05-22T10:55:44.262" v="582" actId="26606"/>
          <ac:spMkLst>
            <pc:docMk/>
            <pc:sldMk cId="3192236421" sldId="256"/>
            <ac:spMk id="2" creationId="{52F4E1B4-B1FB-4CA3-9A82-4C793C165303}"/>
          </ac:spMkLst>
        </pc:spChg>
        <pc:spChg chg="mod">
          <ac:chgData name="Mihaela" userId="de9a3237-1c58-4f9d-932c-a7e76db9feba" providerId="ADAL" clId="{FC79F81B-88A0-4007-897D-D3CF54E181CE}" dt="2023-05-22T10:55:44.262" v="582" actId="26606"/>
          <ac:spMkLst>
            <pc:docMk/>
            <pc:sldMk cId="3192236421" sldId="256"/>
            <ac:spMk id="3" creationId="{7D7FA437-670E-EA14-65ED-36DF0B13C343}"/>
          </ac:spMkLst>
        </pc:spChg>
        <pc:spChg chg="add mod ord">
          <ac:chgData name="Mihaela" userId="de9a3237-1c58-4f9d-932c-a7e76db9feba" providerId="ADAL" clId="{FC79F81B-88A0-4007-897D-D3CF54E181CE}" dt="2023-05-22T18:41:38.763" v="1695" actId="1076"/>
          <ac:spMkLst>
            <pc:docMk/>
            <pc:sldMk cId="3192236421" sldId="256"/>
            <ac:spMk id="5" creationId="{DCFAD48E-A899-9EEC-98E0-9C1F225B2BFA}"/>
          </ac:spMkLst>
        </pc:spChg>
        <pc:spChg chg="add del">
          <ac:chgData name="Mihaela" userId="de9a3237-1c58-4f9d-932c-a7e76db9feba" providerId="ADAL" clId="{FC79F81B-88A0-4007-897D-D3CF54E181CE}" dt="2023-05-16T08:27:56.276" v="8" actId="26606"/>
          <ac:spMkLst>
            <pc:docMk/>
            <pc:sldMk cId="3192236421" sldId="256"/>
            <ac:spMk id="9" creationId="{EA164D6B-6878-4B9F-A2D0-985D39B17B46}"/>
          </ac:spMkLst>
        </pc:spChg>
        <pc:spChg chg="add del">
          <ac:chgData name="Mihaela" userId="de9a3237-1c58-4f9d-932c-a7e76db9feba" providerId="ADAL" clId="{FC79F81B-88A0-4007-897D-D3CF54E181CE}" dt="2023-05-16T08:27:56.276" v="8" actId="26606"/>
          <ac:spMkLst>
            <pc:docMk/>
            <pc:sldMk cId="3192236421" sldId="256"/>
            <ac:spMk id="11" creationId="{362F176A-9349-4CD7-8042-59C0200C8CE9}"/>
          </ac:spMkLst>
        </pc:spChg>
        <pc:spChg chg="add del">
          <ac:chgData name="Mihaela" userId="de9a3237-1c58-4f9d-932c-a7e76db9feba" providerId="ADAL" clId="{FC79F81B-88A0-4007-897D-D3CF54E181CE}" dt="2023-05-16T08:27:56.276" v="8" actId="26606"/>
          <ac:spMkLst>
            <pc:docMk/>
            <pc:sldMk cId="3192236421" sldId="256"/>
            <ac:spMk id="13" creationId="{4E9A171F-91A7-42F8-B25C-E38B244E757C}"/>
          </ac:spMkLst>
        </pc:spChg>
        <pc:spChg chg="add del">
          <ac:chgData name="Mihaela" userId="de9a3237-1c58-4f9d-932c-a7e76db9feba" providerId="ADAL" clId="{FC79F81B-88A0-4007-897D-D3CF54E181CE}" dt="2023-05-16T08:27:56.276" v="8" actId="26606"/>
          <ac:spMkLst>
            <pc:docMk/>
            <pc:sldMk cId="3192236421" sldId="256"/>
            <ac:spMk id="15" creationId="{064738AB-B6BE-4867-889A-52CE4AC8DBD0}"/>
          </ac:spMkLst>
        </pc:spChg>
        <pc:spChg chg="add del">
          <ac:chgData name="Mihaela" userId="de9a3237-1c58-4f9d-932c-a7e76db9feba" providerId="ADAL" clId="{FC79F81B-88A0-4007-897D-D3CF54E181CE}" dt="2023-05-16T08:27:56.276" v="8" actId="26606"/>
          <ac:spMkLst>
            <pc:docMk/>
            <pc:sldMk cId="3192236421" sldId="256"/>
            <ac:spMk id="19" creationId="{985AAE23-FCB6-4663-907C-0110B0FDC58E}"/>
          </ac:spMkLst>
        </pc:spChg>
        <pc:spChg chg="add del">
          <ac:chgData name="Mihaela" userId="de9a3237-1c58-4f9d-932c-a7e76db9feba" providerId="ADAL" clId="{FC79F81B-88A0-4007-897D-D3CF54E181CE}" dt="2023-05-16T08:27:56.276" v="8" actId="26606"/>
          <ac:spMkLst>
            <pc:docMk/>
            <pc:sldMk cId="3192236421" sldId="256"/>
            <ac:spMk id="26" creationId="{57851D67-7085-40E2-B146-F91433A28E08}"/>
          </ac:spMkLst>
        </pc:spChg>
        <pc:spChg chg="add del">
          <ac:chgData name="Mihaela" userId="de9a3237-1c58-4f9d-932c-a7e76db9feba" providerId="ADAL" clId="{FC79F81B-88A0-4007-897D-D3CF54E181CE}" dt="2023-05-16T08:27:56.276" v="8" actId="26606"/>
          <ac:spMkLst>
            <pc:docMk/>
            <pc:sldMk cId="3192236421" sldId="256"/>
            <ac:spMk id="27" creationId="{9C969C2C-E7E3-4052-87D4-61E733EC1BBD}"/>
          </ac:spMkLst>
        </pc:spChg>
        <pc:spChg chg="add del">
          <ac:chgData name="Mihaela" userId="de9a3237-1c58-4f9d-932c-a7e76db9feba" providerId="ADAL" clId="{FC79F81B-88A0-4007-897D-D3CF54E181CE}" dt="2023-05-16T08:27:56.276" v="8" actId="26606"/>
          <ac:spMkLst>
            <pc:docMk/>
            <pc:sldMk cId="3192236421" sldId="256"/>
            <ac:spMk id="28" creationId="{7C60369F-A41B-4D6E-8990-30E2715C5730}"/>
          </ac:spMkLst>
        </pc:spChg>
        <pc:spChg chg="add del">
          <ac:chgData name="Mihaela" userId="de9a3237-1c58-4f9d-932c-a7e76db9feba" providerId="ADAL" clId="{FC79F81B-88A0-4007-897D-D3CF54E181CE}" dt="2023-05-16T08:27:45.431" v="3" actId="26606"/>
          <ac:spMkLst>
            <pc:docMk/>
            <pc:sldMk cId="3192236421" sldId="256"/>
            <ac:spMk id="33" creationId="{68CA250C-CF5A-4736-9249-D6111F7C5545}"/>
          </ac:spMkLst>
        </pc:spChg>
        <pc:spChg chg="add del">
          <ac:chgData name="Mihaela" userId="de9a3237-1c58-4f9d-932c-a7e76db9feba" providerId="ADAL" clId="{FC79F81B-88A0-4007-897D-D3CF54E181CE}" dt="2023-05-16T08:27:45.431" v="3" actId="26606"/>
          <ac:spMkLst>
            <pc:docMk/>
            <pc:sldMk cId="3192236421" sldId="256"/>
            <ac:spMk id="35" creationId="{0447CD69-BCF9-4A64-B6B4-5FDB3B94C4E2}"/>
          </ac:spMkLst>
        </pc:spChg>
        <pc:spChg chg="add del">
          <ac:chgData name="Mihaela" userId="de9a3237-1c58-4f9d-932c-a7e76db9feba" providerId="ADAL" clId="{FC79F81B-88A0-4007-897D-D3CF54E181CE}" dt="2023-05-16T08:27:56.219" v="7" actId="26606"/>
          <ac:spMkLst>
            <pc:docMk/>
            <pc:sldMk cId="3192236421" sldId="256"/>
            <ac:spMk id="37" creationId="{9FBFB9D3-7D34-4948-B4D0-73E7B6E5272A}"/>
          </ac:spMkLst>
        </pc:spChg>
        <pc:spChg chg="add del">
          <ac:chgData name="Mihaela" userId="de9a3237-1c58-4f9d-932c-a7e76db9feba" providerId="ADAL" clId="{FC79F81B-88A0-4007-897D-D3CF54E181CE}" dt="2023-05-16T08:27:56.219" v="7" actId="26606"/>
          <ac:spMkLst>
            <pc:docMk/>
            <pc:sldMk cId="3192236421" sldId="256"/>
            <ac:spMk id="38" creationId="{2C729A30-F429-4967-81E8-45F6757C8847}"/>
          </ac:spMkLst>
        </pc:spChg>
        <pc:spChg chg="add del">
          <ac:chgData name="Mihaela" userId="de9a3237-1c58-4f9d-932c-a7e76db9feba" providerId="ADAL" clId="{FC79F81B-88A0-4007-897D-D3CF54E181CE}" dt="2023-05-16T08:27:56.219" v="7" actId="26606"/>
          <ac:spMkLst>
            <pc:docMk/>
            <pc:sldMk cId="3192236421" sldId="256"/>
            <ac:spMk id="39" creationId="{19FC137C-7F97-41FA-86A1-2E01C3837498}"/>
          </ac:spMkLst>
        </pc:spChg>
        <pc:spChg chg="add del">
          <ac:chgData name="Mihaela" userId="de9a3237-1c58-4f9d-932c-a7e76db9feba" providerId="ADAL" clId="{FC79F81B-88A0-4007-897D-D3CF54E181CE}" dt="2023-05-19T11:46:09.260" v="97" actId="26606"/>
          <ac:spMkLst>
            <pc:docMk/>
            <pc:sldMk cId="3192236421" sldId="256"/>
            <ac:spMk id="41" creationId="{68CA250C-CF5A-4736-9249-D6111F7C5545}"/>
          </ac:spMkLst>
        </pc:spChg>
        <pc:spChg chg="add del">
          <ac:chgData name="Mihaela" userId="de9a3237-1c58-4f9d-932c-a7e76db9feba" providerId="ADAL" clId="{FC79F81B-88A0-4007-897D-D3CF54E181CE}" dt="2023-05-19T11:46:09.260" v="97" actId="26606"/>
          <ac:spMkLst>
            <pc:docMk/>
            <pc:sldMk cId="3192236421" sldId="256"/>
            <ac:spMk id="42" creationId="{0447CD69-BCF9-4A64-B6B4-5FDB3B94C4E2}"/>
          </ac:spMkLst>
        </pc:spChg>
        <pc:spChg chg="add del">
          <ac:chgData name="Mihaela" userId="de9a3237-1c58-4f9d-932c-a7e76db9feba" providerId="ADAL" clId="{FC79F81B-88A0-4007-897D-D3CF54E181CE}" dt="2023-05-19T12:03:32.850" v="128" actId="26606"/>
          <ac:spMkLst>
            <pc:docMk/>
            <pc:sldMk cId="3192236421" sldId="256"/>
            <ac:spMk id="47" creationId="{6DA65B90-7B06-4499-91BA-CDDD36132481}"/>
          </ac:spMkLst>
        </pc:spChg>
        <pc:spChg chg="add del">
          <ac:chgData name="Mihaela" userId="de9a3237-1c58-4f9d-932c-a7e76db9feba" providerId="ADAL" clId="{FC79F81B-88A0-4007-897D-D3CF54E181CE}" dt="2023-05-19T12:03:32.850" v="128" actId="26606"/>
          <ac:spMkLst>
            <pc:docMk/>
            <pc:sldMk cId="3192236421" sldId="256"/>
            <ac:spMk id="49" creationId="{F4EC6B62-8D18-47C6-815A-17919789F1E7}"/>
          </ac:spMkLst>
        </pc:spChg>
        <pc:spChg chg="add del">
          <ac:chgData name="Mihaela" userId="de9a3237-1c58-4f9d-932c-a7e76db9feba" providerId="ADAL" clId="{FC79F81B-88A0-4007-897D-D3CF54E181CE}" dt="2023-05-19T12:03:32.850" v="128" actId="26606"/>
          <ac:spMkLst>
            <pc:docMk/>
            <pc:sldMk cId="3192236421" sldId="256"/>
            <ac:spMk id="51" creationId="{0EE1950E-A750-4EB6-943D-2FE814B8FAC6}"/>
          </ac:spMkLst>
        </pc:spChg>
        <pc:spChg chg="add del">
          <ac:chgData name="Mihaela" userId="de9a3237-1c58-4f9d-932c-a7e76db9feba" providerId="ADAL" clId="{FC79F81B-88A0-4007-897D-D3CF54E181CE}" dt="2023-05-19T12:03:32.830" v="127" actId="26606"/>
          <ac:spMkLst>
            <pc:docMk/>
            <pc:sldMk cId="3192236421" sldId="256"/>
            <ac:spMk id="56" creationId="{68CA250C-CF5A-4736-9249-D6111F7C5545}"/>
          </ac:spMkLst>
        </pc:spChg>
        <pc:spChg chg="add del">
          <ac:chgData name="Mihaela" userId="de9a3237-1c58-4f9d-932c-a7e76db9feba" providerId="ADAL" clId="{FC79F81B-88A0-4007-897D-D3CF54E181CE}" dt="2023-05-19T12:03:32.830" v="127" actId="26606"/>
          <ac:spMkLst>
            <pc:docMk/>
            <pc:sldMk cId="3192236421" sldId="256"/>
            <ac:spMk id="58" creationId="{1A85303E-1D59-4477-A849-22C7FEACDCE7}"/>
          </ac:spMkLst>
        </pc:spChg>
        <pc:spChg chg="add del">
          <ac:chgData name="Mihaela" userId="de9a3237-1c58-4f9d-932c-a7e76db9feba" providerId="ADAL" clId="{FC79F81B-88A0-4007-897D-D3CF54E181CE}" dt="2023-05-19T12:04:53.878" v="130" actId="26606"/>
          <ac:spMkLst>
            <pc:docMk/>
            <pc:sldMk cId="3192236421" sldId="256"/>
            <ac:spMk id="60" creationId="{0EE1950E-A750-4EB6-943D-2FE814B8FAC6}"/>
          </ac:spMkLst>
        </pc:spChg>
        <pc:spChg chg="add del">
          <ac:chgData name="Mihaela" userId="de9a3237-1c58-4f9d-932c-a7e76db9feba" providerId="ADAL" clId="{FC79F81B-88A0-4007-897D-D3CF54E181CE}" dt="2023-05-19T12:04:53.878" v="130" actId="26606"/>
          <ac:spMkLst>
            <pc:docMk/>
            <pc:sldMk cId="3192236421" sldId="256"/>
            <ac:spMk id="61" creationId="{6DA65B90-7B06-4499-91BA-CDDD36132481}"/>
          </ac:spMkLst>
        </pc:spChg>
        <pc:spChg chg="add del">
          <ac:chgData name="Mihaela" userId="de9a3237-1c58-4f9d-932c-a7e76db9feba" providerId="ADAL" clId="{FC79F81B-88A0-4007-897D-D3CF54E181CE}" dt="2023-05-19T12:04:53.878" v="130" actId="26606"/>
          <ac:spMkLst>
            <pc:docMk/>
            <pc:sldMk cId="3192236421" sldId="256"/>
            <ac:spMk id="62" creationId="{F4EC6B62-8D18-47C6-815A-17919789F1E7}"/>
          </ac:spMkLst>
        </pc:spChg>
        <pc:spChg chg="add del">
          <ac:chgData name="Mihaela" userId="de9a3237-1c58-4f9d-932c-a7e76db9feba" providerId="ADAL" clId="{FC79F81B-88A0-4007-897D-D3CF54E181CE}" dt="2023-05-19T12:10:54.898" v="180" actId="26606"/>
          <ac:spMkLst>
            <pc:docMk/>
            <pc:sldMk cId="3192236421" sldId="256"/>
            <ac:spMk id="67" creationId="{68CA250C-CF5A-4736-9249-D6111F7C5545}"/>
          </ac:spMkLst>
        </pc:spChg>
        <pc:spChg chg="add del">
          <ac:chgData name="Mihaela" userId="de9a3237-1c58-4f9d-932c-a7e76db9feba" providerId="ADAL" clId="{FC79F81B-88A0-4007-897D-D3CF54E181CE}" dt="2023-05-19T12:10:54.898" v="180" actId="26606"/>
          <ac:spMkLst>
            <pc:docMk/>
            <pc:sldMk cId="3192236421" sldId="256"/>
            <ac:spMk id="69" creationId="{CE3A6CF1-CE88-42A3-8C77-AE98091E7CCE}"/>
          </ac:spMkLst>
        </pc:spChg>
        <pc:spChg chg="add del">
          <ac:chgData name="Mihaela" userId="de9a3237-1c58-4f9d-932c-a7e76db9feba" providerId="ADAL" clId="{FC79F81B-88A0-4007-897D-D3CF54E181CE}" dt="2023-05-19T12:11:16.944" v="182" actId="26606"/>
          <ac:spMkLst>
            <pc:docMk/>
            <pc:sldMk cId="3192236421" sldId="256"/>
            <ac:spMk id="74" creationId="{68CA250C-CF5A-4736-9249-D6111F7C5545}"/>
          </ac:spMkLst>
        </pc:spChg>
        <pc:spChg chg="add del">
          <ac:chgData name="Mihaela" userId="de9a3237-1c58-4f9d-932c-a7e76db9feba" providerId="ADAL" clId="{FC79F81B-88A0-4007-897D-D3CF54E181CE}" dt="2023-05-19T12:11:16.944" v="182" actId="26606"/>
          <ac:spMkLst>
            <pc:docMk/>
            <pc:sldMk cId="3192236421" sldId="256"/>
            <ac:spMk id="76" creationId="{CE3A6CF1-CE88-42A3-8C77-AE98091E7CCE}"/>
          </ac:spMkLst>
        </pc:spChg>
        <pc:spChg chg="add del">
          <ac:chgData name="Mihaela" userId="de9a3237-1c58-4f9d-932c-a7e76db9feba" providerId="ADAL" clId="{FC79F81B-88A0-4007-897D-D3CF54E181CE}" dt="2023-05-19T12:11:41.666" v="185" actId="26606"/>
          <ac:spMkLst>
            <pc:docMk/>
            <pc:sldMk cId="3192236421" sldId="256"/>
            <ac:spMk id="81" creationId="{68CA250C-CF5A-4736-9249-D6111F7C5545}"/>
          </ac:spMkLst>
        </pc:spChg>
        <pc:spChg chg="add del">
          <ac:chgData name="Mihaela" userId="de9a3237-1c58-4f9d-932c-a7e76db9feba" providerId="ADAL" clId="{FC79F81B-88A0-4007-897D-D3CF54E181CE}" dt="2023-05-19T12:11:41.666" v="185" actId="26606"/>
          <ac:spMkLst>
            <pc:docMk/>
            <pc:sldMk cId="3192236421" sldId="256"/>
            <ac:spMk id="83" creationId="{CE3A6CF1-CE88-42A3-8C77-AE98091E7CCE}"/>
          </ac:spMkLst>
        </pc:spChg>
        <pc:spChg chg="add del">
          <ac:chgData name="Mihaela" userId="de9a3237-1c58-4f9d-932c-a7e76db9feba" providerId="ADAL" clId="{FC79F81B-88A0-4007-897D-D3CF54E181CE}" dt="2023-05-19T12:13:42.646" v="194" actId="26606"/>
          <ac:spMkLst>
            <pc:docMk/>
            <pc:sldMk cId="3192236421" sldId="256"/>
            <ac:spMk id="88" creationId="{6DA65B90-7B06-4499-91BA-CDDD36132481}"/>
          </ac:spMkLst>
        </pc:spChg>
        <pc:spChg chg="add del">
          <ac:chgData name="Mihaela" userId="de9a3237-1c58-4f9d-932c-a7e76db9feba" providerId="ADAL" clId="{FC79F81B-88A0-4007-897D-D3CF54E181CE}" dt="2023-05-19T12:13:42.646" v="194" actId="26606"/>
          <ac:spMkLst>
            <pc:docMk/>
            <pc:sldMk cId="3192236421" sldId="256"/>
            <ac:spMk id="90" creationId="{F4EC6B62-8D18-47C6-815A-17919789F1E7}"/>
          </ac:spMkLst>
        </pc:spChg>
        <pc:spChg chg="add del">
          <ac:chgData name="Mihaela" userId="de9a3237-1c58-4f9d-932c-a7e76db9feba" providerId="ADAL" clId="{FC79F81B-88A0-4007-897D-D3CF54E181CE}" dt="2023-05-19T12:13:42.646" v="194" actId="26606"/>
          <ac:spMkLst>
            <pc:docMk/>
            <pc:sldMk cId="3192236421" sldId="256"/>
            <ac:spMk id="92" creationId="{0EE1950E-A750-4EB6-943D-2FE814B8FAC6}"/>
          </ac:spMkLst>
        </pc:spChg>
        <pc:spChg chg="add del">
          <ac:chgData name="Mihaela" userId="de9a3237-1c58-4f9d-932c-a7e76db9feba" providerId="ADAL" clId="{FC79F81B-88A0-4007-897D-D3CF54E181CE}" dt="2023-05-19T12:13:42.614" v="193" actId="26606"/>
          <ac:spMkLst>
            <pc:docMk/>
            <pc:sldMk cId="3192236421" sldId="256"/>
            <ac:spMk id="97" creationId="{6DA65B90-7B06-4499-91BA-CDDD36132481}"/>
          </ac:spMkLst>
        </pc:spChg>
        <pc:spChg chg="add del">
          <ac:chgData name="Mihaela" userId="de9a3237-1c58-4f9d-932c-a7e76db9feba" providerId="ADAL" clId="{FC79F81B-88A0-4007-897D-D3CF54E181CE}" dt="2023-05-19T12:13:42.614" v="193" actId="26606"/>
          <ac:spMkLst>
            <pc:docMk/>
            <pc:sldMk cId="3192236421" sldId="256"/>
            <ac:spMk id="99" creationId="{F4EC6B62-8D18-47C6-815A-17919789F1E7}"/>
          </ac:spMkLst>
        </pc:spChg>
        <pc:spChg chg="add del">
          <ac:chgData name="Mihaela" userId="de9a3237-1c58-4f9d-932c-a7e76db9feba" providerId="ADAL" clId="{FC79F81B-88A0-4007-897D-D3CF54E181CE}" dt="2023-05-19T12:13:42.614" v="193" actId="26606"/>
          <ac:spMkLst>
            <pc:docMk/>
            <pc:sldMk cId="3192236421" sldId="256"/>
            <ac:spMk id="101" creationId="{0EE1950E-A750-4EB6-943D-2FE814B8FAC6}"/>
          </ac:spMkLst>
        </pc:spChg>
        <pc:spChg chg="add del">
          <ac:chgData name="Mihaela" userId="de9a3237-1c58-4f9d-932c-a7e76db9feba" providerId="ADAL" clId="{FC79F81B-88A0-4007-897D-D3CF54E181CE}" dt="2023-05-22T10:55:44.262" v="582" actId="26606"/>
          <ac:spMkLst>
            <pc:docMk/>
            <pc:sldMk cId="3192236421" sldId="256"/>
            <ac:spMk id="103" creationId="{68CA250C-CF5A-4736-9249-D6111F7C5545}"/>
          </ac:spMkLst>
        </pc:spChg>
        <pc:spChg chg="add del">
          <ac:chgData name="Mihaela" userId="de9a3237-1c58-4f9d-932c-a7e76db9feba" providerId="ADAL" clId="{FC79F81B-88A0-4007-897D-D3CF54E181CE}" dt="2023-05-22T10:55:44.262" v="582" actId="26606"/>
          <ac:spMkLst>
            <pc:docMk/>
            <pc:sldMk cId="3192236421" sldId="256"/>
            <ac:spMk id="104" creationId="{3BBB887A-DB02-4431-8FDF-F517505C9E46}"/>
          </ac:spMkLst>
        </pc:spChg>
        <pc:spChg chg="add">
          <ac:chgData name="Mihaela" userId="de9a3237-1c58-4f9d-932c-a7e76db9feba" providerId="ADAL" clId="{FC79F81B-88A0-4007-897D-D3CF54E181CE}" dt="2023-05-22T10:55:44.262" v="582" actId="26606"/>
          <ac:spMkLst>
            <pc:docMk/>
            <pc:sldMk cId="3192236421" sldId="256"/>
            <ac:spMk id="106" creationId="{06E15305-164C-44CD-9E0F-420C2DC1B32A}"/>
          </ac:spMkLst>
        </pc:spChg>
        <pc:spChg chg="add">
          <ac:chgData name="Mihaela" userId="de9a3237-1c58-4f9d-932c-a7e76db9feba" providerId="ADAL" clId="{FC79F81B-88A0-4007-897D-D3CF54E181CE}" dt="2023-05-22T10:55:44.262" v="582" actId="26606"/>
          <ac:spMkLst>
            <pc:docMk/>
            <pc:sldMk cId="3192236421" sldId="256"/>
            <ac:spMk id="107" creationId="{43DC501F-F729-47F2-9B50-962D2CC08355}"/>
          </ac:spMkLst>
        </pc:spChg>
        <pc:spChg chg="add del">
          <ac:chgData name="Mihaela" userId="de9a3237-1c58-4f9d-932c-a7e76db9feba" providerId="ADAL" clId="{FC79F81B-88A0-4007-897D-D3CF54E181CE}" dt="2023-05-22T10:10:35.458" v="220" actId="26606"/>
          <ac:spMkLst>
            <pc:docMk/>
            <pc:sldMk cId="3192236421" sldId="256"/>
            <ac:spMk id="109" creationId="{087C4FDF-D217-4821-A221-1C752E3F3090}"/>
          </ac:spMkLst>
        </pc:spChg>
        <pc:spChg chg="add del">
          <ac:chgData name="Mihaela" userId="de9a3237-1c58-4f9d-932c-a7e76db9feba" providerId="ADAL" clId="{FC79F81B-88A0-4007-897D-D3CF54E181CE}" dt="2023-05-22T10:10:35.458" v="220" actId="26606"/>
          <ac:spMkLst>
            <pc:docMk/>
            <pc:sldMk cId="3192236421" sldId="256"/>
            <ac:spMk id="111" creationId="{E125163A-3A1B-492C-9DC6-9256719AB2AF}"/>
          </ac:spMkLst>
        </pc:spChg>
        <pc:picChg chg="mod ord">
          <ac:chgData name="Mihaela" userId="de9a3237-1c58-4f9d-932c-a7e76db9feba" providerId="ADAL" clId="{FC79F81B-88A0-4007-897D-D3CF54E181CE}" dt="2023-05-22T18:40:28.032" v="1694" actId="1076"/>
          <ac:picMkLst>
            <pc:docMk/>
            <pc:sldMk cId="3192236421" sldId="256"/>
            <ac:picMk id="4" creationId="{91977864-5BC5-2D85-02D6-DDEB79C7D6C3}"/>
          </ac:picMkLst>
        </pc:picChg>
        <pc:picChg chg="add del mod">
          <ac:chgData name="Mihaela" userId="de9a3237-1c58-4f9d-932c-a7e76db9feba" providerId="ADAL" clId="{FC79F81B-88A0-4007-897D-D3CF54E181CE}" dt="2023-05-22T10:10:37.294" v="222" actId="931"/>
          <ac:picMkLst>
            <pc:docMk/>
            <pc:sldMk cId="3192236421" sldId="256"/>
            <ac:picMk id="7" creationId="{8D8BB189-CE23-6DFE-9533-58064B2D37C1}"/>
          </ac:picMkLst>
        </pc:picChg>
        <pc:picChg chg="add mod ord">
          <ac:chgData name="Mihaela" userId="de9a3237-1c58-4f9d-932c-a7e76db9feba" providerId="ADAL" clId="{FC79F81B-88A0-4007-897D-D3CF54E181CE}" dt="2023-05-22T10:55:44.262" v="582" actId="26606"/>
          <ac:picMkLst>
            <pc:docMk/>
            <pc:sldMk cId="3192236421" sldId="256"/>
            <ac:picMk id="10" creationId="{3E11D475-94A6-D5CD-9358-6C9C0DC0924C}"/>
          </ac:picMkLst>
        </pc:picChg>
      </pc:sldChg>
      <pc:sldChg chg="addSp modSp new mod setBg">
        <pc:chgData name="Mihaela" userId="de9a3237-1c58-4f9d-932c-a7e76db9feba" providerId="ADAL" clId="{FC79F81B-88A0-4007-897D-D3CF54E181CE}" dt="2023-05-23T20:59:18.711" v="3468" actId="113"/>
        <pc:sldMkLst>
          <pc:docMk/>
          <pc:sldMk cId="3292798839" sldId="257"/>
        </pc:sldMkLst>
        <pc:spChg chg="add mod">
          <ac:chgData name="Mihaela" userId="de9a3237-1c58-4f9d-932c-a7e76db9feba" providerId="ADAL" clId="{FC79F81B-88A0-4007-897D-D3CF54E181CE}" dt="2023-05-23T20:59:18.711" v="3468" actId="113"/>
          <ac:spMkLst>
            <pc:docMk/>
            <pc:sldMk cId="3292798839" sldId="257"/>
            <ac:spMk id="2" creationId="{B3423AEB-8B14-FAB5-4673-4E3079067E6B}"/>
          </ac:spMkLst>
        </pc:spChg>
        <pc:spChg chg="add">
          <ac:chgData name="Mihaela" userId="de9a3237-1c58-4f9d-932c-a7e76db9feba" providerId="ADAL" clId="{FC79F81B-88A0-4007-897D-D3CF54E181CE}" dt="2023-05-22T11:06:32.162" v="586" actId="26606"/>
          <ac:spMkLst>
            <pc:docMk/>
            <pc:sldMk cId="3292798839" sldId="257"/>
            <ac:spMk id="9" creationId="{042E603F-28B7-4831-BF23-65FBAB13D5FB}"/>
          </ac:spMkLst>
        </pc:spChg>
        <pc:spChg chg="add">
          <ac:chgData name="Mihaela" userId="de9a3237-1c58-4f9d-932c-a7e76db9feba" providerId="ADAL" clId="{FC79F81B-88A0-4007-897D-D3CF54E181CE}" dt="2023-05-22T11:06:32.162" v="586" actId="26606"/>
          <ac:spMkLst>
            <pc:docMk/>
            <pc:sldMk cId="3292798839" sldId="257"/>
            <ac:spMk id="11" creationId="{4D39700F-2B10-4402-A7DD-06EE2245880D}"/>
          </ac:spMkLst>
        </pc:spChg>
        <pc:spChg chg="add">
          <ac:chgData name="Mihaela" userId="de9a3237-1c58-4f9d-932c-a7e76db9feba" providerId="ADAL" clId="{FC79F81B-88A0-4007-897D-D3CF54E181CE}" dt="2023-05-22T11:06:32.162" v="586" actId="26606"/>
          <ac:spMkLst>
            <pc:docMk/>
            <pc:sldMk cId="3292798839" sldId="257"/>
            <ac:spMk id="13" creationId="{B937640E-EF7A-4A6C-A950-D12B7D5C923E}"/>
          </ac:spMkLst>
        </pc:spChg>
        <pc:spChg chg="add">
          <ac:chgData name="Mihaela" userId="de9a3237-1c58-4f9d-932c-a7e76db9feba" providerId="ADAL" clId="{FC79F81B-88A0-4007-897D-D3CF54E181CE}" dt="2023-05-22T11:06:32.162" v="586" actId="26606"/>
          <ac:spMkLst>
            <pc:docMk/>
            <pc:sldMk cId="3292798839" sldId="257"/>
            <ac:spMk id="15" creationId="{76ADA084-C86B-4F3C-8077-6A8999CC4632}"/>
          </ac:spMkLst>
        </pc:spChg>
        <pc:picChg chg="add mod">
          <ac:chgData name="Mihaela" userId="de9a3237-1c58-4f9d-932c-a7e76db9feba" providerId="ADAL" clId="{FC79F81B-88A0-4007-897D-D3CF54E181CE}" dt="2023-05-22T11:06:32.162" v="586" actId="26606"/>
          <ac:picMkLst>
            <pc:docMk/>
            <pc:sldMk cId="3292798839" sldId="257"/>
            <ac:picMk id="4" creationId="{C7F643D4-6389-F964-45B2-AE01099E0EA9}"/>
          </ac:picMkLst>
        </pc:picChg>
      </pc:sldChg>
      <pc:sldChg chg="addSp delSp modSp new mod setBg">
        <pc:chgData name="Mihaela" userId="de9a3237-1c58-4f9d-932c-a7e76db9feba" providerId="ADAL" clId="{FC79F81B-88A0-4007-897D-D3CF54E181CE}" dt="2023-05-23T20:59:32.154" v="3469" actId="113"/>
        <pc:sldMkLst>
          <pc:docMk/>
          <pc:sldMk cId="1349221573" sldId="258"/>
        </pc:sldMkLst>
        <pc:spChg chg="add mod">
          <ac:chgData name="Mihaela" userId="de9a3237-1c58-4f9d-932c-a7e76db9feba" providerId="ADAL" clId="{FC79F81B-88A0-4007-897D-D3CF54E181CE}" dt="2023-05-23T20:59:32.154" v="3469" actId="113"/>
          <ac:spMkLst>
            <pc:docMk/>
            <pc:sldMk cId="1349221573" sldId="258"/>
            <ac:spMk id="2" creationId="{B969FC57-3FB3-6BC9-9719-2756F6CA1458}"/>
          </ac:spMkLst>
        </pc:spChg>
        <pc:spChg chg="add mod">
          <ac:chgData name="Mihaela" userId="de9a3237-1c58-4f9d-932c-a7e76db9feba" providerId="ADAL" clId="{FC79F81B-88A0-4007-897D-D3CF54E181CE}" dt="2023-05-22T12:42:01.649" v="830" actId="1076"/>
          <ac:spMkLst>
            <pc:docMk/>
            <pc:sldMk cId="1349221573" sldId="258"/>
            <ac:spMk id="3" creationId="{E1214119-9FA5-B9CC-B26C-7B2867E50310}"/>
          </ac:spMkLst>
        </pc:spChg>
        <pc:spChg chg="add">
          <ac:chgData name="Mihaela" userId="de9a3237-1c58-4f9d-932c-a7e76db9feba" providerId="ADAL" clId="{FC79F81B-88A0-4007-897D-D3CF54E181CE}" dt="2023-05-22T12:41:50.835" v="829" actId="26606"/>
          <ac:spMkLst>
            <pc:docMk/>
            <pc:sldMk cId="1349221573" sldId="258"/>
            <ac:spMk id="12" creationId="{042E603F-28B7-4831-BF23-65FBAB13D5FB}"/>
          </ac:spMkLst>
        </pc:spChg>
        <pc:spChg chg="add">
          <ac:chgData name="Mihaela" userId="de9a3237-1c58-4f9d-932c-a7e76db9feba" providerId="ADAL" clId="{FC79F81B-88A0-4007-897D-D3CF54E181CE}" dt="2023-05-22T12:41:50.835" v="829" actId="26606"/>
          <ac:spMkLst>
            <pc:docMk/>
            <pc:sldMk cId="1349221573" sldId="258"/>
            <ac:spMk id="14" creationId="{4D39700F-2B10-4402-A7DD-06EE2245880D}"/>
          </ac:spMkLst>
        </pc:spChg>
        <pc:spChg chg="add">
          <ac:chgData name="Mihaela" userId="de9a3237-1c58-4f9d-932c-a7e76db9feba" providerId="ADAL" clId="{FC79F81B-88A0-4007-897D-D3CF54E181CE}" dt="2023-05-22T12:41:50.835" v="829" actId="26606"/>
          <ac:spMkLst>
            <pc:docMk/>
            <pc:sldMk cId="1349221573" sldId="258"/>
            <ac:spMk id="16" creationId="{B937640E-EF7A-4A6C-A950-D12B7D5C923E}"/>
          </ac:spMkLst>
        </pc:spChg>
        <pc:spChg chg="add">
          <ac:chgData name="Mihaela" userId="de9a3237-1c58-4f9d-932c-a7e76db9feba" providerId="ADAL" clId="{FC79F81B-88A0-4007-897D-D3CF54E181CE}" dt="2023-05-22T12:41:50.835" v="829" actId="26606"/>
          <ac:spMkLst>
            <pc:docMk/>
            <pc:sldMk cId="1349221573" sldId="258"/>
            <ac:spMk id="18" creationId="{76ADA084-C86B-4F3C-8077-6A8999CC4632}"/>
          </ac:spMkLst>
        </pc:spChg>
        <pc:picChg chg="add del mod">
          <ac:chgData name="Mihaela" userId="de9a3237-1c58-4f9d-932c-a7e76db9feba" providerId="ADAL" clId="{FC79F81B-88A0-4007-897D-D3CF54E181CE}" dt="2023-05-22T12:38:47.221" v="818" actId="931"/>
          <ac:picMkLst>
            <pc:docMk/>
            <pc:sldMk cId="1349221573" sldId="258"/>
            <ac:picMk id="5" creationId="{D7DF41D5-A11F-BB36-7774-E53B24F3679F}"/>
          </ac:picMkLst>
        </pc:picChg>
        <pc:picChg chg="add mod ord">
          <ac:chgData name="Mihaela" userId="de9a3237-1c58-4f9d-932c-a7e76db9feba" providerId="ADAL" clId="{FC79F81B-88A0-4007-897D-D3CF54E181CE}" dt="2023-05-22T12:41:50.835" v="829" actId="26606"/>
          <ac:picMkLst>
            <pc:docMk/>
            <pc:sldMk cId="1349221573" sldId="258"/>
            <ac:picMk id="7" creationId="{75BBBEA6-7921-CEE7-6FBB-80A6BD56EA2E}"/>
          </ac:picMkLst>
        </pc:picChg>
      </pc:sldChg>
      <pc:sldChg chg="addSp modSp new mod setBg">
        <pc:chgData name="Mihaela" userId="de9a3237-1c58-4f9d-932c-a7e76db9feba" providerId="ADAL" clId="{FC79F81B-88A0-4007-897D-D3CF54E181CE}" dt="2023-05-23T20:59:55.512" v="3470" actId="113"/>
        <pc:sldMkLst>
          <pc:docMk/>
          <pc:sldMk cId="2264743641" sldId="259"/>
        </pc:sldMkLst>
        <pc:spChg chg="add mod">
          <ac:chgData name="Mihaela" userId="de9a3237-1c58-4f9d-932c-a7e76db9feba" providerId="ADAL" clId="{FC79F81B-88A0-4007-897D-D3CF54E181CE}" dt="2023-05-23T20:59:55.512" v="3470" actId="113"/>
          <ac:spMkLst>
            <pc:docMk/>
            <pc:sldMk cId="2264743641" sldId="259"/>
            <ac:spMk id="2" creationId="{15B7F11E-BB27-DE92-1FB1-D0660A7D81C4}"/>
          </ac:spMkLst>
        </pc:spChg>
        <pc:spChg chg="add">
          <ac:chgData name="Mihaela" userId="de9a3237-1c58-4f9d-932c-a7e76db9feba" providerId="ADAL" clId="{FC79F81B-88A0-4007-897D-D3CF54E181CE}" dt="2023-05-22T12:54:43.176" v="1100" actId="26606"/>
          <ac:spMkLst>
            <pc:docMk/>
            <pc:sldMk cId="2264743641" sldId="259"/>
            <ac:spMk id="9" creationId="{042E603F-28B7-4831-BF23-65FBAB13D5FB}"/>
          </ac:spMkLst>
        </pc:spChg>
        <pc:spChg chg="add">
          <ac:chgData name="Mihaela" userId="de9a3237-1c58-4f9d-932c-a7e76db9feba" providerId="ADAL" clId="{FC79F81B-88A0-4007-897D-D3CF54E181CE}" dt="2023-05-22T12:54:43.176" v="1100" actId="26606"/>
          <ac:spMkLst>
            <pc:docMk/>
            <pc:sldMk cId="2264743641" sldId="259"/>
            <ac:spMk id="11" creationId="{4D39700F-2B10-4402-A7DD-06EE2245880D}"/>
          </ac:spMkLst>
        </pc:spChg>
        <pc:spChg chg="add">
          <ac:chgData name="Mihaela" userId="de9a3237-1c58-4f9d-932c-a7e76db9feba" providerId="ADAL" clId="{FC79F81B-88A0-4007-897D-D3CF54E181CE}" dt="2023-05-22T12:54:43.176" v="1100" actId="26606"/>
          <ac:spMkLst>
            <pc:docMk/>
            <pc:sldMk cId="2264743641" sldId="259"/>
            <ac:spMk id="13" creationId="{B937640E-EF7A-4A6C-A950-D12B7D5C923E}"/>
          </ac:spMkLst>
        </pc:spChg>
        <pc:spChg chg="add">
          <ac:chgData name="Mihaela" userId="de9a3237-1c58-4f9d-932c-a7e76db9feba" providerId="ADAL" clId="{FC79F81B-88A0-4007-897D-D3CF54E181CE}" dt="2023-05-22T12:54:43.176" v="1100" actId="26606"/>
          <ac:spMkLst>
            <pc:docMk/>
            <pc:sldMk cId="2264743641" sldId="259"/>
            <ac:spMk id="15" creationId="{76ADA084-C86B-4F3C-8077-6A8999CC4632}"/>
          </ac:spMkLst>
        </pc:spChg>
        <pc:picChg chg="add mod">
          <ac:chgData name="Mihaela" userId="de9a3237-1c58-4f9d-932c-a7e76db9feba" providerId="ADAL" clId="{FC79F81B-88A0-4007-897D-D3CF54E181CE}" dt="2023-05-22T12:54:43.176" v="1100" actId="26606"/>
          <ac:picMkLst>
            <pc:docMk/>
            <pc:sldMk cId="2264743641" sldId="259"/>
            <ac:picMk id="4" creationId="{CAF84D4B-3F2E-330B-9098-3C8A80417AF5}"/>
          </ac:picMkLst>
        </pc:picChg>
      </pc:sldChg>
      <pc:sldChg chg="addSp delSp modSp new mod setBg">
        <pc:chgData name="Mihaela" userId="de9a3237-1c58-4f9d-932c-a7e76db9feba" providerId="ADAL" clId="{FC79F81B-88A0-4007-897D-D3CF54E181CE}" dt="2023-05-23T21:00:15.327" v="3471" actId="113"/>
        <pc:sldMkLst>
          <pc:docMk/>
          <pc:sldMk cId="2454943578" sldId="260"/>
        </pc:sldMkLst>
        <pc:spChg chg="add del mod ord">
          <ac:chgData name="Mihaela" userId="de9a3237-1c58-4f9d-932c-a7e76db9feba" providerId="ADAL" clId="{FC79F81B-88A0-4007-897D-D3CF54E181CE}" dt="2023-05-22T18:15:20.144" v="1530" actId="26606"/>
          <ac:spMkLst>
            <pc:docMk/>
            <pc:sldMk cId="2454943578" sldId="260"/>
            <ac:spMk id="2" creationId="{BFCB54AD-4A8A-803C-5A3D-D2CEF6529CB7}"/>
          </ac:spMkLst>
        </pc:spChg>
        <pc:spChg chg="add mod ord">
          <ac:chgData name="Mihaela" userId="de9a3237-1c58-4f9d-932c-a7e76db9feba" providerId="ADAL" clId="{FC79F81B-88A0-4007-897D-D3CF54E181CE}" dt="2023-05-23T21:00:15.327" v="3471" actId="113"/>
          <ac:spMkLst>
            <pc:docMk/>
            <pc:sldMk cId="2454943578" sldId="260"/>
            <ac:spMk id="3" creationId="{5BA00CD5-AA36-6E97-3215-6B97BC7E6292}"/>
          </ac:spMkLst>
        </pc:spChg>
        <pc:spChg chg="add del mod">
          <ac:chgData name="Mihaela" userId="de9a3237-1c58-4f9d-932c-a7e76db9feba" providerId="ADAL" clId="{FC79F81B-88A0-4007-897D-D3CF54E181CE}" dt="2023-05-23T09:55:46.979" v="1956" actId="767"/>
          <ac:spMkLst>
            <pc:docMk/>
            <pc:sldMk cId="2454943578" sldId="260"/>
            <ac:spMk id="8" creationId="{85FA3A2D-7F9A-D4A5-2EB2-BC826DD93D1F}"/>
          </ac:spMkLst>
        </pc:spChg>
        <pc:spChg chg="add del mod">
          <ac:chgData name="Mihaela" userId="de9a3237-1c58-4f9d-932c-a7e76db9feba" providerId="ADAL" clId="{FC79F81B-88A0-4007-897D-D3CF54E181CE}" dt="2023-05-23T09:58:28.661" v="1966"/>
          <ac:spMkLst>
            <pc:docMk/>
            <pc:sldMk cId="2454943578" sldId="260"/>
            <ac:spMk id="9" creationId="{84FB2375-A51D-C3FA-FCE3-0C666DB3E61F}"/>
          </ac:spMkLst>
        </pc:spChg>
        <pc:spChg chg="add mod">
          <ac:chgData name="Mihaela" userId="de9a3237-1c58-4f9d-932c-a7e76db9feba" providerId="ADAL" clId="{FC79F81B-88A0-4007-897D-D3CF54E181CE}" dt="2023-05-23T10:01:08.538" v="1980" actId="20577"/>
          <ac:spMkLst>
            <pc:docMk/>
            <pc:sldMk cId="2454943578" sldId="260"/>
            <ac:spMk id="10" creationId="{E23C1AC7-29B3-CF05-7069-6015A1AB57F3}"/>
          </ac:spMkLst>
        </pc:spChg>
        <pc:spChg chg="add del">
          <ac:chgData name="Mihaela" userId="de9a3237-1c58-4f9d-932c-a7e76db9feba" providerId="ADAL" clId="{FC79F81B-88A0-4007-897D-D3CF54E181CE}" dt="2023-05-22T18:17:02.630" v="1545" actId="26606"/>
          <ac:spMkLst>
            <pc:docMk/>
            <pc:sldMk cId="2454943578" sldId="260"/>
            <ac:spMk id="12" creationId="{042E603F-28B7-4831-BF23-65FBAB13D5FB}"/>
          </ac:spMkLst>
        </pc:spChg>
        <pc:spChg chg="add del">
          <ac:chgData name="Mihaela" userId="de9a3237-1c58-4f9d-932c-a7e76db9feba" providerId="ADAL" clId="{FC79F81B-88A0-4007-897D-D3CF54E181CE}" dt="2023-05-22T18:17:02.630" v="1545" actId="26606"/>
          <ac:spMkLst>
            <pc:docMk/>
            <pc:sldMk cId="2454943578" sldId="260"/>
            <ac:spMk id="14" creationId="{4D39700F-2B10-4402-A7DD-06EE2245880D}"/>
          </ac:spMkLst>
        </pc:spChg>
        <pc:spChg chg="add del">
          <ac:chgData name="Mihaela" userId="de9a3237-1c58-4f9d-932c-a7e76db9feba" providerId="ADAL" clId="{FC79F81B-88A0-4007-897D-D3CF54E181CE}" dt="2023-05-22T18:17:02.630" v="1545" actId="26606"/>
          <ac:spMkLst>
            <pc:docMk/>
            <pc:sldMk cId="2454943578" sldId="260"/>
            <ac:spMk id="16" creationId="{B937640E-EF7A-4A6C-A950-D12B7D5C923E}"/>
          </ac:spMkLst>
        </pc:spChg>
        <pc:spChg chg="add del">
          <ac:chgData name="Mihaela" userId="de9a3237-1c58-4f9d-932c-a7e76db9feba" providerId="ADAL" clId="{FC79F81B-88A0-4007-897D-D3CF54E181CE}" dt="2023-05-22T18:17:02.630" v="1545" actId="26606"/>
          <ac:spMkLst>
            <pc:docMk/>
            <pc:sldMk cId="2454943578" sldId="260"/>
            <ac:spMk id="18" creationId="{60E20617-5A38-4FAF-8FE0-B4C6A95F1D41}"/>
          </ac:spMkLst>
        </pc:spChg>
        <pc:spChg chg="add del">
          <ac:chgData name="Mihaela" userId="de9a3237-1c58-4f9d-932c-a7e76db9feba" providerId="ADAL" clId="{FC79F81B-88A0-4007-897D-D3CF54E181CE}" dt="2023-05-22T18:17:02.630" v="1545" actId="26606"/>
          <ac:spMkLst>
            <pc:docMk/>
            <pc:sldMk cId="2454943578" sldId="260"/>
            <ac:spMk id="20" creationId="{91E23747-C918-4EC5-811F-876AFAD747D1}"/>
          </ac:spMkLst>
        </pc:spChg>
        <pc:spChg chg="add del">
          <ac:chgData name="Mihaela" userId="de9a3237-1c58-4f9d-932c-a7e76db9feba" providerId="ADAL" clId="{FC79F81B-88A0-4007-897D-D3CF54E181CE}" dt="2023-05-22T18:16:22.962" v="1534" actId="26606"/>
          <ac:spMkLst>
            <pc:docMk/>
            <pc:sldMk cId="2454943578" sldId="260"/>
            <ac:spMk id="25" creationId="{042E603F-28B7-4831-BF23-65FBAB13D5FB}"/>
          </ac:spMkLst>
        </pc:spChg>
        <pc:spChg chg="add del">
          <ac:chgData name="Mihaela" userId="de9a3237-1c58-4f9d-932c-a7e76db9feba" providerId="ADAL" clId="{FC79F81B-88A0-4007-897D-D3CF54E181CE}" dt="2023-05-22T18:16:22.962" v="1534" actId="26606"/>
          <ac:spMkLst>
            <pc:docMk/>
            <pc:sldMk cId="2454943578" sldId="260"/>
            <ac:spMk id="27" creationId="{4D39700F-2B10-4402-A7DD-06EE2245880D}"/>
          </ac:spMkLst>
        </pc:spChg>
        <pc:spChg chg="add del">
          <ac:chgData name="Mihaela" userId="de9a3237-1c58-4f9d-932c-a7e76db9feba" providerId="ADAL" clId="{FC79F81B-88A0-4007-897D-D3CF54E181CE}" dt="2023-05-22T18:16:22.962" v="1534" actId="26606"/>
          <ac:spMkLst>
            <pc:docMk/>
            <pc:sldMk cId="2454943578" sldId="260"/>
            <ac:spMk id="29" creationId="{B937640E-EF7A-4A6C-A950-D12B7D5C923E}"/>
          </ac:spMkLst>
        </pc:spChg>
        <pc:spChg chg="add del">
          <ac:chgData name="Mihaela" userId="de9a3237-1c58-4f9d-932c-a7e76db9feba" providerId="ADAL" clId="{FC79F81B-88A0-4007-897D-D3CF54E181CE}" dt="2023-05-22T18:16:22.962" v="1534" actId="26606"/>
          <ac:spMkLst>
            <pc:docMk/>
            <pc:sldMk cId="2454943578" sldId="260"/>
            <ac:spMk id="31" creationId="{3553AC74-FA8F-4A83-A1AF-876D9EBE667A}"/>
          </ac:spMkLst>
        </pc:spChg>
        <pc:spChg chg="add del">
          <ac:chgData name="Mihaela" userId="de9a3237-1c58-4f9d-932c-a7e76db9feba" providerId="ADAL" clId="{FC79F81B-88A0-4007-897D-D3CF54E181CE}" dt="2023-05-22T18:16:25.089" v="1536" actId="26606"/>
          <ac:spMkLst>
            <pc:docMk/>
            <pc:sldMk cId="2454943578" sldId="260"/>
            <ac:spMk id="33" creationId="{91E23747-C918-4EC5-811F-876AFAD747D1}"/>
          </ac:spMkLst>
        </pc:spChg>
        <pc:spChg chg="add del">
          <ac:chgData name="Mihaela" userId="de9a3237-1c58-4f9d-932c-a7e76db9feba" providerId="ADAL" clId="{FC79F81B-88A0-4007-897D-D3CF54E181CE}" dt="2023-05-22T18:16:25.089" v="1536" actId="26606"/>
          <ac:spMkLst>
            <pc:docMk/>
            <pc:sldMk cId="2454943578" sldId="260"/>
            <ac:spMk id="34" creationId="{042E603F-28B7-4831-BF23-65FBAB13D5FB}"/>
          </ac:spMkLst>
        </pc:spChg>
        <pc:spChg chg="add del">
          <ac:chgData name="Mihaela" userId="de9a3237-1c58-4f9d-932c-a7e76db9feba" providerId="ADAL" clId="{FC79F81B-88A0-4007-897D-D3CF54E181CE}" dt="2023-05-22T18:16:25.089" v="1536" actId="26606"/>
          <ac:spMkLst>
            <pc:docMk/>
            <pc:sldMk cId="2454943578" sldId="260"/>
            <ac:spMk id="35" creationId="{4D39700F-2B10-4402-A7DD-06EE2245880D}"/>
          </ac:spMkLst>
        </pc:spChg>
        <pc:spChg chg="add del">
          <ac:chgData name="Mihaela" userId="de9a3237-1c58-4f9d-932c-a7e76db9feba" providerId="ADAL" clId="{FC79F81B-88A0-4007-897D-D3CF54E181CE}" dt="2023-05-22T18:16:25.089" v="1536" actId="26606"/>
          <ac:spMkLst>
            <pc:docMk/>
            <pc:sldMk cId="2454943578" sldId="260"/>
            <ac:spMk id="36" creationId="{B937640E-EF7A-4A6C-A950-D12B7D5C923E}"/>
          </ac:spMkLst>
        </pc:spChg>
        <pc:spChg chg="add del">
          <ac:chgData name="Mihaela" userId="de9a3237-1c58-4f9d-932c-a7e76db9feba" providerId="ADAL" clId="{FC79F81B-88A0-4007-897D-D3CF54E181CE}" dt="2023-05-22T18:16:25.089" v="1536" actId="26606"/>
          <ac:spMkLst>
            <pc:docMk/>
            <pc:sldMk cId="2454943578" sldId="260"/>
            <ac:spMk id="37" creationId="{60E20617-5A38-4FAF-8FE0-B4C6A95F1D41}"/>
          </ac:spMkLst>
        </pc:spChg>
        <pc:spChg chg="add del">
          <ac:chgData name="Mihaela" userId="de9a3237-1c58-4f9d-932c-a7e76db9feba" providerId="ADAL" clId="{FC79F81B-88A0-4007-897D-D3CF54E181CE}" dt="2023-05-22T18:16:29.545" v="1538" actId="26606"/>
          <ac:spMkLst>
            <pc:docMk/>
            <pc:sldMk cId="2454943578" sldId="260"/>
            <ac:spMk id="39" creationId="{042E603F-28B7-4831-BF23-65FBAB13D5FB}"/>
          </ac:spMkLst>
        </pc:spChg>
        <pc:spChg chg="add del">
          <ac:chgData name="Mihaela" userId="de9a3237-1c58-4f9d-932c-a7e76db9feba" providerId="ADAL" clId="{FC79F81B-88A0-4007-897D-D3CF54E181CE}" dt="2023-05-22T18:16:29.545" v="1538" actId="26606"/>
          <ac:spMkLst>
            <pc:docMk/>
            <pc:sldMk cId="2454943578" sldId="260"/>
            <ac:spMk id="40" creationId="{4D39700F-2B10-4402-A7DD-06EE2245880D}"/>
          </ac:spMkLst>
        </pc:spChg>
        <pc:spChg chg="add del">
          <ac:chgData name="Mihaela" userId="de9a3237-1c58-4f9d-932c-a7e76db9feba" providerId="ADAL" clId="{FC79F81B-88A0-4007-897D-D3CF54E181CE}" dt="2023-05-22T18:16:29.545" v="1538" actId="26606"/>
          <ac:spMkLst>
            <pc:docMk/>
            <pc:sldMk cId="2454943578" sldId="260"/>
            <ac:spMk id="41" creationId="{B937640E-EF7A-4A6C-A950-D12B7D5C923E}"/>
          </ac:spMkLst>
        </pc:spChg>
        <pc:spChg chg="add del">
          <ac:chgData name="Mihaela" userId="de9a3237-1c58-4f9d-932c-a7e76db9feba" providerId="ADAL" clId="{FC79F81B-88A0-4007-897D-D3CF54E181CE}" dt="2023-05-22T18:16:29.545" v="1538" actId="26606"/>
          <ac:spMkLst>
            <pc:docMk/>
            <pc:sldMk cId="2454943578" sldId="260"/>
            <ac:spMk id="42" creationId="{3553AC74-FA8F-4A83-A1AF-876D9EBE667A}"/>
          </ac:spMkLst>
        </pc:spChg>
        <pc:spChg chg="add del">
          <ac:chgData name="Mihaela" userId="de9a3237-1c58-4f9d-932c-a7e76db9feba" providerId="ADAL" clId="{FC79F81B-88A0-4007-897D-D3CF54E181CE}" dt="2023-05-22T18:16:33.850" v="1540" actId="26606"/>
          <ac:spMkLst>
            <pc:docMk/>
            <pc:sldMk cId="2454943578" sldId="260"/>
            <ac:spMk id="44" creationId="{042E603F-28B7-4831-BF23-65FBAB13D5FB}"/>
          </ac:spMkLst>
        </pc:spChg>
        <pc:spChg chg="add del">
          <ac:chgData name="Mihaela" userId="de9a3237-1c58-4f9d-932c-a7e76db9feba" providerId="ADAL" clId="{FC79F81B-88A0-4007-897D-D3CF54E181CE}" dt="2023-05-22T18:16:33.850" v="1540" actId="26606"/>
          <ac:spMkLst>
            <pc:docMk/>
            <pc:sldMk cId="2454943578" sldId="260"/>
            <ac:spMk id="45" creationId="{4D39700F-2B10-4402-A7DD-06EE2245880D}"/>
          </ac:spMkLst>
        </pc:spChg>
        <pc:spChg chg="add del">
          <ac:chgData name="Mihaela" userId="de9a3237-1c58-4f9d-932c-a7e76db9feba" providerId="ADAL" clId="{FC79F81B-88A0-4007-897D-D3CF54E181CE}" dt="2023-05-22T18:16:33.850" v="1540" actId="26606"/>
          <ac:spMkLst>
            <pc:docMk/>
            <pc:sldMk cId="2454943578" sldId="260"/>
            <ac:spMk id="46" creationId="{B937640E-EF7A-4A6C-A950-D12B7D5C923E}"/>
          </ac:spMkLst>
        </pc:spChg>
        <pc:spChg chg="add del">
          <ac:chgData name="Mihaela" userId="de9a3237-1c58-4f9d-932c-a7e76db9feba" providerId="ADAL" clId="{FC79F81B-88A0-4007-897D-D3CF54E181CE}" dt="2023-05-22T18:16:33.850" v="1540" actId="26606"/>
          <ac:spMkLst>
            <pc:docMk/>
            <pc:sldMk cId="2454943578" sldId="260"/>
            <ac:spMk id="47" creationId="{60E20617-5A38-4FAF-8FE0-B4C6A95F1D41}"/>
          </ac:spMkLst>
        </pc:spChg>
        <pc:spChg chg="add del">
          <ac:chgData name="Mihaela" userId="de9a3237-1c58-4f9d-932c-a7e76db9feba" providerId="ADAL" clId="{FC79F81B-88A0-4007-897D-D3CF54E181CE}" dt="2023-05-22T18:16:33.850" v="1540" actId="26606"/>
          <ac:spMkLst>
            <pc:docMk/>
            <pc:sldMk cId="2454943578" sldId="260"/>
            <ac:spMk id="48" creationId="{91E23747-C918-4EC5-811F-876AFAD747D1}"/>
          </ac:spMkLst>
        </pc:spChg>
        <pc:spChg chg="add del">
          <ac:chgData name="Mihaela" userId="de9a3237-1c58-4f9d-932c-a7e76db9feba" providerId="ADAL" clId="{FC79F81B-88A0-4007-897D-D3CF54E181CE}" dt="2023-05-22T18:16:48.295" v="1542" actId="26606"/>
          <ac:spMkLst>
            <pc:docMk/>
            <pc:sldMk cId="2454943578" sldId="260"/>
            <ac:spMk id="50" creationId="{042E603F-28B7-4831-BF23-65FBAB13D5FB}"/>
          </ac:spMkLst>
        </pc:spChg>
        <pc:spChg chg="add del">
          <ac:chgData name="Mihaela" userId="de9a3237-1c58-4f9d-932c-a7e76db9feba" providerId="ADAL" clId="{FC79F81B-88A0-4007-897D-D3CF54E181CE}" dt="2023-05-22T18:16:48.295" v="1542" actId="26606"/>
          <ac:spMkLst>
            <pc:docMk/>
            <pc:sldMk cId="2454943578" sldId="260"/>
            <ac:spMk id="51" creationId="{4D39700F-2B10-4402-A7DD-06EE2245880D}"/>
          </ac:spMkLst>
        </pc:spChg>
        <pc:spChg chg="add del">
          <ac:chgData name="Mihaela" userId="de9a3237-1c58-4f9d-932c-a7e76db9feba" providerId="ADAL" clId="{FC79F81B-88A0-4007-897D-D3CF54E181CE}" dt="2023-05-22T18:16:48.295" v="1542" actId="26606"/>
          <ac:spMkLst>
            <pc:docMk/>
            <pc:sldMk cId="2454943578" sldId="260"/>
            <ac:spMk id="52" creationId="{B937640E-EF7A-4A6C-A950-D12B7D5C923E}"/>
          </ac:spMkLst>
        </pc:spChg>
        <pc:spChg chg="add del">
          <ac:chgData name="Mihaela" userId="de9a3237-1c58-4f9d-932c-a7e76db9feba" providerId="ADAL" clId="{FC79F81B-88A0-4007-897D-D3CF54E181CE}" dt="2023-05-22T18:16:48.295" v="1542" actId="26606"/>
          <ac:spMkLst>
            <pc:docMk/>
            <pc:sldMk cId="2454943578" sldId="260"/>
            <ac:spMk id="53" creationId="{3553AC74-FA8F-4A83-A1AF-876D9EBE667A}"/>
          </ac:spMkLst>
        </pc:spChg>
        <pc:spChg chg="add del">
          <ac:chgData name="Mihaela" userId="de9a3237-1c58-4f9d-932c-a7e76db9feba" providerId="ADAL" clId="{FC79F81B-88A0-4007-897D-D3CF54E181CE}" dt="2023-05-22T18:17:02.601" v="1544" actId="26606"/>
          <ac:spMkLst>
            <pc:docMk/>
            <pc:sldMk cId="2454943578" sldId="260"/>
            <ac:spMk id="55" creationId="{042E603F-28B7-4831-BF23-65FBAB13D5FB}"/>
          </ac:spMkLst>
        </pc:spChg>
        <pc:spChg chg="add del">
          <ac:chgData name="Mihaela" userId="de9a3237-1c58-4f9d-932c-a7e76db9feba" providerId="ADAL" clId="{FC79F81B-88A0-4007-897D-D3CF54E181CE}" dt="2023-05-22T18:17:02.601" v="1544" actId="26606"/>
          <ac:spMkLst>
            <pc:docMk/>
            <pc:sldMk cId="2454943578" sldId="260"/>
            <ac:spMk id="56" creationId="{4D39700F-2B10-4402-A7DD-06EE2245880D}"/>
          </ac:spMkLst>
        </pc:spChg>
        <pc:spChg chg="add del">
          <ac:chgData name="Mihaela" userId="de9a3237-1c58-4f9d-932c-a7e76db9feba" providerId="ADAL" clId="{FC79F81B-88A0-4007-897D-D3CF54E181CE}" dt="2023-05-22T18:17:02.601" v="1544" actId="26606"/>
          <ac:spMkLst>
            <pc:docMk/>
            <pc:sldMk cId="2454943578" sldId="260"/>
            <ac:spMk id="57" creationId="{B937640E-EF7A-4A6C-A950-D12B7D5C923E}"/>
          </ac:spMkLst>
        </pc:spChg>
        <pc:spChg chg="add del">
          <ac:chgData name="Mihaela" userId="de9a3237-1c58-4f9d-932c-a7e76db9feba" providerId="ADAL" clId="{FC79F81B-88A0-4007-897D-D3CF54E181CE}" dt="2023-05-22T18:17:02.601" v="1544" actId="26606"/>
          <ac:spMkLst>
            <pc:docMk/>
            <pc:sldMk cId="2454943578" sldId="260"/>
            <ac:spMk id="58" creationId="{9F7289D1-60A6-4A7B-BB04-440EA6BEF453}"/>
          </ac:spMkLst>
        </pc:spChg>
        <pc:spChg chg="add">
          <ac:chgData name="Mihaela" userId="de9a3237-1c58-4f9d-932c-a7e76db9feba" providerId="ADAL" clId="{FC79F81B-88A0-4007-897D-D3CF54E181CE}" dt="2023-05-22T18:17:02.630" v="1545" actId="26606"/>
          <ac:spMkLst>
            <pc:docMk/>
            <pc:sldMk cId="2454943578" sldId="260"/>
            <ac:spMk id="60" creationId="{042E603F-28B7-4831-BF23-65FBAB13D5FB}"/>
          </ac:spMkLst>
        </pc:spChg>
        <pc:spChg chg="add">
          <ac:chgData name="Mihaela" userId="de9a3237-1c58-4f9d-932c-a7e76db9feba" providerId="ADAL" clId="{FC79F81B-88A0-4007-897D-D3CF54E181CE}" dt="2023-05-22T18:17:02.630" v="1545" actId="26606"/>
          <ac:spMkLst>
            <pc:docMk/>
            <pc:sldMk cId="2454943578" sldId="260"/>
            <ac:spMk id="61" creationId="{4D39700F-2B10-4402-A7DD-06EE2245880D}"/>
          </ac:spMkLst>
        </pc:spChg>
        <pc:spChg chg="add">
          <ac:chgData name="Mihaela" userId="de9a3237-1c58-4f9d-932c-a7e76db9feba" providerId="ADAL" clId="{FC79F81B-88A0-4007-897D-D3CF54E181CE}" dt="2023-05-22T18:17:02.630" v="1545" actId="26606"/>
          <ac:spMkLst>
            <pc:docMk/>
            <pc:sldMk cId="2454943578" sldId="260"/>
            <ac:spMk id="62" creationId="{B937640E-EF7A-4A6C-A950-D12B7D5C923E}"/>
          </ac:spMkLst>
        </pc:spChg>
        <pc:spChg chg="add">
          <ac:chgData name="Mihaela" userId="de9a3237-1c58-4f9d-932c-a7e76db9feba" providerId="ADAL" clId="{FC79F81B-88A0-4007-897D-D3CF54E181CE}" dt="2023-05-22T18:17:02.630" v="1545" actId="26606"/>
          <ac:spMkLst>
            <pc:docMk/>
            <pc:sldMk cId="2454943578" sldId="260"/>
            <ac:spMk id="63" creationId="{2D7B8C8D-303A-4A32-9B89-7D0C614A99E1}"/>
          </ac:spMkLst>
        </pc:spChg>
        <pc:picChg chg="add mod ord">
          <ac:chgData name="Mihaela" userId="de9a3237-1c58-4f9d-932c-a7e76db9feba" providerId="ADAL" clId="{FC79F81B-88A0-4007-897D-D3CF54E181CE}" dt="2023-05-23T12:12:55.054" v="2253" actId="14826"/>
          <ac:picMkLst>
            <pc:docMk/>
            <pc:sldMk cId="2454943578" sldId="260"/>
            <ac:picMk id="5" creationId="{1ED5F9B6-2185-A19A-4192-572AD1BFD223}"/>
          </ac:picMkLst>
        </pc:picChg>
        <pc:picChg chg="add mod">
          <ac:chgData name="Mihaela" userId="de9a3237-1c58-4f9d-932c-a7e76db9feba" providerId="ADAL" clId="{FC79F81B-88A0-4007-897D-D3CF54E181CE}" dt="2023-05-23T12:11:45.873" v="2252" actId="14826"/>
          <ac:picMkLst>
            <pc:docMk/>
            <pc:sldMk cId="2454943578" sldId="260"/>
            <ac:picMk id="7" creationId="{375F1FFD-C172-EB5E-3CE8-536190FD33C9}"/>
          </ac:picMkLst>
        </pc:picChg>
      </pc:sldChg>
      <pc:sldChg chg="addSp delSp modSp new mod setBg">
        <pc:chgData name="Mihaela" userId="de9a3237-1c58-4f9d-932c-a7e76db9feba" providerId="ADAL" clId="{FC79F81B-88A0-4007-897D-D3CF54E181CE}" dt="2023-05-23T21:01:54.055" v="3475" actId="255"/>
        <pc:sldMkLst>
          <pc:docMk/>
          <pc:sldMk cId="2621145086" sldId="261"/>
        </pc:sldMkLst>
        <pc:spChg chg="add del mod">
          <ac:chgData name="Mihaela" userId="de9a3237-1c58-4f9d-932c-a7e76db9feba" providerId="ADAL" clId="{FC79F81B-88A0-4007-897D-D3CF54E181CE}" dt="2023-05-22T19:33:32.464" v="1726" actId="478"/>
          <ac:spMkLst>
            <pc:docMk/>
            <pc:sldMk cId="2621145086" sldId="261"/>
            <ac:spMk id="2" creationId="{B4B04916-B77C-8403-C6AF-B1E30EB01299}"/>
          </ac:spMkLst>
        </pc:spChg>
        <pc:spChg chg="add mod">
          <ac:chgData name="Mihaela" userId="de9a3237-1c58-4f9d-932c-a7e76db9feba" providerId="ADAL" clId="{FC79F81B-88A0-4007-897D-D3CF54E181CE}" dt="2023-05-23T10:08:27.089" v="2134" actId="26606"/>
          <ac:spMkLst>
            <pc:docMk/>
            <pc:sldMk cId="2621145086" sldId="261"/>
            <ac:spMk id="3" creationId="{08EE31FB-26FA-9A08-146B-F6E781BEDD97}"/>
          </ac:spMkLst>
        </pc:spChg>
        <pc:spChg chg="add del mod">
          <ac:chgData name="Mihaela" userId="de9a3237-1c58-4f9d-932c-a7e76db9feba" providerId="ADAL" clId="{FC79F81B-88A0-4007-897D-D3CF54E181CE}" dt="2023-05-23T09:53:22.677" v="1951" actId="767"/>
          <ac:spMkLst>
            <pc:docMk/>
            <pc:sldMk cId="2621145086" sldId="261"/>
            <ac:spMk id="4" creationId="{F884ED22-6075-CD23-9490-FAF6A754C1A8}"/>
          </ac:spMkLst>
        </pc:spChg>
        <pc:spChg chg="add del mod">
          <ac:chgData name="Mihaela" userId="de9a3237-1c58-4f9d-932c-a7e76db9feba" providerId="ADAL" clId="{FC79F81B-88A0-4007-897D-D3CF54E181CE}" dt="2023-05-23T09:53:21.644" v="1950" actId="767"/>
          <ac:spMkLst>
            <pc:docMk/>
            <pc:sldMk cId="2621145086" sldId="261"/>
            <ac:spMk id="5" creationId="{0192205C-FCF6-1E5F-851E-DA7135B4B573}"/>
          </ac:spMkLst>
        </pc:spChg>
        <pc:spChg chg="add del mod">
          <ac:chgData name="Mihaela" userId="de9a3237-1c58-4f9d-932c-a7e76db9feba" providerId="ADAL" clId="{FC79F81B-88A0-4007-897D-D3CF54E181CE}" dt="2023-05-23T09:53:55.938" v="1954"/>
          <ac:spMkLst>
            <pc:docMk/>
            <pc:sldMk cId="2621145086" sldId="261"/>
            <ac:spMk id="6" creationId="{B206B8A4-4F32-2CC4-C16A-B768EB83280F}"/>
          </ac:spMkLst>
        </pc:spChg>
        <pc:spChg chg="add mod">
          <ac:chgData name="Mihaela" userId="de9a3237-1c58-4f9d-932c-a7e76db9feba" providerId="ADAL" clId="{FC79F81B-88A0-4007-897D-D3CF54E181CE}" dt="2023-05-23T21:01:54.055" v="3475" actId="255"/>
          <ac:spMkLst>
            <pc:docMk/>
            <pc:sldMk cId="2621145086" sldId="261"/>
            <ac:spMk id="7" creationId="{DFA14F1C-0DFF-8B10-606F-F958A381D608}"/>
          </ac:spMkLst>
        </pc:spChg>
        <pc:spChg chg="add">
          <ac:chgData name="Mihaela" userId="de9a3237-1c58-4f9d-932c-a7e76db9feba" providerId="ADAL" clId="{FC79F81B-88A0-4007-897D-D3CF54E181CE}" dt="2023-05-23T10:08:27.089" v="2134" actId="26606"/>
          <ac:spMkLst>
            <pc:docMk/>
            <pc:sldMk cId="2621145086" sldId="261"/>
            <ac:spMk id="14" creationId="{042E603F-28B7-4831-BF23-65FBAB13D5FB}"/>
          </ac:spMkLst>
        </pc:spChg>
        <pc:spChg chg="add">
          <ac:chgData name="Mihaela" userId="de9a3237-1c58-4f9d-932c-a7e76db9feba" providerId="ADAL" clId="{FC79F81B-88A0-4007-897D-D3CF54E181CE}" dt="2023-05-23T10:08:27.089" v="2134" actId="26606"/>
          <ac:spMkLst>
            <pc:docMk/>
            <pc:sldMk cId="2621145086" sldId="261"/>
            <ac:spMk id="16" creationId="{4D39700F-2B10-4402-A7DD-06EE2245880D}"/>
          </ac:spMkLst>
        </pc:spChg>
        <pc:spChg chg="add">
          <ac:chgData name="Mihaela" userId="de9a3237-1c58-4f9d-932c-a7e76db9feba" providerId="ADAL" clId="{FC79F81B-88A0-4007-897D-D3CF54E181CE}" dt="2023-05-23T10:08:27.089" v="2134" actId="26606"/>
          <ac:spMkLst>
            <pc:docMk/>
            <pc:sldMk cId="2621145086" sldId="261"/>
            <ac:spMk id="18" creationId="{B937640E-EF7A-4A6C-A950-D12B7D5C923E}"/>
          </ac:spMkLst>
        </pc:spChg>
        <pc:spChg chg="add">
          <ac:chgData name="Mihaela" userId="de9a3237-1c58-4f9d-932c-a7e76db9feba" providerId="ADAL" clId="{FC79F81B-88A0-4007-897D-D3CF54E181CE}" dt="2023-05-23T10:08:27.089" v="2134" actId="26606"/>
          <ac:spMkLst>
            <pc:docMk/>
            <pc:sldMk cId="2621145086" sldId="261"/>
            <ac:spMk id="20" creationId="{76ADA084-C86B-4F3C-8077-6A8999CC4632}"/>
          </ac:spMkLst>
        </pc:spChg>
        <pc:picChg chg="add mod">
          <ac:chgData name="Mihaela" userId="de9a3237-1c58-4f9d-932c-a7e76db9feba" providerId="ADAL" clId="{FC79F81B-88A0-4007-897D-D3CF54E181CE}" dt="2023-05-23T10:08:27.089" v="2134" actId="26606"/>
          <ac:picMkLst>
            <pc:docMk/>
            <pc:sldMk cId="2621145086" sldId="261"/>
            <ac:picMk id="9" creationId="{851D088B-D354-32A9-59CA-BC82DA2BC247}"/>
          </ac:picMkLst>
        </pc:picChg>
      </pc:sldChg>
      <pc:sldChg chg="addSp delSp modSp new mod setBg">
        <pc:chgData name="Mihaela" userId="de9a3237-1c58-4f9d-932c-a7e76db9feba" providerId="ADAL" clId="{FC79F81B-88A0-4007-897D-D3CF54E181CE}" dt="2023-05-23T21:04:15.473" v="3481" actId="1076"/>
        <pc:sldMkLst>
          <pc:docMk/>
          <pc:sldMk cId="884258723" sldId="262"/>
        </pc:sldMkLst>
        <pc:spChg chg="add mod ord">
          <ac:chgData name="Mihaela" userId="de9a3237-1c58-4f9d-932c-a7e76db9feba" providerId="ADAL" clId="{FC79F81B-88A0-4007-897D-D3CF54E181CE}" dt="2023-05-23T21:02:44.476" v="3477" actId="255"/>
          <ac:spMkLst>
            <pc:docMk/>
            <pc:sldMk cId="884258723" sldId="262"/>
            <ac:spMk id="2" creationId="{80846623-104E-BA75-CCFD-A004EB482E70}"/>
          </ac:spMkLst>
        </pc:spChg>
        <pc:spChg chg="add del">
          <ac:chgData name="Mihaela" userId="de9a3237-1c58-4f9d-932c-a7e76db9feba" providerId="ADAL" clId="{FC79F81B-88A0-4007-897D-D3CF54E181CE}" dt="2023-05-23T12:14:29.743" v="2258" actId="26606"/>
          <ac:spMkLst>
            <pc:docMk/>
            <pc:sldMk cId="884258723" sldId="262"/>
            <ac:spMk id="9" creationId="{042E603F-28B7-4831-BF23-65FBAB13D5FB}"/>
          </ac:spMkLst>
        </pc:spChg>
        <pc:spChg chg="add del">
          <ac:chgData name="Mihaela" userId="de9a3237-1c58-4f9d-932c-a7e76db9feba" providerId="ADAL" clId="{FC79F81B-88A0-4007-897D-D3CF54E181CE}" dt="2023-05-23T12:14:29.743" v="2258" actId="26606"/>
          <ac:spMkLst>
            <pc:docMk/>
            <pc:sldMk cId="884258723" sldId="262"/>
            <ac:spMk id="11" creationId="{4D39700F-2B10-4402-A7DD-06EE2245880D}"/>
          </ac:spMkLst>
        </pc:spChg>
        <pc:spChg chg="add del">
          <ac:chgData name="Mihaela" userId="de9a3237-1c58-4f9d-932c-a7e76db9feba" providerId="ADAL" clId="{FC79F81B-88A0-4007-897D-D3CF54E181CE}" dt="2023-05-23T12:14:29.743" v="2258" actId="26606"/>
          <ac:spMkLst>
            <pc:docMk/>
            <pc:sldMk cId="884258723" sldId="262"/>
            <ac:spMk id="13" creationId="{6DA65B90-7B06-4499-91BA-CDDD36132481}"/>
          </ac:spMkLst>
        </pc:spChg>
        <pc:spChg chg="add del">
          <ac:chgData name="Mihaela" userId="de9a3237-1c58-4f9d-932c-a7e76db9feba" providerId="ADAL" clId="{FC79F81B-88A0-4007-897D-D3CF54E181CE}" dt="2023-05-23T12:14:29.743" v="2258" actId="26606"/>
          <ac:spMkLst>
            <pc:docMk/>
            <pc:sldMk cId="884258723" sldId="262"/>
            <ac:spMk id="15" creationId="{F4EC6B62-8D18-47C6-815A-17919789F1E7}"/>
          </ac:spMkLst>
        </pc:spChg>
        <pc:spChg chg="add del">
          <ac:chgData name="Mihaela" userId="de9a3237-1c58-4f9d-932c-a7e76db9feba" providerId="ADAL" clId="{FC79F81B-88A0-4007-897D-D3CF54E181CE}" dt="2023-05-23T12:14:29.743" v="2258" actId="26606"/>
          <ac:spMkLst>
            <pc:docMk/>
            <pc:sldMk cId="884258723" sldId="262"/>
            <ac:spMk id="17" creationId="{0EE1950E-A750-4EB6-943D-2FE814B8FAC6}"/>
          </ac:spMkLst>
        </pc:spChg>
        <pc:spChg chg="add">
          <ac:chgData name="Mihaela" userId="de9a3237-1c58-4f9d-932c-a7e76db9feba" providerId="ADAL" clId="{FC79F81B-88A0-4007-897D-D3CF54E181CE}" dt="2023-05-23T12:14:29.805" v="2259" actId="26606"/>
          <ac:spMkLst>
            <pc:docMk/>
            <pc:sldMk cId="884258723" sldId="262"/>
            <ac:spMk id="19" creationId="{042E603F-28B7-4831-BF23-65FBAB13D5FB}"/>
          </ac:spMkLst>
        </pc:spChg>
        <pc:spChg chg="add">
          <ac:chgData name="Mihaela" userId="de9a3237-1c58-4f9d-932c-a7e76db9feba" providerId="ADAL" clId="{FC79F81B-88A0-4007-897D-D3CF54E181CE}" dt="2023-05-23T12:14:29.805" v="2259" actId="26606"/>
          <ac:spMkLst>
            <pc:docMk/>
            <pc:sldMk cId="884258723" sldId="262"/>
            <ac:spMk id="20" creationId="{4D39700F-2B10-4402-A7DD-06EE2245880D}"/>
          </ac:spMkLst>
        </pc:spChg>
        <pc:spChg chg="add">
          <ac:chgData name="Mihaela" userId="de9a3237-1c58-4f9d-932c-a7e76db9feba" providerId="ADAL" clId="{FC79F81B-88A0-4007-897D-D3CF54E181CE}" dt="2023-05-23T12:14:29.805" v="2259" actId="26606"/>
          <ac:spMkLst>
            <pc:docMk/>
            <pc:sldMk cId="884258723" sldId="262"/>
            <ac:spMk id="21" creationId="{6DA65B90-7B06-4499-91BA-CDDD36132481}"/>
          </ac:spMkLst>
        </pc:spChg>
        <pc:spChg chg="add">
          <ac:chgData name="Mihaela" userId="de9a3237-1c58-4f9d-932c-a7e76db9feba" providerId="ADAL" clId="{FC79F81B-88A0-4007-897D-D3CF54E181CE}" dt="2023-05-23T12:14:29.805" v="2259" actId="26606"/>
          <ac:spMkLst>
            <pc:docMk/>
            <pc:sldMk cId="884258723" sldId="262"/>
            <ac:spMk id="22" creationId="{56BD7DD2-1738-4D5D-955B-0F7C68C99E0D}"/>
          </ac:spMkLst>
        </pc:spChg>
        <pc:spChg chg="add">
          <ac:chgData name="Mihaela" userId="de9a3237-1c58-4f9d-932c-a7e76db9feba" providerId="ADAL" clId="{FC79F81B-88A0-4007-897D-D3CF54E181CE}" dt="2023-05-23T12:14:29.805" v="2259" actId="26606"/>
          <ac:spMkLst>
            <pc:docMk/>
            <pc:sldMk cId="884258723" sldId="262"/>
            <ac:spMk id="23" creationId="{8509A13B-4750-4C28-974C-8E9C13C5B043}"/>
          </ac:spMkLst>
        </pc:spChg>
        <pc:picChg chg="add mod">
          <ac:chgData name="Mihaela" userId="de9a3237-1c58-4f9d-932c-a7e76db9feba" providerId="ADAL" clId="{FC79F81B-88A0-4007-897D-D3CF54E181CE}" dt="2023-05-23T21:04:15.473" v="3481" actId="1076"/>
          <ac:picMkLst>
            <pc:docMk/>
            <pc:sldMk cId="884258723" sldId="262"/>
            <ac:picMk id="4" creationId="{03524EB9-F525-3B9D-9A97-07C30BE0716A}"/>
          </ac:picMkLst>
        </pc:picChg>
      </pc:sldChg>
      <pc:sldChg chg="new del">
        <pc:chgData name="Mihaela" userId="de9a3237-1c58-4f9d-932c-a7e76db9feba" providerId="ADAL" clId="{FC79F81B-88A0-4007-897D-D3CF54E181CE}" dt="2023-05-23T12:27:34.780" v="2260" actId="2696"/>
        <pc:sldMkLst>
          <pc:docMk/>
          <pc:sldMk cId="2207387586" sldId="263"/>
        </pc:sldMkLst>
      </pc:sldChg>
      <pc:sldChg chg="addSp delSp modSp new mod setBg">
        <pc:chgData name="Mihaela" userId="de9a3237-1c58-4f9d-932c-a7e76db9feba" providerId="ADAL" clId="{FC79F81B-88A0-4007-897D-D3CF54E181CE}" dt="2023-05-23T20:57:44.645" v="3467" actId="26606"/>
        <pc:sldMkLst>
          <pc:docMk/>
          <pc:sldMk cId="115117242" sldId="264"/>
        </pc:sldMkLst>
        <pc:spChg chg="add del mod">
          <ac:chgData name="Mihaela" userId="de9a3237-1c58-4f9d-932c-a7e76db9feba" providerId="ADAL" clId="{FC79F81B-88A0-4007-897D-D3CF54E181CE}" dt="2023-05-23T20:57:44.645" v="3467" actId="26606"/>
          <ac:spMkLst>
            <pc:docMk/>
            <pc:sldMk cId="115117242" sldId="264"/>
            <ac:spMk id="3" creationId="{4661BF48-E2F3-C3A8-545A-403704D30375}"/>
          </ac:spMkLst>
        </pc:spChg>
        <pc:spChg chg="add mod">
          <ac:chgData name="Mihaela" userId="de9a3237-1c58-4f9d-932c-a7e76db9feba" providerId="ADAL" clId="{FC79F81B-88A0-4007-897D-D3CF54E181CE}" dt="2023-05-23T12:51:50.662" v="2335" actId="26606"/>
          <ac:spMkLst>
            <pc:docMk/>
            <pc:sldMk cId="115117242" sldId="264"/>
            <ac:spMk id="4" creationId="{72580B58-BA9B-4A65-017B-6D892BBCD8E1}"/>
          </ac:spMkLst>
        </pc:spChg>
        <pc:spChg chg="add del">
          <ac:chgData name="Mihaela" userId="de9a3237-1c58-4f9d-932c-a7e76db9feba" providerId="ADAL" clId="{FC79F81B-88A0-4007-897D-D3CF54E181CE}" dt="2023-05-23T12:51:10.190" v="2329" actId="26606"/>
          <ac:spMkLst>
            <pc:docMk/>
            <pc:sldMk cId="115117242" sldId="264"/>
            <ac:spMk id="7" creationId="{042E603F-28B7-4831-BF23-65FBAB13D5FB}"/>
          </ac:spMkLst>
        </pc:spChg>
        <pc:spChg chg="add del">
          <ac:chgData name="Mihaela" userId="de9a3237-1c58-4f9d-932c-a7e76db9feba" providerId="ADAL" clId="{FC79F81B-88A0-4007-897D-D3CF54E181CE}" dt="2023-05-23T12:51:10.190" v="2329" actId="26606"/>
          <ac:spMkLst>
            <pc:docMk/>
            <pc:sldMk cId="115117242" sldId="264"/>
            <ac:spMk id="12" creationId="{4D39700F-2B10-4402-A7DD-06EE2245880D}"/>
          </ac:spMkLst>
        </pc:spChg>
        <pc:spChg chg="add del">
          <ac:chgData name="Mihaela" userId="de9a3237-1c58-4f9d-932c-a7e76db9feba" providerId="ADAL" clId="{FC79F81B-88A0-4007-897D-D3CF54E181CE}" dt="2023-05-23T12:51:10.190" v="2329" actId="26606"/>
          <ac:spMkLst>
            <pc:docMk/>
            <pc:sldMk cId="115117242" sldId="264"/>
            <ac:spMk id="14" creationId="{B937640E-EF7A-4A6C-A950-D12B7D5C923E}"/>
          </ac:spMkLst>
        </pc:spChg>
        <pc:spChg chg="add del">
          <ac:chgData name="Mihaela" userId="de9a3237-1c58-4f9d-932c-a7e76db9feba" providerId="ADAL" clId="{FC79F81B-88A0-4007-897D-D3CF54E181CE}" dt="2023-05-23T12:51:10.190" v="2329" actId="26606"/>
          <ac:spMkLst>
            <pc:docMk/>
            <pc:sldMk cId="115117242" sldId="264"/>
            <ac:spMk id="16" creationId="{FFF975DA-2F73-4697-B7A9-A2E834712394}"/>
          </ac:spMkLst>
        </pc:spChg>
        <pc:spChg chg="add del">
          <ac:chgData name="Mihaela" userId="de9a3237-1c58-4f9d-932c-a7e76db9feba" providerId="ADAL" clId="{FC79F81B-88A0-4007-897D-D3CF54E181CE}" dt="2023-05-23T12:51:32.321" v="2331" actId="26606"/>
          <ac:spMkLst>
            <pc:docMk/>
            <pc:sldMk cId="115117242" sldId="264"/>
            <ac:spMk id="18" creationId="{06B84358-2894-45F1-8753-B1EC1E593DD8}"/>
          </ac:spMkLst>
        </pc:spChg>
        <pc:spChg chg="add del">
          <ac:chgData name="Mihaela" userId="de9a3237-1c58-4f9d-932c-a7e76db9feba" providerId="ADAL" clId="{FC79F81B-88A0-4007-897D-D3CF54E181CE}" dt="2023-05-23T12:51:32.321" v="2331" actId="26606"/>
          <ac:spMkLst>
            <pc:docMk/>
            <pc:sldMk cId="115117242" sldId="264"/>
            <ac:spMk id="19" creationId="{042E603F-28B7-4831-BF23-65FBAB13D5FB}"/>
          </ac:spMkLst>
        </pc:spChg>
        <pc:spChg chg="add del">
          <ac:chgData name="Mihaela" userId="de9a3237-1c58-4f9d-932c-a7e76db9feba" providerId="ADAL" clId="{FC79F81B-88A0-4007-897D-D3CF54E181CE}" dt="2023-05-23T12:51:32.321" v="2331" actId="26606"/>
          <ac:spMkLst>
            <pc:docMk/>
            <pc:sldMk cId="115117242" sldId="264"/>
            <ac:spMk id="20" creationId="{4D39700F-2B10-4402-A7DD-06EE2245880D}"/>
          </ac:spMkLst>
        </pc:spChg>
        <pc:spChg chg="add del">
          <ac:chgData name="Mihaela" userId="de9a3237-1c58-4f9d-932c-a7e76db9feba" providerId="ADAL" clId="{FC79F81B-88A0-4007-897D-D3CF54E181CE}" dt="2023-05-23T12:51:32.321" v="2331" actId="26606"/>
          <ac:spMkLst>
            <pc:docMk/>
            <pc:sldMk cId="115117242" sldId="264"/>
            <ac:spMk id="21" creationId="{B937640E-EF7A-4A6C-A950-D12B7D5C923E}"/>
          </ac:spMkLst>
        </pc:spChg>
        <pc:spChg chg="add del">
          <ac:chgData name="Mihaela" userId="de9a3237-1c58-4f9d-932c-a7e76db9feba" providerId="ADAL" clId="{FC79F81B-88A0-4007-897D-D3CF54E181CE}" dt="2023-05-23T12:51:32.321" v="2331" actId="26606"/>
          <ac:spMkLst>
            <pc:docMk/>
            <pc:sldMk cId="115117242" sldId="264"/>
            <ac:spMk id="22" creationId="{1D9E6557-0E93-4B4F-8AD1-1A7E3870CD3F}"/>
          </ac:spMkLst>
        </pc:spChg>
        <pc:spChg chg="add del">
          <ac:chgData name="Mihaela" userId="de9a3237-1c58-4f9d-932c-a7e76db9feba" providerId="ADAL" clId="{FC79F81B-88A0-4007-897D-D3CF54E181CE}" dt="2023-05-23T12:51:39.080" v="2333" actId="26606"/>
          <ac:spMkLst>
            <pc:docMk/>
            <pc:sldMk cId="115117242" sldId="264"/>
            <ac:spMk id="25" creationId="{042E603F-28B7-4831-BF23-65FBAB13D5FB}"/>
          </ac:spMkLst>
        </pc:spChg>
        <pc:spChg chg="add del">
          <ac:chgData name="Mihaela" userId="de9a3237-1c58-4f9d-932c-a7e76db9feba" providerId="ADAL" clId="{FC79F81B-88A0-4007-897D-D3CF54E181CE}" dt="2023-05-23T12:51:39.080" v="2333" actId="26606"/>
          <ac:spMkLst>
            <pc:docMk/>
            <pc:sldMk cId="115117242" sldId="264"/>
            <ac:spMk id="26" creationId="{4D39700F-2B10-4402-A7DD-06EE2245880D}"/>
          </ac:spMkLst>
        </pc:spChg>
        <pc:spChg chg="add del">
          <ac:chgData name="Mihaela" userId="de9a3237-1c58-4f9d-932c-a7e76db9feba" providerId="ADAL" clId="{FC79F81B-88A0-4007-897D-D3CF54E181CE}" dt="2023-05-23T12:51:39.080" v="2333" actId="26606"/>
          <ac:spMkLst>
            <pc:docMk/>
            <pc:sldMk cId="115117242" sldId="264"/>
            <ac:spMk id="27" creationId="{B937640E-EF7A-4A6C-A950-D12B7D5C923E}"/>
          </ac:spMkLst>
        </pc:spChg>
        <pc:spChg chg="add del">
          <ac:chgData name="Mihaela" userId="de9a3237-1c58-4f9d-932c-a7e76db9feba" providerId="ADAL" clId="{FC79F81B-88A0-4007-897D-D3CF54E181CE}" dt="2023-05-23T12:51:39.080" v="2333" actId="26606"/>
          <ac:spMkLst>
            <pc:docMk/>
            <pc:sldMk cId="115117242" sldId="264"/>
            <ac:spMk id="28" creationId="{76ADA084-C86B-4F3C-8077-6A8999CC4632}"/>
          </ac:spMkLst>
        </pc:spChg>
        <pc:spChg chg="add del">
          <ac:chgData name="Mihaela" userId="de9a3237-1c58-4f9d-932c-a7e76db9feba" providerId="ADAL" clId="{FC79F81B-88A0-4007-897D-D3CF54E181CE}" dt="2023-05-23T12:51:39.080" v="2333" actId="26606"/>
          <ac:spMkLst>
            <pc:docMk/>
            <pc:sldMk cId="115117242" sldId="264"/>
            <ac:spMk id="30" creationId="{4661BF48-E2F3-C3A8-545A-403704D30375}"/>
          </ac:spMkLst>
        </pc:spChg>
        <pc:spChg chg="add del">
          <ac:chgData name="Mihaela" userId="de9a3237-1c58-4f9d-932c-a7e76db9feba" providerId="ADAL" clId="{FC79F81B-88A0-4007-897D-D3CF54E181CE}" dt="2023-05-23T12:51:50.662" v="2335" actId="26606"/>
          <ac:spMkLst>
            <pc:docMk/>
            <pc:sldMk cId="115117242" sldId="264"/>
            <ac:spMk id="32" creationId="{042E603F-28B7-4831-BF23-65FBAB13D5FB}"/>
          </ac:spMkLst>
        </pc:spChg>
        <pc:spChg chg="add del">
          <ac:chgData name="Mihaela" userId="de9a3237-1c58-4f9d-932c-a7e76db9feba" providerId="ADAL" clId="{FC79F81B-88A0-4007-897D-D3CF54E181CE}" dt="2023-05-23T12:51:50.662" v="2335" actId="26606"/>
          <ac:spMkLst>
            <pc:docMk/>
            <pc:sldMk cId="115117242" sldId="264"/>
            <ac:spMk id="33" creationId="{4D39700F-2B10-4402-A7DD-06EE2245880D}"/>
          </ac:spMkLst>
        </pc:spChg>
        <pc:spChg chg="add del">
          <ac:chgData name="Mihaela" userId="de9a3237-1c58-4f9d-932c-a7e76db9feba" providerId="ADAL" clId="{FC79F81B-88A0-4007-897D-D3CF54E181CE}" dt="2023-05-23T12:51:50.662" v="2335" actId="26606"/>
          <ac:spMkLst>
            <pc:docMk/>
            <pc:sldMk cId="115117242" sldId="264"/>
            <ac:spMk id="34" creationId="{B937640E-EF7A-4A6C-A950-D12B7D5C923E}"/>
          </ac:spMkLst>
        </pc:spChg>
        <pc:spChg chg="add del">
          <ac:chgData name="Mihaela" userId="de9a3237-1c58-4f9d-932c-a7e76db9feba" providerId="ADAL" clId="{FC79F81B-88A0-4007-897D-D3CF54E181CE}" dt="2023-05-23T12:51:50.662" v="2335" actId="26606"/>
          <ac:spMkLst>
            <pc:docMk/>
            <pc:sldMk cId="115117242" sldId="264"/>
            <ac:spMk id="35" creationId="{FFF975DA-2F73-4697-B7A9-A2E834712394}"/>
          </ac:spMkLst>
        </pc:spChg>
        <pc:graphicFrameChg chg="add del">
          <ac:chgData name="Mihaela" userId="de9a3237-1c58-4f9d-932c-a7e76db9feba" providerId="ADAL" clId="{FC79F81B-88A0-4007-897D-D3CF54E181CE}" dt="2023-05-23T12:06:03.459" v="2247" actId="26606"/>
          <ac:graphicFrameMkLst>
            <pc:docMk/>
            <pc:sldMk cId="115117242" sldId="264"/>
            <ac:graphicFrameMk id="6" creationId="{78956E4B-4D01-F6B9-B0DF-4DED2DBCB58D}"/>
          </ac:graphicFrameMkLst>
        </pc:graphicFrameChg>
        <pc:graphicFrameChg chg="add del">
          <ac:chgData name="Mihaela" userId="de9a3237-1c58-4f9d-932c-a7e76db9feba" providerId="ADAL" clId="{FC79F81B-88A0-4007-897D-D3CF54E181CE}" dt="2023-05-23T12:06:06.705" v="2249" actId="26606"/>
          <ac:graphicFrameMkLst>
            <pc:docMk/>
            <pc:sldMk cId="115117242" sldId="264"/>
            <ac:graphicFrameMk id="8" creationId="{1AC2BA14-70B9-0EC3-F434-4C921A629611}"/>
          </ac:graphicFrameMkLst>
        </pc:graphicFrameChg>
        <pc:graphicFrameChg chg="add del">
          <ac:chgData name="Mihaela" userId="de9a3237-1c58-4f9d-932c-a7e76db9feba" providerId="ADAL" clId="{FC79F81B-88A0-4007-897D-D3CF54E181CE}" dt="2023-05-23T12:51:10.190" v="2329" actId="26606"/>
          <ac:graphicFrameMkLst>
            <pc:docMk/>
            <pc:sldMk cId="115117242" sldId="264"/>
            <ac:graphicFrameMk id="9" creationId="{914FBE11-E91E-9447-D763-89B089204508}"/>
          </ac:graphicFrameMkLst>
        </pc:graphicFrameChg>
        <pc:graphicFrameChg chg="add del">
          <ac:chgData name="Mihaela" userId="de9a3237-1c58-4f9d-932c-a7e76db9feba" providerId="ADAL" clId="{FC79F81B-88A0-4007-897D-D3CF54E181CE}" dt="2023-05-23T12:06:21.105" v="2251" actId="26606"/>
          <ac:graphicFrameMkLst>
            <pc:docMk/>
            <pc:sldMk cId="115117242" sldId="264"/>
            <ac:graphicFrameMk id="10" creationId="{3EFBE5C3-9A1C-4DAF-A151-C44DAB990A94}"/>
          </ac:graphicFrameMkLst>
        </pc:graphicFrameChg>
        <pc:graphicFrameChg chg="add del">
          <ac:chgData name="Mihaela" userId="de9a3237-1c58-4f9d-932c-a7e76db9feba" providerId="ADAL" clId="{FC79F81B-88A0-4007-897D-D3CF54E181CE}" dt="2023-05-23T20:56:59.394" v="3463" actId="26606"/>
          <ac:graphicFrameMkLst>
            <pc:docMk/>
            <pc:sldMk cId="115117242" sldId="264"/>
            <ac:graphicFrameMk id="11" creationId="{51CC346F-56BF-C5F1-8A62-1FFA62D41398}"/>
          </ac:graphicFrameMkLst>
        </pc:graphicFrameChg>
        <pc:graphicFrameChg chg="add del">
          <ac:chgData name="Mihaela" userId="de9a3237-1c58-4f9d-932c-a7e76db9feba" providerId="ADAL" clId="{FC79F81B-88A0-4007-897D-D3CF54E181CE}" dt="2023-05-23T20:57:10.431" v="3465" actId="26606"/>
          <ac:graphicFrameMkLst>
            <pc:docMk/>
            <pc:sldMk cId="115117242" sldId="264"/>
            <ac:graphicFrameMk id="13" creationId="{6AC0718C-DF45-7B5B-D25F-0FF84753424E}"/>
          </ac:graphicFrameMkLst>
        </pc:graphicFrameChg>
        <pc:graphicFrameChg chg="add del">
          <ac:chgData name="Mihaela" userId="de9a3237-1c58-4f9d-932c-a7e76db9feba" providerId="ADAL" clId="{FC79F81B-88A0-4007-897D-D3CF54E181CE}" dt="2023-05-23T20:57:44.645" v="3467" actId="26606"/>
          <ac:graphicFrameMkLst>
            <pc:docMk/>
            <pc:sldMk cId="115117242" sldId="264"/>
            <ac:graphicFrameMk id="15" creationId="{90983072-5FE7-F2F2-7D8C-1666CAD41F0F}"/>
          </ac:graphicFrameMkLst>
        </pc:graphicFrameChg>
        <pc:graphicFrameChg chg="add del">
          <ac:chgData name="Mihaela" userId="de9a3237-1c58-4f9d-932c-a7e76db9feba" providerId="ADAL" clId="{FC79F81B-88A0-4007-897D-D3CF54E181CE}" dt="2023-05-23T12:51:32.321" v="2331" actId="26606"/>
          <ac:graphicFrameMkLst>
            <pc:docMk/>
            <pc:sldMk cId="115117242" sldId="264"/>
            <ac:graphicFrameMk id="23" creationId="{8E27565A-3511-4B0C-1258-E3C30BCCC37F}"/>
          </ac:graphicFrameMkLst>
        </pc:graphicFrameChg>
        <pc:graphicFrameChg chg="add del">
          <ac:chgData name="Mihaela" userId="de9a3237-1c58-4f9d-932c-a7e76db9feba" providerId="ADAL" clId="{FC79F81B-88A0-4007-897D-D3CF54E181CE}" dt="2023-05-23T12:51:50.662" v="2335" actId="26606"/>
          <ac:graphicFrameMkLst>
            <pc:docMk/>
            <pc:sldMk cId="115117242" sldId="264"/>
            <ac:graphicFrameMk id="36" creationId="{914FBE11-E91E-9447-D763-89B089204508}"/>
          </ac:graphicFrameMkLst>
        </pc:graphicFrameChg>
        <pc:picChg chg="add del">
          <ac:chgData name="Mihaela" userId="de9a3237-1c58-4f9d-932c-a7e76db9feba" providerId="ADAL" clId="{FC79F81B-88A0-4007-897D-D3CF54E181CE}" dt="2023-05-23T12:51:39.080" v="2333" actId="26606"/>
          <ac:picMkLst>
            <pc:docMk/>
            <pc:sldMk cId="115117242" sldId="264"/>
            <ac:picMk id="29" creationId="{C3BCEA73-1588-6AC5-5560-0D59DDC69408}"/>
          </ac:picMkLst>
        </pc:picChg>
      </pc:sldChg>
      <pc:sldChg chg="addSp delSp modSp new mod setBg">
        <pc:chgData name="Mihaela" userId="de9a3237-1c58-4f9d-932c-a7e76db9feba" providerId="ADAL" clId="{FC79F81B-88A0-4007-897D-D3CF54E181CE}" dt="2023-05-23T12:53:19.102" v="2381" actId="20577"/>
        <pc:sldMkLst>
          <pc:docMk/>
          <pc:sldMk cId="562541390" sldId="265"/>
        </pc:sldMkLst>
        <pc:spChg chg="add mod">
          <ac:chgData name="Mihaela" userId="de9a3237-1c58-4f9d-932c-a7e76db9feba" providerId="ADAL" clId="{FC79F81B-88A0-4007-897D-D3CF54E181CE}" dt="2023-05-23T12:32:34.953" v="2321" actId="26606"/>
          <ac:spMkLst>
            <pc:docMk/>
            <pc:sldMk cId="562541390" sldId="265"/>
            <ac:spMk id="2" creationId="{EBD48932-B97A-208A-9478-179896AEFA53}"/>
          </ac:spMkLst>
        </pc:spChg>
        <pc:spChg chg="add mod">
          <ac:chgData name="Mihaela" userId="de9a3237-1c58-4f9d-932c-a7e76db9feba" providerId="ADAL" clId="{FC79F81B-88A0-4007-897D-D3CF54E181CE}" dt="2023-05-23T12:53:19.102" v="2381" actId="20577"/>
          <ac:spMkLst>
            <pc:docMk/>
            <pc:sldMk cId="562541390" sldId="265"/>
            <ac:spMk id="7" creationId="{45180440-05AD-F782-5F77-3474325DA432}"/>
          </ac:spMkLst>
        </pc:spChg>
        <pc:spChg chg="add del">
          <ac:chgData name="Mihaela" userId="de9a3237-1c58-4f9d-932c-a7e76db9feba" providerId="ADAL" clId="{FC79F81B-88A0-4007-897D-D3CF54E181CE}" dt="2023-05-23T12:32:34.938" v="2320" actId="26606"/>
          <ac:spMkLst>
            <pc:docMk/>
            <pc:sldMk cId="562541390" sldId="265"/>
            <ac:spMk id="11" creationId="{042E603F-28B7-4831-BF23-65FBAB13D5FB}"/>
          </ac:spMkLst>
        </pc:spChg>
        <pc:spChg chg="add del">
          <ac:chgData name="Mihaela" userId="de9a3237-1c58-4f9d-932c-a7e76db9feba" providerId="ADAL" clId="{FC79F81B-88A0-4007-897D-D3CF54E181CE}" dt="2023-05-23T12:32:34.938" v="2320" actId="26606"/>
          <ac:spMkLst>
            <pc:docMk/>
            <pc:sldMk cId="562541390" sldId="265"/>
            <ac:spMk id="13" creationId="{4D39700F-2B10-4402-A7DD-06EE2245880D}"/>
          </ac:spMkLst>
        </pc:spChg>
        <pc:spChg chg="add del">
          <ac:chgData name="Mihaela" userId="de9a3237-1c58-4f9d-932c-a7e76db9feba" providerId="ADAL" clId="{FC79F81B-88A0-4007-897D-D3CF54E181CE}" dt="2023-05-23T12:32:34.938" v="2320" actId="26606"/>
          <ac:spMkLst>
            <pc:docMk/>
            <pc:sldMk cId="562541390" sldId="265"/>
            <ac:spMk id="15" creationId="{68CA250C-CF5A-4736-9249-D6111F7C5545}"/>
          </ac:spMkLst>
        </pc:spChg>
        <pc:spChg chg="add del">
          <ac:chgData name="Mihaela" userId="de9a3237-1c58-4f9d-932c-a7e76db9feba" providerId="ADAL" clId="{FC79F81B-88A0-4007-897D-D3CF54E181CE}" dt="2023-05-23T12:32:34.938" v="2320" actId="26606"/>
          <ac:spMkLst>
            <pc:docMk/>
            <pc:sldMk cId="562541390" sldId="265"/>
            <ac:spMk id="17" creationId="{D3DBA943-9ED2-49A6-9D2C-D02ADD31B5EB}"/>
          </ac:spMkLst>
        </pc:spChg>
        <pc:spChg chg="add">
          <ac:chgData name="Mihaela" userId="de9a3237-1c58-4f9d-932c-a7e76db9feba" providerId="ADAL" clId="{FC79F81B-88A0-4007-897D-D3CF54E181CE}" dt="2023-05-23T12:32:34.953" v="2321" actId="26606"/>
          <ac:spMkLst>
            <pc:docMk/>
            <pc:sldMk cId="562541390" sldId="265"/>
            <ac:spMk id="19" creationId="{042E603F-28B7-4831-BF23-65FBAB13D5FB}"/>
          </ac:spMkLst>
        </pc:spChg>
        <pc:spChg chg="add">
          <ac:chgData name="Mihaela" userId="de9a3237-1c58-4f9d-932c-a7e76db9feba" providerId="ADAL" clId="{FC79F81B-88A0-4007-897D-D3CF54E181CE}" dt="2023-05-23T12:32:34.953" v="2321" actId="26606"/>
          <ac:spMkLst>
            <pc:docMk/>
            <pc:sldMk cId="562541390" sldId="265"/>
            <ac:spMk id="20" creationId="{4D39700F-2B10-4402-A7DD-06EE2245880D}"/>
          </ac:spMkLst>
        </pc:spChg>
        <pc:spChg chg="add">
          <ac:chgData name="Mihaela" userId="de9a3237-1c58-4f9d-932c-a7e76db9feba" providerId="ADAL" clId="{FC79F81B-88A0-4007-897D-D3CF54E181CE}" dt="2023-05-23T12:32:34.953" v="2321" actId="26606"/>
          <ac:spMkLst>
            <pc:docMk/>
            <pc:sldMk cId="562541390" sldId="265"/>
            <ac:spMk id="21" creationId="{06E15305-164C-44CD-9E0F-420C2DC1B32A}"/>
          </ac:spMkLst>
        </pc:spChg>
        <pc:spChg chg="add">
          <ac:chgData name="Mihaela" userId="de9a3237-1c58-4f9d-932c-a7e76db9feba" providerId="ADAL" clId="{FC79F81B-88A0-4007-897D-D3CF54E181CE}" dt="2023-05-23T12:32:34.953" v="2321" actId="26606"/>
          <ac:spMkLst>
            <pc:docMk/>
            <pc:sldMk cId="562541390" sldId="265"/>
            <ac:spMk id="22" creationId="{43DC501F-F729-47F2-9B50-962D2CC08355}"/>
          </ac:spMkLst>
        </pc:spChg>
        <pc:picChg chg="add mod ord">
          <ac:chgData name="Mihaela" userId="de9a3237-1c58-4f9d-932c-a7e76db9feba" providerId="ADAL" clId="{FC79F81B-88A0-4007-897D-D3CF54E181CE}" dt="2023-05-23T12:32:34.953" v="2321" actId="26606"/>
          <ac:picMkLst>
            <pc:docMk/>
            <pc:sldMk cId="562541390" sldId="265"/>
            <ac:picMk id="4" creationId="{864AB69D-57B4-C033-D08D-CA36C52DA72E}"/>
          </ac:picMkLst>
        </pc:picChg>
        <pc:picChg chg="add mod">
          <ac:chgData name="Mihaela" userId="de9a3237-1c58-4f9d-932c-a7e76db9feba" providerId="ADAL" clId="{FC79F81B-88A0-4007-897D-D3CF54E181CE}" dt="2023-05-23T12:32:34.953" v="2321" actId="26606"/>
          <ac:picMkLst>
            <pc:docMk/>
            <pc:sldMk cId="562541390" sldId="265"/>
            <ac:picMk id="6" creationId="{8F3C854A-CABC-5BE2-1E66-C4589CEE5D14}"/>
          </ac:picMkLst>
        </pc:picChg>
      </pc:sldChg>
      <pc:sldChg chg="addSp modSp new mod setBg">
        <pc:chgData name="Mihaela" userId="de9a3237-1c58-4f9d-932c-a7e76db9feba" providerId="ADAL" clId="{FC79F81B-88A0-4007-897D-D3CF54E181CE}" dt="2023-05-23T21:04:42.110" v="3482" actId="1076"/>
        <pc:sldMkLst>
          <pc:docMk/>
          <pc:sldMk cId="4036633952" sldId="266"/>
        </pc:sldMkLst>
        <pc:spChg chg="add mod ord">
          <ac:chgData name="Mihaela" userId="de9a3237-1c58-4f9d-932c-a7e76db9feba" providerId="ADAL" clId="{FC79F81B-88A0-4007-897D-D3CF54E181CE}" dt="2023-05-23T21:04:42.110" v="3482" actId="1076"/>
          <ac:spMkLst>
            <pc:docMk/>
            <pc:sldMk cId="4036633952" sldId="266"/>
            <ac:spMk id="2" creationId="{81A5ABF4-8058-555E-A084-6F3D8E06578C}"/>
          </ac:spMkLst>
        </pc:spChg>
        <pc:spChg chg="add">
          <ac:chgData name="Mihaela" userId="de9a3237-1c58-4f9d-932c-a7e76db9feba" providerId="ADAL" clId="{FC79F81B-88A0-4007-897D-D3CF54E181CE}" dt="2023-05-23T13:43:17.818" v="2659" actId="26606"/>
          <ac:spMkLst>
            <pc:docMk/>
            <pc:sldMk cId="4036633952" sldId="266"/>
            <ac:spMk id="11" creationId="{042E603F-28B7-4831-BF23-65FBAB13D5FB}"/>
          </ac:spMkLst>
        </pc:spChg>
        <pc:spChg chg="add">
          <ac:chgData name="Mihaela" userId="de9a3237-1c58-4f9d-932c-a7e76db9feba" providerId="ADAL" clId="{FC79F81B-88A0-4007-897D-D3CF54E181CE}" dt="2023-05-23T13:43:17.818" v="2659" actId="26606"/>
          <ac:spMkLst>
            <pc:docMk/>
            <pc:sldMk cId="4036633952" sldId="266"/>
            <ac:spMk id="13" creationId="{4D39700F-2B10-4402-A7DD-06EE2245880D}"/>
          </ac:spMkLst>
        </pc:spChg>
        <pc:spChg chg="add">
          <ac:chgData name="Mihaela" userId="de9a3237-1c58-4f9d-932c-a7e76db9feba" providerId="ADAL" clId="{FC79F81B-88A0-4007-897D-D3CF54E181CE}" dt="2023-05-23T13:43:17.818" v="2659" actId="26606"/>
          <ac:spMkLst>
            <pc:docMk/>
            <pc:sldMk cId="4036633952" sldId="266"/>
            <ac:spMk id="15" creationId="{B937640E-EF7A-4A6C-A950-D12B7D5C923E}"/>
          </ac:spMkLst>
        </pc:spChg>
        <pc:spChg chg="add">
          <ac:chgData name="Mihaela" userId="de9a3237-1c58-4f9d-932c-a7e76db9feba" providerId="ADAL" clId="{FC79F81B-88A0-4007-897D-D3CF54E181CE}" dt="2023-05-23T13:43:17.818" v="2659" actId="26606"/>
          <ac:spMkLst>
            <pc:docMk/>
            <pc:sldMk cId="4036633952" sldId="266"/>
            <ac:spMk id="17" creationId="{6F2126F9-C90C-462B-A49E-061FF299D845}"/>
          </ac:spMkLst>
        </pc:spChg>
        <pc:picChg chg="add mod">
          <ac:chgData name="Mihaela" userId="de9a3237-1c58-4f9d-932c-a7e76db9feba" providerId="ADAL" clId="{FC79F81B-88A0-4007-897D-D3CF54E181CE}" dt="2023-05-23T13:43:17.818" v="2659" actId="26606"/>
          <ac:picMkLst>
            <pc:docMk/>
            <pc:sldMk cId="4036633952" sldId="266"/>
            <ac:picMk id="4" creationId="{3DC50C96-1A24-9770-4DC0-C3A00B52DC85}"/>
          </ac:picMkLst>
        </pc:picChg>
        <pc:picChg chg="add mod">
          <ac:chgData name="Mihaela" userId="de9a3237-1c58-4f9d-932c-a7e76db9feba" providerId="ADAL" clId="{FC79F81B-88A0-4007-897D-D3CF54E181CE}" dt="2023-05-23T13:43:17.818" v="2659" actId="26606"/>
          <ac:picMkLst>
            <pc:docMk/>
            <pc:sldMk cId="4036633952" sldId="266"/>
            <ac:picMk id="6" creationId="{6778DEC8-4E33-1C82-39BE-525D2F1E0D32}"/>
          </ac:picMkLst>
        </pc:picChg>
      </pc:sldChg>
      <pc:sldChg chg="addSp delSp modSp new mod setBg">
        <pc:chgData name="Mihaela" userId="de9a3237-1c58-4f9d-932c-a7e76db9feba" providerId="ADAL" clId="{FC79F81B-88A0-4007-897D-D3CF54E181CE}" dt="2023-05-23T20:55:41.461" v="3461" actId="33524"/>
        <pc:sldMkLst>
          <pc:docMk/>
          <pc:sldMk cId="2739236724" sldId="267"/>
        </pc:sldMkLst>
        <pc:spChg chg="add del mod">
          <ac:chgData name="Mihaela" userId="de9a3237-1c58-4f9d-932c-a7e76db9feba" providerId="ADAL" clId="{FC79F81B-88A0-4007-897D-D3CF54E181CE}" dt="2023-05-23T20:55:41.461" v="3461" actId="33524"/>
          <ac:spMkLst>
            <pc:docMk/>
            <pc:sldMk cId="2739236724" sldId="267"/>
            <ac:spMk id="2" creationId="{28E5377A-88F1-C130-4187-AEE686DAA2CE}"/>
          </ac:spMkLst>
        </pc:spChg>
        <pc:spChg chg="add del">
          <ac:chgData name="Mihaela" userId="de9a3237-1c58-4f9d-932c-a7e76db9feba" providerId="ADAL" clId="{FC79F81B-88A0-4007-897D-D3CF54E181CE}" dt="2023-05-23T20:53:57.244" v="3452" actId="26606"/>
          <ac:spMkLst>
            <pc:docMk/>
            <pc:sldMk cId="2739236724" sldId="267"/>
            <ac:spMk id="9" creationId="{042E603F-28B7-4831-BF23-65FBAB13D5FB}"/>
          </ac:spMkLst>
        </pc:spChg>
        <pc:spChg chg="add del">
          <ac:chgData name="Mihaela" userId="de9a3237-1c58-4f9d-932c-a7e76db9feba" providerId="ADAL" clId="{FC79F81B-88A0-4007-897D-D3CF54E181CE}" dt="2023-05-23T20:53:57.244" v="3452" actId="26606"/>
          <ac:spMkLst>
            <pc:docMk/>
            <pc:sldMk cId="2739236724" sldId="267"/>
            <ac:spMk id="11" creationId="{4D39700F-2B10-4402-A7DD-06EE2245880D}"/>
          </ac:spMkLst>
        </pc:spChg>
        <pc:spChg chg="add del">
          <ac:chgData name="Mihaela" userId="de9a3237-1c58-4f9d-932c-a7e76db9feba" providerId="ADAL" clId="{FC79F81B-88A0-4007-897D-D3CF54E181CE}" dt="2023-05-23T20:53:57.244" v="3452" actId="26606"/>
          <ac:spMkLst>
            <pc:docMk/>
            <pc:sldMk cId="2739236724" sldId="267"/>
            <ac:spMk id="13" creationId="{B937640E-EF7A-4A6C-A950-D12B7D5C923E}"/>
          </ac:spMkLst>
        </pc:spChg>
        <pc:spChg chg="add del">
          <ac:chgData name="Mihaela" userId="de9a3237-1c58-4f9d-932c-a7e76db9feba" providerId="ADAL" clId="{FC79F81B-88A0-4007-897D-D3CF54E181CE}" dt="2023-05-23T20:53:57.244" v="3452" actId="26606"/>
          <ac:spMkLst>
            <pc:docMk/>
            <pc:sldMk cId="2739236724" sldId="267"/>
            <ac:spMk id="15" creationId="{76ADA084-C86B-4F3C-8077-6A8999CC4632}"/>
          </ac:spMkLst>
        </pc:spChg>
        <pc:spChg chg="add">
          <ac:chgData name="Mihaela" userId="de9a3237-1c58-4f9d-932c-a7e76db9feba" providerId="ADAL" clId="{FC79F81B-88A0-4007-897D-D3CF54E181CE}" dt="2023-05-23T20:53:57.274" v="3453" actId="26606"/>
          <ac:spMkLst>
            <pc:docMk/>
            <pc:sldMk cId="2739236724" sldId="267"/>
            <ac:spMk id="17" creationId="{042E603F-28B7-4831-BF23-65FBAB13D5FB}"/>
          </ac:spMkLst>
        </pc:spChg>
        <pc:spChg chg="add">
          <ac:chgData name="Mihaela" userId="de9a3237-1c58-4f9d-932c-a7e76db9feba" providerId="ADAL" clId="{FC79F81B-88A0-4007-897D-D3CF54E181CE}" dt="2023-05-23T20:53:57.274" v="3453" actId="26606"/>
          <ac:spMkLst>
            <pc:docMk/>
            <pc:sldMk cId="2739236724" sldId="267"/>
            <ac:spMk id="18" creationId="{4D39700F-2B10-4402-A7DD-06EE2245880D}"/>
          </ac:spMkLst>
        </pc:spChg>
        <pc:spChg chg="add">
          <ac:chgData name="Mihaela" userId="de9a3237-1c58-4f9d-932c-a7e76db9feba" providerId="ADAL" clId="{FC79F81B-88A0-4007-897D-D3CF54E181CE}" dt="2023-05-23T20:53:57.274" v="3453" actId="26606"/>
          <ac:spMkLst>
            <pc:docMk/>
            <pc:sldMk cId="2739236724" sldId="267"/>
            <ac:spMk id="19" creationId="{B937640E-EF7A-4A6C-A950-D12B7D5C923E}"/>
          </ac:spMkLst>
        </pc:spChg>
        <pc:spChg chg="add">
          <ac:chgData name="Mihaela" userId="de9a3237-1c58-4f9d-932c-a7e76db9feba" providerId="ADAL" clId="{FC79F81B-88A0-4007-897D-D3CF54E181CE}" dt="2023-05-23T20:53:57.274" v="3453" actId="26606"/>
          <ac:spMkLst>
            <pc:docMk/>
            <pc:sldMk cId="2739236724" sldId="267"/>
            <ac:spMk id="20" creationId="{76ADA084-C86B-4F3C-8077-6A8999CC4632}"/>
          </ac:spMkLst>
        </pc:spChg>
        <pc:picChg chg="add mod">
          <ac:chgData name="Mihaela" userId="de9a3237-1c58-4f9d-932c-a7e76db9feba" providerId="ADAL" clId="{FC79F81B-88A0-4007-897D-D3CF54E181CE}" dt="2023-05-23T20:53:57.274" v="3453" actId="26606"/>
          <ac:picMkLst>
            <pc:docMk/>
            <pc:sldMk cId="2739236724" sldId="267"/>
            <ac:picMk id="4" creationId="{4EE50753-158A-2750-1E77-4C054E78DF15}"/>
          </ac:picMkLst>
        </pc:picChg>
      </pc:sldChg>
      <pc:sldMasterChg chg="add del addSldLayout delSldLayout">
        <pc:chgData name="Mihaela" userId="de9a3237-1c58-4f9d-932c-a7e76db9feba" providerId="ADAL" clId="{FC79F81B-88A0-4007-897D-D3CF54E181CE}" dt="2023-05-16T08:27:56.276" v="8" actId="26606"/>
        <pc:sldMasterMkLst>
          <pc:docMk/>
          <pc:sldMasterMk cId="434346410" sldId="2147483725"/>
        </pc:sldMasterMkLst>
        <pc:sldLayoutChg chg="add del">
          <pc:chgData name="Mihaela" userId="de9a3237-1c58-4f9d-932c-a7e76db9feba" providerId="ADAL" clId="{FC79F81B-88A0-4007-897D-D3CF54E181CE}" dt="2023-05-16T08:27:56.276" v="8" actId="26606"/>
          <pc:sldLayoutMkLst>
            <pc:docMk/>
            <pc:sldMasterMk cId="434346410" sldId="2147483725"/>
            <pc:sldLayoutMk cId="2429063457" sldId="2147483714"/>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3914268990" sldId="2147483715"/>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4121047743" sldId="2147483716"/>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3985847106" sldId="2147483717"/>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4199435800" sldId="2147483718"/>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400295736" sldId="2147483719"/>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639820738" sldId="2147483720"/>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4114636123" sldId="2147483721"/>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3264235745" sldId="2147483722"/>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1345529625" sldId="2147483723"/>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2421057205" sldId="2147483724"/>
          </pc:sldLayoutMkLst>
        </pc:sldLayoutChg>
      </pc:sldMasterChg>
      <pc:sldMasterChg chg="add del addSldLayout delSldLayout">
        <pc:chgData name="Mihaela" userId="de9a3237-1c58-4f9d-932c-a7e76db9feba" providerId="ADAL" clId="{FC79F81B-88A0-4007-897D-D3CF54E181CE}" dt="2023-05-16T08:27:56.276" v="8" actId="26606"/>
        <pc:sldMasterMkLst>
          <pc:docMk/>
          <pc:sldMasterMk cId="40241772" sldId="2147483726"/>
        </pc:sldMasterMkLst>
        <pc:sldLayoutChg chg="add del">
          <pc:chgData name="Mihaela" userId="de9a3237-1c58-4f9d-932c-a7e76db9feba" providerId="ADAL" clId="{FC79F81B-88A0-4007-897D-D3CF54E181CE}" dt="2023-05-16T08:27:56.276" v="8" actId="26606"/>
          <pc:sldLayoutMkLst>
            <pc:docMk/>
            <pc:sldMasterMk cId="40241772" sldId="2147483726"/>
            <pc:sldLayoutMk cId="2770567911" sldId="2147483727"/>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4217847136" sldId="2147483728"/>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926560937" sldId="2147483729"/>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4286392665" sldId="2147483730"/>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91042836" sldId="2147483731"/>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645860949" sldId="2147483732"/>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545416169" sldId="2147483733"/>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992136645" sldId="2147483734"/>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205139309" sldId="2147483735"/>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159694627" sldId="2147483736"/>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4095390024" sldId="2147483737"/>
          </pc:sldLayoutMkLst>
        </pc:sldLayoutChg>
      </pc:sldMasterChg>
      <pc:sldMasterChg chg="add del addSldLayout delSldLayout">
        <pc:chgData name="Mihaela" userId="de9a3237-1c58-4f9d-932c-a7e76db9feba" providerId="ADAL" clId="{FC79F81B-88A0-4007-897D-D3CF54E181CE}" dt="2023-05-16T08:27:56.219" v="7" actId="26606"/>
        <pc:sldMasterMkLst>
          <pc:docMk/>
          <pc:sldMasterMk cId="1624751648" sldId="2147483749"/>
        </pc:sldMasterMkLst>
        <pc:sldLayoutChg chg="add del">
          <pc:chgData name="Mihaela" userId="de9a3237-1c58-4f9d-932c-a7e76db9feba" providerId="ADAL" clId="{FC79F81B-88A0-4007-897D-D3CF54E181CE}" dt="2023-05-16T08:27:56.219" v="7" actId="26606"/>
          <pc:sldLayoutMkLst>
            <pc:docMk/>
            <pc:sldMasterMk cId="1624751648" sldId="2147483749"/>
            <pc:sldLayoutMk cId="42186220" sldId="2147483738"/>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3400442689" sldId="2147483739"/>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3845397330" sldId="2147483740"/>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596918068" sldId="2147483741"/>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236562484" sldId="2147483742"/>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509803146" sldId="2147483743"/>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4117986265" sldId="2147483744"/>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218713418" sldId="2147483745"/>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2624904747" sldId="2147483746"/>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1433801554" sldId="2147483747"/>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1783883922" sldId="2147483748"/>
          </pc:sldLayoutMkLst>
        </pc:sldLayoutChg>
      </pc:sldMasterChg>
    </pc:docChg>
  </pc:docChgLst>
  <pc:docChgLst>
    <pc:chgData name="Mihaela Tocila (2235564)" userId="de9a3237-1c58-4f9d-932c-a7e76db9feba" providerId="ADAL" clId="{FC79F81B-88A0-4007-897D-D3CF54E181CE}"/>
    <pc:docChg chg="custSel modSld">
      <pc:chgData name="Mihaela Tocila (2235564)" userId="de9a3237-1c58-4f9d-932c-a7e76db9feba" providerId="ADAL" clId="{FC79F81B-88A0-4007-897D-D3CF54E181CE}" dt="2023-05-24T10:26:33.285" v="106" actId="313"/>
      <pc:docMkLst>
        <pc:docMk/>
      </pc:docMkLst>
      <pc:sldChg chg="modSp mod">
        <pc:chgData name="Mihaela Tocila (2235564)" userId="de9a3237-1c58-4f9d-932c-a7e76db9feba" providerId="ADAL" clId="{FC79F81B-88A0-4007-897D-D3CF54E181CE}" dt="2023-05-24T10:20:33.645" v="24" actId="20577"/>
        <pc:sldMkLst>
          <pc:docMk/>
          <pc:sldMk cId="2621145086" sldId="261"/>
        </pc:sldMkLst>
        <pc:spChg chg="mod">
          <ac:chgData name="Mihaela Tocila (2235564)" userId="de9a3237-1c58-4f9d-932c-a7e76db9feba" providerId="ADAL" clId="{FC79F81B-88A0-4007-897D-D3CF54E181CE}" dt="2023-05-24T10:20:33.645" v="24" actId="20577"/>
          <ac:spMkLst>
            <pc:docMk/>
            <pc:sldMk cId="2621145086" sldId="261"/>
            <ac:spMk id="3" creationId="{08EE31FB-26FA-9A08-146B-F6E781BEDD97}"/>
          </ac:spMkLst>
        </pc:spChg>
      </pc:sldChg>
      <pc:sldChg chg="modSp mod">
        <pc:chgData name="Mihaela Tocila (2235564)" userId="de9a3237-1c58-4f9d-932c-a7e76db9feba" providerId="ADAL" clId="{FC79F81B-88A0-4007-897D-D3CF54E181CE}" dt="2023-05-24T10:26:33.285" v="106" actId="313"/>
        <pc:sldMkLst>
          <pc:docMk/>
          <pc:sldMk cId="4036633952" sldId="266"/>
        </pc:sldMkLst>
        <pc:spChg chg="mod">
          <ac:chgData name="Mihaela Tocila (2235564)" userId="de9a3237-1c58-4f9d-932c-a7e76db9feba" providerId="ADAL" clId="{FC79F81B-88A0-4007-897D-D3CF54E181CE}" dt="2023-05-24T10:26:33.285" v="106" actId="313"/>
          <ac:spMkLst>
            <pc:docMk/>
            <pc:sldMk cId="4036633952" sldId="266"/>
            <ac:spMk id="2" creationId="{81A5ABF4-8058-555E-A084-6F3D8E06578C}"/>
          </ac:spMkLst>
        </pc:spChg>
      </pc:sldChg>
      <pc:sldChg chg="modSp mod">
        <pc:chgData name="Mihaela Tocila (2235564)" userId="de9a3237-1c58-4f9d-932c-a7e76db9feba" providerId="ADAL" clId="{FC79F81B-88A0-4007-897D-D3CF54E181CE}" dt="2023-05-24T10:05:35.845" v="18" actId="113"/>
        <pc:sldMkLst>
          <pc:docMk/>
          <pc:sldMk cId="2739236724" sldId="267"/>
        </pc:sldMkLst>
        <pc:spChg chg="mod">
          <ac:chgData name="Mihaela Tocila (2235564)" userId="de9a3237-1c58-4f9d-932c-a7e76db9feba" providerId="ADAL" clId="{FC79F81B-88A0-4007-897D-D3CF54E181CE}" dt="2023-05-24T10:05:35.845" v="18" actId="113"/>
          <ac:spMkLst>
            <pc:docMk/>
            <pc:sldMk cId="2739236724" sldId="267"/>
            <ac:spMk id="2" creationId="{28E5377A-88F1-C130-4187-AEE686DAA2C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5/24/2023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70567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5/24/2023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17847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5/24/2023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26560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5/24/2023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86392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5/24/2023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1042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5/24/2023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45860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5/24/2023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45416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5/24/2023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92136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5/24/2023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5139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5/24/2023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59694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5/24/2023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95390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5/24/2023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4024177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ritzcarlton.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 name="Rectangle 108">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07" name="Rectangle 110">
            <a:extLst>
              <a:ext uri="{FF2B5EF4-FFF2-40B4-BE49-F238E27FC236}">
                <a16:creationId xmlns:a16="http://schemas.microsoft.com/office/drawing/2014/main" id="{43DC501F-F729-47F2-9B50-962D2CC08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F4E1B4-B1FB-4CA3-9A82-4C793C165303}"/>
              </a:ext>
            </a:extLst>
          </p:cNvPr>
          <p:cNvSpPr>
            <a:spLocks noGrp="1"/>
          </p:cNvSpPr>
          <p:nvPr>
            <p:ph type="ctrTitle"/>
          </p:nvPr>
        </p:nvSpPr>
        <p:spPr>
          <a:xfrm>
            <a:off x="609600" y="634701"/>
            <a:ext cx="6146202" cy="2368866"/>
          </a:xfrm>
        </p:spPr>
        <p:txBody>
          <a:bodyPr vert="horz" lIns="91440" tIns="45720" rIns="91440" bIns="45720" rtlCol="0" anchor="ctr">
            <a:normAutofit/>
          </a:bodyPr>
          <a:lstStyle/>
          <a:p>
            <a:pPr>
              <a:lnSpc>
                <a:spcPct val="90000"/>
              </a:lnSpc>
            </a:pPr>
            <a:r>
              <a:rPr lang="en-US"/>
              <a:t>THE RITZ-CARLTON</a:t>
            </a:r>
            <a:br>
              <a:rPr lang="en-US"/>
            </a:br>
            <a:endParaRPr lang="en-US"/>
          </a:p>
        </p:txBody>
      </p:sp>
      <p:sp>
        <p:nvSpPr>
          <p:cNvPr id="3" name="Subtitle 2">
            <a:extLst>
              <a:ext uri="{FF2B5EF4-FFF2-40B4-BE49-F238E27FC236}">
                <a16:creationId xmlns:a16="http://schemas.microsoft.com/office/drawing/2014/main" id="{7D7FA437-670E-EA14-65ED-36DF0B13C343}"/>
              </a:ext>
            </a:extLst>
          </p:cNvPr>
          <p:cNvSpPr>
            <a:spLocks noGrp="1"/>
          </p:cNvSpPr>
          <p:nvPr>
            <p:ph type="subTitle" idx="1"/>
          </p:nvPr>
        </p:nvSpPr>
        <p:spPr>
          <a:xfrm>
            <a:off x="6298284" y="4907756"/>
            <a:ext cx="5284115" cy="1247784"/>
          </a:xfrm>
        </p:spPr>
        <p:txBody>
          <a:bodyPr vert="horz" lIns="91440" tIns="45720" rIns="91440" bIns="45720" rtlCol="0" anchor="ctr">
            <a:normAutofit/>
          </a:bodyPr>
          <a:lstStyle/>
          <a:p>
            <a:r>
              <a:rPr lang="en-US" dirty="0"/>
              <a:t>Presentation by Mihaela Tocila</a:t>
            </a:r>
          </a:p>
        </p:txBody>
      </p:sp>
      <p:pic>
        <p:nvPicPr>
          <p:cNvPr id="10" name="Picture 9" descr="A building with a fountain in front of it&#10;&#10;Description automatically generated with low confidence">
            <a:extLst>
              <a:ext uri="{FF2B5EF4-FFF2-40B4-BE49-F238E27FC236}">
                <a16:creationId xmlns:a16="http://schemas.microsoft.com/office/drawing/2014/main" id="{3E11D475-94A6-D5CD-9358-6C9C0DC0924C}"/>
              </a:ext>
            </a:extLst>
          </p:cNvPr>
          <p:cNvPicPr>
            <a:picLocks noChangeAspect="1"/>
          </p:cNvPicPr>
          <p:nvPr/>
        </p:nvPicPr>
        <p:blipFill rotWithShape="1">
          <a:blip r:embed="rId2">
            <a:extLst>
              <a:ext uri="{28A0092B-C50C-407E-A947-70E740481C1C}">
                <a14:useLocalDpi xmlns:a14="http://schemas.microsoft.com/office/drawing/2010/main" val="0"/>
              </a:ext>
            </a:extLst>
          </a:blip>
          <a:srcRect l="5989" r="3271" b="-2"/>
          <a:stretch/>
        </p:blipFill>
        <p:spPr>
          <a:xfrm>
            <a:off x="-8" y="3204376"/>
            <a:ext cx="5893716" cy="3653620"/>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p:spPr>
      </p:pic>
      <p:pic>
        <p:nvPicPr>
          <p:cNvPr id="4" name="Picture 3" descr="Neon laser lights aligned to form a triangle">
            <a:extLst>
              <a:ext uri="{FF2B5EF4-FFF2-40B4-BE49-F238E27FC236}">
                <a16:creationId xmlns:a16="http://schemas.microsoft.com/office/drawing/2014/main" id="{91977864-5BC5-2D85-02D6-DDEB79C7D6C3}"/>
              </a:ext>
            </a:extLst>
          </p:cNvPr>
          <p:cNvPicPr>
            <a:picLocks noChangeAspect="1"/>
          </p:cNvPicPr>
          <p:nvPr/>
        </p:nvPicPr>
        <p:blipFill rotWithShape="1">
          <a:blip r:embed="rId3"/>
          <a:srcRect l="15833" r="16382"/>
          <a:stretch/>
        </p:blipFill>
        <p:spPr>
          <a:xfrm>
            <a:off x="7319889" y="0"/>
            <a:ext cx="4872111" cy="4492230"/>
          </a:xfrm>
          <a:custGeom>
            <a:avLst/>
            <a:gdLst/>
            <a:ahLst/>
            <a:cxnLst/>
            <a:rect l="l" t="t" r="r" b="b"/>
            <a:pathLst>
              <a:path w="4872111" h="4492230">
                <a:moveTo>
                  <a:pt x="249784" y="1633930"/>
                </a:moveTo>
                <a:cubicBezTo>
                  <a:pt x="348051" y="1621843"/>
                  <a:pt x="445504" y="1661679"/>
                  <a:pt x="507093" y="1739124"/>
                </a:cubicBezTo>
                <a:cubicBezTo>
                  <a:pt x="539787" y="1780174"/>
                  <a:pt x="560458" y="1829472"/>
                  <a:pt x="566853" y="1881555"/>
                </a:cubicBezTo>
                <a:cubicBezTo>
                  <a:pt x="586057" y="2037483"/>
                  <a:pt x="475174" y="2179439"/>
                  <a:pt x="319216" y="2198610"/>
                </a:cubicBezTo>
                <a:cubicBezTo>
                  <a:pt x="163262" y="2217789"/>
                  <a:pt x="21347" y="2106915"/>
                  <a:pt x="2144" y="1950986"/>
                </a:cubicBezTo>
                <a:cubicBezTo>
                  <a:pt x="-16966" y="1795033"/>
                  <a:pt x="93828" y="1653109"/>
                  <a:pt x="249784" y="1633930"/>
                </a:cubicBezTo>
                <a:close/>
                <a:moveTo>
                  <a:pt x="782288" y="0"/>
                </a:moveTo>
                <a:lnTo>
                  <a:pt x="4872111" y="0"/>
                </a:lnTo>
                <a:lnTo>
                  <a:pt x="4872111" y="3768124"/>
                </a:lnTo>
                <a:lnTo>
                  <a:pt x="4839197" y="3749345"/>
                </a:lnTo>
                <a:cubicBezTo>
                  <a:pt x="4725254" y="3689192"/>
                  <a:pt x="4608345" y="3649501"/>
                  <a:pt x="4466265" y="3685841"/>
                </a:cubicBezTo>
                <a:cubicBezTo>
                  <a:pt x="4151697" y="3766300"/>
                  <a:pt x="4083702" y="4189954"/>
                  <a:pt x="3675877" y="4405252"/>
                </a:cubicBezTo>
                <a:cubicBezTo>
                  <a:pt x="3370897" y="4566192"/>
                  <a:pt x="3106449" y="4475762"/>
                  <a:pt x="2813666" y="4359447"/>
                </a:cubicBezTo>
                <a:cubicBezTo>
                  <a:pt x="2418138" y="4202240"/>
                  <a:pt x="2478051" y="3936741"/>
                  <a:pt x="2145547" y="3790526"/>
                </a:cubicBezTo>
                <a:cubicBezTo>
                  <a:pt x="1576798" y="3540433"/>
                  <a:pt x="1095145" y="4179966"/>
                  <a:pt x="615507" y="3934169"/>
                </a:cubicBezTo>
                <a:cubicBezTo>
                  <a:pt x="319595" y="3782371"/>
                  <a:pt x="164284" y="3358081"/>
                  <a:pt x="195945" y="3027803"/>
                </a:cubicBezTo>
                <a:cubicBezTo>
                  <a:pt x="257554" y="2387241"/>
                  <a:pt x="1008063" y="2231595"/>
                  <a:pt x="965756" y="1764852"/>
                </a:cubicBezTo>
                <a:cubicBezTo>
                  <a:pt x="926668" y="1333570"/>
                  <a:pt x="266199" y="1256286"/>
                  <a:pt x="260015" y="831305"/>
                </a:cubicBezTo>
                <a:cubicBezTo>
                  <a:pt x="254843" y="474758"/>
                  <a:pt x="714748" y="289273"/>
                  <a:pt x="782185" y="803"/>
                </a:cubicBezTo>
                <a:close/>
              </a:path>
            </a:pathLst>
          </a:custGeom>
        </p:spPr>
      </p:pic>
      <p:sp>
        <p:nvSpPr>
          <p:cNvPr id="5" name="TextBox 4">
            <a:extLst>
              <a:ext uri="{FF2B5EF4-FFF2-40B4-BE49-F238E27FC236}">
                <a16:creationId xmlns:a16="http://schemas.microsoft.com/office/drawing/2014/main" id="{DCFAD48E-A899-9EEC-98E0-9C1F225B2BFA}"/>
              </a:ext>
            </a:extLst>
          </p:cNvPr>
          <p:cNvSpPr txBox="1"/>
          <p:nvPr/>
        </p:nvSpPr>
        <p:spPr>
          <a:xfrm rot="10800000" flipH="1" flipV="1">
            <a:off x="8181983" y="117685"/>
            <a:ext cx="3744923" cy="584775"/>
          </a:xfrm>
          <a:prstGeom prst="rect">
            <a:avLst/>
          </a:prstGeom>
          <a:noFill/>
        </p:spPr>
        <p:txBody>
          <a:bodyPr wrap="square" rtlCol="0">
            <a:spAutoFit/>
          </a:bodyPr>
          <a:lstStyle/>
          <a:p>
            <a:pPr>
              <a:spcAft>
                <a:spcPts val="600"/>
              </a:spcAft>
            </a:pPr>
            <a:r>
              <a:rPr lang="en-GB" sz="3200" dirty="0">
                <a:solidFill>
                  <a:schemeClr val="bg1"/>
                </a:solidFill>
                <a:latin typeface="Arial" panose="020B0604020202020204" pitchFamily="34" charset="0"/>
                <a:cs typeface="Arial" panose="020B0604020202020204" pitchFamily="34" charset="0"/>
              </a:rPr>
              <a:t>Luxury Hotel Brand</a:t>
            </a:r>
          </a:p>
        </p:txBody>
      </p:sp>
    </p:spTree>
    <p:extLst>
      <p:ext uri="{BB962C8B-B14F-4D97-AF65-F5344CB8AC3E}">
        <p14:creationId xmlns:p14="http://schemas.microsoft.com/office/powerpoint/2010/main" val="319223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extBox 1">
            <a:extLst>
              <a:ext uri="{FF2B5EF4-FFF2-40B4-BE49-F238E27FC236}">
                <a16:creationId xmlns:a16="http://schemas.microsoft.com/office/drawing/2014/main" id="{B3423AEB-8B14-FAB5-4673-4E3079067E6B}"/>
              </a:ext>
            </a:extLst>
          </p:cNvPr>
          <p:cNvSpPr txBox="1"/>
          <p:nvPr/>
        </p:nvSpPr>
        <p:spPr>
          <a:xfrm>
            <a:off x="642331" y="1617295"/>
            <a:ext cx="4594537" cy="3174788"/>
          </a:xfrm>
          <a:prstGeom prst="rect">
            <a:avLst/>
          </a:prstGeom>
        </p:spPr>
        <p:txBody>
          <a:bodyPr vert="horz" lIns="91440" tIns="45720" rIns="91440" bIns="45720" rtlCol="0" anchor="t">
            <a:normAutofit fontScale="85000" lnSpcReduction="20000"/>
          </a:bodyPr>
          <a:lstStyle/>
          <a:p>
            <a:pPr marL="457200" indent="-285750" algn="just">
              <a:lnSpc>
                <a:spcPct val="110000"/>
              </a:lnSpc>
              <a:spcAft>
                <a:spcPts val="600"/>
              </a:spcAft>
              <a:buClr>
                <a:schemeClr val="accent5"/>
              </a:buClr>
              <a:buFont typeface="Arial" panose="020B0604020202020204" pitchFamily="34" charset="0"/>
              <a:buChar char="•"/>
            </a:pPr>
            <a:r>
              <a:rPr lang="en-US" sz="2000" b="1" dirty="0">
                <a:latin typeface="Arial" panose="020B0604020202020204" pitchFamily="34" charset="0"/>
                <a:cs typeface="Arial" panose="020B0604020202020204" pitchFamily="34" charset="0"/>
              </a:rPr>
              <a:t>The Ritz-Carlton concept </a:t>
            </a:r>
            <a:r>
              <a:rPr lang="en-US" sz="2000" dirty="0">
                <a:latin typeface="Arial" panose="020B0604020202020204" pitchFamily="34" charset="0"/>
                <a:cs typeface="Arial" panose="020B0604020202020204" pitchFamily="34" charset="0"/>
              </a:rPr>
              <a:t>is a luxury hotel brand of Marriot since 1998.</a:t>
            </a:r>
          </a:p>
          <a:p>
            <a:pPr marL="4572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The Ritz-Carlton ‘’is a place where the genuine care and comfort of our guest is our highest mission’’(ritzcarlton.com)</a:t>
            </a:r>
          </a:p>
          <a:p>
            <a:pPr marL="4572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They has grown added a hotel in Europe every year since 2000(Kissling, G., </a:t>
            </a:r>
            <a:r>
              <a:rPr lang="en-US" sz="2000" dirty="0" err="1">
                <a:latin typeface="Arial" panose="020B0604020202020204" pitchFamily="34" charset="0"/>
                <a:cs typeface="Arial" panose="020B0604020202020204" pitchFamily="34" charset="0"/>
              </a:rPr>
              <a:t>Balekjian</a:t>
            </a:r>
            <a:r>
              <a:rPr lang="en-US" sz="2000" dirty="0">
                <a:latin typeface="Arial" panose="020B0604020202020204" pitchFamily="34" charset="0"/>
                <a:cs typeface="Arial" panose="020B0604020202020204" pitchFamily="34" charset="0"/>
              </a:rPr>
              <a:t>, C. and </a:t>
            </a:r>
            <a:r>
              <a:rPr lang="en-US" sz="2000" dirty="0" err="1">
                <a:latin typeface="Arial" panose="020B0604020202020204" pitchFamily="34" charset="0"/>
                <a:cs typeface="Arial" panose="020B0604020202020204" pitchFamily="34" charset="0"/>
              </a:rPr>
              <a:t>Ohmichen</a:t>
            </a:r>
            <a:r>
              <a:rPr lang="en-US" sz="2000" dirty="0">
                <a:latin typeface="Arial" panose="020B0604020202020204" pitchFamily="34" charset="0"/>
                <a:cs typeface="Arial" panose="020B0604020202020204" pitchFamily="34" charset="0"/>
              </a:rPr>
              <a:t>, A. 2019).</a:t>
            </a:r>
          </a:p>
          <a:p>
            <a:pPr marL="4572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‘’The Ritz-Carlton sets the standard for luxury experiences the world over’’(ritzcarlton.com)</a:t>
            </a:r>
          </a:p>
          <a:p>
            <a:pPr marL="171450" algn="just">
              <a:lnSpc>
                <a:spcPct val="110000"/>
              </a:lnSpc>
              <a:spcAft>
                <a:spcPts val="600"/>
              </a:spcAft>
              <a:buClr>
                <a:schemeClr val="accent5"/>
              </a:buClr>
            </a:pPr>
            <a:endParaRPr lang="en-US" sz="2000" dirty="0">
              <a:latin typeface="Arial" panose="020B0604020202020204" pitchFamily="34" charset="0"/>
              <a:cs typeface="Arial" panose="020B0604020202020204" pitchFamily="34" charset="0"/>
            </a:endParaRPr>
          </a:p>
          <a:p>
            <a:pPr marL="171450">
              <a:lnSpc>
                <a:spcPct val="110000"/>
              </a:lnSpc>
              <a:spcAft>
                <a:spcPts val="600"/>
              </a:spcAft>
              <a:buClr>
                <a:schemeClr val="accent5"/>
              </a:buClr>
            </a:pPr>
            <a:endParaRPr lang="en-US" dirty="0"/>
          </a:p>
          <a:p>
            <a:pPr marL="171450">
              <a:lnSpc>
                <a:spcPct val="110000"/>
              </a:lnSpc>
              <a:spcAft>
                <a:spcPts val="600"/>
              </a:spcAft>
              <a:buClr>
                <a:schemeClr val="accent5"/>
              </a:buClr>
            </a:pPr>
            <a:endParaRPr lang="en-US" dirty="0"/>
          </a:p>
        </p:txBody>
      </p:sp>
      <p:pic>
        <p:nvPicPr>
          <p:cNvPr id="4" name="Picture 3" descr="A picture containing sky, outdoor, commercial building, mixed-use&#10;&#10;Description automatically generated">
            <a:extLst>
              <a:ext uri="{FF2B5EF4-FFF2-40B4-BE49-F238E27FC236}">
                <a16:creationId xmlns:a16="http://schemas.microsoft.com/office/drawing/2014/main" id="{C7F643D4-6389-F964-45B2-AE01099E0EA9}"/>
              </a:ext>
            </a:extLst>
          </p:cNvPr>
          <p:cNvPicPr>
            <a:picLocks noChangeAspect="1"/>
          </p:cNvPicPr>
          <p:nvPr/>
        </p:nvPicPr>
        <p:blipFill rotWithShape="1">
          <a:blip r:embed="rId2">
            <a:extLst>
              <a:ext uri="{28A0092B-C50C-407E-A947-70E740481C1C}">
                <a14:useLocalDpi xmlns:a14="http://schemas.microsoft.com/office/drawing/2010/main" val="0"/>
              </a:ext>
            </a:extLst>
          </a:blip>
          <a:srcRect l="14188" r="19637"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3292798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7" name="Picture 6" descr="A large cruise ship in the water">
            <a:extLst>
              <a:ext uri="{FF2B5EF4-FFF2-40B4-BE49-F238E27FC236}">
                <a16:creationId xmlns:a16="http://schemas.microsoft.com/office/drawing/2014/main" id="{75BBBEA6-7921-CEE7-6FBB-80A6BD56EA2E}"/>
              </a:ext>
            </a:extLst>
          </p:cNvPr>
          <p:cNvPicPr>
            <a:picLocks noChangeAspect="1"/>
          </p:cNvPicPr>
          <p:nvPr/>
        </p:nvPicPr>
        <p:blipFill rotWithShape="1">
          <a:blip r:embed="rId2">
            <a:extLst>
              <a:ext uri="{28A0092B-C50C-407E-A947-70E740481C1C}">
                <a14:useLocalDpi xmlns:a14="http://schemas.microsoft.com/office/drawing/2010/main" val="0"/>
              </a:ext>
            </a:extLst>
          </a:blip>
          <a:srcRect r="2570" b="-1"/>
          <a:stretch/>
        </p:blipFill>
        <p:spPr>
          <a:xfrm>
            <a:off x="20" y="1"/>
            <a:ext cx="12191980" cy="4160803"/>
          </a:xfrm>
          <a:custGeom>
            <a:avLst/>
            <a:gdLst/>
            <a:ahLst/>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p:spPr>
      </p:pic>
      <p:sp>
        <p:nvSpPr>
          <p:cNvPr id="2" name="TextBox 1">
            <a:extLst>
              <a:ext uri="{FF2B5EF4-FFF2-40B4-BE49-F238E27FC236}">
                <a16:creationId xmlns:a16="http://schemas.microsoft.com/office/drawing/2014/main" id="{B969FC57-3FB3-6BC9-9719-2756F6CA1458}"/>
              </a:ext>
            </a:extLst>
          </p:cNvPr>
          <p:cNvSpPr txBox="1"/>
          <p:nvPr/>
        </p:nvSpPr>
        <p:spPr>
          <a:xfrm>
            <a:off x="6912404" y="4297329"/>
            <a:ext cx="4669996" cy="1922496"/>
          </a:xfrm>
          <a:prstGeom prst="rect">
            <a:avLst/>
          </a:prstGeom>
        </p:spPr>
        <p:txBody>
          <a:bodyPr vert="horz" lIns="91440" tIns="45720" rIns="91440" bIns="45720" rtlCol="0" anchor="ctr">
            <a:normAutofit/>
          </a:bodyPr>
          <a:lstStyle/>
          <a:p>
            <a:pPr>
              <a:spcAft>
                <a:spcPts val="600"/>
              </a:spcAft>
              <a:buClr>
                <a:schemeClr val="accent5"/>
              </a:buClr>
            </a:pPr>
            <a:r>
              <a:rPr lang="en-US" sz="1500" b="1" dirty="0"/>
              <a:t>What is Luxury?</a:t>
            </a:r>
          </a:p>
          <a:p>
            <a:pPr>
              <a:spcAft>
                <a:spcPts val="600"/>
              </a:spcAft>
              <a:buClr>
                <a:schemeClr val="accent5"/>
              </a:buClr>
            </a:pPr>
            <a:endParaRPr lang="en-US" sz="1500" dirty="0"/>
          </a:p>
          <a:p>
            <a:pPr marL="285750">
              <a:spcAft>
                <a:spcPts val="600"/>
              </a:spcAft>
              <a:buClr>
                <a:schemeClr val="accent5"/>
              </a:buClr>
            </a:pPr>
            <a:r>
              <a:rPr lang="en-US" sz="1500" dirty="0"/>
              <a:t>Luxury is pleasure</a:t>
            </a:r>
          </a:p>
          <a:p>
            <a:pPr marL="285750">
              <a:spcAft>
                <a:spcPts val="600"/>
              </a:spcAft>
              <a:buClr>
                <a:schemeClr val="accent5"/>
              </a:buClr>
            </a:pPr>
            <a:r>
              <a:rPr lang="en-US" sz="1500" dirty="0"/>
              <a:t>Luxury can be interpreted</a:t>
            </a:r>
          </a:p>
          <a:p>
            <a:pPr marL="285750">
              <a:spcAft>
                <a:spcPts val="600"/>
              </a:spcAft>
              <a:buClr>
                <a:schemeClr val="accent5"/>
              </a:buClr>
            </a:pPr>
            <a:r>
              <a:rPr lang="en-US" sz="1500" dirty="0"/>
              <a:t>Luxury is The Ritz-Carlton</a:t>
            </a:r>
          </a:p>
          <a:p>
            <a:pPr marL="285750">
              <a:spcAft>
                <a:spcPts val="600"/>
              </a:spcAft>
              <a:buClr>
                <a:schemeClr val="accent5"/>
              </a:buClr>
            </a:pPr>
            <a:r>
              <a:rPr lang="en-US" sz="1500" dirty="0"/>
              <a:t>Expression of social position</a:t>
            </a:r>
          </a:p>
        </p:txBody>
      </p:sp>
      <p:sp>
        <p:nvSpPr>
          <p:cNvPr id="3" name="TextBox 2">
            <a:extLst>
              <a:ext uri="{FF2B5EF4-FFF2-40B4-BE49-F238E27FC236}">
                <a16:creationId xmlns:a16="http://schemas.microsoft.com/office/drawing/2014/main" id="{E1214119-9FA5-B9CC-B26C-7B2867E50310}"/>
              </a:ext>
            </a:extLst>
          </p:cNvPr>
          <p:cNvSpPr txBox="1"/>
          <p:nvPr/>
        </p:nvSpPr>
        <p:spPr>
          <a:xfrm>
            <a:off x="228620" y="6330872"/>
            <a:ext cx="12191980" cy="416080"/>
          </a:xfrm>
          <a:prstGeom prst="rect">
            <a:avLst/>
          </a:prstGeom>
          <a:solidFill>
            <a:srgbClr val="000000">
              <a:alpha val="50000"/>
            </a:srgbClr>
          </a:solidFill>
          <a:ln>
            <a:noFill/>
          </a:ln>
        </p:spPr>
        <p:txBody>
          <a:bodyPr wrap="square" rtlCol="0">
            <a:noAutofit/>
          </a:bodyPr>
          <a:lstStyle/>
          <a:p>
            <a:pPr algn="ctr">
              <a:spcAft>
                <a:spcPts val="600"/>
              </a:spcAft>
            </a:pPr>
            <a:r>
              <a:rPr lang="en-GB" sz="1300" err="1">
                <a:solidFill>
                  <a:srgbClr val="FFFFFF"/>
                </a:solidFill>
              </a:rPr>
              <a:t>Kiessling</a:t>
            </a:r>
            <a:r>
              <a:rPr lang="en-GB" sz="1300">
                <a:solidFill>
                  <a:srgbClr val="FFFFFF"/>
                </a:solidFill>
              </a:rPr>
              <a:t>, G., </a:t>
            </a:r>
            <a:r>
              <a:rPr lang="en-GB" sz="1300" err="1">
                <a:solidFill>
                  <a:srgbClr val="FFFFFF"/>
                </a:solidFill>
              </a:rPr>
              <a:t>Balekjian</a:t>
            </a:r>
            <a:r>
              <a:rPr lang="en-GB" sz="1300">
                <a:solidFill>
                  <a:srgbClr val="FFFFFF"/>
                </a:solidFill>
              </a:rPr>
              <a:t>, </a:t>
            </a:r>
            <a:r>
              <a:rPr lang="en-GB" sz="1300" err="1">
                <a:solidFill>
                  <a:srgbClr val="FFFFFF"/>
                </a:solidFill>
              </a:rPr>
              <a:t>C.,and</a:t>
            </a:r>
            <a:r>
              <a:rPr lang="en-GB" sz="1300">
                <a:solidFill>
                  <a:srgbClr val="FFFFFF"/>
                </a:solidFill>
              </a:rPr>
              <a:t> </a:t>
            </a:r>
            <a:r>
              <a:rPr lang="en-GB" sz="1300" err="1">
                <a:solidFill>
                  <a:srgbClr val="FFFFFF"/>
                </a:solidFill>
              </a:rPr>
              <a:t>Oehmichen,A</a:t>
            </a:r>
            <a:r>
              <a:rPr lang="en-GB" sz="1300">
                <a:solidFill>
                  <a:srgbClr val="FFFFFF"/>
                </a:solidFill>
              </a:rPr>
              <a:t>. 2009</a:t>
            </a:r>
          </a:p>
        </p:txBody>
      </p:sp>
    </p:spTree>
    <p:extLst>
      <p:ext uri="{BB962C8B-B14F-4D97-AF65-F5344CB8AC3E}">
        <p14:creationId xmlns:p14="http://schemas.microsoft.com/office/powerpoint/2010/main" val="1349221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extBox 1">
            <a:extLst>
              <a:ext uri="{FF2B5EF4-FFF2-40B4-BE49-F238E27FC236}">
                <a16:creationId xmlns:a16="http://schemas.microsoft.com/office/drawing/2014/main" id="{15B7F11E-BB27-DE92-1FB1-D0660A7D81C4}"/>
              </a:ext>
            </a:extLst>
          </p:cNvPr>
          <p:cNvSpPr txBox="1"/>
          <p:nvPr/>
        </p:nvSpPr>
        <p:spPr>
          <a:xfrm>
            <a:off x="504586" y="1841606"/>
            <a:ext cx="5355276" cy="3174788"/>
          </a:xfrm>
          <a:prstGeom prst="rect">
            <a:avLst/>
          </a:prstGeom>
        </p:spPr>
        <p:txBody>
          <a:bodyPr vert="horz" lIns="91440" tIns="45720" rIns="91440" bIns="45720" rtlCol="0" anchor="t">
            <a:noAutofit/>
          </a:bodyPr>
          <a:lstStyle/>
          <a:p>
            <a:pPr algn="just">
              <a:lnSpc>
                <a:spcPct val="110000"/>
              </a:lnSpc>
              <a:spcAft>
                <a:spcPts val="600"/>
              </a:spcAft>
              <a:buClr>
                <a:schemeClr val="accent5"/>
              </a:buClr>
            </a:pPr>
            <a:r>
              <a:rPr lang="en-US" sz="2000" b="1" dirty="0">
                <a:latin typeface="Arial" panose="020B0604020202020204" pitchFamily="34" charset="0"/>
                <a:cs typeface="Arial" panose="020B0604020202020204" pitchFamily="34" charset="0"/>
              </a:rPr>
              <a:t>Main consumers </a:t>
            </a:r>
            <a:r>
              <a:rPr lang="en-US" sz="2000" dirty="0">
                <a:latin typeface="Arial" panose="020B0604020202020204" pitchFamily="34" charset="0"/>
                <a:cs typeface="Arial" panose="020B0604020202020204" pitchFamily="34" charset="0"/>
              </a:rPr>
              <a:t>of  The Ritz-Carlton are luxury travelers(Lee, J. W., and </a:t>
            </a:r>
            <a:r>
              <a:rPr lang="en-US" sz="2000" dirty="0" err="1">
                <a:latin typeface="Arial" panose="020B0604020202020204" pitchFamily="34" charset="0"/>
                <a:cs typeface="Arial" panose="020B0604020202020204" pitchFamily="34" charset="0"/>
              </a:rPr>
              <a:t>Kwog</a:t>
            </a:r>
            <a:r>
              <a:rPr lang="en-US" sz="2000" dirty="0">
                <a:latin typeface="Arial" panose="020B0604020202020204" pitchFamily="34" charset="0"/>
                <a:cs typeface="Arial" panose="020B0604020202020204" pitchFamily="34" charset="0"/>
              </a:rPr>
              <a:t>, M 2017)</a:t>
            </a:r>
          </a:p>
          <a:p>
            <a:pPr marL="5715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Luxury tourism is addressed to a specific group</a:t>
            </a:r>
          </a:p>
          <a:p>
            <a:pPr marL="5715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High income</a:t>
            </a:r>
          </a:p>
          <a:p>
            <a:pPr marL="5715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Expensive holiday</a:t>
            </a:r>
          </a:p>
          <a:p>
            <a:pPr marL="5715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High quality of live</a:t>
            </a:r>
          </a:p>
          <a:p>
            <a:pPr marL="285750" algn="just">
              <a:lnSpc>
                <a:spcPct val="110000"/>
              </a:lnSpc>
              <a:spcAft>
                <a:spcPts val="600"/>
              </a:spcAft>
              <a:buClr>
                <a:schemeClr val="accent5"/>
              </a:buClr>
            </a:pPr>
            <a:r>
              <a:rPr lang="en-US" sz="2000" dirty="0">
                <a:latin typeface="Arial" panose="020B0604020202020204" pitchFamily="34" charset="0"/>
                <a:cs typeface="Arial" panose="020B0604020202020204" pitchFamily="34" charset="0"/>
              </a:rPr>
              <a:t>(Popescu, I. V. and </a:t>
            </a:r>
            <a:r>
              <a:rPr lang="en-US" sz="2000" dirty="0" err="1">
                <a:latin typeface="Arial" panose="020B0604020202020204" pitchFamily="34" charset="0"/>
                <a:cs typeface="Arial" panose="020B0604020202020204" pitchFamily="34" charset="0"/>
              </a:rPr>
              <a:t>Olteanu</a:t>
            </a:r>
            <a:r>
              <a:rPr lang="en-US" sz="2000" dirty="0">
                <a:latin typeface="Arial" panose="020B0604020202020204" pitchFamily="34" charset="0"/>
                <a:cs typeface="Arial" panose="020B0604020202020204" pitchFamily="34" charset="0"/>
              </a:rPr>
              <a:t>, V. 2014) </a:t>
            </a:r>
          </a:p>
        </p:txBody>
      </p:sp>
      <p:pic>
        <p:nvPicPr>
          <p:cNvPr id="4" name="Picture 3" descr="A picture containing indoor, interior design, lobby, table&#10;&#10;Description automatically generated">
            <a:extLst>
              <a:ext uri="{FF2B5EF4-FFF2-40B4-BE49-F238E27FC236}">
                <a16:creationId xmlns:a16="http://schemas.microsoft.com/office/drawing/2014/main" id="{CAF84D4B-3F2E-330B-9098-3C8A80417AF5}"/>
              </a:ext>
            </a:extLst>
          </p:cNvPr>
          <p:cNvPicPr>
            <a:picLocks noChangeAspect="1"/>
          </p:cNvPicPr>
          <p:nvPr/>
        </p:nvPicPr>
        <p:blipFill rotWithShape="1">
          <a:blip r:embed="rId2">
            <a:extLst>
              <a:ext uri="{28A0092B-C50C-407E-A947-70E740481C1C}">
                <a14:useLocalDpi xmlns:a14="http://schemas.microsoft.com/office/drawing/2010/main" val="0"/>
              </a:ext>
            </a:extLst>
          </a:blip>
          <a:srcRect l="23615" r="24552" b="2"/>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264743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0" name="Rectangle 24">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Freeform: Shape 26">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2"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30">
            <a:extLst>
              <a:ext uri="{FF2B5EF4-FFF2-40B4-BE49-F238E27FC236}">
                <a16:creationId xmlns:a16="http://schemas.microsoft.com/office/drawing/2014/main" id="{2D7B8C8D-303A-4A32-9B89-7D0C614A9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BA00CD5-AA36-6E97-3215-6B97BC7E6292}"/>
              </a:ext>
            </a:extLst>
          </p:cNvPr>
          <p:cNvSpPr txBox="1"/>
          <p:nvPr/>
        </p:nvSpPr>
        <p:spPr>
          <a:xfrm>
            <a:off x="885126" y="1194832"/>
            <a:ext cx="6110177" cy="4036534"/>
          </a:xfrm>
          <a:prstGeom prst="rect">
            <a:avLst/>
          </a:prstGeom>
        </p:spPr>
        <p:txBody>
          <a:bodyPr vert="horz" lIns="91440" tIns="45720" rIns="91440" bIns="45720" rtlCol="0">
            <a:normAutofit/>
          </a:bodyPr>
          <a:lstStyle/>
          <a:p>
            <a:pPr>
              <a:lnSpc>
                <a:spcPct val="110000"/>
              </a:lnSpc>
              <a:spcAft>
                <a:spcPts val="600"/>
              </a:spcAft>
              <a:buClr>
                <a:schemeClr val="accent5"/>
              </a:buClr>
            </a:pPr>
            <a:r>
              <a:rPr lang="en-US" sz="2000" b="1" dirty="0">
                <a:latin typeface="Arial" panose="020B0604020202020204" pitchFamily="34" charset="0"/>
                <a:cs typeface="Arial" panose="020B0604020202020204" pitchFamily="34" charset="0"/>
              </a:rPr>
              <a:t>The expectation </a:t>
            </a:r>
            <a:r>
              <a:rPr lang="en-US" sz="2000" dirty="0">
                <a:latin typeface="Arial" panose="020B0604020202020204" pitchFamily="34" charset="0"/>
                <a:cs typeface="Arial" panose="020B0604020202020204" pitchFamily="34" charset="0"/>
              </a:rPr>
              <a:t>of this specific groups of consumers are extravagant. However, The Ritz-Carlton provided excellent service and facilities. </a:t>
            </a:r>
          </a:p>
          <a:p>
            <a:pPr marL="28575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 Gourmet cuisine using  Auguste Escoffier cooking      methods</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 SPA personalized treatments</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Personal exploration guides</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Yacht collection</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Intimate, smaller lobbies for a more personalized guest experience</a:t>
            </a:r>
          </a:p>
          <a:p>
            <a:pPr>
              <a:lnSpc>
                <a:spcPct val="110000"/>
              </a:lnSpc>
              <a:spcAft>
                <a:spcPts val="600"/>
              </a:spcAft>
              <a:buClr>
                <a:schemeClr val="accent5"/>
              </a:buClr>
            </a:pPr>
            <a:endParaRPr lang="en-US" dirty="0"/>
          </a:p>
          <a:p>
            <a:pPr marL="285750">
              <a:lnSpc>
                <a:spcPct val="110000"/>
              </a:lnSpc>
              <a:spcAft>
                <a:spcPts val="600"/>
              </a:spcAft>
              <a:buClr>
                <a:schemeClr val="accent5"/>
              </a:buClr>
            </a:pPr>
            <a:endParaRPr lang="en-US" dirty="0"/>
          </a:p>
          <a:p>
            <a:pPr marL="285750">
              <a:lnSpc>
                <a:spcPct val="110000"/>
              </a:lnSpc>
              <a:spcAft>
                <a:spcPts val="600"/>
              </a:spcAft>
              <a:buClr>
                <a:schemeClr val="accent5"/>
              </a:buClr>
            </a:pPr>
            <a:endParaRPr lang="en-US" dirty="0"/>
          </a:p>
        </p:txBody>
      </p:sp>
      <p:pic>
        <p:nvPicPr>
          <p:cNvPr id="7" name="Picture 6">
            <a:extLst>
              <a:ext uri="{FF2B5EF4-FFF2-40B4-BE49-F238E27FC236}">
                <a16:creationId xmlns:a16="http://schemas.microsoft.com/office/drawing/2014/main" id="{375F1FFD-C172-EB5E-3CE8-536190FD33C9}"/>
              </a:ext>
            </a:extLst>
          </p:cNvPr>
          <p:cNvPicPr>
            <a:picLocks noChangeAspect="1"/>
          </p:cNvPicPr>
          <p:nvPr/>
        </p:nvPicPr>
        <p:blipFill>
          <a:blip r:embed="rId2">
            <a:extLst>
              <a:ext uri="{28A0092B-C50C-407E-A947-70E740481C1C}">
                <a14:useLocalDpi xmlns:a14="http://schemas.microsoft.com/office/drawing/2010/main" val="0"/>
              </a:ext>
            </a:extLst>
          </a:blip>
          <a:srcRect l="10125" r="10125"/>
          <a:stretch/>
        </p:blipFill>
        <p:spPr>
          <a:xfrm>
            <a:off x="7331853" y="10"/>
            <a:ext cx="4860147" cy="3428990"/>
          </a:xfrm>
          <a:custGeom>
            <a:avLst/>
            <a:gdLst/>
            <a:ahLst/>
            <a:cxnLst/>
            <a:rect l="l" t="t" r="r" b="b"/>
            <a:pathLst>
              <a:path w="4860147" h="3429000">
                <a:moveTo>
                  <a:pt x="268805" y="1822824"/>
                </a:moveTo>
                <a:cubicBezTo>
                  <a:pt x="412387" y="1822824"/>
                  <a:pt x="528781" y="1939219"/>
                  <a:pt x="528781" y="2082800"/>
                </a:cubicBezTo>
                <a:cubicBezTo>
                  <a:pt x="528781" y="2226381"/>
                  <a:pt x="412387" y="2342776"/>
                  <a:pt x="268805" y="2342776"/>
                </a:cubicBezTo>
                <a:cubicBezTo>
                  <a:pt x="125225" y="2342776"/>
                  <a:pt x="8829" y="2226381"/>
                  <a:pt x="8829" y="2082800"/>
                </a:cubicBezTo>
                <a:cubicBezTo>
                  <a:pt x="8829" y="1939219"/>
                  <a:pt x="125225" y="1822824"/>
                  <a:pt x="268805" y="1822824"/>
                </a:cubicBezTo>
                <a:close/>
                <a:moveTo>
                  <a:pt x="311623" y="1354515"/>
                </a:moveTo>
                <a:cubicBezTo>
                  <a:pt x="403243" y="1354515"/>
                  <a:pt x="477514" y="1428787"/>
                  <a:pt x="477514" y="1520407"/>
                </a:cubicBezTo>
                <a:cubicBezTo>
                  <a:pt x="477514" y="1612027"/>
                  <a:pt x="403243" y="1686299"/>
                  <a:pt x="311623" y="1686299"/>
                </a:cubicBezTo>
                <a:cubicBezTo>
                  <a:pt x="220002" y="1686299"/>
                  <a:pt x="145730" y="1612027"/>
                  <a:pt x="145730" y="1520407"/>
                </a:cubicBezTo>
                <a:cubicBezTo>
                  <a:pt x="145730" y="1428787"/>
                  <a:pt x="220002" y="1354515"/>
                  <a:pt x="311623" y="1354515"/>
                </a:cubicBezTo>
                <a:close/>
                <a:moveTo>
                  <a:pt x="541218" y="0"/>
                </a:moveTo>
                <a:lnTo>
                  <a:pt x="833582" y="0"/>
                </a:lnTo>
                <a:lnTo>
                  <a:pt x="2382626" y="0"/>
                </a:lnTo>
                <a:lnTo>
                  <a:pt x="2747580" y="0"/>
                </a:lnTo>
                <a:lnTo>
                  <a:pt x="3950670" y="0"/>
                </a:lnTo>
                <a:lnTo>
                  <a:pt x="4706476" y="0"/>
                </a:lnTo>
                <a:lnTo>
                  <a:pt x="4860147" y="0"/>
                </a:lnTo>
                <a:lnTo>
                  <a:pt x="4860147" y="3429000"/>
                </a:lnTo>
                <a:lnTo>
                  <a:pt x="0" y="3429000"/>
                </a:lnTo>
                <a:lnTo>
                  <a:pt x="10355" y="3365199"/>
                </a:lnTo>
                <a:cubicBezTo>
                  <a:pt x="48015" y="3197951"/>
                  <a:pt x="123724" y="3038692"/>
                  <a:pt x="207457" y="2872062"/>
                </a:cubicBezTo>
                <a:cubicBezTo>
                  <a:pt x="262517" y="2763073"/>
                  <a:pt x="320349" y="2687655"/>
                  <a:pt x="379893" y="2630331"/>
                </a:cubicBezTo>
                <a:cubicBezTo>
                  <a:pt x="382617" y="2627394"/>
                  <a:pt x="385645" y="2624417"/>
                  <a:pt x="389084" y="2621388"/>
                </a:cubicBezTo>
                <a:cubicBezTo>
                  <a:pt x="945661" y="2128752"/>
                  <a:pt x="557531" y="1213511"/>
                  <a:pt x="465879" y="1018429"/>
                </a:cubicBezTo>
                <a:cubicBezTo>
                  <a:pt x="458750" y="1006625"/>
                  <a:pt x="452689" y="994267"/>
                  <a:pt x="447771" y="981453"/>
                </a:cubicBezTo>
                <a:cubicBezTo>
                  <a:pt x="313042" y="605203"/>
                  <a:pt x="284127" y="265828"/>
                  <a:pt x="512399" y="26006"/>
                </a:cubicBezTo>
                <a:close/>
              </a:path>
            </a:pathLst>
          </a:custGeom>
        </p:spPr>
      </p:pic>
      <p:pic>
        <p:nvPicPr>
          <p:cNvPr id="5" name="Picture 4">
            <a:extLst>
              <a:ext uri="{FF2B5EF4-FFF2-40B4-BE49-F238E27FC236}">
                <a16:creationId xmlns:a16="http://schemas.microsoft.com/office/drawing/2014/main" id="{1ED5F9B6-2185-A19A-4192-572AD1BFD223}"/>
              </a:ext>
            </a:extLst>
          </p:cNvPr>
          <p:cNvPicPr>
            <a:picLocks noChangeAspect="1"/>
          </p:cNvPicPr>
          <p:nvPr/>
        </p:nvPicPr>
        <p:blipFill>
          <a:blip r:embed="rId3">
            <a:extLst>
              <a:ext uri="{28A0092B-C50C-407E-A947-70E740481C1C}">
                <a14:useLocalDpi xmlns:a14="http://schemas.microsoft.com/office/drawing/2010/main" val="0"/>
              </a:ext>
            </a:extLst>
          </a:blip>
          <a:srcRect l="2552" r="2552"/>
          <a:stretch/>
        </p:blipFill>
        <p:spPr>
          <a:xfrm>
            <a:off x="7317115" y="3429000"/>
            <a:ext cx="4874885" cy="3429000"/>
          </a:xfrm>
          <a:custGeom>
            <a:avLst/>
            <a:gdLst/>
            <a:ahLst/>
            <a:cxnLst/>
            <a:rect l="l" t="t" r="r" b="b"/>
            <a:pathLst>
              <a:path w="4874885" h="3429000">
                <a:moveTo>
                  <a:pt x="342131" y="1329720"/>
                </a:moveTo>
                <a:cubicBezTo>
                  <a:pt x="518068" y="1329720"/>
                  <a:pt x="660693" y="1472346"/>
                  <a:pt x="660693" y="1648283"/>
                </a:cubicBezTo>
                <a:cubicBezTo>
                  <a:pt x="660693" y="1824220"/>
                  <a:pt x="518068" y="1966846"/>
                  <a:pt x="342131" y="1966846"/>
                </a:cubicBezTo>
                <a:cubicBezTo>
                  <a:pt x="166194" y="1966846"/>
                  <a:pt x="23567" y="1824220"/>
                  <a:pt x="23567" y="1648283"/>
                </a:cubicBezTo>
                <a:cubicBezTo>
                  <a:pt x="23567" y="1472346"/>
                  <a:pt x="166194" y="1329720"/>
                  <a:pt x="342131" y="1329720"/>
                </a:cubicBezTo>
                <a:close/>
                <a:moveTo>
                  <a:pt x="14738" y="0"/>
                </a:moveTo>
                <a:lnTo>
                  <a:pt x="4874885" y="0"/>
                </a:lnTo>
                <a:lnTo>
                  <a:pt x="4874885" y="3429000"/>
                </a:lnTo>
                <a:lnTo>
                  <a:pt x="580539" y="3429000"/>
                </a:lnTo>
                <a:lnTo>
                  <a:pt x="548777" y="3393217"/>
                </a:lnTo>
                <a:cubicBezTo>
                  <a:pt x="402964" y="3206564"/>
                  <a:pt x="308389" y="2967571"/>
                  <a:pt x="301088" y="2744809"/>
                </a:cubicBezTo>
                <a:cubicBezTo>
                  <a:pt x="283493" y="2198815"/>
                  <a:pt x="800250" y="2035406"/>
                  <a:pt x="744084" y="1560172"/>
                </a:cubicBezTo>
                <a:cubicBezTo>
                  <a:pt x="697796" y="1165597"/>
                  <a:pt x="239340" y="1008363"/>
                  <a:pt x="56290" y="477274"/>
                </a:cubicBezTo>
                <a:cubicBezTo>
                  <a:pt x="4940" y="328333"/>
                  <a:pt x="-8117" y="192526"/>
                  <a:pt x="4452" y="63374"/>
                </a:cubicBezTo>
                <a:close/>
              </a:path>
            </a:pathLst>
          </a:custGeom>
        </p:spPr>
      </p:pic>
      <p:sp>
        <p:nvSpPr>
          <p:cNvPr id="2" name="TextBox 1">
            <a:extLst>
              <a:ext uri="{FF2B5EF4-FFF2-40B4-BE49-F238E27FC236}">
                <a16:creationId xmlns:a16="http://schemas.microsoft.com/office/drawing/2014/main" id="{BFCB54AD-4A8A-803C-5A3D-D2CEF6529CB7}"/>
              </a:ext>
            </a:extLst>
          </p:cNvPr>
          <p:cNvSpPr txBox="1"/>
          <p:nvPr/>
        </p:nvSpPr>
        <p:spPr>
          <a:xfrm>
            <a:off x="673100" y="825500"/>
            <a:ext cx="7251700" cy="369332"/>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23C1AC7-29B3-CF05-7069-6015A1AB57F3}"/>
              </a:ext>
            </a:extLst>
          </p:cNvPr>
          <p:cNvSpPr txBox="1"/>
          <p:nvPr/>
        </p:nvSpPr>
        <p:spPr>
          <a:xfrm>
            <a:off x="1447800" y="5490684"/>
            <a:ext cx="4648200" cy="369332"/>
          </a:xfrm>
          <a:prstGeom prst="rect">
            <a:avLst/>
          </a:prstGeom>
          <a:noFill/>
        </p:spPr>
        <p:txBody>
          <a:bodyPr wrap="square" rtlCol="0">
            <a:spAutoFit/>
          </a:bodyPr>
          <a:lstStyle/>
          <a:p>
            <a:r>
              <a:rPr lang="en-GB" dirty="0"/>
              <a:t>(Ritzcarlton.com)</a:t>
            </a:r>
          </a:p>
        </p:txBody>
      </p:sp>
    </p:spTree>
    <p:extLst>
      <p:ext uri="{BB962C8B-B14F-4D97-AF65-F5344CB8AC3E}">
        <p14:creationId xmlns:p14="http://schemas.microsoft.com/office/powerpoint/2010/main" val="2454943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extBox 2">
            <a:extLst>
              <a:ext uri="{FF2B5EF4-FFF2-40B4-BE49-F238E27FC236}">
                <a16:creationId xmlns:a16="http://schemas.microsoft.com/office/drawing/2014/main" id="{08EE31FB-26FA-9A08-146B-F6E781BEDD97}"/>
              </a:ext>
            </a:extLst>
          </p:cNvPr>
          <p:cNvSpPr txBox="1"/>
          <p:nvPr/>
        </p:nvSpPr>
        <p:spPr>
          <a:xfrm>
            <a:off x="609601" y="552782"/>
            <a:ext cx="4606456" cy="1154711"/>
          </a:xfrm>
          <a:prstGeom prst="rect">
            <a:avLst/>
          </a:prstGeom>
        </p:spPr>
        <p:txBody>
          <a:bodyPr vert="horz" lIns="91440" tIns="45720" rIns="91440" bIns="45720" rtlCol="0" anchor="b">
            <a:normAutofit/>
          </a:bodyPr>
          <a:lstStyle/>
          <a:p>
            <a:pPr>
              <a:spcBef>
                <a:spcPct val="0"/>
              </a:spcBef>
              <a:spcAft>
                <a:spcPts val="600"/>
              </a:spcAft>
            </a:pPr>
            <a:endParaRPr lang="en-US" sz="4400" kern="1200" dirty="0">
              <a:solidFill>
                <a:schemeClr val="tx1"/>
              </a:solidFill>
              <a:latin typeface="+mj-lt"/>
              <a:ea typeface="+mj-ea"/>
              <a:cs typeface="+mj-cs"/>
            </a:endParaRPr>
          </a:p>
        </p:txBody>
      </p:sp>
      <p:sp>
        <p:nvSpPr>
          <p:cNvPr id="7" name="TextBox 6">
            <a:extLst>
              <a:ext uri="{FF2B5EF4-FFF2-40B4-BE49-F238E27FC236}">
                <a16:creationId xmlns:a16="http://schemas.microsoft.com/office/drawing/2014/main" id="{DFA14F1C-0DFF-8B10-606F-F958A381D608}"/>
              </a:ext>
            </a:extLst>
          </p:cNvPr>
          <p:cNvSpPr txBox="1"/>
          <p:nvPr/>
        </p:nvSpPr>
        <p:spPr>
          <a:xfrm>
            <a:off x="610198" y="2391995"/>
            <a:ext cx="4594537" cy="3174788"/>
          </a:xfrm>
          <a:prstGeom prst="rect">
            <a:avLst/>
          </a:prstGeom>
        </p:spPr>
        <p:txBody>
          <a:bodyPr vert="horz" lIns="91440" tIns="45720" rIns="91440" bIns="45720" rtlCol="0" anchor="t">
            <a:normAutofit/>
          </a:bodyPr>
          <a:lstStyle/>
          <a:p>
            <a:pPr>
              <a:lnSpc>
                <a:spcPct val="110000"/>
              </a:lnSpc>
              <a:spcAft>
                <a:spcPts val="600"/>
              </a:spcAft>
              <a:buClr>
                <a:schemeClr val="accent5"/>
              </a:buClr>
            </a:pPr>
            <a:r>
              <a:rPr lang="en-US" b="1" dirty="0"/>
              <a:t>Role and function of guest service </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Taking care of the customers</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Understanding their need</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Anticipating what they want </a:t>
            </a:r>
          </a:p>
          <a:p>
            <a:pPr>
              <a:lnSpc>
                <a:spcPct val="110000"/>
              </a:lnSpc>
              <a:spcAft>
                <a:spcPts val="600"/>
              </a:spcAft>
              <a:buClr>
                <a:schemeClr val="accent5"/>
              </a:buClr>
            </a:pP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Bagdan</a:t>
            </a:r>
            <a:r>
              <a:rPr lang="en-US" sz="2000" dirty="0">
                <a:latin typeface="Arial" panose="020B0604020202020204" pitchFamily="34" charset="0"/>
                <a:cs typeface="Arial" panose="020B0604020202020204" pitchFamily="34" charset="0"/>
              </a:rPr>
              <a:t>, P. 2013)</a:t>
            </a:r>
          </a:p>
        </p:txBody>
      </p:sp>
      <p:pic>
        <p:nvPicPr>
          <p:cNvPr id="9" name="Picture 8">
            <a:extLst>
              <a:ext uri="{FF2B5EF4-FFF2-40B4-BE49-F238E27FC236}">
                <a16:creationId xmlns:a16="http://schemas.microsoft.com/office/drawing/2014/main" id="{851D088B-D354-32A9-59CA-BC82DA2BC247}"/>
              </a:ext>
            </a:extLst>
          </p:cNvPr>
          <p:cNvPicPr>
            <a:picLocks noChangeAspect="1"/>
          </p:cNvPicPr>
          <p:nvPr/>
        </p:nvPicPr>
        <p:blipFill rotWithShape="1">
          <a:blip r:embed="rId2">
            <a:extLst>
              <a:ext uri="{28A0092B-C50C-407E-A947-70E740481C1C}">
                <a14:useLocalDpi xmlns:a14="http://schemas.microsoft.com/office/drawing/2010/main" val="0"/>
              </a:ext>
            </a:extLst>
          </a:blip>
          <a:srcRect l="17764" r="22753"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2621145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indoor, wall, candle, interior design&#10;&#10;Description automatically generated">
            <a:extLst>
              <a:ext uri="{FF2B5EF4-FFF2-40B4-BE49-F238E27FC236}">
                <a16:creationId xmlns:a16="http://schemas.microsoft.com/office/drawing/2014/main" id="{03524EB9-F525-3B9D-9A97-07C30BE0716A}"/>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12063" b="3668"/>
          <a:stretch/>
        </p:blipFill>
        <p:spPr>
          <a:xfrm>
            <a:off x="-3049" y="-5543"/>
            <a:ext cx="12191980" cy="6857990"/>
          </a:xfrm>
          <a:prstGeom prst="rect">
            <a:avLst/>
          </a:prstGeom>
        </p:spPr>
      </p:pic>
      <p:sp useBgFill="1">
        <p:nvSpPr>
          <p:cNvPr id="22" name="Freeform: Shape 14">
            <a:extLst>
              <a:ext uri="{FF2B5EF4-FFF2-40B4-BE49-F238E27FC236}">
                <a16:creationId xmlns:a16="http://schemas.microsoft.com/office/drawing/2014/main" id="{56BD7DD2-1738-4D5D-955B-0F7C68C99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534478" y="3308697"/>
            <a:ext cx="2657521" cy="3554844"/>
          </a:xfrm>
          <a:custGeom>
            <a:avLst/>
            <a:gdLst>
              <a:gd name="connsiteX0" fmla="*/ 1231997 w 3761741"/>
              <a:gd name="connsiteY0" fmla="*/ 3753085 h 5031909"/>
              <a:gd name="connsiteX1" fmla="*/ 1491504 w 3761741"/>
              <a:gd name="connsiteY1" fmla="*/ 3915246 h 5031909"/>
              <a:gd name="connsiteX2" fmla="*/ 1372239 w 3761741"/>
              <a:gd name="connsiteY2" fmla="*/ 4360348 h 5031909"/>
              <a:gd name="connsiteX3" fmla="*/ 927138 w 3761741"/>
              <a:gd name="connsiteY3" fmla="*/ 4241084 h 5031909"/>
              <a:gd name="connsiteX4" fmla="*/ 1046403 w 3761741"/>
              <a:gd name="connsiteY4" fmla="*/ 3795982 h 5031909"/>
              <a:gd name="connsiteX5" fmla="*/ 1231997 w 3761741"/>
              <a:gd name="connsiteY5" fmla="*/ 3753085 h 5031909"/>
              <a:gd name="connsiteX6" fmla="*/ 1759997 w 3761741"/>
              <a:gd name="connsiteY6" fmla="*/ 3489191 h 5031909"/>
              <a:gd name="connsiteX7" fmla="*/ 1919508 w 3761741"/>
              <a:gd name="connsiteY7" fmla="*/ 3568587 h 5031909"/>
              <a:gd name="connsiteX8" fmla="*/ 1860512 w 3761741"/>
              <a:gd name="connsiteY8" fmla="*/ 3788765 h 5031909"/>
              <a:gd name="connsiteX9" fmla="*/ 1640334 w 3761741"/>
              <a:gd name="connsiteY9" fmla="*/ 3729768 h 5031909"/>
              <a:gd name="connsiteX10" fmla="*/ 1699331 w 3761741"/>
              <a:gd name="connsiteY10" fmla="*/ 3509591 h 5031909"/>
              <a:gd name="connsiteX11" fmla="*/ 1759997 w 3761741"/>
              <a:gd name="connsiteY11" fmla="*/ 3489191 h 5031909"/>
              <a:gd name="connsiteX12" fmla="*/ 0 w 3761741"/>
              <a:gd name="connsiteY12" fmla="*/ 0 h 5031909"/>
              <a:gd name="connsiteX13" fmla="*/ 3761741 w 3761741"/>
              <a:gd name="connsiteY13" fmla="*/ 0 h 5031909"/>
              <a:gd name="connsiteX14" fmla="*/ 3681829 w 3761741"/>
              <a:gd name="connsiteY14" fmla="*/ 50256 h 5031909"/>
              <a:gd name="connsiteX15" fmla="*/ 2937684 w 3761741"/>
              <a:gd name="connsiteY15" fmla="*/ 451413 h 5031909"/>
              <a:gd name="connsiteX16" fmla="*/ 2372686 w 3761741"/>
              <a:gd name="connsiteY16" fmla="*/ 1727662 h 5031909"/>
              <a:gd name="connsiteX17" fmla="*/ 2465529 w 3761741"/>
              <a:gd name="connsiteY17" fmla="*/ 2404960 h 5031909"/>
              <a:gd name="connsiteX18" fmla="*/ 1386395 w 3761741"/>
              <a:gd name="connsiteY18" fmla="*/ 3432457 h 5031909"/>
              <a:gd name="connsiteX19" fmla="*/ 717407 w 3761741"/>
              <a:gd name="connsiteY19" fmla="*/ 3749372 h 5031909"/>
              <a:gd name="connsiteX20" fmla="*/ 322998 w 3761741"/>
              <a:gd name="connsiteY20" fmla="*/ 4542230 h 5031909"/>
              <a:gd name="connsiteX21" fmla="*/ 7948 w 3761741"/>
              <a:gd name="connsiteY21" fmla="*/ 5025561 h 5031909"/>
              <a:gd name="connsiteX22" fmla="*/ 0 w 3761741"/>
              <a:gd name="connsiteY22" fmla="*/ 5031909 h 503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61741" h="5031909">
                <a:moveTo>
                  <a:pt x="1231997" y="3753085"/>
                </a:moveTo>
                <a:cubicBezTo>
                  <a:pt x="1336336" y="3760459"/>
                  <a:pt x="1435268" y="3817843"/>
                  <a:pt x="1491504" y="3915246"/>
                </a:cubicBezTo>
                <a:cubicBezTo>
                  <a:pt x="1581482" y="4071092"/>
                  <a:pt x="1528085" y="4270371"/>
                  <a:pt x="1372239" y="4360348"/>
                </a:cubicBezTo>
                <a:cubicBezTo>
                  <a:pt x="1216394" y="4450325"/>
                  <a:pt x="1017115" y="4396929"/>
                  <a:pt x="927138" y="4241084"/>
                </a:cubicBezTo>
                <a:cubicBezTo>
                  <a:pt x="837160" y="4085238"/>
                  <a:pt x="890557" y="3885959"/>
                  <a:pt x="1046403" y="3795982"/>
                </a:cubicBezTo>
                <a:cubicBezTo>
                  <a:pt x="1104845" y="3762240"/>
                  <a:pt x="1169394" y="3748660"/>
                  <a:pt x="1231997" y="3753085"/>
                </a:cubicBezTo>
                <a:close/>
                <a:moveTo>
                  <a:pt x="1759997" y="3489191"/>
                </a:moveTo>
                <a:cubicBezTo>
                  <a:pt x="1822331" y="3481456"/>
                  <a:pt x="1886126" y="3510769"/>
                  <a:pt x="1919508" y="3568587"/>
                </a:cubicBezTo>
                <a:cubicBezTo>
                  <a:pt x="1964017" y="3645679"/>
                  <a:pt x="1937603" y="3744256"/>
                  <a:pt x="1860512" y="3788765"/>
                </a:cubicBezTo>
                <a:cubicBezTo>
                  <a:pt x="1783420" y="3833274"/>
                  <a:pt x="1684844" y="3806860"/>
                  <a:pt x="1640334" y="3729768"/>
                </a:cubicBezTo>
                <a:cubicBezTo>
                  <a:pt x="1595825" y="3652677"/>
                  <a:pt x="1622238" y="3554100"/>
                  <a:pt x="1699331" y="3509591"/>
                </a:cubicBezTo>
                <a:cubicBezTo>
                  <a:pt x="1718604" y="3498464"/>
                  <a:pt x="1739219" y="3491769"/>
                  <a:pt x="1759997" y="3489191"/>
                </a:cubicBezTo>
                <a:close/>
                <a:moveTo>
                  <a:pt x="0" y="0"/>
                </a:moveTo>
                <a:lnTo>
                  <a:pt x="3761741" y="0"/>
                </a:lnTo>
                <a:lnTo>
                  <a:pt x="3681829" y="50256"/>
                </a:lnTo>
                <a:cubicBezTo>
                  <a:pt x="3438848" y="191089"/>
                  <a:pt x="3181881" y="311202"/>
                  <a:pt x="2937684" y="451413"/>
                </a:cubicBezTo>
                <a:cubicBezTo>
                  <a:pt x="2479845" y="715229"/>
                  <a:pt x="2214753" y="1139058"/>
                  <a:pt x="2372686" y="1727662"/>
                </a:cubicBezTo>
                <a:cubicBezTo>
                  <a:pt x="2431549" y="1947175"/>
                  <a:pt x="2491082" y="2185236"/>
                  <a:pt x="2465529" y="2404960"/>
                </a:cubicBezTo>
                <a:cubicBezTo>
                  <a:pt x="2399653" y="2971510"/>
                  <a:pt x="2011160" y="3315831"/>
                  <a:pt x="1386395" y="3432457"/>
                </a:cubicBezTo>
                <a:cubicBezTo>
                  <a:pt x="1135728" y="3479297"/>
                  <a:pt x="864140" y="3520006"/>
                  <a:pt x="717407" y="3749372"/>
                </a:cubicBezTo>
                <a:cubicBezTo>
                  <a:pt x="559240" y="3996927"/>
                  <a:pt x="433133" y="4268292"/>
                  <a:pt x="322998" y="4542230"/>
                </a:cubicBezTo>
                <a:cubicBezTo>
                  <a:pt x="247175" y="4731198"/>
                  <a:pt x="151079" y="4898056"/>
                  <a:pt x="7948" y="5025561"/>
                </a:cubicBezTo>
                <a:lnTo>
                  <a:pt x="0" y="50319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16">
            <a:extLst>
              <a:ext uri="{FF2B5EF4-FFF2-40B4-BE49-F238E27FC236}">
                <a16:creationId xmlns:a16="http://schemas.microsoft.com/office/drawing/2014/main" id="{8509A13B-4750-4C28-974C-8E9C13C5B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55816" y="-1555812"/>
            <a:ext cx="6858000" cy="9969624"/>
          </a:xfrm>
          <a:prstGeom prst="rect">
            <a:avLst/>
          </a:prstGeom>
          <a:gradFill>
            <a:gsLst>
              <a:gs pos="41000">
                <a:srgbClr val="000000">
                  <a:alpha val="50000"/>
                </a:srgbClr>
              </a:gs>
              <a:gs pos="100000">
                <a:srgbClr val="000000">
                  <a:alpha val="0"/>
                </a:srgbClr>
              </a:gs>
              <a:gs pos="0">
                <a:schemeClr val="tx1"/>
              </a:gs>
              <a:gs pos="0">
                <a:srgbClr val="000000">
                  <a:alpha val="56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0846623-104E-BA75-CCFD-A004EB482E70}"/>
              </a:ext>
            </a:extLst>
          </p:cNvPr>
          <p:cNvSpPr txBox="1"/>
          <p:nvPr/>
        </p:nvSpPr>
        <p:spPr>
          <a:xfrm>
            <a:off x="609600" y="663960"/>
            <a:ext cx="5048250" cy="322810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dirty="0">
                <a:solidFill>
                  <a:srgbClr val="FFFFFF"/>
                </a:solidFill>
                <a:latin typeface="Arial" panose="020B0604020202020204" pitchFamily="34" charset="0"/>
                <a:ea typeface="+mj-ea"/>
                <a:cs typeface="Arial" panose="020B0604020202020204" pitchFamily="34" charset="0"/>
              </a:rPr>
              <a:t>‘’Costumer experience incorporates company-customer interaction that includes both function and emotional clues developed through different touch point’’</a:t>
            </a:r>
          </a:p>
        </p:txBody>
      </p:sp>
    </p:spTree>
    <p:extLst>
      <p:ext uri="{BB962C8B-B14F-4D97-AF65-F5344CB8AC3E}">
        <p14:creationId xmlns:p14="http://schemas.microsoft.com/office/powerpoint/2010/main" val="884258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2">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Rectangle 14">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2" name="Rectangle 16">
            <a:extLst>
              <a:ext uri="{FF2B5EF4-FFF2-40B4-BE49-F238E27FC236}">
                <a16:creationId xmlns:a16="http://schemas.microsoft.com/office/drawing/2014/main" id="{43DC501F-F729-47F2-9B50-962D2CC08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BD48932-B97A-208A-9478-179896AEFA53}"/>
              </a:ext>
            </a:extLst>
          </p:cNvPr>
          <p:cNvSpPr txBox="1"/>
          <p:nvPr/>
        </p:nvSpPr>
        <p:spPr>
          <a:xfrm>
            <a:off x="609600" y="634701"/>
            <a:ext cx="6146202" cy="236886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a:latin typeface="+mj-lt"/>
                <a:ea typeface="+mj-ea"/>
                <a:cs typeface="+mj-cs"/>
              </a:rPr>
              <a:t>Guest satisfaction equal brand loyalty.</a:t>
            </a:r>
          </a:p>
        </p:txBody>
      </p:sp>
      <p:pic>
        <p:nvPicPr>
          <p:cNvPr id="4" name="Picture 3" descr="A person in a pool">
            <a:extLst>
              <a:ext uri="{FF2B5EF4-FFF2-40B4-BE49-F238E27FC236}">
                <a16:creationId xmlns:a16="http://schemas.microsoft.com/office/drawing/2014/main" id="{864AB69D-57B4-C033-D08D-CA36C52DA72E}"/>
              </a:ext>
            </a:extLst>
          </p:cNvPr>
          <p:cNvPicPr>
            <a:picLocks noChangeAspect="1"/>
          </p:cNvPicPr>
          <p:nvPr/>
        </p:nvPicPr>
        <p:blipFill rotWithShape="1">
          <a:blip r:embed="rId2">
            <a:extLst>
              <a:ext uri="{28A0092B-C50C-407E-A947-70E740481C1C}">
                <a14:useLocalDpi xmlns:a14="http://schemas.microsoft.com/office/drawing/2010/main" val="0"/>
              </a:ext>
            </a:extLst>
          </a:blip>
          <a:srcRect t="8499" r="-2" b="-2"/>
          <a:stretch/>
        </p:blipFill>
        <p:spPr>
          <a:xfrm>
            <a:off x="-8" y="3204376"/>
            <a:ext cx="5893716" cy="3653620"/>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p:spPr>
      </p:pic>
      <p:pic>
        <p:nvPicPr>
          <p:cNvPr id="6" name="Picture 5" descr="A picture containing indoor, interior design, wall, ceiling&#10;&#10;Description automatically generated">
            <a:extLst>
              <a:ext uri="{FF2B5EF4-FFF2-40B4-BE49-F238E27FC236}">
                <a16:creationId xmlns:a16="http://schemas.microsoft.com/office/drawing/2014/main" id="{8F3C854A-CABC-5BE2-1E66-C4589CEE5D14}"/>
              </a:ext>
            </a:extLst>
          </p:cNvPr>
          <p:cNvPicPr>
            <a:picLocks noChangeAspect="1"/>
          </p:cNvPicPr>
          <p:nvPr/>
        </p:nvPicPr>
        <p:blipFill rotWithShape="1">
          <a:blip r:embed="rId3">
            <a:extLst>
              <a:ext uri="{28A0092B-C50C-407E-A947-70E740481C1C}">
                <a14:useLocalDpi xmlns:a14="http://schemas.microsoft.com/office/drawing/2010/main" val="0"/>
              </a:ext>
            </a:extLst>
          </a:blip>
          <a:srcRect l="19002" r="5621" b="-1"/>
          <a:stretch/>
        </p:blipFill>
        <p:spPr>
          <a:xfrm>
            <a:off x="7317068" y="-4"/>
            <a:ext cx="4872111" cy="4492230"/>
          </a:xfrm>
          <a:custGeom>
            <a:avLst/>
            <a:gdLst/>
            <a:ahLst/>
            <a:cxnLst/>
            <a:rect l="l" t="t" r="r" b="b"/>
            <a:pathLst>
              <a:path w="4872111" h="4492230">
                <a:moveTo>
                  <a:pt x="249784" y="1633930"/>
                </a:moveTo>
                <a:cubicBezTo>
                  <a:pt x="348051" y="1621843"/>
                  <a:pt x="445504" y="1661679"/>
                  <a:pt x="507093" y="1739124"/>
                </a:cubicBezTo>
                <a:cubicBezTo>
                  <a:pt x="539787" y="1780174"/>
                  <a:pt x="560458" y="1829472"/>
                  <a:pt x="566853" y="1881555"/>
                </a:cubicBezTo>
                <a:cubicBezTo>
                  <a:pt x="586057" y="2037483"/>
                  <a:pt x="475174" y="2179439"/>
                  <a:pt x="319216" y="2198610"/>
                </a:cubicBezTo>
                <a:cubicBezTo>
                  <a:pt x="163262" y="2217789"/>
                  <a:pt x="21347" y="2106915"/>
                  <a:pt x="2144" y="1950986"/>
                </a:cubicBezTo>
                <a:cubicBezTo>
                  <a:pt x="-16966" y="1795033"/>
                  <a:pt x="93828" y="1653109"/>
                  <a:pt x="249784" y="1633930"/>
                </a:cubicBezTo>
                <a:close/>
                <a:moveTo>
                  <a:pt x="782288" y="0"/>
                </a:moveTo>
                <a:lnTo>
                  <a:pt x="4872111" y="0"/>
                </a:lnTo>
                <a:lnTo>
                  <a:pt x="4872111" y="3768124"/>
                </a:lnTo>
                <a:lnTo>
                  <a:pt x="4839197" y="3749345"/>
                </a:lnTo>
                <a:cubicBezTo>
                  <a:pt x="4725254" y="3689192"/>
                  <a:pt x="4608345" y="3649501"/>
                  <a:pt x="4466265" y="3685841"/>
                </a:cubicBezTo>
                <a:cubicBezTo>
                  <a:pt x="4151697" y="3766300"/>
                  <a:pt x="4083702" y="4189954"/>
                  <a:pt x="3675877" y="4405252"/>
                </a:cubicBezTo>
                <a:cubicBezTo>
                  <a:pt x="3370897" y="4566192"/>
                  <a:pt x="3106449" y="4475762"/>
                  <a:pt x="2813666" y="4359447"/>
                </a:cubicBezTo>
                <a:cubicBezTo>
                  <a:pt x="2418138" y="4202240"/>
                  <a:pt x="2478051" y="3936741"/>
                  <a:pt x="2145547" y="3790526"/>
                </a:cubicBezTo>
                <a:cubicBezTo>
                  <a:pt x="1576798" y="3540433"/>
                  <a:pt x="1095145" y="4179966"/>
                  <a:pt x="615507" y="3934169"/>
                </a:cubicBezTo>
                <a:cubicBezTo>
                  <a:pt x="319595" y="3782371"/>
                  <a:pt x="164284" y="3358081"/>
                  <a:pt x="195945" y="3027803"/>
                </a:cubicBezTo>
                <a:cubicBezTo>
                  <a:pt x="257554" y="2387241"/>
                  <a:pt x="1008063" y="2231595"/>
                  <a:pt x="965756" y="1764852"/>
                </a:cubicBezTo>
                <a:cubicBezTo>
                  <a:pt x="926668" y="1333570"/>
                  <a:pt x="266199" y="1256286"/>
                  <a:pt x="260015" y="831305"/>
                </a:cubicBezTo>
                <a:cubicBezTo>
                  <a:pt x="254843" y="474758"/>
                  <a:pt x="714748" y="289273"/>
                  <a:pt x="782185" y="803"/>
                </a:cubicBezTo>
                <a:close/>
              </a:path>
            </a:pathLst>
          </a:custGeom>
        </p:spPr>
      </p:pic>
      <p:sp>
        <p:nvSpPr>
          <p:cNvPr id="7" name="TextBox 6">
            <a:extLst>
              <a:ext uri="{FF2B5EF4-FFF2-40B4-BE49-F238E27FC236}">
                <a16:creationId xmlns:a16="http://schemas.microsoft.com/office/drawing/2014/main" id="{45180440-05AD-F782-5F77-3474325DA432}"/>
              </a:ext>
            </a:extLst>
          </p:cNvPr>
          <p:cNvSpPr txBox="1"/>
          <p:nvPr/>
        </p:nvSpPr>
        <p:spPr>
          <a:xfrm>
            <a:off x="6248400" y="5778500"/>
            <a:ext cx="5397500" cy="369332"/>
          </a:xfrm>
          <a:prstGeom prst="rect">
            <a:avLst/>
          </a:prstGeom>
          <a:noFill/>
        </p:spPr>
        <p:txBody>
          <a:bodyPr wrap="square" rtlCol="0">
            <a:spAutoFit/>
          </a:bodyPr>
          <a:lstStyle/>
          <a:p>
            <a:r>
              <a:rPr lang="en-GB" dirty="0"/>
              <a:t>(Khan, I., Garg, R.J., and Rahman, Z. 2015)</a:t>
            </a:r>
          </a:p>
        </p:txBody>
      </p:sp>
    </p:spTree>
    <p:extLst>
      <p:ext uri="{BB962C8B-B14F-4D97-AF65-F5344CB8AC3E}">
        <p14:creationId xmlns:p14="http://schemas.microsoft.com/office/powerpoint/2010/main" val="562541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F2126F9-C90C-462B-A49E-061FF299D8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outdoor, sky, cloud, clothing&#10;&#10;Description automatically generated">
            <a:extLst>
              <a:ext uri="{FF2B5EF4-FFF2-40B4-BE49-F238E27FC236}">
                <a16:creationId xmlns:a16="http://schemas.microsoft.com/office/drawing/2014/main" id="{3DC50C96-1A24-9770-4DC0-C3A00B52DC85}"/>
              </a:ext>
            </a:extLst>
          </p:cNvPr>
          <p:cNvPicPr>
            <a:picLocks noChangeAspect="1"/>
          </p:cNvPicPr>
          <p:nvPr/>
        </p:nvPicPr>
        <p:blipFill rotWithShape="1">
          <a:blip r:embed="rId2">
            <a:extLst>
              <a:ext uri="{28A0092B-C50C-407E-A947-70E740481C1C}">
                <a14:useLocalDpi xmlns:a14="http://schemas.microsoft.com/office/drawing/2010/main" val="0"/>
              </a:ext>
            </a:extLst>
          </a:blip>
          <a:srcRect t="16336" r="-3" b="229"/>
          <a:stretch/>
        </p:blipFill>
        <p:spPr>
          <a:xfrm>
            <a:off x="3140764" y="1"/>
            <a:ext cx="5622589" cy="2638738"/>
          </a:xfrm>
          <a:custGeom>
            <a:avLst/>
            <a:gdLst/>
            <a:ahLst/>
            <a:cxnLst/>
            <a:rect l="l" t="t" r="r" b="b"/>
            <a:pathLst>
              <a:path w="6128560" h="2876195">
                <a:moveTo>
                  <a:pt x="1787800" y="2026573"/>
                </a:moveTo>
                <a:cubicBezTo>
                  <a:pt x="1914960" y="2026573"/>
                  <a:pt x="2018044" y="2129657"/>
                  <a:pt x="2018044" y="2256817"/>
                </a:cubicBezTo>
                <a:cubicBezTo>
                  <a:pt x="2018044" y="2383977"/>
                  <a:pt x="1914960" y="2487061"/>
                  <a:pt x="1787800" y="2487061"/>
                </a:cubicBezTo>
                <a:cubicBezTo>
                  <a:pt x="1660640" y="2487061"/>
                  <a:pt x="1557556" y="2383977"/>
                  <a:pt x="1557556" y="2256817"/>
                </a:cubicBezTo>
                <a:cubicBezTo>
                  <a:pt x="1557556" y="2129657"/>
                  <a:pt x="1660640" y="2026573"/>
                  <a:pt x="1787800" y="2026573"/>
                </a:cubicBezTo>
                <a:close/>
                <a:moveTo>
                  <a:pt x="4492424" y="1971922"/>
                </a:moveTo>
                <a:cubicBezTo>
                  <a:pt x="4723594" y="1971922"/>
                  <a:pt x="4910994" y="2159322"/>
                  <a:pt x="4910994" y="2390492"/>
                </a:cubicBezTo>
                <a:cubicBezTo>
                  <a:pt x="4910994" y="2621662"/>
                  <a:pt x="4723594" y="2809062"/>
                  <a:pt x="4492424" y="2809062"/>
                </a:cubicBezTo>
                <a:cubicBezTo>
                  <a:pt x="4261254" y="2809062"/>
                  <a:pt x="4073854" y="2621662"/>
                  <a:pt x="4073854" y="2390492"/>
                </a:cubicBezTo>
                <a:cubicBezTo>
                  <a:pt x="4073854" y="2159322"/>
                  <a:pt x="4261254" y="1971922"/>
                  <a:pt x="4492424" y="1971922"/>
                </a:cubicBezTo>
                <a:close/>
                <a:moveTo>
                  <a:pt x="183242" y="0"/>
                </a:moveTo>
                <a:lnTo>
                  <a:pt x="5706666" y="0"/>
                </a:lnTo>
                <a:lnTo>
                  <a:pt x="5693588" y="65459"/>
                </a:lnTo>
                <a:cubicBezTo>
                  <a:pt x="5691144" y="139844"/>
                  <a:pt x="5712962" y="215633"/>
                  <a:pt x="5758052" y="289009"/>
                </a:cubicBezTo>
                <a:cubicBezTo>
                  <a:pt x="5857302" y="450071"/>
                  <a:pt x="5972939" y="603229"/>
                  <a:pt x="6054386" y="772776"/>
                </a:cubicBezTo>
                <a:cubicBezTo>
                  <a:pt x="6200306" y="1075183"/>
                  <a:pt x="6141322" y="1372931"/>
                  <a:pt x="5784342" y="1581079"/>
                </a:cubicBezTo>
                <a:cubicBezTo>
                  <a:pt x="5491252" y="1751792"/>
                  <a:pt x="5179778" y="1758447"/>
                  <a:pt x="4855158" y="1725836"/>
                </a:cubicBezTo>
                <a:cubicBezTo>
                  <a:pt x="4574465" y="1697716"/>
                  <a:pt x="4272225" y="1675919"/>
                  <a:pt x="4038120" y="1845134"/>
                </a:cubicBezTo>
                <a:cubicBezTo>
                  <a:pt x="3848689" y="1982236"/>
                  <a:pt x="3717078" y="2199702"/>
                  <a:pt x="3561590" y="2383144"/>
                </a:cubicBezTo>
                <a:cubicBezTo>
                  <a:pt x="3463506" y="2498781"/>
                  <a:pt x="3377151" y="2625568"/>
                  <a:pt x="3270914" y="2732554"/>
                </a:cubicBezTo>
                <a:cubicBezTo>
                  <a:pt x="2999288" y="3007174"/>
                  <a:pt x="2535737" y="2842535"/>
                  <a:pt x="2390067" y="2617914"/>
                </a:cubicBezTo>
                <a:cubicBezTo>
                  <a:pt x="2325508" y="2518082"/>
                  <a:pt x="2298554" y="2387885"/>
                  <a:pt x="2278088" y="2267505"/>
                </a:cubicBezTo>
                <a:cubicBezTo>
                  <a:pt x="2217857" y="1914933"/>
                  <a:pt x="1848646" y="1807115"/>
                  <a:pt x="1580182" y="1884817"/>
                </a:cubicBezTo>
                <a:cubicBezTo>
                  <a:pt x="799167" y="2111435"/>
                  <a:pt x="250009" y="1713273"/>
                  <a:pt x="43025" y="1034086"/>
                </a:cubicBezTo>
                <a:cubicBezTo>
                  <a:pt x="7502" y="918197"/>
                  <a:pt x="13990" y="789083"/>
                  <a:pt x="1012" y="665790"/>
                </a:cubicBezTo>
                <a:cubicBezTo>
                  <a:pt x="-6267" y="431976"/>
                  <a:pt x="23588" y="210965"/>
                  <a:pt x="161580" y="25384"/>
                </a:cubicBezTo>
                <a:close/>
              </a:path>
            </a:pathLst>
          </a:custGeom>
        </p:spPr>
      </p:pic>
      <p:sp>
        <p:nvSpPr>
          <p:cNvPr id="2" name="TextBox 1">
            <a:extLst>
              <a:ext uri="{FF2B5EF4-FFF2-40B4-BE49-F238E27FC236}">
                <a16:creationId xmlns:a16="http://schemas.microsoft.com/office/drawing/2014/main" id="{81A5ABF4-8058-555E-A084-6F3D8E06578C}"/>
              </a:ext>
            </a:extLst>
          </p:cNvPr>
          <p:cNvSpPr txBox="1"/>
          <p:nvPr/>
        </p:nvSpPr>
        <p:spPr>
          <a:xfrm>
            <a:off x="648298" y="3101761"/>
            <a:ext cx="6429270" cy="1902892"/>
          </a:xfrm>
          <a:prstGeom prst="rect">
            <a:avLst/>
          </a:prstGeom>
        </p:spPr>
        <p:txBody>
          <a:bodyPr vert="horz" lIns="91440" tIns="45720" rIns="91440" bIns="45720" rtlCol="0" anchor="t">
            <a:noAutofit/>
          </a:bodyPr>
          <a:lstStyle/>
          <a:p>
            <a:pPr>
              <a:spcAft>
                <a:spcPts val="600"/>
              </a:spcAft>
              <a:buClr>
                <a:schemeClr val="accent5"/>
              </a:buClr>
            </a:pPr>
            <a:r>
              <a:rPr lang="en-US" sz="2000" b="1" dirty="0">
                <a:latin typeface="Arial" panose="020B0604020202020204" pitchFamily="34" charset="0"/>
                <a:cs typeface="Arial" panose="020B0604020202020204" pitchFamily="34" charset="0"/>
              </a:rPr>
              <a:t>Understanding </a:t>
            </a:r>
            <a:r>
              <a:rPr lang="en-US" sz="2000" dirty="0">
                <a:latin typeface="Arial" panose="020B0604020202020204" pitchFamily="34" charset="0"/>
                <a:cs typeface="Arial" panose="020B0604020202020204" pitchFamily="34" charset="0"/>
              </a:rPr>
              <a:t>the importance in hospitality is to have managers and staff well trained, educated for success competency in industry leaders (Suh, E., West, J. J., and Shin, J. 2012)</a:t>
            </a:r>
          </a:p>
          <a:p>
            <a:pPr marL="342900" indent="-342900">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How important is hospitality industry in the world.</a:t>
            </a:r>
          </a:p>
          <a:p>
            <a:pPr marL="571500" indent="-285750">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Ritz Carlton has a community footprints to help local community</a:t>
            </a:r>
          </a:p>
          <a:p>
            <a:pPr marL="571500" indent="-285750">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 Increases Economically </a:t>
            </a:r>
          </a:p>
          <a:p>
            <a:pPr marL="285750">
              <a:spcAft>
                <a:spcPts val="600"/>
              </a:spcAft>
              <a:buClr>
                <a:schemeClr val="accent5"/>
              </a:buClr>
            </a:pPr>
            <a:r>
              <a:rPr lang="en-US" sz="2000" dirty="0">
                <a:latin typeface="Arial" panose="020B0604020202020204" pitchFamily="34" charset="0"/>
                <a:cs typeface="Arial" panose="020B0604020202020204" pitchFamily="34" charset="0"/>
              </a:rPr>
              <a:t>( bbc.com) </a:t>
            </a:r>
          </a:p>
        </p:txBody>
      </p:sp>
      <p:pic>
        <p:nvPicPr>
          <p:cNvPr id="6" name="Picture 5" descr="A person feeding chickens in a yard&#10;&#10;Description automatically generated with low confidence">
            <a:extLst>
              <a:ext uri="{FF2B5EF4-FFF2-40B4-BE49-F238E27FC236}">
                <a16:creationId xmlns:a16="http://schemas.microsoft.com/office/drawing/2014/main" id="{6778DEC8-4E33-1C82-39BE-525D2F1E0D32}"/>
              </a:ext>
            </a:extLst>
          </p:cNvPr>
          <p:cNvPicPr>
            <a:picLocks noChangeAspect="1"/>
          </p:cNvPicPr>
          <p:nvPr/>
        </p:nvPicPr>
        <p:blipFill rotWithShape="1">
          <a:blip r:embed="rId3">
            <a:extLst>
              <a:ext uri="{28A0092B-C50C-407E-A947-70E740481C1C}">
                <a14:useLocalDpi xmlns:a14="http://schemas.microsoft.com/office/drawing/2010/main" val="0"/>
              </a:ext>
            </a:extLst>
          </a:blip>
          <a:srcRect l="630" r="23296" b="-3"/>
          <a:stretch/>
        </p:blipFill>
        <p:spPr>
          <a:xfrm>
            <a:off x="7532292" y="23510"/>
            <a:ext cx="4659708" cy="6125379"/>
          </a:xfrm>
          <a:custGeom>
            <a:avLst/>
            <a:gdLst/>
            <a:ahLst/>
            <a:cxnLst/>
            <a:rect l="l" t="t" r="r" b="b"/>
            <a:pathLst>
              <a:path w="4659708" h="6125379">
                <a:moveTo>
                  <a:pt x="3991035" y="0"/>
                </a:moveTo>
                <a:lnTo>
                  <a:pt x="4659708" y="0"/>
                </a:lnTo>
                <a:lnTo>
                  <a:pt x="4659708" y="6125379"/>
                </a:lnTo>
                <a:lnTo>
                  <a:pt x="4584741" y="6125379"/>
                </a:lnTo>
                <a:lnTo>
                  <a:pt x="4583792" y="6125228"/>
                </a:lnTo>
                <a:cubicBezTo>
                  <a:pt x="4547382" y="6117064"/>
                  <a:pt x="4512224" y="6106724"/>
                  <a:pt x="4478929" y="6094292"/>
                </a:cubicBezTo>
                <a:cubicBezTo>
                  <a:pt x="3962303" y="5901227"/>
                  <a:pt x="4000007" y="5245492"/>
                  <a:pt x="3604289" y="5176992"/>
                </a:cubicBezTo>
                <a:cubicBezTo>
                  <a:pt x="3238637" y="5113695"/>
                  <a:pt x="3028104" y="5643239"/>
                  <a:pt x="2675047" y="5554101"/>
                </a:cubicBezTo>
                <a:cubicBezTo>
                  <a:pt x="2336372" y="5468539"/>
                  <a:pt x="2317521" y="4929894"/>
                  <a:pt x="1995747" y="4906735"/>
                </a:cubicBezTo>
                <a:cubicBezTo>
                  <a:pt x="1852737" y="4896498"/>
                  <a:pt x="1737028" y="4992867"/>
                  <a:pt x="1588817" y="5116783"/>
                </a:cubicBezTo>
                <a:cubicBezTo>
                  <a:pt x="1264931" y="5387608"/>
                  <a:pt x="1247949" y="5655103"/>
                  <a:pt x="1033108" y="5796976"/>
                </a:cubicBezTo>
                <a:cubicBezTo>
                  <a:pt x="734818" y="5993940"/>
                  <a:pt x="199422" y="5860680"/>
                  <a:pt x="53974" y="5531269"/>
                </a:cubicBezTo>
                <a:cubicBezTo>
                  <a:pt x="-71973" y="5246141"/>
                  <a:pt x="28541" y="4875370"/>
                  <a:pt x="292541" y="4705627"/>
                </a:cubicBezTo>
                <a:cubicBezTo>
                  <a:pt x="480242" y="4584881"/>
                  <a:pt x="703777" y="4632496"/>
                  <a:pt x="1024982" y="4512401"/>
                </a:cubicBezTo>
                <a:cubicBezTo>
                  <a:pt x="1066180" y="4497043"/>
                  <a:pt x="1740847" y="4238325"/>
                  <a:pt x="1726709" y="3951735"/>
                </a:cubicBezTo>
                <a:cubicBezTo>
                  <a:pt x="1718583" y="3779553"/>
                  <a:pt x="1476928" y="3653525"/>
                  <a:pt x="1311166" y="3566907"/>
                </a:cubicBezTo>
                <a:cubicBezTo>
                  <a:pt x="868078" y="3335409"/>
                  <a:pt x="743187" y="3269185"/>
                  <a:pt x="693620" y="3106916"/>
                </a:cubicBezTo>
                <a:cubicBezTo>
                  <a:pt x="644055" y="2944648"/>
                  <a:pt x="726123" y="2719163"/>
                  <a:pt x="876365" y="2616213"/>
                </a:cubicBezTo>
                <a:cubicBezTo>
                  <a:pt x="1112007" y="2454432"/>
                  <a:pt x="1346431" y="2708275"/>
                  <a:pt x="1716227" y="2567459"/>
                </a:cubicBezTo>
                <a:cubicBezTo>
                  <a:pt x="1764981" y="2548851"/>
                  <a:pt x="2073753" y="2430136"/>
                  <a:pt x="2119175" y="2191650"/>
                </a:cubicBezTo>
                <a:cubicBezTo>
                  <a:pt x="2177598" y="1886127"/>
                  <a:pt x="1795289" y="1751161"/>
                  <a:pt x="1796345" y="1381284"/>
                </a:cubicBezTo>
                <a:cubicBezTo>
                  <a:pt x="1797158" y="1119072"/>
                  <a:pt x="1992578" y="831589"/>
                  <a:pt x="2238297" y="724086"/>
                </a:cubicBezTo>
                <a:cubicBezTo>
                  <a:pt x="2627025" y="554018"/>
                  <a:pt x="2895251" y="942422"/>
                  <a:pt x="3366778" y="782754"/>
                </a:cubicBezTo>
                <a:cubicBezTo>
                  <a:pt x="3696434" y="671190"/>
                  <a:pt x="3874384" y="376474"/>
                  <a:pt x="3888522" y="352097"/>
                </a:cubicBezTo>
                <a:cubicBezTo>
                  <a:pt x="3939084" y="265641"/>
                  <a:pt x="3964725" y="183151"/>
                  <a:pt x="3978625" y="104448"/>
                </a:cubicBezTo>
                <a:close/>
              </a:path>
            </a:pathLst>
          </a:custGeom>
        </p:spPr>
      </p:pic>
    </p:spTree>
    <p:extLst>
      <p:ext uri="{BB962C8B-B14F-4D97-AF65-F5344CB8AC3E}">
        <p14:creationId xmlns:p14="http://schemas.microsoft.com/office/powerpoint/2010/main" val="4036633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extBox 1">
            <a:extLst>
              <a:ext uri="{FF2B5EF4-FFF2-40B4-BE49-F238E27FC236}">
                <a16:creationId xmlns:a16="http://schemas.microsoft.com/office/drawing/2014/main" id="{28E5377A-88F1-C130-4187-AEE686DAA2CE}"/>
              </a:ext>
            </a:extLst>
          </p:cNvPr>
          <p:cNvSpPr txBox="1"/>
          <p:nvPr/>
        </p:nvSpPr>
        <p:spPr>
          <a:xfrm>
            <a:off x="695755" y="1337895"/>
            <a:ext cx="4594537" cy="3174788"/>
          </a:xfrm>
          <a:prstGeom prst="rect">
            <a:avLst/>
          </a:prstGeom>
        </p:spPr>
        <p:txBody>
          <a:bodyPr vert="horz" lIns="91440" tIns="45720" rIns="91440" bIns="45720" rtlCol="0" anchor="t">
            <a:noAutofit/>
          </a:bodyPr>
          <a:lstStyle/>
          <a:p>
            <a:pPr>
              <a:spcAft>
                <a:spcPts val="600"/>
              </a:spcAft>
              <a:buClr>
                <a:schemeClr val="accent5"/>
              </a:buClr>
            </a:pPr>
            <a:r>
              <a:rPr lang="en-US" b="1" dirty="0">
                <a:latin typeface="Arial" panose="020B0604020202020204" pitchFamily="34" charset="0"/>
                <a:cs typeface="Arial" panose="020B0604020202020204" pitchFamily="34" charset="0"/>
              </a:rPr>
              <a:t>In conclusion </a:t>
            </a:r>
            <a:r>
              <a:rPr lang="en-US" dirty="0">
                <a:latin typeface="Arial" panose="020B0604020202020204" pitchFamily="34" charset="0"/>
                <a:cs typeface="Arial" panose="020B0604020202020204" pitchFamily="34" charset="0"/>
              </a:rPr>
              <a:t>Ritz Carlton it is one of the most Luxury hotel  addressed to a specific group of consumers with high expectation. However, The Ritz Carlton provided excellent service and facility to achieve their  expectation. Making them feel comfortable and relax Ritz Carlton taking care of the customers anticipating their wants.</a:t>
            </a:r>
          </a:p>
          <a:p>
            <a:pPr>
              <a:spcAft>
                <a:spcPts val="600"/>
              </a:spcAft>
              <a:buClr>
                <a:schemeClr val="accent5"/>
              </a:buClr>
            </a:pPr>
            <a:r>
              <a:rPr lang="en-US" dirty="0">
                <a:latin typeface="Arial" panose="020B0604020202020204" pitchFamily="34" charset="0"/>
                <a:cs typeface="Arial" panose="020B0604020202020204" pitchFamily="34" charset="0"/>
              </a:rPr>
              <a:t> Ritz Carlton Motto ‘’ We are Lady’s and Gentleman serving  Lady’s and Gentleman’’</a:t>
            </a:r>
          </a:p>
          <a:p>
            <a:pPr>
              <a:spcAft>
                <a:spcPts val="600"/>
              </a:spcAft>
              <a:buClr>
                <a:schemeClr val="accent5"/>
              </a:buClr>
            </a:pPr>
            <a:r>
              <a:rPr lang="en-US" dirty="0">
                <a:latin typeface="Arial" panose="020B0604020202020204" pitchFamily="34" charset="0"/>
                <a:cs typeface="Arial" panose="020B0604020202020204" pitchFamily="34" charset="0"/>
              </a:rPr>
              <a:t>‘’Taking care of the customers is the heart of the hospitality business’’(</a:t>
            </a:r>
            <a:r>
              <a:rPr lang="en-US" dirty="0" err="1">
                <a:latin typeface="Arial" panose="020B0604020202020204" pitchFamily="34" charset="0"/>
                <a:cs typeface="Arial" panose="020B0604020202020204" pitchFamily="34" charset="0"/>
              </a:rPr>
              <a:t>Bagdan</a:t>
            </a:r>
            <a:r>
              <a:rPr lang="en-US" dirty="0">
                <a:latin typeface="Arial" panose="020B0604020202020204" pitchFamily="34" charset="0"/>
                <a:cs typeface="Arial" panose="020B0604020202020204" pitchFamily="34" charset="0"/>
              </a:rPr>
              <a:t>, P. 2013)</a:t>
            </a:r>
          </a:p>
          <a:p>
            <a:pPr>
              <a:spcAft>
                <a:spcPts val="600"/>
              </a:spcAft>
              <a:buClr>
                <a:schemeClr val="accent5"/>
              </a:buClr>
            </a:pPr>
            <a:r>
              <a:rPr lang="en-US" dirty="0">
                <a:latin typeface="Arial" panose="020B0604020202020204" pitchFamily="34" charset="0"/>
                <a:cs typeface="Arial" panose="020B0604020202020204" pitchFamily="34" charset="0"/>
              </a:rPr>
              <a:t>How important is hospitality industry globally, increases country’s economy special in countries with low economy.</a:t>
            </a:r>
          </a:p>
          <a:p>
            <a:pPr>
              <a:spcAft>
                <a:spcPts val="600"/>
              </a:spcAft>
              <a:buClr>
                <a:schemeClr val="accent5"/>
              </a:buClr>
            </a:pPr>
            <a:endParaRPr lang="en-US" dirty="0"/>
          </a:p>
        </p:txBody>
      </p:sp>
      <p:pic>
        <p:nvPicPr>
          <p:cNvPr id="4" name="Picture 3" descr="A fountain in front of a building&#10;&#10;Description automatically generated with medium confidence">
            <a:extLst>
              <a:ext uri="{FF2B5EF4-FFF2-40B4-BE49-F238E27FC236}">
                <a16:creationId xmlns:a16="http://schemas.microsoft.com/office/drawing/2014/main" id="{4EE50753-158A-2750-1E77-4C054E78DF15}"/>
              </a:ext>
            </a:extLst>
          </p:cNvPr>
          <p:cNvPicPr>
            <a:picLocks noChangeAspect="1"/>
          </p:cNvPicPr>
          <p:nvPr/>
        </p:nvPicPr>
        <p:blipFill rotWithShape="1">
          <a:blip r:embed="rId2">
            <a:extLst>
              <a:ext uri="{28A0092B-C50C-407E-A947-70E740481C1C}">
                <a14:useLocalDpi xmlns:a14="http://schemas.microsoft.com/office/drawing/2010/main" val="0"/>
              </a:ext>
            </a:extLst>
          </a:blip>
          <a:srcRect l="22973" r="10853"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2739236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61BF48-E2F3-C3A8-545A-403704D30375}"/>
              </a:ext>
            </a:extLst>
          </p:cNvPr>
          <p:cNvSpPr txBox="1"/>
          <p:nvPr/>
        </p:nvSpPr>
        <p:spPr>
          <a:xfrm>
            <a:off x="477520" y="1280161"/>
            <a:ext cx="8666480" cy="7294305"/>
          </a:xfrm>
          <a:prstGeom prst="rect">
            <a:avLst/>
          </a:prstGeom>
          <a:noFill/>
        </p:spPr>
        <p:txBody>
          <a:bodyPr wrap="square">
            <a:spAutoFit/>
          </a:bodyPr>
          <a:lstStyle/>
          <a:p>
            <a:pPr marL="285750" indent="-285750">
              <a:buFont typeface="Arial" panose="020B0604020202020204" pitchFamily="34" charset="0"/>
              <a:buChar char="•"/>
            </a:pPr>
            <a:r>
              <a:rPr lang="en-GB" dirty="0"/>
              <a:t>/</a:t>
            </a:r>
            <a:r>
              <a:rPr lang="en-GB" dirty="0" err="1"/>
              <a:t>Bagdan</a:t>
            </a:r>
            <a:r>
              <a:rPr lang="en-GB" dirty="0"/>
              <a:t>, P., 2013. Guest service in the hospitality industry. John Wiley &amp; Sons, Inc. </a:t>
            </a:r>
          </a:p>
          <a:p>
            <a:pPr marL="285750" indent="-285750">
              <a:buFont typeface="Arial" panose="020B0604020202020204" pitchFamily="34" charset="0"/>
              <a:buChar char="•"/>
            </a:pPr>
            <a:r>
              <a:rPr lang="en-GB" dirty="0"/>
              <a:t>https://www.bbc.com/travel/article/20130320-how-tourism-can-alleviate-poverty</a:t>
            </a:r>
          </a:p>
          <a:p>
            <a:pPr marL="285750" indent="-285750">
              <a:buFont typeface="Arial" panose="020B0604020202020204" pitchFamily="34" charset="0"/>
              <a:buChar char="•"/>
            </a:pPr>
            <a:r>
              <a:rPr lang="en-GB" dirty="0"/>
              <a:t>Khan, I., Garg, R.J. and Rahman, Z., 2015. Customer service experience in hotel operations: An empirical analysis. Procedia-Social and </a:t>
            </a:r>
            <a:r>
              <a:rPr lang="en-GB" dirty="0" err="1"/>
              <a:t>Behavioral</a:t>
            </a:r>
            <a:r>
              <a:rPr lang="en-GB" dirty="0"/>
              <a:t> Sciences, 189, pp.266-274.</a:t>
            </a:r>
          </a:p>
          <a:p>
            <a:pPr marL="285750" indent="-285750">
              <a:buFont typeface="Arial" panose="020B0604020202020204" pitchFamily="34" charset="0"/>
              <a:buChar char="•"/>
            </a:pPr>
            <a:r>
              <a:rPr lang="en-GB" dirty="0" err="1"/>
              <a:t>Kiessling</a:t>
            </a:r>
            <a:r>
              <a:rPr lang="en-GB" dirty="0"/>
              <a:t>, G., </a:t>
            </a:r>
            <a:r>
              <a:rPr lang="en-GB" dirty="0" err="1"/>
              <a:t>Balekjian</a:t>
            </a:r>
            <a:r>
              <a:rPr lang="en-GB" dirty="0"/>
              <a:t>, C. and </a:t>
            </a:r>
            <a:r>
              <a:rPr lang="en-GB" dirty="0" err="1"/>
              <a:t>Oehmichen</a:t>
            </a:r>
            <a:r>
              <a:rPr lang="en-GB" dirty="0"/>
              <a:t>, A., 2009. What credit crunch? More luxury for new money: European rising stars &amp; established markets. Journal of Retail &amp; Leisure Property, 8, pp.3-23.</a:t>
            </a:r>
          </a:p>
          <a:p>
            <a:pPr marL="285750" indent="-285750">
              <a:buFont typeface="Arial" panose="020B0604020202020204" pitchFamily="34" charset="0"/>
              <a:buChar char="•"/>
            </a:pPr>
            <a:r>
              <a:rPr lang="en-GB" dirty="0"/>
              <a:t> Lee, J.W. and </a:t>
            </a:r>
            <a:r>
              <a:rPr lang="en-GB" dirty="0" err="1"/>
              <a:t>Kwag</a:t>
            </a:r>
            <a:r>
              <a:rPr lang="en-GB" dirty="0"/>
              <a:t>, M., 2017. Corporate marketing strategy using social media: a case study of the Ritz-Carlton Seoul. Journal of Asian Finance, Economics and Business, 4(1), pp.79-86. </a:t>
            </a:r>
          </a:p>
          <a:p>
            <a:pPr marL="285750" indent="-285750">
              <a:buFont typeface="Arial" panose="020B0604020202020204" pitchFamily="34" charset="0"/>
              <a:buChar char="•"/>
            </a:pPr>
            <a:r>
              <a:rPr lang="en-GB" dirty="0"/>
              <a:t> POPESCU, I.V. and </a:t>
            </a:r>
            <a:r>
              <a:rPr lang="en-GB" dirty="0" err="1"/>
              <a:t>Olteanu</a:t>
            </a:r>
            <a:r>
              <a:rPr lang="en-GB" dirty="0"/>
              <a:t>, V., 2014. LUXURY TOURISM: CHARACTERISTICS AND TRENDS OF THE BEHAVIOR OF PURCHASE. Sea: Practical Application of Science, 2(2).</a:t>
            </a:r>
          </a:p>
          <a:p>
            <a:pPr marL="285750" indent="-285750">
              <a:buFont typeface="Arial" panose="020B0604020202020204" pitchFamily="34" charset="0"/>
              <a:buChar char="•"/>
            </a:pPr>
            <a:r>
              <a:rPr lang="en-GB" dirty="0">
                <a:hlinkClick r:id="rId2"/>
              </a:rPr>
              <a:t>https://www.ritzcarlton.com</a:t>
            </a:r>
          </a:p>
          <a:p>
            <a:pPr marL="285750" indent="-285750">
              <a:buFont typeface="Arial" panose="020B0604020202020204" pitchFamily="34" charset="0"/>
              <a:buChar char="•"/>
            </a:pPr>
            <a:r>
              <a:rPr lang="en-GB" dirty="0">
                <a:hlinkClick r:id="rId2"/>
              </a:rPr>
              <a:t>Suh, E., West, J.J. and Shin, J., 2012. Important competency requirements for managers in the hospitality industry. Journal of hospitality, leisure, sport &amp; tourism education, 11(2), pp.101-112.</a:t>
            </a:r>
          </a:p>
          <a:p>
            <a:pPr marL="285750" indent="-285750">
              <a:buFont typeface="Arial" panose="020B0604020202020204" pitchFamily="34" charset="0"/>
              <a:buChar char="•"/>
            </a:pPr>
            <a:endParaRPr lang="en-GB" dirty="0">
              <a:hlinkClick r:id="rId2"/>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72580B58-BA9B-4A65-017B-6D892BBCD8E1}"/>
              </a:ext>
            </a:extLst>
          </p:cNvPr>
          <p:cNvSpPr txBox="1"/>
          <p:nvPr/>
        </p:nvSpPr>
        <p:spPr>
          <a:xfrm>
            <a:off x="558800" y="579120"/>
            <a:ext cx="3495040" cy="369332"/>
          </a:xfrm>
          <a:prstGeom prst="rect">
            <a:avLst/>
          </a:prstGeom>
          <a:noFill/>
        </p:spPr>
        <p:txBody>
          <a:bodyPr wrap="square" rtlCol="0">
            <a:spAutoFit/>
          </a:bodyPr>
          <a:lstStyle/>
          <a:p>
            <a:r>
              <a:rPr lang="en-GB" b="1"/>
              <a:t>References:</a:t>
            </a:r>
            <a:endParaRPr lang="en-GB" b="1" dirty="0"/>
          </a:p>
        </p:txBody>
      </p:sp>
    </p:spTree>
    <p:extLst>
      <p:ext uri="{BB962C8B-B14F-4D97-AF65-F5344CB8AC3E}">
        <p14:creationId xmlns:p14="http://schemas.microsoft.com/office/powerpoint/2010/main" val="115117242"/>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3d197c0547e123fe24f43b5fd920d38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85770d499201402cbece85a391426d9" ns3:_="" ns4:_="">
    <xsd:import namespace="d8e79d84-78fb-44a9-92e9-d04bdd8f0359"/>
    <xsd:import namespace="04c7059f-bde8-4ce9-bb0f-e52888740953"/>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B875E614-D2A0-4DD8-BDA0-73465DB93C61}">
  <ds:schemaRefs>
    <ds:schemaRef ds:uri="http://schemas.microsoft.com/sharepoint/v3/contenttype/forms"/>
  </ds:schemaRefs>
</ds:datastoreItem>
</file>

<file path=customXml/itemProps2.xml><?xml version="1.0" encoding="utf-8"?>
<ds:datastoreItem xmlns:ds="http://schemas.openxmlformats.org/officeDocument/2006/customXml" ds:itemID="{F3F43644-D1E4-46E7-99BA-03216EFD0D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A5466D-7879-4E70-944B-82D77EAB613D}">
  <ds:schemaRefs>
    <ds:schemaRef ds:uri="http://schemas.microsoft.com/office/2006/metadata/properties"/>
    <ds:schemaRef ds:uri="04c7059f-bde8-4ce9-bb0f-e52888740953"/>
    <ds:schemaRef ds:uri="http://purl.org/dc/elements/1.1/"/>
    <ds:schemaRef ds:uri="http://schemas.microsoft.com/office/infopath/2007/PartnerControls"/>
    <ds:schemaRef ds:uri="http://www.w3.org/XML/1998/namespace"/>
    <ds:schemaRef ds:uri="http://purl.org/dc/terms/"/>
    <ds:schemaRef ds:uri="http://schemas.microsoft.com/office/2006/documentManagement/types"/>
    <ds:schemaRef ds:uri="http://schemas.openxmlformats.org/package/2006/metadata/core-properties"/>
    <ds:schemaRef ds:uri="d8e79d84-78fb-44a9-92e9-d04bdd8f0359"/>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16612</TotalTime>
  <Words>720</Words>
  <Application>Microsoft Office PowerPoint</Application>
  <PresentationFormat>Widescreen</PresentationFormat>
  <Paragraphs>59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Avenir Next LT Pro</vt:lpstr>
      <vt:lpstr>Posterama</vt:lpstr>
      <vt:lpstr>SplashVTI</vt:lpstr>
      <vt:lpstr>THE RITZ-CARLTON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SIX SENSIS HOTEL AND RESORT</dc:title>
  <dc:creator>Mihaela</dc:creator>
  <cp:lastModifiedBy>Mihaela Tocila (2235564)</cp:lastModifiedBy>
  <cp:revision>2</cp:revision>
  <dcterms:created xsi:type="dcterms:W3CDTF">2023-05-12T08:34:47Z</dcterms:created>
  <dcterms:modified xsi:type="dcterms:W3CDTF">2023-05-24T10:26:42Z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