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8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DD395-DCC6-4F27-A141-183792E8A45E}" type="doc">
      <dgm:prSet loTypeId="urn:microsoft.com/office/officeart/2005/8/layout/process4" loCatId="process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4188AD-99A6-4F3D-9F29-D5B97CCCBB58}">
      <dgm:prSet/>
      <dgm:spPr/>
      <dgm:t>
        <a:bodyPr/>
        <a:lstStyle/>
        <a:p>
          <a:r>
            <a:rPr lang="en-GB"/>
            <a:t>Many studies found significant relationship between depression, anxiety and QoL in IBD patients (Addolorato et al., 1997; Kovacs &amp; Kovacs, 2007)</a:t>
          </a:r>
          <a:endParaRPr lang="en-US"/>
        </a:p>
      </dgm:t>
    </dgm:pt>
    <dgm:pt modelId="{84A0160A-09EE-4ADD-84F9-FE1A94797883}" type="parTrans" cxnId="{B75DA204-5D57-477B-AE56-8FE0C8F6E75A}">
      <dgm:prSet/>
      <dgm:spPr/>
      <dgm:t>
        <a:bodyPr/>
        <a:lstStyle/>
        <a:p>
          <a:endParaRPr lang="en-US"/>
        </a:p>
      </dgm:t>
    </dgm:pt>
    <dgm:pt modelId="{C6233E67-1D3C-4121-A427-9D2F04B0220B}" type="sibTrans" cxnId="{B75DA204-5D57-477B-AE56-8FE0C8F6E75A}">
      <dgm:prSet/>
      <dgm:spPr/>
      <dgm:t>
        <a:bodyPr/>
        <a:lstStyle/>
        <a:p>
          <a:endParaRPr lang="en-US"/>
        </a:p>
      </dgm:t>
    </dgm:pt>
    <dgm:pt modelId="{AA8DFEF5-3A5F-4126-A859-34E7C3972554}">
      <dgm:prSet/>
      <dgm:spPr/>
      <dgm:t>
        <a:bodyPr/>
        <a:lstStyle/>
        <a:p>
          <a:r>
            <a:rPr lang="en-GB"/>
            <a:t>This may be due to the symptoms associated with IBD such as:</a:t>
          </a:r>
          <a:endParaRPr lang="en-US"/>
        </a:p>
      </dgm:t>
    </dgm:pt>
    <dgm:pt modelId="{F6035126-CCBD-4DD5-841C-8AD0F2FCE2B9}" type="parTrans" cxnId="{7EE5AD16-5340-4052-9927-3A7BCB6994F7}">
      <dgm:prSet/>
      <dgm:spPr/>
      <dgm:t>
        <a:bodyPr/>
        <a:lstStyle/>
        <a:p>
          <a:endParaRPr lang="en-US"/>
        </a:p>
      </dgm:t>
    </dgm:pt>
    <dgm:pt modelId="{E80890B0-6133-46C0-B661-E755E32BB814}" type="sibTrans" cxnId="{7EE5AD16-5340-4052-9927-3A7BCB6994F7}">
      <dgm:prSet/>
      <dgm:spPr/>
      <dgm:t>
        <a:bodyPr/>
        <a:lstStyle/>
        <a:p>
          <a:endParaRPr lang="en-US"/>
        </a:p>
      </dgm:t>
    </dgm:pt>
    <dgm:pt modelId="{19511211-8D96-4CB3-A5B5-5C81B3FCE581}">
      <dgm:prSet/>
      <dgm:spPr/>
      <dgm:t>
        <a:bodyPr/>
        <a:lstStyle/>
        <a:p>
          <a:r>
            <a:rPr lang="en-GB"/>
            <a:t>Fatigue</a:t>
          </a:r>
          <a:endParaRPr lang="en-US"/>
        </a:p>
      </dgm:t>
    </dgm:pt>
    <dgm:pt modelId="{B83151A2-ECAA-427A-AC1C-9C3C88EF82CD}" type="parTrans" cxnId="{5B6BECAB-DAF2-4BEF-A038-75784B245D0E}">
      <dgm:prSet/>
      <dgm:spPr/>
      <dgm:t>
        <a:bodyPr/>
        <a:lstStyle/>
        <a:p>
          <a:endParaRPr lang="en-US"/>
        </a:p>
      </dgm:t>
    </dgm:pt>
    <dgm:pt modelId="{70743749-CD12-4A76-A310-6E7458B7B6FD}" type="sibTrans" cxnId="{5B6BECAB-DAF2-4BEF-A038-75784B245D0E}">
      <dgm:prSet/>
      <dgm:spPr/>
      <dgm:t>
        <a:bodyPr/>
        <a:lstStyle/>
        <a:p>
          <a:endParaRPr lang="en-US"/>
        </a:p>
      </dgm:t>
    </dgm:pt>
    <dgm:pt modelId="{C4A42FEC-11A1-4AAC-A443-C180341ACB72}">
      <dgm:prSet/>
      <dgm:spPr/>
      <dgm:t>
        <a:bodyPr/>
        <a:lstStyle/>
        <a:p>
          <a:r>
            <a:rPr lang="en-GB"/>
            <a:t>Malnutrition</a:t>
          </a:r>
          <a:endParaRPr lang="en-US"/>
        </a:p>
      </dgm:t>
    </dgm:pt>
    <dgm:pt modelId="{F7E2744B-04DB-4C58-9006-56C5EA1F7CA1}" type="parTrans" cxnId="{E42FFA6F-047D-43B6-ADC0-BEAA3506B846}">
      <dgm:prSet/>
      <dgm:spPr/>
      <dgm:t>
        <a:bodyPr/>
        <a:lstStyle/>
        <a:p>
          <a:endParaRPr lang="en-US"/>
        </a:p>
      </dgm:t>
    </dgm:pt>
    <dgm:pt modelId="{180964DD-337B-4595-AAF9-126A55896132}" type="sibTrans" cxnId="{E42FFA6F-047D-43B6-ADC0-BEAA3506B846}">
      <dgm:prSet/>
      <dgm:spPr/>
      <dgm:t>
        <a:bodyPr/>
        <a:lstStyle/>
        <a:p>
          <a:endParaRPr lang="en-US"/>
        </a:p>
      </dgm:t>
    </dgm:pt>
    <dgm:pt modelId="{A331D09D-D0EC-417F-B8D9-4176F5507C91}">
      <dgm:prSet/>
      <dgm:spPr/>
      <dgm:t>
        <a:bodyPr/>
        <a:lstStyle/>
        <a:p>
          <a:r>
            <a:rPr lang="en-GB"/>
            <a:t>Irregular bowel movements (Addolorato et al., 1997)</a:t>
          </a:r>
          <a:endParaRPr lang="en-US"/>
        </a:p>
      </dgm:t>
    </dgm:pt>
    <dgm:pt modelId="{FC2BA520-0135-459B-90FC-C33952FE2C85}" type="parTrans" cxnId="{D313B4B7-E7E4-457E-9094-D4A66E82766D}">
      <dgm:prSet/>
      <dgm:spPr/>
      <dgm:t>
        <a:bodyPr/>
        <a:lstStyle/>
        <a:p>
          <a:endParaRPr lang="en-US"/>
        </a:p>
      </dgm:t>
    </dgm:pt>
    <dgm:pt modelId="{4A117058-7BD9-45E7-8AB1-05EBF2CCA2DB}" type="sibTrans" cxnId="{D313B4B7-E7E4-457E-9094-D4A66E82766D}">
      <dgm:prSet/>
      <dgm:spPr/>
      <dgm:t>
        <a:bodyPr/>
        <a:lstStyle/>
        <a:p>
          <a:endParaRPr lang="en-US"/>
        </a:p>
      </dgm:t>
    </dgm:pt>
    <dgm:pt modelId="{11FBFC58-F2EA-48AB-9CA8-35412265DACA}">
      <dgm:prSet/>
      <dgm:spPr/>
      <dgm:t>
        <a:bodyPr/>
        <a:lstStyle/>
        <a:p>
          <a:r>
            <a:rPr lang="en-GB"/>
            <a:t>The incurable and unpredictable nature of IBD and the fear of surgery may also trigger feelings of anxiety and depression (Graff et al., 2010)</a:t>
          </a:r>
          <a:endParaRPr lang="en-US"/>
        </a:p>
      </dgm:t>
    </dgm:pt>
    <dgm:pt modelId="{25D5CA5C-537D-438F-866B-3E68E618B5A7}" type="parTrans" cxnId="{2098345E-84A7-423E-8163-2D23BF9C62C3}">
      <dgm:prSet/>
      <dgm:spPr/>
      <dgm:t>
        <a:bodyPr/>
        <a:lstStyle/>
        <a:p>
          <a:endParaRPr lang="en-US"/>
        </a:p>
      </dgm:t>
    </dgm:pt>
    <dgm:pt modelId="{30334DE2-1E55-417D-B41F-4A7C796ADEFF}" type="sibTrans" cxnId="{2098345E-84A7-423E-8163-2D23BF9C62C3}">
      <dgm:prSet/>
      <dgm:spPr/>
      <dgm:t>
        <a:bodyPr/>
        <a:lstStyle/>
        <a:p>
          <a:endParaRPr lang="en-US"/>
        </a:p>
      </dgm:t>
    </dgm:pt>
    <dgm:pt modelId="{8A072E3F-96A5-4023-BF91-E9289CC9E48C}" type="pres">
      <dgm:prSet presAssocID="{499DD395-DCC6-4F27-A141-183792E8A45E}" presName="Name0" presStyleCnt="0">
        <dgm:presLayoutVars>
          <dgm:dir/>
          <dgm:animLvl val="lvl"/>
          <dgm:resizeHandles val="exact"/>
        </dgm:presLayoutVars>
      </dgm:prSet>
      <dgm:spPr/>
    </dgm:pt>
    <dgm:pt modelId="{5913A74E-299E-451B-BFDD-4D7CDE3355A8}" type="pres">
      <dgm:prSet presAssocID="{11FBFC58-F2EA-48AB-9CA8-35412265DACA}" presName="boxAndChildren" presStyleCnt="0"/>
      <dgm:spPr/>
    </dgm:pt>
    <dgm:pt modelId="{735FCE33-D5E6-4AA1-8EA2-CE19AD04B6F1}" type="pres">
      <dgm:prSet presAssocID="{11FBFC58-F2EA-48AB-9CA8-35412265DACA}" presName="parentTextBox" presStyleLbl="node1" presStyleIdx="0" presStyleCnt="3"/>
      <dgm:spPr/>
    </dgm:pt>
    <dgm:pt modelId="{BEFAEA72-B731-4F91-92F1-78364B396F33}" type="pres">
      <dgm:prSet presAssocID="{E80890B0-6133-46C0-B661-E755E32BB814}" presName="sp" presStyleCnt="0"/>
      <dgm:spPr/>
    </dgm:pt>
    <dgm:pt modelId="{D62C4270-0E96-4228-ABFC-5A28B5BC3BC6}" type="pres">
      <dgm:prSet presAssocID="{AA8DFEF5-3A5F-4126-A859-34E7C3972554}" presName="arrowAndChildren" presStyleCnt="0"/>
      <dgm:spPr/>
    </dgm:pt>
    <dgm:pt modelId="{F60C0D98-91E3-4AEE-AC1B-06A8807137AA}" type="pres">
      <dgm:prSet presAssocID="{AA8DFEF5-3A5F-4126-A859-34E7C3972554}" presName="parentTextArrow" presStyleLbl="node1" presStyleIdx="0" presStyleCnt="3"/>
      <dgm:spPr/>
    </dgm:pt>
    <dgm:pt modelId="{AC91F6F1-41FA-46F0-9FB3-943C85C880F0}" type="pres">
      <dgm:prSet presAssocID="{AA8DFEF5-3A5F-4126-A859-34E7C3972554}" presName="arrow" presStyleLbl="node1" presStyleIdx="1" presStyleCnt="3"/>
      <dgm:spPr/>
    </dgm:pt>
    <dgm:pt modelId="{23F748BE-8FEF-44AE-B15C-9C075CB9F452}" type="pres">
      <dgm:prSet presAssocID="{AA8DFEF5-3A5F-4126-A859-34E7C3972554}" presName="descendantArrow" presStyleCnt="0"/>
      <dgm:spPr/>
    </dgm:pt>
    <dgm:pt modelId="{673C102F-5E30-4BD5-A696-3C1927441656}" type="pres">
      <dgm:prSet presAssocID="{19511211-8D96-4CB3-A5B5-5C81B3FCE581}" presName="childTextArrow" presStyleLbl="fgAccFollowNode1" presStyleIdx="0" presStyleCnt="3">
        <dgm:presLayoutVars>
          <dgm:bulletEnabled val="1"/>
        </dgm:presLayoutVars>
      </dgm:prSet>
      <dgm:spPr/>
    </dgm:pt>
    <dgm:pt modelId="{FE9FA14E-54CF-4E14-AEBE-5EB9E6D6E9DB}" type="pres">
      <dgm:prSet presAssocID="{C4A42FEC-11A1-4AAC-A443-C180341ACB72}" presName="childTextArrow" presStyleLbl="fgAccFollowNode1" presStyleIdx="1" presStyleCnt="3">
        <dgm:presLayoutVars>
          <dgm:bulletEnabled val="1"/>
        </dgm:presLayoutVars>
      </dgm:prSet>
      <dgm:spPr/>
    </dgm:pt>
    <dgm:pt modelId="{EFE36AB5-6E6E-4BE7-8024-2957E38A1E4A}" type="pres">
      <dgm:prSet presAssocID="{A331D09D-D0EC-417F-B8D9-4176F5507C91}" presName="childTextArrow" presStyleLbl="fgAccFollowNode1" presStyleIdx="2" presStyleCnt="3">
        <dgm:presLayoutVars>
          <dgm:bulletEnabled val="1"/>
        </dgm:presLayoutVars>
      </dgm:prSet>
      <dgm:spPr/>
    </dgm:pt>
    <dgm:pt modelId="{9F60D1D6-BC13-4A83-A799-ACD5011031D9}" type="pres">
      <dgm:prSet presAssocID="{C6233E67-1D3C-4121-A427-9D2F04B0220B}" presName="sp" presStyleCnt="0"/>
      <dgm:spPr/>
    </dgm:pt>
    <dgm:pt modelId="{DF3E4A01-F5A9-4F62-8014-6B7A5416C0C2}" type="pres">
      <dgm:prSet presAssocID="{494188AD-99A6-4F3D-9F29-D5B97CCCBB58}" presName="arrowAndChildren" presStyleCnt="0"/>
      <dgm:spPr/>
    </dgm:pt>
    <dgm:pt modelId="{AB3274FB-F92F-4E1B-B93A-D5378DBD2AF0}" type="pres">
      <dgm:prSet presAssocID="{494188AD-99A6-4F3D-9F29-D5B97CCCBB58}" presName="parentTextArrow" presStyleLbl="node1" presStyleIdx="2" presStyleCnt="3"/>
      <dgm:spPr/>
    </dgm:pt>
  </dgm:ptLst>
  <dgm:cxnLst>
    <dgm:cxn modelId="{B75DA204-5D57-477B-AE56-8FE0C8F6E75A}" srcId="{499DD395-DCC6-4F27-A141-183792E8A45E}" destId="{494188AD-99A6-4F3D-9F29-D5B97CCCBB58}" srcOrd="0" destOrd="0" parTransId="{84A0160A-09EE-4ADD-84F9-FE1A94797883}" sibTransId="{C6233E67-1D3C-4121-A427-9D2F04B0220B}"/>
    <dgm:cxn modelId="{7EE5AD16-5340-4052-9927-3A7BCB6994F7}" srcId="{499DD395-DCC6-4F27-A141-183792E8A45E}" destId="{AA8DFEF5-3A5F-4126-A859-34E7C3972554}" srcOrd="1" destOrd="0" parTransId="{F6035126-CCBD-4DD5-841C-8AD0F2FCE2B9}" sibTransId="{E80890B0-6133-46C0-B661-E755E32BB814}"/>
    <dgm:cxn modelId="{0900983A-07E0-4A26-AEA2-091F7A89C19F}" type="presOf" srcId="{499DD395-DCC6-4F27-A141-183792E8A45E}" destId="{8A072E3F-96A5-4023-BF91-E9289CC9E48C}" srcOrd="0" destOrd="0" presId="urn:microsoft.com/office/officeart/2005/8/layout/process4"/>
    <dgm:cxn modelId="{2098345E-84A7-423E-8163-2D23BF9C62C3}" srcId="{499DD395-DCC6-4F27-A141-183792E8A45E}" destId="{11FBFC58-F2EA-48AB-9CA8-35412265DACA}" srcOrd="2" destOrd="0" parTransId="{25D5CA5C-537D-438F-866B-3E68E618B5A7}" sibTransId="{30334DE2-1E55-417D-B41F-4A7C796ADEFF}"/>
    <dgm:cxn modelId="{B095795E-D100-4DC1-A372-58FDF6BA225E}" type="presOf" srcId="{AA8DFEF5-3A5F-4126-A859-34E7C3972554}" destId="{F60C0D98-91E3-4AEE-AC1B-06A8807137AA}" srcOrd="0" destOrd="0" presId="urn:microsoft.com/office/officeart/2005/8/layout/process4"/>
    <dgm:cxn modelId="{F90F3C66-23F0-4CBC-8C75-499D27CFF60C}" type="presOf" srcId="{494188AD-99A6-4F3D-9F29-D5B97CCCBB58}" destId="{AB3274FB-F92F-4E1B-B93A-D5378DBD2AF0}" srcOrd="0" destOrd="0" presId="urn:microsoft.com/office/officeart/2005/8/layout/process4"/>
    <dgm:cxn modelId="{631BB868-4EB7-499E-91E8-03358EAD7A93}" type="presOf" srcId="{A331D09D-D0EC-417F-B8D9-4176F5507C91}" destId="{EFE36AB5-6E6E-4BE7-8024-2957E38A1E4A}" srcOrd="0" destOrd="0" presId="urn:microsoft.com/office/officeart/2005/8/layout/process4"/>
    <dgm:cxn modelId="{E42FFA6F-047D-43B6-ADC0-BEAA3506B846}" srcId="{AA8DFEF5-3A5F-4126-A859-34E7C3972554}" destId="{C4A42FEC-11A1-4AAC-A443-C180341ACB72}" srcOrd="1" destOrd="0" parTransId="{F7E2744B-04DB-4C58-9006-56C5EA1F7CA1}" sibTransId="{180964DD-337B-4595-AAF9-126A55896132}"/>
    <dgm:cxn modelId="{5B6BECAB-DAF2-4BEF-A038-75784B245D0E}" srcId="{AA8DFEF5-3A5F-4126-A859-34E7C3972554}" destId="{19511211-8D96-4CB3-A5B5-5C81B3FCE581}" srcOrd="0" destOrd="0" parTransId="{B83151A2-ECAA-427A-AC1C-9C3C88EF82CD}" sibTransId="{70743749-CD12-4A76-A310-6E7458B7B6FD}"/>
    <dgm:cxn modelId="{D313B4B7-E7E4-457E-9094-D4A66E82766D}" srcId="{AA8DFEF5-3A5F-4126-A859-34E7C3972554}" destId="{A331D09D-D0EC-417F-B8D9-4176F5507C91}" srcOrd="2" destOrd="0" parTransId="{FC2BA520-0135-459B-90FC-C33952FE2C85}" sibTransId="{4A117058-7BD9-45E7-8AB1-05EBF2CCA2DB}"/>
    <dgm:cxn modelId="{AD4283C1-04E4-4D1A-8C99-00F6C03B7B0D}" type="presOf" srcId="{19511211-8D96-4CB3-A5B5-5C81B3FCE581}" destId="{673C102F-5E30-4BD5-A696-3C1927441656}" srcOrd="0" destOrd="0" presId="urn:microsoft.com/office/officeart/2005/8/layout/process4"/>
    <dgm:cxn modelId="{44C76CE2-6D59-4CA3-B720-9505F69099B3}" type="presOf" srcId="{11FBFC58-F2EA-48AB-9CA8-35412265DACA}" destId="{735FCE33-D5E6-4AA1-8EA2-CE19AD04B6F1}" srcOrd="0" destOrd="0" presId="urn:microsoft.com/office/officeart/2005/8/layout/process4"/>
    <dgm:cxn modelId="{F7100CF6-B256-44CA-B1D0-24F4A5FC7294}" type="presOf" srcId="{AA8DFEF5-3A5F-4126-A859-34E7C3972554}" destId="{AC91F6F1-41FA-46F0-9FB3-943C85C880F0}" srcOrd="1" destOrd="0" presId="urn:microsoft.com/office/officeart/2005/8/layout/process4"/>
    <dgm:cxn modelId="{84CAC7FC-518A-49DD-828B-242C7ADC59FF}" type="presOf" srcId="{C4A42FEC-11A1-4AAC-A443-C180341ACB72}" destId="{FE9FA14E-54CF-4E14-AEBE-5EB9E6D6E9DB}" srcOrd="0" destOrd="0" presId="urn:microsoft.com/office/officeart/2005/8/layout/process4"/>
    <dgm:cxn modelId="{62C5246C-EAB1-47EE-B0D1-7B302BD0E24B}" type="presParOf" srcId="{8A072E3F-96A5-4023-BF91-E9289CC9E48C}" destId="{5913A74E-299E-451B-BFDD-4D7CDE3355A8}" srcOrd="0" destOrd="0" presId="urn:microsoft.com/office/officeart/2005/8/layout/process4"/>
    <dgm:cxn modelId="{1CA3D0C1-8CB3-412C-BE57-CD198829A737}" type="presParOf" srcId="{5913A74E-299E-451B-BFDD-4D7CDE3355A8}" destId="{735FCE33-D5E6-4AA1-8EA2-CE19AD04B6F1}" srcOrd="0" destOrd="0" presId="urn:microsoft.com/office/officeart/2005/8/layout/process4"/>
    <dgm:cxn modelId="{72323C3B-312B-4F79-9697-0DB954BD03AD}" type="presParOf" srcId="{8A072E3F-96A5-4023-BF91-E9289CC9E48C}" destId="{BEFAEA72-B731-4F91-92F1-78364B396F33}" srcOrd="1" destOrd="0" presId="urn:microsoft.com/office/officeart/2005/8/layout/process4"/>
    <dgm:cxn modelId="{F2D10828-2C04-4305-BB5C-8504B32A0CC1}" type="presParOf" srcId="{8A072E3F-96A5-4023-BF91-E9289CC9E48C}" destId="{D62C4270-0E96-4228-ABFC-5A28B5BC3BC6}" srcOrd="2" destOrd="0" presId="urn:microsoft.com/office/officeart/2005/8/layout/process4"/>
    <dgm:cxn modelId="{7996B33F-9375-40DD-8B62-BE8CFAA37A6D}" type="presParOf" srcId="{D62C4270-0E96-4228-ABFC-5A28B5BC3BC6}" destId="{F60C0D98-91E3-4AEE-AC1B-06A8807137AA}" srcOrd="0" destOrd="0" presId="urn:microsoft.com/office/officeart/2005/8/layout/process4"/>
    <dgm:cxn modelId="{9504DA0D-252B-465F-84D6-64BCD2F3FECF}" type="presParOf" srcId="{D62C4270-0E96-4228-ABFC-5A28B5BC3BC6}" destId="{AC91F6F1-41FA-46F0-9FB3-943C85C880F0}" srcOrd="1" destOrd="0" presId="urn:microsoft.com/office/officeart/2005/8/layout/process4"/>
    <dgm:cxn modelId="{EE1A2E8E-E74C-4840-9A2E-B05979FA709F}" type="presParOf" srcId="{D62C4270-0E96-4228-ABFC-5A28B5BC3BC6}" destId="{23F748BE-8FEF-44AE-B15C-9C075CB9F452}" srcOrd="2" destOrd="0" presId="urn:microsoft.com/office/officeart/2005/8/layout/process4"/>
    <dgm:cxn modelId="{8CFE60F3-7EEA-4912-A2B1-0E20F6E172F0}" type="presParOf" srcId="{23F748BE-8FEF-44AE-B15C-9C075CB9F452}" destId="{673C102F-5E30-4BD5-A696-3C1927441656}" srcOrd="0" destOrd="0" presId="urn:microsoft.com/office/officeart/2005/8/layout/process4"/>
    <dgm:cxn modelId="{BE6A4563-C31D-4848-8433-B4BAC96DFEB8}" type="presParOf" srcId="{23F748BE-8FEF-44AE-B15C-9C075CB9F452}" destId="{FE9FA14E-54CF-4E14-AEBE-5EB9E6D6E9DB}" srcOrd="1" destOrd="0" presId="urn:microsoft.com/office/officeart/2005/8/layout/process4"/>
    <dgm:cxn modelId="{406A58BA-6DED-4F91-A527-F23B6E60FDBD}" type="presParOf" srcId="{23F748BE-8FEF-44AE-B15C-9C075CB9F452}" destId="{EFE36AB5-6E6E-4BE7-8024-2957E38A1E4A}" srcOrd="2" destOrd="0" presId="urn:microsoft.com/office/officeart/2005/8/layout/process4"/>
    <dgm:cxn modelId="{4715982A-0885-498B-BDB3-7DFC9FE0AB9C}" type="presParOf" srcId="{8A072E3F-96A5-4023-BF91-E9289CC9E48C}" destId="{9F60D1D6-BC13-4A83-A799-ACD5011031D9}" srcOrd="3" destOrd="0" presId="urn:microsoft.com/office/officeart/2005/8/layout/process4"/>
    <dgm:cxn modelId="{64685F7E-7685-4106-9FC0-263D3DC1B416}" type="presParOf" srcId="{8A072E3F-96A5-4023-BF91-E9289CC9E48C}" destId="{DF3E4A01-F5A9-4F62-8014-6B7A5416C0C2}" srcOrd="4" destOrd="0" presId="urn:microsoft.com/office/officeart/2005/8/layout/process4"/>
    <dgm:cxn modelId="{577F148A-C188-4A95-8BB4-294977F8FB79}" type="presParOf" srcId="{DF3E4A01-F5A9-4F62-8014-6B7A5416C0C2}" destId="{AB3274FB-F92F-4E1B-B93A-D5378DBD2AF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1E97E-0F74-4150-984D-3B80020ED305}" type="doc">
      <dgm:prSet loTypeId="urn:microsoft.com/office/officeart/2005/8/layout/process1" loCatId="process" qsTypeId="urn:microsoft.com/office/officeart/2005/8/quickstyle/simple1" qsCatId="simple" csTypeId="urn:microsoft.com/office/officeart/2005/8/colors/accent1_5" csCatId="accent1" phldr="1"/>
      <dgm:spPr/>
    </dgm:pt>
    <dgm:pt modelId="{EA02C670-C4D3-485E-81A9-90C96601527C}">
      <dgm:prSet phldrT="[Text]"/>
      <dgm:spPr/>
      <dgm:t>
        <a:bodyPr/>
        <a:lstStyle/>
        <a:p>
          <a:r>
            <a:rPr lang="en-GB" dirty="0"/>
            <a:t>Stress disturbs pathways between social support and the immune system</a:t>
          </a:r>
        </a:p>
      </dgm:t>
    </dgm:pt>
    <dgm:pt modelId="{75F6179A-9AC0-4233-BAD6-29460A4F66C2}" type="parTrans" cxnId="{76205331-D785-4507-9AE1-0F5631443397}">
      <dgm:prSet/>
      <dgm:spPr/>
      <dgm:t>
        <a:bodyPr/>
        <a:lstStyle/>
        <a:p>
          <a:endParaRPr lang="en-GB"/>
        </a:p>
      </dgm:t>
    </dgm:pt>
    <dgm:pt modelId="{4A9C003F-5226-4586-BA1F-2D8BE486B06E}" type="sibTrans" cxnId="{76205331-D785-4507-9AE1-0F5631443397}">
      <dgm:prSet/>
      <dgm:spPr/>
      <dgm:t>
        <a:bodyPr/>
        <a:lstStyle/>
        <a:p>
          <a:endParaRPr lang="en-GB"/>
        </a:p>
      </dgm:t>
    </dgm:pt>
    <dgm:pt modelId="{65AE4DAB-1D72-467D-B526-66B0CEA20F38}">
      <dgm:prSet phldrT="[Text]"/>
      <dgm:spPr/>
      <dgm:t>
        <a:bodyPr/>
        <a:lstStyle/>
        <a:p>
          <a:r>
            <a:rPr lang="en-GB" dirty="0"/>
            <a:t>Increased levels of corticosteroids in the body</a:t>
          </a:r>
        </a:p>
      </dgm:t>
    </dgm:pt>
    <dgm:pt modelId="{56952982-40D0-4708-9B74-D9F89EEB0937}" type="parTrans" cxnId="{141055E4-E90D-4B05-8AC8-66327DC32141}">
      <dgm:prSet/>
      <dgm:spPr/>
      <dgm:t>
        <a:bodyPr/>
        <a:lstStyle/>
        <a:p>
          <a:endParaRPr lang="en-GB"/>
        </a:p>
      </dgm:t>
    </dgm:pt>
    <dgm:pt modelId="{F028BF34-1F2A-4B45-AD01-F81C06A1D4BA}" type="sibTrans" cxnId="{141055E4-E90D-4B05-8AC8-66327DC32141}">
      <dgm:prSet/>
      <dgm:spPr/>
      <dgm:t>
        <a:bodyPr/>
        <a:lstStyle/>
        <a:p>
          <a:endParaRPr lang="en-GB"/>
        </a:p>
      </dgm:t>
    </dgm:pt>
    <dgm:pt modelId="{B20B83DE-1436-4E99-B27D-205304810241}">
      <dgm:prSet phldrT="[Text]"/>
      <dgm:spPr/>
      <dgm:t>
        <a:bodyPr/>
        <a:lstStyle/>
        <a:p>
          <a:r>
            <a:rPr lang="en-GB" dirty="0"/>
            <a:t>Increased risk of serious infection and disease</a:t>
          </a:r>
        </a:p>
        <a:p>
          <a:r>
            <a:rPr lang="en-GB" dirty="0"/>
            <a:t>(McEwen &amp; Steller, 1993)</a:t>
          </a:r>
        </a:p>
      </dgm:t>
    </dgm:pt>
    <dgm:pt modelId="{98E6CFE6-5E5D-47D9-9D5A-4719C744FA22}" type="parTrans" cxnId="{4D2B4CD5-ABD1-492F-AA03-4D5CAF03D3B1}">
      <dgm:prSet/>
      <dgm:spPr/>
      <dgm:t>
        <a:bodyPr/>
        <a:lstStyle/>
        <a:p>
          <a:endParaRPr lang="en-GB"/>
        </a:p>
      </dgm:t>
    </dgm:pt>
    <dgm:pt modelId="{DECB7C1C-072D-44C0-AE22-103D18494A2E}" type="sibTrans" cxnId="{4D2B4CD5-ABD1-492F-AA03-4D5CAF03D3B1}">
      <dgm:prSet/>
      <dgm:spPr/>
      <dgm:t>
        <a:bodyPr/>
        <a:lstStyle/>
        <a:p>
          <a:endParaRPr lang="en-GB"/>
        </a:p>
      </dgm:t>
    </dgm:pt>
    <dgm:pt modelId="{40BB46A4-170D-48BF-9723-CCA76D5DD2E7}" type="pres">
      <dgm:prSet presAssocID="{BD01E97E-0F74-4150-984D-3B80020ED305}" presName="Name0" presStyleCnt="0">
        <dgm:presLayoutVars>
          <dgm:dir/>
          <dgm:resizeHandles val="exact"/>
        </dgm:presLayoutVars>
      </dgm:prSet>
      <dgm:spPr/>
    </dgm:pt>
    <dgm:pt modelId="{972FA15F-5A87-4331-A414-E119E1600D87}" type="pres">
      <dgm:prSet presAssocID="{EA02C670-C4D3-485E-81A9-90C96601527C}" presName="node" presStyleLbl="node1" presStyleIdx="0" presStyleCnt="3">
        <dgm:presLayoutVars>
          <dgm:bulletEnabled val="1"/>
        </dgm:presLayoutVars>
      </dgm:prSet>
      <dgm:spPr/>
    </dgm:pt>
    <dgm:pt modelId="{4482F8BA-20BF-4646-A1F3-E85AFF2E76D6}" type="pres">
      <dgm:prSet presAssocID="{4A9C003F-5226-4586-BA1F-2D8BE486B06E}" presName="sibTrans" presStyleLbl="sibTrans2D1" presStyleIdx="0" presStyleCnt="2"/>
      <dgm:spPr/>
    </dgm:pt>
    <dgm:pt modelId="{94D0C25B-0383-4EC8-84AA-84E8AC0EF006}" type="pres">
      <dgm:prSet presAssocID="{4A9C003F-5226-4586-BA1F-2D8BE486B06E}" presName="connectorText" presStyleLbl="sibTrans2D1" presStyleIdx="0" presStyleCnt="2"/>
      <dgm:spPr/>
    </dgm:pt>
    <dgm:pt modelId="{D0559D3B-6E65-43C4-AFDC-6351D58D0A77}" type="pres">
      <dgm:prSet presAssocID="{65AE4DAB-1D72-467D-B526-66B0CEA20F38}" presName="node" presStyleLbl="node1" presStyleIdx="1" presStyleCnt="3">
        <dgm:presLayoutVars>
          <dgm:bulletEnabled val="1"/>
        </dgm:presLayoutVars>
      </dgm:prSet>
      <dgm:spPr/>
    </dgm:pt>
    <dgm:pt modelId="{673D5ACC-1A9E-42B4-8FC8-655F6C423919}" type="pres">
      <dgm:prSet presAssocID="{F028BF34-1F2A-4B45-AD01-F81C06A1D4BA}" presName="sibTrans" presStyleLbl="sibTrans2D1" presStyleIdx="1" presStyleCnt="2"/>
      <dgm:spPr/>
    </dgm:pt>
    <dgm:pt modelId="{089F70AD-1466-4B42-A4C6-2A9DE6A213F8}" type="pres">
      <dgm:prSet presAssocID="{F028BF34-1F2A-4B45-AD01-F81C06A1D4BA}" presName="connectorText" presStyleLbl="sibTrans2D1" presStyleIdx="1" presStyleCnt="2"/>
      <dgm:spPr/>
    </dgm:pt>
    <dgm:pt modelId="{DF28F944-7EC6-4F8F-8206-9D556D710CF5}" type="pres">
      <dgm:prSet presAssocID="{B20B83DE-1436-4E99-B27D-205304810241}" presName="node" presStyleLbl="node1" presStyleIdx="2" presStyleCnt="3">
        <dgm:presLayoutVars>
          <dgm:bulletEnabled val="1"/>
        </dgm:presLayoutVars>
      </dgm:prSet>
      <dgm:spPr/>
    </dgm:pt>
  </dgm:ptLst>
  <dgm:cxnLst>
    <dgm:cxn modelId="{ECB4DA07-25B5-4D42-BCC9-8CADDA75683A}" type="presOf" srcId="{BD01E97E-0F74-4150-984D-3B80020ED305}" destId="{40BB46A4-170D-48BF-9723-CCA76D5DD2E7}" srcOrd="0" destOrd="0" presId="urn:microsoft.com/office/officeart/2005/8/layout/process1"/>
    <dgm:cxn modelId="{6F14790A-F1E8-43D9-9555-B7640701170E}" type="presOf" srcId="{B20B83DE-1436-4E99-B27D-205304810241}" destId="{DF28F944-7EC6-4F8F-8206-9D556D710CF5}" srcOrd="0" destOrd="0" presId="urn:microsoft.com/office/officeart/2005/8/layout/process1"/>
    <dgm:cxn modelId="{76205331-D785-4507-9AE1-0F5631443397}" srcId="{BD01E97E-0F74-4150-984D-3B80020ED305}" destId="{EA02C670-C4D3-485E-81A9-90C96601527C}" srcOrd="0" destOrd="0" parTransId="{75F6179A-9AC0-4233-BAD6-29460A4F66C2}" sibTransId="{4A9C003F-5226-4586-BA1F-2D8BE486B06E}"/>
    <dgm:cxn modelId="{9FA0AD3B-0E85-4DDF-9BED-C9243E823E7A}" type="presOf" srcId="{EA02C670-C4D3-485E-81A9-90C96601527C}" destId="{972FA15F-5A87-4331-A414-E119E1600D87}" srcOrd="0" destOrd="0" presId="urn:microsoft.com/office/officeart/2005/8/layout/process1"/>
    <dgm:cxn modelId="{D9B99B42-DA6B-42EA-8E4F-4B1362ECBF09}" type="presOf" srcId="{4A9C003F-5226-4586-BA1F-2D8BE486B06E}" destId="{94D0C25B-0383-4EC8-84AA-84E8AC0EF006}" srcOrd="1" destOrd="0" presId="urn:microsoft.com/office/officeart/2005/8/layout/process1"/>
    <dgm:cxn modelId="{744DEAA8-20B1-43C9-B8BF-1251125D143B}" type="presOf" srcId="{F028BF34-1F2A-4B45-AD01-F81C06A1D4BA}" destId="{673D5ACC-1A9E-42B4-8FC8-655F6C423919}" srcOrd="0" destOrd="0" presId="urn:microsoft.com/office/officeart/2005/8/layout/process1"/>
    <dgm:cxn modelId="{3549A3B9-DBBF-4254-9FF2-43E99AF3EE0C}" type="presOf" srcId="{4A9C003F-5226-4586-BA1F-2D8BE486B06E}" destId="{4482F8BA-20BF-4646-A1F3-E85AFF2E76D6}" srcOrd="0" destOrd="0" presId="urn:microsoft.com/office/officeart/2005/8/layout/process1"/>
    <dgm:cxn modelId="{A6A0FED1-AD99-40FE-A5BF-6AF9EA7E06AF}" type="presOf" srcId="{F028BF34-1F2A-4B45-AD01-F81C06A1D4BA}" destId="{089F70AD-1466-4B42-A4C6-2A9DE6A213F8}" srcOrd="1" destOrd="0" presId="urn:microsoft.com/office/officeart/2005/8/layout/process1"/>
    <dgm:cxn modelId="{4D2B4CD5-ABD1-492F-AA03-4D5CAF03D3B1}" srcId="{BD01E97E-0F74-4150-984D-3B80020ED305}" destId="{B20B83DE-1436-4E99-B27D-205304810241}" srcOrd="2" destOrd="0" parTransId="{98E6CFE6-5E5D-47D9-9D5A-4719C744FA22}" sibTransId="{DECB7C1C-072D-44C0-AE22-103D18494A2E}"/>
    <dgm:cxn modelId="{141055E4-E90D-4B05-8AC8-66327DC32141}" srcId="{BD01E97E-0F74-4150-984D-3B80020ED305}" destId="{65AE4DAB-1D72-467D-B526-66B0CEA20F38}" srcOrd="1" destOrd="0" parTransId="{56952982-40D0-4708-9B74-D9F89EEB0937}" sibTransId="{F028BF34-1F2A-4B45-AD01-F81C06A1D4BA}"/>
    <dgm:cxn modelId="{9305C5EB-CC47-467F-B459-E242CB7916CB}" type="presOf" srcId="{65AE4DAB-1D72-467D-B526-66B0CEA20F38}" destId="{D0559D3B-6E65-43C4-AFDC-6351D58D0A77}" srcOrd="0" destOrd="0" presId="urn:microsoft.com/office/officeart/2005/8/layout/process1"/>
    <dgm:cxn modelId="{E4075D42-683B-4A50-8B93-8944EC90B4DE}" type="presParOf" srcId="{40BB46A4-170D-48BF-9723-CCA76D5DD2E7}" destId="{972FA15F-5A87-4331-A414-E119E1600D87}" srcOrd="0" destOrd="0" presId="urn:microsoft.com/office/officeart/2005/8/layout/process1"/>
    <dgm:cxn modelId="{4604406F-C578-4D65-8104-C61EB6574271}" type="presParOf" srcId="{40BB46A4-170D-48BF-9723-CCA76D5DD2E7}" destId="{4482F8BA-20BF-4646-A1F3-E85AFF2E76D6}" srcOrd="1" destOrd="0" presId="urn:microsoft.com/office/officeart/2005/8/layout/process1"/>
    <dgm:cxn modelId="{7CF3257C-0A0F-4932-8709-9B416F03C597}" type="presParOf" srcId="{4482F8BA-20BF-4646-A1F3-E85AFF2E76D6}" destId="{94D0C25B-0383-4EC8-84AA-84E8AC0EF006}" srcOrd="0" destOrd="0" presId="urn:microsoft.com/office/officeart/2005/8/layout/process1"/>
    <dgm:cxn modelId="{313A580B-2B3B-49D0-AAD1-04E87CD47092}" type="presParOf" srcId="{40BB46A4-170D-48BF-9723-CCA76D5DD2E7}" destId="{D0559D3B-6E65-43C4-AFDC-6351D58D0A77}" srcOrd="2" destOrd="0" presId="urn:microsoft.com/office/officeart/2005/8/layout/process1"/>
    <dgm:cxn modelId="{0CE13ECF-A565-42F0-86B3-A058062F51EC}" type="presParOf" srcId="{40BB46A4-170D-48BF-9723-CCA76D5DD2E7}" destId="{673D5ACC-1A9E-42B4-8FC8-655F6C423919}" srcOrd="3" destOrd="0" presId="urn:microsoft.com/office/officeart/2005/8/layout/process1"/>
    <dgm:cxn modelId="{5F2C47CD-E1CB-4CA8-A4AC-110635D51E44}" type="presParOf" srcId="{673D5ACC-1A9E-42B4-8FC8-655F6C423919}" destId="{089F70AD-1466-4B42-A4C6-2A9DE6A213F8}" srcOrd="0" destOrd="0" presId="urn:microsoft.com/office/officeart/2005/8/layout/process1"/>
    <dgm:cxn modelId="{25A969AE-50D2-4A4E-99B3-14B853E1F796}" type="presParOf" srcId="{40BB46A4-170D-48BF-9723-CCA76D5DD2E7}" destId="{DF28F944-7EC6-4F8F-8206-9D556D710CF5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8DEABC-3B7B-48DC-BD00-8F3A9C530950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C99EB8-2DB7-465F-A3B8-C7DB93E03928}">
      <dgm:prSet/>
      <dgm:spPr/>
      <dgm:t>
        <a:bodyPr/>
        <a:lstStyle/>
        <a:p>
          <a:r>
            <a:rPr lang="en-GB" dirty="0"/>
            <a:t>It would be advantageous to patients to know what influences relapse episodes to aid in the reduction of relapses and the maintenance of remission periods</a:t>
          </a:r>
          <a:endParaRPr lang="en-US" dirty="0"/>
        </a:p>
      </dgm:t>
    </dgm:pt>
    <dgm:pt modelId="{BA4FB78A-D189-455E-A6BD-4BFC80E0CD4E}" type="parTrans" cxnId="{8131A5F9-FA0F-4F2C-B75F-FBF4A9CAA63F}">
      <dgm:prSet/>
      <dgm:spPr/>
      <dgm:t>
        <a:bodyPr/>
        <a:lstStyle/>
        <a:p>
          <a:endParaRPr lang="en-US"/>
        </a:p>
      </dgm:t>
    </dgm:pt>
    <dgm:pt modelId="{1B831D05-677F-408F-AABB-F3DF6F628302}" type="sibTrans" cxnId="{8131A5F9-FA0F-4F2C-B75F-FBF4A9CAA63F}">
      <dgm:prSet/>
      <dgm:spPr/>
      <dgm:t>
        <a:bodyPr/>
        <a:lstStyle/>
        <a:p>
          <a:endParaRPr lang="en-US"/>
        </a:p>
      </dgm:t>
    </dgm:pt>
    <dgm:pt modelId="{5CAE39BA-3E8F-4A7B-8C66-84B76623DB24}">
      <dgm:prSet/>
      <dgm:spPr/>
      <dgm:t>
        <a:bodyPr/>
        <a:lstStyle/>
        <a:p>
          <a:r>
            <a:rPr lang="en-GB" dirty="0"/>
            <a:t>Understanding the relationship between QoL, psychological distress, sleep quality and IBD and environmental factors such as social support could offer support for less invasive treatment option such as:</a:t>
          </a:r>
          <a:endParaRPr lang="en-US" dirty="0"/>
        </a:p>
      </dgm:t>
    </dgm:pt>
    <dgm:pt modelId="{5D50EDBF-A4D2-40CE-BFED-703B992C74DA}" type="parTrans" cxnId="{B34E4B4F-E87F-490E-9E1B-953B85C8FAC9}">
      <dgm:prSet/>
      <dgm:spPr/>
      <dgm:t>
        <a:bodyPr/>
        <a:lstStyle/>
        <a:p>
          <a:endParaRPr lang="en-US"/>
        </a:p>
      </dgm:t>
    </dgm:pt>
    <dgm:pt modelId="{F13AD6C0-C9FE-43CC-90AE-43CB125438B8}" type="sibTrans" cxnId="{B34E4B4F-E87F-490E-9E1B-953B85C8FAC9}">
      <dgm:prSet/>
      <dgm:spPr/>
      <dgm:t>
        <a:bodyPr/>
        <a:lstStyle/>
        <a:p>
          <a:endParaRPr lang="en-US"/>
        </a:p>
      </dgm:t>
    </dgm:pt>
    <dgm:pt modelId="{3A4CC29A-56AA-48AD-9C38-3EA333C06845}">
      <dgm:prSet/>
      <dgm:spPr/>
      <dgm:t>
        <a:bodyPr/>
        <a:lstStyle/>
        <a:p>
          <a:r>
            <a:rPr lang="en-GB"/>
            <a:t>Coping strategies</a:t>
          </a:r>
          <a:endParaRPr lang="en-US"/>
        </a:p>
      </dgm:t>
    </dgm:pt>
    <dgm:pt modelId="{538DC820-D2B4-479E-A0B5-3DFC7E1166CD}" type="parTrans" cxnId="{FC28675A-388B-461D-BA50-65D7C334FF51}">
      <dgm:prSet/>
      <dgm:spPr/>
      <dgm:t>
        <a:bodyPr/>
        <a:lstStyle/>
        <a:p>
          <a:endParaRPr lang="en-US"/>
        </a:p>
      </dgm:t>
    </dgm:pt>
    <dgm:pt modelId="{5E64B174-FB42-4504-8D77-7D09AC329F81}" type="sibTrans" cxnId="{FC28675A-388B-461D-BA50-65D7C334FF51}">
      <dgm:prSet/>
      <dgm:spPr/>
      <dgm:t>
        <a:bodyPr/>
        <a:lstStyle/>
        <a:p>
          <a:endParaRPr lang="en-US"/>
        </a:p>
      </dgm:t>
    </dgm:pt>
    <dgm:pt modelId="{3FCBB782-E9DA-4A59-8C3E-77193CFB6978}">
      <dgm:prSet/>
      <dgm:spPr/>
      <dgm:t>
        <a:bodyPr/>
        <a:lstStyle/>
        <a:p>
          <a:r>
            <a:rPr lang="en-GB"/>
            <a:t>Therapy-based interventions</a:t>
          </a:r>
          <a:endParaRPr lang="en-US"/>
        </a:p>
      </dgm:t>
    </dgm:pt>
    <dgm:pt modelId="{BDBC01C5-FD8F-471F-B55D-D3A56A106ECD}" type="parTrans" cxnId="{2FCFCDB4-0886-49A8-8D69-7605CDB73121}">
      <dgm:prSet/>
      <dgm:spPr/>
      <dgm:t>
        <a:bodyPr/>
        <a:lstStyle/>
        <a:p>
          <a:endParaRPr lang="en-US"/>
        </a:p>
      </dgm:t>
    </dgm:pt>
    <dgm:pt modelId="{3D35FAA3-0A0B-43B3-A63E-2C7763C13FB5}" type="sibTrans" cxnId="{2FCFCDB4-0886-49A8-8D69-7605CDB73121}">
      <dgm:prSet/>
      <dgm:spPr/>
      <dgm:t>
        <a:bodyPr/>
        <a:lstStyle/>
        <a:p>
          <a:endParaRPr lang="en-US"/>
        </a:p>
      </dgm:t>
    </dgm:pt>
    <dgm:pt modelId="{6B9C8070-96F3-4563-8129-7FC703641FE8}" type="pres">
      <dgm:prSet presAssocID="{CC8DEABC-3B7B-48DC-BD00-8F3A9C530950}" presName="Name0" presStyleCnt="0">
        <dgm:presLayoutVars>
          <dgm:dir/>
          <dgm:animLvl val="lvl"/>
          <dgm:resizeHandles val="exact"/>
        </dgm:presLayoutVars>
      </dgm:prSet>
      <dgm:spPr/>
    </dgm:pt>
    <dgm:pt modelId="{8ECC6EBC-4AEE-4B19-8993-350425FCF2D8}" type="pres">
      <dgm:prSet presAssocID="{5CAE39BA-3E8F-4A7B-8C66-84B76623DB24}" presName="boxAndChildren" presStyleCnt="0"/>
      <dgm:spPr/>
    </dgm:pt>
    <dgm:pt modelId="{6E1F4CC0-60F4-4985-8F8F-87F20F3A4A2A}" type="pres">
      <dgm:prSet presAssocID="{5CAE39BA-3E8F-4A7B-8C66-84B76623DB24}" presName="parentTextBox" presStyleLbl="node1" presStyleIdx="0" presStyleCnt="2"/>
      <dgm:spPr/>
    </dgm:pt>
    <dgm:pt modelId="{935737FF-0A12-4D90-A978-E853AE09B170}" type="pres">
      <dgm:prSet presAssocID="{5CAE39BA-3E8F-4A7B-8C66-84B76623DB24}" presName="entireBox" presStyleLbl="node1" presStyleIdx="0" presStyleCnt="2"/>
      <dgm:spPr/>
    </dgm:pt>
    <dgm:pt modelId="{CB78D4F5-5B46-4A1F-AA5D-76C6B0CA5DA0}" type="pres">
      <dgm:prSet presAssocID="{5CAE39BA-3E8F-4A7B-8C66-84B76623DB24}" presName="descendantBox" presStyleCnt="0"/>
      <dgm:spPr/>
    </dgm:pt>
    <dgm:pt modelId="{5FE27F8D-BA56-4C27-9B8A-0DF3F492A8F9}" type="pres">
      <dgm:prSet presAssocID="{3A4CC29A-56AA-48AD-9C38-3EA333C06845}" presName="childTextBox" presStyleLbl="fgAccFollowNode1" presStyleIdx="0" presStyleCnt="2">
        <dgm:presLayoutVars>
          <dgm:bulletEnabled val="1"/>
        </dgm:presLayoutVars>
      </dgm:prSet>
      <dgm:spPr/>
    </dgm:pt>
    <dgm:pt modelId="{18DC9E67-9B79-4E3F-AFB7-61A411AF8046}" type="pres">
      <dgm:prSet presAssocID="{3FCBB782-E9DA-4A59-8C3E-77193CFB6978}" presName="childTextBox" presStyleLbl="fgAccFollowNode1" presStyleIdx="1" presStyleCnt="2">
        <dgm:presLayoutVars>
          <dgm:bulletEnabled val="1"/>
        </dgm:presLayoutVars>
      </dgm:prSet>
      <dgm:spPr/>
    </dgm:pt>
    <dgm:pt modelId="{454E6FD6-5BA2-4A3F-AB02-75935436E509}" type="pres">
      <dgm:prSet presAssocID="{1B831D05-677F-408F-AABB-F3DF6F628302}" presName="sp" presStyleCnt="0"/>
      <dgm:spPr/>
    </dgm:pt>
    <dgm:pt modelId="{6B8E958E-6290-4A01-8DD2-3C5F89A87E28}" type="pres">
      <dgm:prSet presAssocID="{F2C99EB8-2DB7-465F-A3B8-C7DB93E03928}" presName="arrowAndChildren" presStyleCnt="0"/>
      <dgm:spPr/>
    </dgm:pt>
    <dgm:pt modelId="{BB119734-B343-4D59-8075-FC9C0C00424B}" type="pres">
      <dgm:prSet presAssocID="{F2C99EB8-2DB7-465F-A3B8-C7DB93E03928}" presName="parentTextArrow" presStyleLbl="node1" presStyleIdx="1" presStyleCnt="2" custLinFactNeighborX="-6" custLinFactNeighborY="3582"/>
      <dgm:spPr/>
    </dgm:pt>
  </dgm:ptLst>
  <dgm:cxnLst>
    <dgm:cxn modelId="{C9F67A04-AE76-4DAB-9BE7-A70416AC2D5E}" type="presOf" srcId="{3A4CC29A-56AA-48AD-9C38-3EA333C06845}" destId="{5FE27F8D-BA56-4C27-9B8A-0DF3F492A8F9}" srcOrd="0" destOrd="0" presId="urn:microsoft.com/office/officeart/2005/8/layout/process4"/>
    <dgm:cxn modelId="{34CC941E-D1A9-48CC-BC69-AEF4B0EDD8AE}" type="presOf" srcId="{3FCBB782-E9DA-4A59-8C3E-77193CFB6978}" destId="{18DC9E67-9B79-4E3F-AFB7-61A411AF8046}" srcOrd="0" destOrd="0" presId="urn:microsoft.com/office/officeart/2005/8/layout/process4"/>
    <dgm:cxn modelId="{B58CCE4B-F496-4731-961A-8A042ABC1FD5}" type="presOf" srcId="{5CAE39BA-3E8F-4A7B-8C66-84B76623DB24}" destId="{6E1F4CC0-60F4-4985-8F8F-87F20F3A4A2A}" srcOrd="0" destOrd="0" presId="urn:microsoft.com/office/officeart/2005/8/layout/process4"/>
    <dgm:cxn modelId="{B34E4B4F-E87F-490E-9E1B-953B85C8FAC9}" srcId="{CC8DEABC-3B7B-48DC-BD00-8F3A9C530950}" destId="{5CAE39BA-3E8F-4A7B-8C66-84B76623DB24}" srcOrd="1" destOrd="0" parTransId="{5D50EDBF-A4D2-40CE-BFED-703B992C74DA}" sibTransId="{F13AD6C0-C9FE-43CC-90AE-43CB125438B8}"/>
    <dgm:cxn modelId="{FC28675A-388B-461D-BA50-65D7C334FF51}" srcId="{5CAE39BA-3E8F-4A7B-8C66-84B76623DB24}" destId="{3A4CC29A-56AA-48AD-9C38-3EA333C06845}" srcOrd="0" destOrd="0" parTransId="{538DC820-D2B4-479E-A0B5-3DFC7E1166CD}" sibTransId="{5E64B174-FB42-4504-8D77-7D09AC329F81}"/>
    <dgm:cxn modelId="{33C5A29B-3A9E-4ED1-A6F1-E89487C85E8E}" type="presOf" srcId="{F2C99EB8-2DB7-465F-A3B8-C7DB93E03928}" destId="{BB119734-B343-4D59-8075-FC9C0C00424B}" srcOrd="0" destOrd="0" presId="urn:microsoft.com/office/officeart/2005/8/layout/process4"/>
    <dgm:cxn modelId="{2FCFCDB4-0886-49A8-8D69-7605CDB73121}" srcId="{5CAE39BA-3E8F-4A7B-8C66-84B76623DB24}" destId="{3FCBB782-E9DA-4A59-8C3E-77193CFB6978}" srcOrd="1" destOrd="0" parTransId="{BDBC01C5-FD8F-471F-B55D-D3A56A106ECD}" sibTransId="{3D35FAA3-0A0B-43B3-A63E-2C7763C13FB5}"/>
    <dgm:cxn modelId="{5A92CDF6-79FA-497E-A0A2-5550744EC08B}" type="presOf" srcId="{CC8DEABC-3B7B-48DC-BD00-8F3A9C530950}" destId="{6B9C8070-96F3-4563-8129-7FC703641FE8}" srcOrd="0" destOrd="0" presId="urn:microsoft.com/office/officeart/2005/8/layout/process4"/>
    <dgm:cxn modelId="{3AED19F7-643B-4902-A44A-60D0F8E7D7AF}" type="presOf" srcId="{5CAE39BA-3E8F-4A7B-8C66-84B76623DB24}" destId="{935737FF-0A12-4D90-A978-E853AE09B170}" srcOrd="1" destOrd="0" presId="urn:microsoft.com/office/officeart/2005/8/layout/process4"/>
    <dgm:cxn modelId="{8131A5F9-FA0F-4F2C-B75F-FBF4A9CAA63F}" srcId="{CC8DEABC-3B7B-48DC-BD00-8F3A9C530950}" destId="{F2C99EB8-2DB7-465F-A3B8-C7DB93E03928}" srcOrd="0" destOrd="0" parTransId="{BA4FB78A-D189-455E-A6BD-4BFC80E0CD4E}" sibTransId="{1B831D05-677F-408F-AABB-F3DF6F628302}"/>
    <dgm:cxn modelId="{98B6D719-AC1E-48F3-9731-EE9DA748CEC0}" type="presParOf" srcId="{6B9C8070-96F3-4563-8129-7FC703641FE8}" destId="{8ECC6EBC-4AEE-4B19-8993-350425FCF2D8}" srcOrd="0" destOrd="0" presId="urn:microsoft.com/office/officeart/2005/8/layout/process4"/>
    <dgm:cxn modelId="{CB086226-61E9-4024-8B75-6ACC5E3633BF}" type="presParOf" srcId="{8ECC6EBC-4AEE-4B19-8993-350425FCF2D8}" destId="{6E1F4CC0-60F4-4985-8F8F-87F20F3A4A2A}" srcOrd="0" destOrd="0" presId="urn:microsoft.com/office/officeart/2005/8/layout/process4"/>
    <dgm:cxn modelId="{12728D07-56DE-474C-AE0D-9CA2137FCADA}" type="presParOf" srcId="{8ECC6EBC-4AEE-4B19-8993-350425FCF2D8}" destId="{935737FF-0A12-4D90-A978-E853AE09B170}" srcOrd="1" destOrd="0" presId="urn:microsoft.com/office/officeart/2005/8/layout/process4"/>
    <dgm:cxn modelId="{BC9F22E1-AD2C-4C53-AE19-7E8FCEED547D}" type="presParOf" srcId="{8ECC6EBC-4AEE-4B19-8993-350425FCF2D8}" destId="{CB78D4F5-5B46-4A1F-AA5D-76C6B0CA5DA0}" srcOrd="2" destOrd="0" presId="urn:microsoft.com/office/officeart/2005/8/layout/process4"/>
    <dgm:cxn modelId="{95B73024-77E3-4247-9AB9-99D0B0C89FAF}" type="presParOf" srcId="{CB78D4F5-5B46-4A1F-AA5D-76C6B0CA5DA0}" destId="{5FE27F8D-BA56-4C27-9B8A-0DF3F492A8F9}" srcOrd="0" destOrd="0" presId="urn:microsoft.com/office/officeart/2005/8/layout/process4"/>
    <dgm:cxn modelId="{14814607-EF32-4953-8ABA-296A2C00AC02}" type="presParOf" srcId="{CB78D4F5-5B46-4A1F-AA5D-76C6B0CA5DA0}" destId="{18DC9E67-9B79-4E3F-AFB7-61A411AF8046}" srcOrd="1" destOrd="0" presId="urn:microsoft.com/office/officeart/2005/8/layout/process4"/>
    <dgm:cxn modelId="{92DD1BCE-2A12-4FF0-9E5E-8EAEF9B04FC2}" type="presParOf" srcId="{6B9C8070-96F3-4563-8129-7FC703641FE8}" destId="{454E6FD6-5BA2-4A3F-AB02-75935436E509}" srcOrd="1" destOrd="0" presId="urn:microsoft.com/office/officeart/2005/8/layout/process4"/>
    <dgm:cxn modelId="{ABB06679-31E3-4AAA-8BC4-CF55A7D3F49E}" type="presParOf" srcId="{6B9C8070-96F3-4563-8129-7FC703641FE8}" destId="{6B8E958E-6290-4A01-8DD2-3C5F89A87E28}" srcOrd="2" destOrd="0" presId="urn:microsoft.com/office/officeart/2005/8/layout/process4"/>
    <dgm:cxn modelId="{4F0E7608-D157-434E-A334-4CB5511E1AE9}" type="presParOf" srcId="{6B8E958E-6290-4A01-8DD2-3C5F89A87E28}" destId="{BB119734-B343-4D59-8075-FC9C0C00424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E574A2-73C0-4F8B-8BDA-6DE0DE7886D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2864821-766F-44F3-91D9-16F795EF251D}">
      <dgm:prSet phldrT="[Text]"/>
      <dgm:spPr/>
      <dgm:t>
        <a:bodyPr/>
        <a:lstStyle/>
        <a:p>
          <a:r>
            <a:rPr lang="en-GB" dirty="0"/>
            <a:t>1</a:t>
          </a:r>
        </a:p>
      </dgm:t>
    </dgm:pt>
    <dgm:pt modelId="{741BD4E3-0D9D-4248-AC79-0529FAD21E2E}" type="parTrans" cxnId="{26025CE8-8A08-4ECE-996C-CD8AF41912A2}">
      <dgm:prSet/>
      <dgm:spPr/>
      <dgm:t>
        <a:bodyPr/>
        <a:lstStyle/>
        <a:p>
          <a:endParaRPr lang="en-GB"/>
        </a:p>
      </dgm:t>
    </dgm:pt>
    <dgm:pt modelId="{D37D0A08-5795-4EA5-8055-BB61AFE30102}" type="sibTrans" cxnId="{26025CE8-8A08-4ECE-996C-CD8AF41912A2}">
      <dgm:prSet/>
      <dgm:spPr/>
      <dgm:t>
        <a:bodyPr/>
        <a:lstStyle/>
        <a:p>
          <a:endParaRPr lang="en-GB"/>
        </a:p>
      </dgm:t>
    </dgm:pt>
    <dgm:pt modelId="{A7F858F4-5590-4A6E-BFD0-4D5F766E4CD2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/>
            <a:t>Individuals in remission will show </a:t>
          </a:r>
          <a:r>
            <a:rPr lang="en-GB" sz="1400" dirty="0">
              <a:sym typeface="Symbol" panose="05050102010706020507" pitchFamily="18" charset="2"/>
            </a:rPr>
            <a:t> scores on the subscales of QoL compared to those in relapse</a:t>
          </a:r>
          <a:endParaRPr lang="en-GB" sz="1400" dirty="0"/>
        </a:p>
      </dgm:t>
    </dgm:pt>
    <dgm:pt modelId="{943CBF19-2F63-4936-8E1B-DD0CE353D1BF}" type="parTrans" cxnId="{2F8716E1-7D59-47AE-AB71-CC262D227B08}">
      <dgm:prSet/>
      <dgm:spPr/>
      <dgm:t>
        <a:bodyPr/>
        <a:lstStyle/>
        <a:p>
          <a:endParaRPr lang="en-GB"/>
        </a:p>
      </dgm:t>
    </dgm:pt>
    <dgm:pt modelId="{4F81A088-8C35-4135-84CD-4759BD311A0E}" type="sibTrans" cxnId="{2F8716E1-7D59-47AE-AB71-CC262D227B08}">
      <dgm:prSet/>
      <dgm:spPr/>
      <dgm:t>
        <a:bodyPr/>
        <a:lstStyle/>
        <a:p>
          <a:endParaRPr lang="en-GB"/>
        </a:p>
      </dgm:t>
    </dgm:pt>
    <dgm:pt modelId="{C64BC93F-DA3D-4B07-BED0-289C9B46CB50}">
      <dgm:prSet phldrT="[Text]"/>
      <dgm:spPr/>
      <dgm:t>
        <a:bodyPr/>
        <a:lstStyle/>
        <a:p>
          <a:r>
            <a:rPr lang="en-GB" dirty="0"/>
            <a:t>2</a:t>
          </a:r>
        </a:p>
      </dgm:t>
    </dgm:pt>
    <dgm:pt modelId="{DEAD7ACA-D1BA-4357-A4A7-D129A116DFBA}" type="parTrans" cxnId="{910D1D3C-4DB8-49DD-A48E-7F36FF04518B}">
      <dgm:prSet/>
      <dgm:spPr/>
      <dgm:t>
        <a:bodyPr/>
        <a:lstStyle/>
        <a:p>
          <a:endParaRPr lang="en-GB"/>
        </a:p>
      </dgm:t>
    </dgm:pt>
    <dgm:pt modelId="{F53C100D-2010-4993-8B6C-CD88BCE479D7}" type="sibTrans" cxnId="{910D1D3C-4DB8-49DD-A48E-7F36FF04518B}">
      <dgm:prSet/>
      <dgm:spPr/>
      <dgm:t>
        <a:bodyPr/>
        <a:lstStyle/>
        <a:p>
          <a:endParaRPr lang="en-GB"/>
        </a:p>
      </dgm:t>
    </dgm:pt>
    <dgm:pt modelId="{53C2AC81-5E09-40A7-8D2B-2983AB7EB4A7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>
              <a:sym typeface="Symbol" panose="05050102010706020507" pitchFamily="18" charset="2"/>
            </a:rPr>
            <a:t>CD patients will have  on the subscales of QoL than UC patients</a:t>
          </a:r>
          <a:endParaRPr lang="en-GB" sz="1400" dirty="0"/>
        </a:p>
      </dgm:t>
    </dgm:pt>
    <dgm:pt modelId="{7D5CD755-79FC-41FA-8A24-7393B4744161}" type="parTrans" cxnId="{5B3AAE63-2388-436A-AB31-08391505AAF0}">
      <dgm:prSet/>
      <dgm:spPr/>
      <dgm:t>
        <a:bodyPr/>
        <a:lstStyle/>
        <a:p>
          <a:endParaRPr lang="en-GB"/>
        </a:p>
      </dgm:t>
    </dgm:pt>
    <dgm:pt modelId="{A842D898-7245-48CD-BB9F-178A453BC5CC}" type="sibTrans" cxnId="{5B3AAE63-2388-436A-AB31-08391505AAF0}">
      <dgm:prSet/>
      <dgm:spPr/>
      <dgm:t>
        <a:bodyPr/>
        <a:lstStyle/>
        <a:p>
          <a:endParaRPr lang="en-GB"/>
        </a:p>
      </dgm:t>
    </dgm:pt>
    <dgm:pt modelId="{F4E75416-A397-4FBA-8113-B4F5AF13058B}">
      <dgm:prSet phldrT="[Text]"/>
      <dgm:spPr/>
      <dgm:t>
        <a:bodyPr/>
        <a:lstStyle/>
        <a:p>
          <a:r>
            <a:rPr lang="en-GB" dirty="0"/>
            <a:t>3</a:t>
          </a:r>
        </a:p>
      </dgm:t>
    </dgm:pt>
    <dgm:pt modelId="{4C70434A-BA47-4E7A-98D8-5FE8276ACE08}" type="parTrans" cxnId="{80900C04-1804-4E84-9552-377B330DD157}">
      <dgm:prSet/>
      <dgm:spPr/>
      <dgm:t>
        <a:bodyPr/>
        <a:lstStyle/>
        <a:p>
          <a:endParaRPr lang="en-GB"/>
        </a:p>
      </dgm:t>
    </dgm:pt>
    <dgm:pt modelId="{7907F65B-7DFD-4BF3-874D-9020E49C3C46}" type="sibTrans" cxnId="{80900C04-1804-4E84-9552-377B330DD157}">
      <dgm:prSet/>
      <dgm:spPr/>
      <dgm:t>
        <a:bodyPr/>
        <a:lstStyle/>
        <a:p>
          <a:endParaRPr lang="en-GB"/>
        </a:p>
      </dgm:t>
    </dgm:pt>
    <dgm:pt modelId="{75C8B44C-F48E-4DBB-B0B0-E61661D4827E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>
              <a:sym typeface="Symbol" panose="05050102010706020507" pitchFamily="18" charset="2"/>
            </a:rPr>
            <a:t>There will be a significant relationship between QoL and IBD</a:t>
          </a:r>
          <a:endParaRPr lang="en-GB" sz="1400" dirty="0"/>
        </a:p>
      </dgm:t>
    </dgm:pt>
    <dgm:pt modelId="{2B9E66BC-3610-4901-A98B-9FFFF4E1DB2D}" type="parTrans" cxnId="{BF591345-BC8D-4E1B-A1D5-46B5DDD00DDD}">
      <dgm:prSet/>
      <dgm:spPr/>
      <dgm:t>
        <a:bodyPr/>
        <a:lstStyle/>
        <a:p>
          <a:endParaRPr lang="en-GB"/>
        </a:p>
      </dgm:t>
    </dgm:pt>
    <dgm:pt modelId="{90124CEE-3EFE-4664-8A5D-CB67CD9354B5}" type="sibTrans" cxnId="{BF591345-BC8D-4E1B-A1D5-46B5DDD00DDD}">
      <dgm:prSet/>
      <dgm:spPr/>
      <dgm:t>
        <a:bodyPr/>
        <a:lstStyle/>
        <a:p>
          <a:endParaRPr lang="en-GB"/>
        </a:p>
      </dgm:t>
    </dgm:pt>
    <dgm:pt modelId="{25F8C3A3-EF9F-4F28-BDF2-047E9B2A88F3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>
              <a:sym typeface="Symbol" panose="05050102010706020507" pitchFamily="18" charset="2"/>
            </a:rPr>
            <a:t>There will be a significant relationship between sleep quality and QoL</a:t>
          </a:r>
          <a:endParaRPr lang="en-GB" sz="1400" dirty="0"/>
        </a:p>
      </dgm:t>
    </dgm:pt>
    <dgm:pt modelId="{B946C61A-D895-4CA1-B7D0-02F25B9CC561}" type="parTrans" cxnId="{C0A289FA-9181-4488-8DD4-A3DC438DF414}">
      <dgm:prSet/>
      <dgm:spPr/>
      <dgm:t>
        <a:bodyPr/>
        <a:lstStyle/>
        <a:p>
          <a:endParaRPr lang="en-GB"/>
        </a:p>
      </dgm:t>
    </dgm:pt>
    <dgm:pt modelId="{77D99ECE-C218-4B9D-80F3-F4C6A3FD6306}" type="sibTrans" cxnId="{C0A289FA-9181-4488-8DD4-A3DC438DF414}">
      <dgm:prSet/>
      <dgm:spPr/>
      <dgm:t>
        <a:bodyPr/>
        <a:lstStyle/>
        <a:p>
          <a:endParaRPr lang="en-GB"/>
        </a:p>
      </dgm:t>
    </dgm:pt>
    <dgm:pt modelId="{12DBE3E5-5901-4B38-9A51-118D2812DC92}">
      <dgm:prSet phldrT="[Text]"/>
      <dgm:spPr/>
      <dgm:t>
        <a:bodyPr/>
        <a:lstStyle/>
        <a:p>
          <a:pPr>
            <a:buFont typeface="+mj-lt"/>
            <a:buNone/>
          </a:pPr>
          <a:r>
            <a:rPr lang="en-GB" dirty="0"/>
            <a:t>4</a:t>
          </a:r>
        </a:p>
      </dgm:t>
    </dgm:pt>
    <dgm:pt modelId="{48E0F0B0-1444-47D7-8B76-20CE7F778043}" type="parTrans" cxnId="{B24459D7-02D9-491F-9E09-7085940C290C}">
      <dgm:prSet/>
      <dgm:spPr/>
      <dgm:t>
        <a:bodyPr/>
        <a:lstStyle/>
        <a:p>
          <a:endParaRPr lang="en-GB"/>
        </a:p>
      </dgm:t>
    </dgm:pt>
    <dgm:pt modelId="{02ADBB5E-D88F-4997-AAC6-5C4A09AE6911}" type="sibTrans" cxnId="{B24459D7-02D9-491F-9E09-7085940C290C}">
      <dgm:prSet/>
      <dgm:spPr/>
      <dgm:t>
        <a:bodyPr/>
        <a:lstStyle/>
        <a:p>
          <a:endParaRPr lang="en-GB"/>
        </a:p>
      </dgm:t>
    </dgm:pt>
    <dgm:pt modelId="{EACA77C6-6DFD-41CF-A1EF-286B7C2FA65A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>
              <a:sym typeface="Symbol" panose="05050102010706020507" pitchFamily="18" charset="2"/>
            </a:rPr>
            <a:t>There will be a significant effect of disease activity on self esteem</a:t>
          </a:r>
          <a:endParaRPr lang="en-GB" sz="1400" dirty="0"/>
        </a:p>
      </dgm:t>
    </dgm:pt>
    <dgm:pt modelId="{8EF73D14-36C4-48D8-8AD0-4D90174A390D}" type="parTrans" cxnId="{5664FADC-E39E-4D53-8B9F-6E308A7E1B27}">
      <dgm:prSet/>
      <dgm:spPr/>
      <dgm:t>
        <a:bodyPr/>
        <a:lstStyle/>
        <a:p>
          <a:endParaRPr lang="en-GB"/>
        </a:p>
      </dgm:t>
    </dgm:pt>
    <dgm:pt modelId="{09BA1F6E-3839-4666-A549-ECB857BAF91F}" type="sibTrans" cxnId="{5664FADC-E39E-4D53-8B9F-6E308A7E1B27}">
      <dgm:prSet/>
      <dgm:spPr/>
      <dgm:t>
        <a:bodyPr/>
        <a:lstStyle/>
        <a:p>
          <a:endParaRPr lang="en-GB"/>
        </a:p>
      </dgm:t>
    </dgm:pt>
    <dgm:pt modelId="{92A1AD93-6091-4155-9A72-905BA747AEB4}">
      <dgm:prSet phldrT="[Text]"/>
      <dgm:spPr/>
      <dgm:t>
        <a:bodyPr/>
        <a:lstStyle/>
        <a:p>
          <a:pPr>
            <a:buFont typeface="+mj-lt"/>
            <a:buNone/>
          </a:pPr>
          <a:r>
            <a:rPr lang="en-GB" dirty="0"/>
            <a:t>5</a:t>
          </a:r>
        </a:p>
      </dgm:t>
    </dgm:pt>
    <dgm:pt modelId="{AA65127E-BFFA-47F2-9FFB-3A16034D1C17}" type="parTrans" cxnId="{290F884C-9BEF-4360-A7A5-AD0B47679990}">
      <dgm:prSet/>
      <dgm:spPr/>
      <dgm:t>
        <a:bodyPr/>
        <a:lstStyle/>
        <a:p>
          <a:endParaRPr lang="en-GB"/>
        </a:p>
      </dgm:t>
    </dgm:pt>
    <dgm:pt modelId="{7D37D0B9-4DBD-4964-AA53-F0DEA79104D2}" type="sibTrans" cxnId="{290F884C-9BEF-4360-A7A5-AD0B47679990}">
      <dgm:prSet/>
      <dgm:spPr/>
      <dgm:t>
        <a:bodyPr/>
        <a:lstStyle/>
        <a:p>
          <a:endParaRPr lang="en-GB"/>
        </a:p>
      </dgm:t>
    </dgm:pt>
    <dgm:pt modelId="{645A1281-0AF4-4EE7-88CA-2BBE89A62FED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>
              <a:sym typeface="Symbol" panose="05050102010706020507" pitchFamily="18" charset="2"/>
            </a:rPr>
            <a:t>Individuals with  levels of social support will have  self esteem and compared to those with  social support </a:t>
          </a:r>
          <a:endParaRPr lang="en-GB" sz="1400" dirty="0"/>
        </a:p>
      </dgm:t>
    </dgm:pt>
    <dgm:pt modelId="{C640BB7B-08D9-4117-A83D-2F24336C41C7}" type="parTrans" cxnId="{382C7397-4A89-433E-B7FA-34764A6EBAC4}">
      <dgm:prSet/>
      <dgm:spPr/>
      <dgm:t>
        <a:bodyPr/>
        <a:lstStyle/>
        <a:p>
          <a:endParaRPr lang="en-GB"/>
        </a:p>
      </dgm:t>
    </dgm:pt>
    <dgm:pt modelId="{26C4CB70-87F5-48DA-BD05-0E2907025A0C}" type="sibTrans" cxnId="{382C7397-4A89-433E-B7FA-34764A6EBAC4}">
      <dgm:prSet/>
      <dgm:spPr/>
      <dgm:t>
        <a:bodyPr/>
        <a:lstStyle/>
        <a:p>
          <a:endParaRPr lang="en-GB"/>
        </a:p>
      </dgm:t>
    </dgm:pt>
    <dgm:pt modelId="{9F8C5E8D-4748-4B70-998E-C59D9E493302}">
      <dgm:prSet phldrT="[Text]"/>
      <dgm:spPr/>
      <dgm:t>
        <a:bodyPr/>
        <a:lstStyle/>
        <a:p>
          <a:pPr>
            <a:buFont typeface="+mj-lt"/>
            <a:buNone/>
          </a:pPr>
          <a:r>
            <a:rPr lang="en-GB" dirty="0"/>
            <a:t>6</a:t>
          </a:r>
        </a:p>
      </dgm:t>
    </dgm:pt>
    <dgm:pt modelId="{7C179449-BB90-477B-8D96-B430A6457A74}" type="parTrans" cxnId="{76E49C87-EC2B-45F2-A2A3-112288499B98}">
      <dgm:prSet/>
      <dgm:spPr/>
      <dgm:t>
        <a:bodyPr/>
        <a:lstStyle/>
        <a:p>
          <a:endParaRPr lang="en-GB"/>
        </a:p>
      </dgm:t>
    </dgm:pt>
    <dgm:pt modelId="{7F298B53-10AA-41B0-A616-43C7B7D87C0B}" type="sibTrans" cxnId="{76E49C87-EC2B-45F2-A2A3-112288499B98}">
      <dgm:prSet/>
      <dgm:spPr/>
      <dgm:t>
        <a:bodyPr/>
        <a:lstStyle/>
        <a:p>
          <a:endParaRPr lang="en-GB"/>
        </a:p>
      </dgm:t>
    </dgm:pt>
    <dgm:pt modelId="{B06FDA00-F641-4617-80BC-659119597615}">
      <dgm:prSet phldrT="[Text]" custT="1"/>
      <dgm:spPr/>
      <dgm:t>
        <a:bodyPr/>
        <a:lstStyle/>
        <a:p>
          <a:pPr>
            <a:buFont typeface="+mj-lt"/>
            <a:buNone/>
          </a:pPr>
          <a:r>
            <a:rPr lang="en-GB" sz="1400" dirty="0">
              <a:sym typeface="Symbol" panose="05050102010706020507" pitchFamily="18" charset="2"/>
            </a:rPr>
            <a:t>Those in relapse will have  sleep quality than those in remission</a:t>
          </a:r>
          <a:endParaRPr lang="en-GB" sz="1400" dirty="0"/>
        </a:p>
      </dgm:t>
    </dgm:pt>
    <dgm:pt modelId="{F831BB4F-94F4-4798-AA31-5764A29AB45F}" type="parTrans" cxnId="{3B8DF989-9380-47DE-B3E1-A1291B4F8FC8}">
      <dgm:prSet/>
      <dgm:spPr/>
      <dgm:t>
        <a:bodyPr/>
        <a:lstStyle/>
        <a:p>
          <a:endParaRPr lang="en-GB"/>
        </a:p>
      </dgm:t>
    </dgm:pt>
    <dgm:pt modelId="{F265CC06-E96C-45DE-BD6B-BCAC814054A2}" type="sibTrans" cxnId="{3B8DF989-9380-47DE-B3E1-A1291B4F8FC8}">
      <dgm:prSet/>
      <dgm:spPr/>
      <dgm:t>
        <a:bodyPr/>
        <a:lstStyle/>
        <a:p>
          <a:endParaRPr lang="en-GB"/>
        </a:p>
      </dgm:t>
    </dgm:pt>
    <dgm:pt modelId="{87E455AF-C003-4ED8-9488-24E06ECF32E0}">
      <dgm:prSet phldrT="[Text]"/>
      <dgm:spPr/>
      <dgm:t>
        <a:bodyPr/>
        <a:lstStyle/>
        <a:p>
          <a:pPr>
            <a:buFont typeface="+mj-lt"/>
            <a:buNone/>
          </a:pPr>
          <a:r>
            <a:rPr lang="en-GB" dirty="0"/>
            <a:t>7</a:t>
          </a:r>
        </a:p>
      </dgm:t>
    </dgm:pt>
    <dgm:pt modelId="{3C410031-96D3-4825-9519-7A1C251C5793}" type="parTrans" cxnId="{3C88C986-905F-41EB-830E-B1C966CDCE3E}">
      <dgm:prSet/>
      <dgm:spPr/>
      <dgm:t>
        <a:bodyPr/>
        <a:lstStyle/>
        <a:p>
          <a:endParaRPr lang="en-GB"/>
        </a:p>
      </dgm:t>
    </dgm:pt>
    <dgm:pt modelId="{1FE58578-5F3A-4659-9317-96A9C4ACE4D6}" type="sibTrans" cxnId="{3C88C986-905F-41EB-830E-B1C966CDCE3E}">
      <dgm:prSet/>
      <dgm:spPr/>
      <dgm:t>
        <a:bodyPr/>
        <a:lstStyle/>
        <a:p>
          <a:endParaRPr lang="en-GB"/>
        </a:p>
      </dgm:t>
    </dgm:pt>
    <dgm:pt modelId="{32729330-0B31-44AC-AB77-5F4B506ED080}" type="pres">
      <dgm:prSet presAssocID="{B0E574A2-73C0-4F8B-8BDA-6DE0DE7886DD}" presName="Name0" presStyleCnt="0">
        <dgm:presLayoutVars>
          <dgm:dir/>
          <dgm:animLvl val="lvl"/>
          <dgm:resizeHandles val="exact"/>
        </dgm:presLayoutVars>
      </dgm:prSet>
      <dgm:spPr/>
    </dgm:pt>
    <dgm:pt modelId="{E5AE1DCB-E72A-4711-9AC3-67FE46769650}" type="pres">
      <dgm:prSet presAssocID="{82864821-766F-44F3-91D9-16F795EF251D}" presName="linNode" presStyleCnt="0"/>
      <dgm:spPr/>
    </dgm:pt>
    <dgm:pt modelId="{13A1E027-9F6D-408A-AE4F-CC54036D5C44}" type="pres">
      <dgm:prSet presAssocID="{82864821-766F-44F3-91D9-16F795EF251D}" presName="parentText" presStyleLbl="node1" presStyleIdx="0" presStyleCnt="7" custScaleX="18320">
        <dgm:presLayoutVars>
          <dgm:chMax val="1"/>
          <dgm:bulletEnabled val="1"/>
        </dgm:presLayoutVars>
      </dgm:prSet>
      <dgm:spPr/>
    </dgm:pt>
    <dgm:pt modelId="{14E898DF-2707-4961-BB28-3834F5F66F40}" type="pres">
      <dgm:prSet presAssocID="{82864821-766F-44F3-91D9-16F795EF251D}" presName="descendantText" presStyleLbl="alignAccFollowNode1" presStyleIdx="0" presStyleCnt="7">
        <dgm:presLayoutVars>
          <dgm:bulletEnabled val="1"/>
        </dgm:presLayoutVars>
      </dgm:prSet>
      <dgm:spPr/>
    </dgm:pt>
    <dgm:pt modelId="{96930CAA-6C69-4A43-98D1-DFB6BF904C60}" type="pres">
      <dgm:prSet presAssocID="{D37D0A08-5795-4EA5-8055-BB61AFE30102}" presName="sp" presStyleCnt="0"/>
      <dgm:spPr/>
    </dgm:pt>
    <dgm:pt modelId="{A47165D3-D106-4DFC-A572-2FE42CE1D07C}" type="pres">
      <dgm:prSet presAssocID="{C64BC93F-DA3D-4B07-BED0-289C9B46CB50}" presName="linNode" presStyleCnt="0"/>
      <dgm:spPr/>
    </dgm:pt>
    <dgm:pt modelId="{A6AA8DD2-A354-4E31-A7C4-78BB8B2BC15D}" type="pres">
      <dgm:prSet presAssocID="{C64BC93F-DA3D-4B07-BED0-289C9B46CB50}" presName="parentText" presStyleLbl="node1" presStyleIdx="1" presStyleCnt="7" custScaleX="18320">
        <dgm:presLayoutVars>
          <dgm:chMax val="1"/>
          <dgm:bulletEnabled val="1"/>
        </dgm:presLayoutVars>
      </dgm:prSet>
      <dgm:spPr/>
    </dgm:pt>
    <dgm:pt modelId="{4F1FA0D0-7960-4A9E-BD5C-72B86102BC41}" type="pres">
      <dgm:prSet presAssocID="{C64BC93F-DA3D-4B07-BED0-289C9B46CB50}" presName="descendantText" presStyleLbl="alignAccFollowNode1" presStyleIdx="1" presStyleCnt="7">
        <dgm:presLayoutVars>
          <dgm:bulletEnabled val="1"/>
        </dgm:presLayoutVars>
      </dgm:prSet>
      <dgm:spPr/>
    </dgm:pt>
    <dgm:pt modelId="{85E1440E-115B-4191-B03F-DA19A48378E5}" type="pres">
      <dgm:prSet presAssocID="{F53C100D-2010-4993-8B6C-CD88BCE479D7}" presName="sp" presStyleCnt="0"/>
      <dgm:spPr/>
    </dgm:pt>
    <dgm:pt modelId="{17D84162-6178-4786-916C-8E05DCEE8DB4}" type="pres">
      <dgm:prSet presAssocID="{F4E75416-A397-4FBA-8113-B4F5AF13058B}" presName="linNode" presStyleCnt="0"/>
      <dgm:spPr/>
    </dgm:pt>
    <dgm:pt modelId="{F53FC5CA-13E9-4BFA-A859-DBD1612EBE7E}" type="pres">
      <dgm:prSet presAssocID="{F4E75416-A397-4FBA-8113-B4F5AF13058B}" presName="parentText" presStyleLbl="node1" presStyleIdx="2" presStyleCnt="7" custScaleX="18320">
        <dgm:presLayoutVars>
          <dgm:chMax val="1"/>
          <dgm:bulletEnabled val="1"/>
        </dgm:presLayoutVars>
      </dgm:prSet>
      <dgm:spPr/>
    </dgm:pt>
    <dgm:pt modelId="{AFFC0A40-3ACB-4AC8-A6A3-2CB1E5A33359}" type="pres">
      <dgm:prSet presAssocID="{F4E75416-A397-4FBA-8113-B4F5AF13058B}" presName="descendantText" presStyleLbl="alignAccFollowNode1" presStyleIdx="2" presStyleCnt="7">
        <dgm:presLayoutVars>
          <dgm:bulletEnabled val="1"/>
        </dgm:presLayoutVars>
      </dgm:prSet>
      <dgm:spPr/>
    </dgm:pt>
    <dgm:pt modelId="{72AD3C58-7369-4423-99A3-30E764CF5156}" type="pres">
      <dgm:prSet presAssocID="{7907F65B-7DFD-4BF3-874D-9020E49C3C46}" presName="sp" presStyleCnt="0"/>
      <dgm:spPr/>
    </dgm:pt>
    <dgm:pt modelId="{23FE53EB-EF3B-44E9-BCEB-63C2828E8886}" type="pres">
      <dgm:prSet presAssocID="{12DBE3E5-5901-4B38-9A51-118D2812DC92}" presName="linNode" presStyleCnt="0"/>
      <dgm:spPr/>
    </dgm:pt>
    <dgm:pt modelId="{7180A381-1226-4D50-A899-5158F808E53B}" type="pres">
      <dgm:prSet presAssocID="{12DBE3E5-5901-4B38-9A51-118D2812DC92}" presName="parentText" presStyleLbl="node1" presStyleIdx="3" presStyleCnt="7" custScaleX="18320">
        <dgm:presLayoutVars>
          <dgm:chMax val="1"/>
          <dgm:bulletEnabled val="1"/>
        </dgm:presLayoutVars>
      </dgm:prSet>
      <dgm:spPr/>
    </dgm:pt>
    <dgm:pt modelId="{358F252F-8D93-4272-9D75-1A93F26256C6}" type="pres">
      <dgm:prSet presAssocID="{12DBE3E5-5901-4B38-9A51-118D2812DC92}" presName="descendantText" presStyleLbl="alignAccFollowNode1" presStyleIdx="3" presStyleCnt="7">
        <dgm:presLayoutVars>
          <dgm:bulletEnabled val="1"/>
        </dgm:presLayoutVars>
      </dgm:prSet>
      <dgm:spPr/>
    </dgm:pt>
    <dgm:pt modelId="{F6697DED-C95F-48CA-8659-9A602584E067}" type="pres">
      <dgm:prSet presAssocID="{02ADBB5E-D88F-4997-AAC6-5C4A09AE6911}" presName="sp" presStyleCnt="0"/>
      <dgm:spPr/>
    </dgm:pt>
    <dgm:pt modelId="{2722B65C-221B-40FC-A8C7-466E60EFC390}" type="pres">
      <dgm:prSet presAssocID="{92A1AD93-6091-4155-9A72-905BA747AEB4}" presName="linNode" presStyleCnt="0"/>
      <dgm:spPr/>
    </dgm:pt>
    <dgm:pt modelId="{9E33668D-E665-4CB4-94E9-ACCB63F5C57D}" type="pres">
      <dgm:prSet presAssocID="{92A1AD93-6091-4155-9A72-905BA747AEB4}" presName="parentText" presStyleLbl="node1" presStyleIdx="4" presStyleCnt="7" custScaleX="18320">
        <dgm:presLayoutVars>
          <dgm:chMax val="1"/>
          <dgm:bulletEnabled val="1"/>
        </dgm:presLayoutVars>
      </dgm:prSet>
      <dgm:spPr/>
    </dgm:pt>
    <dgm:pt modelId="{EDAA9E35-F8F9-4160-855F-A73A21BFFF07}" type="pres">
      <dgm:prSet presAssocID="{92A1AD93-6091-4155-9A72-905BA747AEB4}" presName="descendantText" presStyleLbl="alignAccFollowNode1" presStyleIdx="4" presStyleCnt="7">
        <dgm:presLayoutVars>
          <dgm:bulletEnabled val="1"/>
        </dgm:presLayoutVars>
      </dgm:prSet>
      <dgm:spPr/>
    </dgm:pt>
    <dgm:pt modelId="{EDEF4D95-92A4-448D-9EBE-F0298CC5A99B}" type="pres">
      <dgm:prSet presAssocID="{7D37D0B9-4DBD-4964-AA53-F0DEA79104D2}" presName="sp" presStyleCnt="0"/>
      <dgm:spPr/>
    </dgm:pt>
    <dgm:pt modelId="{99D9EDCE-5716-41C3-A7D3-1C499775A0D8}" type="pres">
      <dgm:prSet presAssocID="{9F8C5E8D-4748-4B70-998E-C59D9E493302}" presName="linNode" presStyleCnt="0"/>
      <dgm:spPr/>
    </dgm:pt>
    <dgm:pt modelId="{0E679FEA-C4DB-41CD-95FC-94FA5A1C1DBD}" type="pres">
      <dgm:prSet presAssocID="{9F8C5E8D-4748-4B70-998E-C59D9E493302}" presName="parentText" presStyleLbl="node1" presStyleIdx="5" presStyleCnt="7" custScaleX="18320">
        <dgm:presLayoutVars>
          <dgm:chMax val="1"/>
          <dgm:bulletEnabled val="1"/>
        </dgm:presLayoutVars>
      </dgm:prSet>
      <dgm:spPr/>
    </dgm:pt>
    <dgm:pt modelId="{8AACF507-738F-4DEE-B8F7-46CD2A81D97D}" type="pres">
      <dgm:prSet presAssocID="{9F8C5E8D-4748-4B70-998E-C59D9E493302}" presName="descendantText" presStyleLbl="alignAccFollowNode1" presStyleIdx="5" presStyleCnt="7">
        <dgm:presLayoutVars>
          <dgm:bulletEnabled val="1"/>
        </dgm:presLayoutVars>
      </dgm:prSet>
      <dgm:spPr/>
    </dgm:pt>
    <dgm:pt modelId="{5FC3BEEA-19C6-4E44-9CE5-587968EB1681}" type="pres">
      <dgm:prSet presAssocID="{7F298B53-10AA-41B0-A616-43C7B7D87C0B}" presName="sp" presStyleCnt="0"/>
      <dgm:spPr/>
    </dgm:pt>
    <dgm:pt modelId="{11FC1021-9BF7-469B-8BC1-B81CC444D719}" type="pres">
      <dgm:prSet presAssocID="{87E455AF-C003-4ED8-9488-24E06ECF32E0}" presName="linNode" presStyleCnt="0"/>
      <dgm:spPr/>
    </dgm:pt>
    <dgm:pt modelId="{73F1E1B4-8364-409A-86F5-82858AFAB5D9}" type="pres">
      <dgm:prSet presAssocID="{87E455AF-C003-4ED8-9488-24E06ECF32E0}" presName="parentText" presStyleLbl="node1" presStyleIdx="6" presStyleCnt="7" custScaleX="18320">
        <dgm:presLayoutVars>
          <dgm:chMax val="1"/>
          <dgm:bulletEnabled val="1"/>
        </dgm:presLayoutVars>
      </dgm:prSet>
      <dgm:spPr/>
    </dgm:pt>
    <dgm:pt modelId="{5EE308EF-6E92-4103-BC70-13AB687257FB}" type="pres">
      <dgm:prSet presAssocID="{87E455AF-C003-4ED8-9488-24E06ECF32E0}" presName="descendantText" presStyleLbl="alignAccFollowNode1" presStyleIdx="6" presStyleCnt="7">
        <dgm:presLayoutVars>
          <dgm:bulletEnabled val="1"/>
        </dgm:presLayoutVars>
      </dgm:prSet>
      <dgm:spPr/>
    </dgm:pt>
  </dgm:ptLst>
  <dgm:cxnLst>
    <dgm:cxn modelId="{80900C04-1804-4E84-9552-377B330DD157}" srcId="{B0E574A2-73C0-4F8B-8BDA-6DE0DE7886DD}" destId="{F4E75416-A397-4FBA-8113-B4F5AF13058B}" srcOrd="2" destOrd="0" parTransId="{4C70434A-BA47-4E7A-98D8-5FE8276ACE08}" sibTransId="{7907F65B-7DFD-4BF3-874D-9020E49C3C46}"/>
    <dgm:cxn modelId="{791B8507-68DE-4BCB-85AD-BF3A0C3D44E9}" type="presOf" srcId="{75C8B44C-F48E-4DBB-B0B0-E61661D4827E}" destId="{AFFC0A40-3ACB-4AC8-A6A3-2CB1E5A33359}" srcOrd="0" destOrd="0" presId="urn:microsoft.com/office/officeart/2005/8/layout/vList5"/>
    <dgm:cxn modelId="{D9D7580F-91D9-4A81-A5E0-83BF0EDD652A}" type="presOf" srcId="{25F8C3A3-EF9F-4F28-BDF2-047E9B2A88F3}" destId="{5EE308EF-6E92-4103-BC70-13AB687257FB}" srcOrd="0" destOrd="0" presId="urn:microsoft.com/office/officeart/2005/8/layout/vList5"/>
    <dgm:cxn modelId="{E66D041A-7785-48E4-A790-8E25550639B3}" type="presOf" srcId="{B06FDA00-F641-4617-80BC-659119597615}" destId="{8AACF507-738F-4DEE-B8F7-46CD2A81D97D}" srcOrd="0" destOrd="0" presId="urn:microsoft.com/office/officeart/2005/8/layout/vList5"/>
    <dgm:cxn modelId="{2EF79C33-AE2D-4C35-A914-014DC77074D6}" type="presOf" srcId="{53C2AC81-5E09-40A7-8D2B-2983AB7EB4A7}" destId="{4F1FA0D0-7960-4A9E-BD5C-72B86102BC41}" srcOrd="0" destOrd="0" presId="urn:microsoft.com/office/officeart/2005/8/layout/vList5"/>
    <dgm:cxn modelId="{910D1D3C-4DB8-49DD-A48E-7F36FF04518B}" srcId="{B0E574A2-73C0-4F8B-8BDA-6DE0DE7886DD}" destId="{C64BC93F-DA3D-4B07-BED0-289C9B46CB50}" srcOrd="1" destOrd="0" parTransId="{DEAD7ACA-D1BA-4357-A4A7-D129A116DFBA}" sibTransId="{F53C100D-2010-4993-8B6C-CD88BCE479D7}"/>
    <dgm:cxn modelId="{C81E793C-5B8F-4EB5-AE7E-77EF0061DC61}" type="presOf" srcId="{9F8C5E8D-4748-4B70-998E-C59D9E493302}" destId="{0E679FEA-C4DB-41CD-95FC-94FA5A1C1DBD}" srcOrd="0" destOrd="0" presId="urn:microsoft.com/office/officeart/2005/8/layout/vList5"/>
    <dgm:cxn modelId="{5B3AAE63-2388-436A-AB31-08391505AAF0}" srcId="{C64BC93F-DA3D-4B07-BED0-289C9B46CB50}" destId="{53C2AC81-5E09-40A7-8D2B-2983AB7EB4A7}" srcOrd="0" destOrd="0" parTransId="{7D5CD755-79FC-41FA-8A24-7393B4744161}" sibTransId="{A842D898-7245-48CD-BB9F-178A453BC5CC}"/>
    <dgm:cxn modelId="{BF591345-BC8D-4E1B-A1D5-46B5DDD00DDD}" srcId="{F4E75416-A397-4FBA-8113-B4F5AF13058B}" destId="{75C8B44C-F48E-4DBB-B0B0-E61661D4827E}" srcOrd="0" destOrd="0" parTransId="{2B9E66BC-3610-4901-A98B-9FFFF4E1DB2D}" sibTransId="{90124CEE-3EFE-4664-8A5D-CB67CD9354B5}"/>
    <dgm:cxn modelId="{C6D70747-948A-445A-BFDC-6EBA58787C0D}" type="presOf" srcId="{EACA77C6-6DFD-41CF-A1EF-286B7C2FA65A}" destId="{358F252F-8D93-4272-9D75-1A93F26256C6}" srcOrd="0" destOrd="0" presId="urn:microsoft.com/office/officeart/2005/8/layout/vList5"/>
    <dgm:cxn modelId="{E1AA7D6C-9A54-483B-B376-1738A4D59D9C}" type="presOf" srcId="{A7F858F4-5590-4A6E-BFD0-4D5F766E4CD2}" destId="{14E898DF-2707-4961-BB28-3834F5F66F40}" srcOrd="0" destOrd="0" presId="urn:microsoft.com/office/officeart/2005/8/layout/vList5"/>
    <dgm:cxn modelId="{290F884C-9BEF-4360-A7A5-AD0B47679990}" srcId="{B0E574A2-73C0-4F8B-8BDA-6DE0DE7886DD}" destId="{92A1AD93-6091-4155-9A72-905BA747AEB4}" srcOrd="4" destOrd="0" parTransId="{AA65127E-BFFA-47F2-9FFB-3A16034D1C17}" sibTransId="{7D37D0B9-4DBD-4964-AA53-F0DEA79104D2}"/>
    <dgm:cxn modelId="{7F0E5080-A372-4AB9-AE8F-616BD4355886}" type="presOf" srcId="{87E455AF-C003-4ED8-9488-24E06ECF32E0}" destId="{73F1E1B4-8364-409A-86F5-82858AFAB5D9}" srcOrd="0" destOrd="0" presId="urn:microsoft.com/office/officeart/2005/8/layout/vList5"/>
    <dgm:cxn modelId="{F5AF4A86-90B1-4DC5-B041-2B11E3A8719F}" type="presOf" srcId="{12DBE3E5-5901-4B38-9A51-118D2812DC92}" destId="{7180A381-1226-4D50-A899-5158F808E53B}" srcOrd="0" destOrd="0" presId="urn:microsoft.com/office/officeart/2005/8/layout/vList5"/>
    <dgm:cxn modelId="{3C88C986-905F-41EB-830E-B1C966CDCE3E}" srcId="{B0E574A2-73C0-4F8B-8BDA-6DE0DE7886DD}" destId="{87E455AF-C003-4ED8-9488-24E06ECF32E0}" srcOrd="6" destOrd="0" parTransId="{3C410031-96D3-4825-9519-7A1C251C5793}" sibTransId="{1FE58578-5F3A-4659-9317-96A9C4ACE4D6}"/>
    <dgm:cxn modelId="{2881F486-F63E-4E0A-9222-118F827E4C9B}" type="presOf" srcId="{92A1AD93-6091-4155-9A72-905BA747AEB4}" destId="{9E33668D-E665-4CB4-94E9-ACCB63F5C57D}" srcOrd="0" destOrd="0" presId="urn:microsoft.com/office/officeart/2005/8/layout/vList5"/>
    <dgm:cxn modelId="{76E49C87-EC2B-45F2-A2A3-112288499B98}" srcId="{B0E574A2-73C0-4F8B-8BDA-6DE0DE7886DD}" destId="{9F8C5E8D-4748-4B70-998E-C59D9E493302}" srcOrd="5" destOrd="0" parTransId="{7C179449-BB90-477B-8D96-B430A6457A74}" sibTransId="{7F298B53-10AA-41B0-A616-43C7B7D87C0B}"/>
    <dgm:cxn modelId="{3B8DF989-9380-47DE-B3E1-A1291B4F8FC8}" srcId="{9F8C5E8D-4748-4B70-998E-C59D9E493302}" destId="{B06FDA00-F641-4617-80BC-659119597615}" srcOrd="0" destOrd="0" parTransId="{F831BB4F-94F4-4798-AA31-5764A29AB45F}" sibTransId="{F265CC06-E96C-45DE-BD6B-BCAC814054A2}"/>
    <dgm:cxn modelId="{2F9A2392-D0B2-4397-9765-4E19C74D4EAA}" type="presOf" srcId="{82864821-766F-44F3-91D9-16F795EF251D}" destId="{13A1E027-9F6D-408A-AE4F-CC54036D5C44}" srcOrd="0" destOrd="0" presId="urn:microsoft.com/office/officeart/2005/8/layout/vList5"/>
    <dgm:cxn modelId="{382C7397-4A89-433E-B7FA-34764A6EBAC4}" srcId="{92A1AD93-6091-4155-9A72-905BA747AEB4}" destId="{645A1281-0AF4-4EE7-88CA-2BBE89A62FED}" srcOrd="0" destOrd="0" parTransId="{C640BB7B-08D9-4117-A83D-2F24336C41C7}" sibTransId="{26C4CB70-87F5-48DA-BD05-0E2907025A0C}"/>
    <dgm:cxn modelId="{F5EB84A1-D26C-4267-A1A1-0D261E7BB486}" type="presOf" srcId="{C64BC93F-DA3D-4B07-BED0-289C9B46CB50}" destId="{A6AA8DD2-A354-4E31-A7C4-78BB8B2BC15D}" srcOrd="0" destOrd="0" presId="urn:microsoft.com/office/officeart/2005/8/layout/vList5"/>
    <dgm:cxn modelId="{F61BCCAA-45BC-46DC-BCFF-EDCA66F511BD}" type="presOf" srcId="{B0E574A2-73C0-4F8B-8BDA-6DE0DE7886DD}" destId="{32729330-0B31-44AC-AB77-5F4B506ED080}" srcOrd="0" destOrd="0" presId="urn:microsoft.com/office/officeart/2005/8/layout/vList5"/>
    <dgm:cxn modelId="{B24459D7-02D9-491F-9E09-7085940C290C}" srcId="{B0E574A2-73C0-4F8B-8BDA-6DE0DE7886DD}" destId="{12DBE3E5-5901-4B38-9A51-118D2812DC92}" srcOrd="3" destOrd="0" parTransId="{48E0F0B0-1444-47D7-8B76-20CE7F778043}" sibTransId="{02ADBB5E-D88F-4997-AAC6-5C4A09AE6911}"/>
    <dgm:cxn modelId="{5664FADC-E39E-4D53-8B9F-6E308A7E1B27}" srcId="{12DBE3E5-5901-4B38-9A51-118D2812DC92}" destId="{EACA77C6-6DFD-41CF-A1EF-286B7C2FA65A}" srcOrd="0" destOrd="0" parTransId="{8EF73D14-36C4-48D8-8AD0-4D90174A390D}" sibTransId="{09BA1F6E-3839-4666-A549-ECB857BAF91F}"/>
    <dgm:cxn modelId="{2F8716E1-7D59-47AE-AB71-CC262D227B08}" srcId="{82864821-766F-44F3-91D9-16F795EF251D}" destId="{A7F858F4-5590-4A6E-BFD0-4D5F766E4CD2}" srcOrd="0" destOrd="0" parTransId="{943CBF19-2F63-4936-8E1B-DD0CE353D1BF}" sibTransId="{4F81A088-8C35-4135-84CD-4759BD311A0E}"/>
    <dgm:cxn modelId="{26025CE8-8A08-4ECE-996C-CD8AF41912A2}" srcId="{B0E574A2-73C0-4F8B-8BDA-6DE0DE7886DD}" destId="{82864821-766F-44F3-91D9-16F795EF251D}" srcOrd="0" destOrd="0" parTransId="{741BD4E3-0D9D-4248-AC79-0529FAD21E2E}" sibTransId="{D37D0A08-5795-4EA5-8055-BB61AFE30102}"/>
    <dgm:cxn modelId="{FBC8C5ED-31BD-46D9-9B7C-815B5193C2CB}" type="presOf" srcId="{F4E75416-A397-4FBA-8113-B4F5AF13058B}" destId="{F53FC5CA-13E9-4BFA-A859-DBD1612EBE7E}" srcOrd="0" destOrd="0" presId="urn:microsoft.com/office/officeart/2005/8/layout/vList5"/>
    <dgm:cxn modelId="{7D3416F7-A437-435A-8340-22A7D732EF9A}" type="presOf" srcId="{645A1281-0AF4-4EE7-88CA-2BBE89A62FED}" destId="{EDAA9E35-F8F9-4160-855F-A73A21BFFF07}" srcOrd="0" destOrd="0" presId="urn:microsoft.com/office/officeart/2005/8/layout/vList5"/>
    <dgm:cxn modelId="{C0A289FA-9181-4488-8DD4-A3DC438DF414}" srcId="{87E455AF-C003-4ED8-9488-24E06ECF32E0}" destId="{25F8C3A3-EF9F-4F28-BDF2-047E9B2A88F3}" srcOrd="0" destOrd="0" parTransId="{B946C61A-D895-4CA1-B7D0-02F25B9CC561}" sibTransId="{77D99ECE-C218-4B9D-80F3-F4C6A3FD6306}"/>
    <dgm:cxn modelId="{29901613-AFE9-4FCB-B616-B7215F0DC099}" type="presParOf" srcId="{32729330-0B31-44AC-AB77-5F4B506ED080}" destId="{E5AE1DCB-E72A-4711-9AC3-67FE46769650}" srcOrd="0" destOrd="0" presId="urn:microsoft.com/office/officeart/2005/8/layout/vList5"/>
    <dgm:cxn modelId="{4F6A3C37-33DE-44A9-BF47-BE3BB9BA7AD1}" type="presParOf" srcId="{E5AE1DCB-E72A-4711-9AC3-67FE46769650}" destId="{13A1E027-9F6D-408A-AE4F-CC54036D5C44}" srcOrd="0" destOrd="0" presId="urn:microsoft.com/office/officeart/2005/8/layout/vList5"/>
    <dgm:cxn modelId="{260C67EE-DD82-4E4B-9FB8-B659C9C767CA}" type="presParOf" srcId="{E5AE1DCB-E72A-4711-9AC3-67FE46769650}" destId="{14E898DF-2707-4961-BB28-3834F5F66F40}" srcOrd="1" destOrd="0" presId="urn:microsoft.com/office/officeart/2005/8/layout/vList5"/>
    <dgm:cxn modelId="{DEB3A417-B820-4C7D-8262-225BAD90A90F}" type="presParOf" srcId="{32729330-0B31-44AC-AB77-5F4B506ED080}" destId="{96930CAA-6C69-4A43-98D1-DFB6BF904C60}" srcOrd="1" destOrd="0" presId="urn:microsoft.com/office/officeart/2005/8/layout/vList5"/>
    <dgm:cxn modelId="{ACAF0886-F817-4A36-8037-17DF7A56A811}" type="presParOf" srcId="{32729330-0B31-44AC-AB77-5F4B506ED080}" destId="{A47165D3-D106-4DFC-A572-2FE42CE1D07C}" srcOrd="2" destOrd="0" presId="urn:microsoft.com/office/officeart/2005/8/layout/vList5"/>
    <dgm:cxn modelId="{238C47A4-046B-4D25-B480-27D23D51DC8D}" type="presParOf" srcId="{A47165D3-D106-4DFC-A572-2FE42CE1D07C}" destId="{A6AA8DD2-A354-4E31-A7C4-78BB8B2BC15D}" srcOrd="0" destOrd="0" presId="urn:microsoft.com/office/officeart/2005/8/layout/vList5"/>
    <dgm:cxn modelId="{CC0445EE-D352-4469-AB8C-F1087378C9ED}" type="presParOf" srcId="{A47165D3-D106-4DFC-A572-2FE42CE1D07C}" destId="{4F1FA0D0-7960-4A9E-BD5C-72B86102BC41}" srcOrd="1" destOrd="0" presId="urn:microsoft.com/office/officeart/2005/8/layout/vList5"/>
    <dgm:cxn modelId="{3D91D29A-F3AE-4674-807E-9B184638F349}" type="presParOf" srcId="{32729330-0B31-44AC-AB77-5F4B506ED080}" destId="{85E1440E-115B-4191-B03F-DA19A48378E5}" srcOrd="3" destOrd="0" presId="urn:microsoft.com/office/officeart/2005/8/layout/vList5"/>
    <dgm:cxn modelId="{AE1D9D58-4190-4752-8F7C-9C5770355402}" type="presParOf" srcId="{32729330-0B31-44AC-AB77-5F4B506ED080}" destId="{17D84162-6178-4786-916C-8E05DCEE8DB4}" srcOrd="4" destOrd="0" presId="urn:microsoft.com/office/officeart/2005/8/layout/vList5"/>
    <dgm:cxn modelId="{351B5E5B-150D-4166-A01A-F773862D6BFD}" type="presParOf" srcId="{17D84162-6178-4786-916C-8E05DCEE8DB4}" destId="{F53FC5CA-13E9-4BFA-A859-DBD1612EBE7E}" srcOrd="0" destOrd="0" presId="urn:microsoft.com/office/officeart/2005/8/layout/vList5"/>
    <dgm:cxn modelId="{39C24737-CB83-47BF-86A2-3B6F47079441}" type="presParOf" srcId="{17D84162-6178-4786-916C-8E05DCEE8DB4}" destId="{AFFC0A40-3ACB-4AC8-A6A3-2CB1E5A33359}" srcOrd="1" destOrd="0" presId="urn:microsoft.com/office/officeart/2005/8/layout/vList5"/>
    <dgm:cxn modelId="{0ED33676-6B8A-4FEE-BB7E-0AED5727C302}" type="presParOf" srcId="{32729330-0B31-44AC-AB77-5F4B506ED080}" destId="{72AD3C58-7369-4423-99A3-30E764CF5156}" srcOrd="5" destOrd="0" presId="urn:microsoft.com/office/officeart/2005/8/layout/vList5"/>
    <dgm:cxn modelId="{44D89FAC-10ED-4F9A-BD09-2F9B26F7EADF}" type="presParOf" srcId="{32729330-0B31-44AC-AB77-5F4B506ED080}" destId="{23FE53EB-EF3B-44E9-BCEB-63C2828E8886}" srcOrd="6" destOrd="0" presId="urn:microsoft.com/office/officeart/2005/8/layout/vList5"/>
    <dgm:cxn modelId="{B50829E5-82E6-4D1F-B3F4-6542CF6DA4C7}" type="presParOf" srcId="{23FE53EB-EF3B-44E9-BCEB-63C2828E8886}" destId="{7180A381-1226-4D50-A899-5158F808E53B}" srcOrd="0" destOrd="0" presId="urn:microsoft.com/office/officeart/2005/8/layout/vList5"/>
    <dgm:cxn modelId="{78A11982-AA9A-4D83-A9A3-7056CC233919}" type="presParOf" srcId="{23FE53EB-EF3B-44E9-BCEB-63C2828E8886}" destId="{358F252F-8D93-4272-9D75-1A93F26256C6}" srcOrd="1" destOrd="0" presId="urn:microsoft.com/office/officeart/2005/8/layout/vList5"/>
    <dgm:cxn modelId="{36149508-7720-477A-B3C2-F45A4E52D89B}" type="presParOf" srcId="{32729330-0B31-44AC-AB77-5F4B506ED080}" destId="{F6697DED-C95F-48CA-8659-9A602584E067}" srcOrd="7" destOrd="0" presId="urn:microsoft.com/office/officeart/2005/8/layout/vList5"/>
    <dgm:cxn modelId="{A97CC3E2-25EB-4A01-BA4C-51D6FE71776F}" type="presParOf" srcId="{32729330-0B31-44AC-AB77-5F4B506ED080}" destId="{2722B65C-221B-40FC-A8C7-466E60EFC390}" srcOrd="8" destOrd="0" presId="urn:microsoft.com/office/officeart/2005/8/layout/vList5"/>
    <dgm:cxn modelId="{56B8E83E-912E-4685-9955-6FF121FE9593}" type="presParOf" srcId="{2722B65C-221B-40FC-A8C7-466E60EFC390}" destId="{9E33668D-E665-4CB4-94E9-ACCB63F5C57D}" srcOrd="0" destOrd="0" presId="urn:microsoft.com/office/officeart/2005/8/layout/vList5"/>
    <dgm:cxn modelId="{CE26CE5E-15D0-4D5C-B9E0-41D75371CC0D}" type="presParOf" srcId="{2722B65C-221B-40FC-A8C7-466E60EFC390}" destId="{EDAA9E35-F8F9-4160-855F-A73A21BFFF07}" srcOrd="1" destOrd="0" presId="urn:microsoft.com/office/officeart/2005/8/layout/vList5"/>
    <dgm:cxn modelId="{9A5536D1-5B61-488A-9A47-3645CBB1AA53}" type="presParOf" srcId="{32729330-0B31-44AC-AB77-5F4B506ED080}" destId="{EDEF4D95-92A4-448D-9EBE-F0298CC5A99B}" srcOrd="9" destOrd="0" presId="urn:microsoft.com/office/officeart/2005/8/layout/vList5"/>
    <dgm:cxn modelId="{A62686E3-A2B2-48EF-9154-4A440D0FEB56}" type="presParOf" srcId="{32729330-0B31-44AC-AB77-5F4B506ED080}" destId="{99D9EDCE-5716-41C3-A7D3-1C499775A0D8}" srcOrd="10" destOrd="0" presId="urn:microsoft.com/office/officeart/2005/8/layout/vList5"/>
    <dgm:cxn modelId="{E368BC07-F775-4F0C-B586-43C9BEEB8ECB}" type="presParOf" srcId="{99D9EDCE-5716-41C3-A7D3-1C499775A0D8}" destId="{0E679FEA-C4DB-41CD-95FC-94FA5A1C1DBD}" srcOrd="0" destOrd="0" presId="urn:microsoft.com/office/officeart/2005/8/layout/vList5"/>
    <dgm:cxn modelId="{824B32F8-C9D5-4A0E-A873-CF4FB1CA5E43}" type="presParOf" srcId="{99D9EDCE-5716-41C3-A7D3-1C499775A0D8}" destId="{8AACF507-738F-4DEE-B8F7-46CD2A81D97D}" srcOrd="1" destOrd="0" presId="urn:microsoft.com/office/officeart/2005/8/layout/vList5"/>
    <dgm:cxn modelId="{11F5973C-E789-4642-9F0C-4FEFA3DE738B}" type="presParOf" srcId="{32729330-0B31-44AC-AB77-5F4B506ED080}" destId="{5FC3BEEA-19C6-4E44-9CE5-587968EB1681}" srcOrd="11" destOrd="0" presId="urn:microsoft.com/office/officeart/2005/8/layout/vList5"/>
    <dgm:cxn modelId="{E49AFBBB-A382-4CDA-9805-370D1FB129E8}" type="presParOf" srcId="{32729330-0B31-44AC-AB77-5F4B506ED080}" destId="{11FC1021-9BF7-469B-8BC1-B81CC444D719}" srcOrd="12" destOrd="0" presId="urn:microsoft.com/office/officeart/2005/8/layout/vList5"/>
    <dgm:cxn modelId="{B469EE2F-2463-471F-ACFB-75DAE44A1498}" type="presParOf" srcId="{11FC1021-9BF7-469B-8BC1-B81CC444D719}" destId="{73F1E1B4-8364-409A-86F5-82858AFAB5D9}" srcOrd="0" destOrd="0" presId="urn:microsoft.com/office/officeart/2005/8/layout/vList5"/>
    <dgm:cxn modelId="{CAB6171F-A8FE-48FB-801B-BB74FFC95EFB}" type="presParOf" srcId="{11FC1021-9BF7-469B-8BC1-B81CC444D719}" destId="{5EE308EF-6E92-4103-BC70-13AB687257F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87C481-1459-4416-A65A-2A3109A63461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9E205C-2BDF-446B-9930-A3ECD56A343D}">
      <dgm:prSet/>
      <dgm:spPr/>
      <dgm:t>
        <a:bodyPr/>
        <a:lstStyle/>
        <a:p>
          <a:r>
            <a:rPr lang="en-GB"/>
            <a:t>Quantitative study</a:t>
          </a:r>
          <a:endParaRPr lang="en-US"/>
        </a:p>
      </dgm:t>
    </dgm:pt>
    <dgm:pt modelId="{101F049E-3954-4919-88EE-6976ED4E1A61}" type="parTrans" cxnId="{0334B377-AA8C-4135-8FBC-1DD7B7CB7D69}">
      <dgm:prSet/>
      <dgm:spPr/>
      <dgm:t>
        <a:bodyPr/>
        <a:lstStyle/>
        <a:p>
          <a:endParaRPr lang="en-US"/>
        </a:p>
      </dgm:t>
    </dgm:pt>
    <dgm:pt modelId="{A2396653-82E4-4241-92EB-FAFCC71627A8}" type="sibTrans" cxnId="{0334B377-AA8C-4135-8FBC-1DD7B7CB7D69}">
      <dgm:prSet/>
      <dgm:spPr/>
      <dgm:t>
        <a:bodyPr/>
        <a:lstStyle/>
        <a:p>
          <a:endParaRPr lang="en-US"/>
        </a:p>
      </dgm:t>
    </dgm:pt>
    <dgm:pt modelId="{3A327333-7DF9-4E69-BC62-AE256B325948}">
      <dgm:prSet/>
      <dgm:spPr/>
      <dgm:t>
        <a:bodyPr/>
        <a:lstStyle/>
        <a:p>
          <a:r>
            <a:rPr lang="en-GB"/>
            <a:t>Unrelated design</a:t>
          </a:r>
          <a:endParaRPr lang="en-US"/>
        </a:p>
      </dgm:t>
    </dgm:pt>
    <dgm:pt modelId="{BF0452B6-0381-4411-8F8F-A1B07D148C66}" type="parTrans" cxnId="{934A9B27-03D2-4825-A815-E484502CD764}">
      <dgm:prSet/>
      <dgm:spPr/>
      <dgm:t>
        <a:bodyPr/>
        <a:lstStyle/>
        <a:p>
          <a:endParaRPr lang="en-US"/>
        </a:p>
      </dgm:t>
    </dgm:pt>
    <dgm:pt modelId="{F07B5E37-0B1B-45CF-ADEF-6E7B08F27563}" type="sibTrans" cxnId="{934A9B27-03D2-4825-A815-E484502CD764}">
      <dgm:prSet/>
      <dgm:spPr/>
      <dgm:t>
        <a:bodyPr/>
        <a:lstStyle/>
        <a:p>
          <a:endParaRPr lang="en-US"/>
        </a:p>
      </dgm:t>
    </dgm:pt>
    <dgm:pt modelId="{35CCC42D-8724-4DD9-95AB-24296667C3BF}">
      <dgm:prSet/>
      <dgm:spPr/>
      <dgm:t>
        <a:bodyPr/>
        <a:lstStyle/>
        <a:p>
          <a:r>
            <a:rPr lang="en-GB"/>
            <a:t>224 participants: 123=CD, 101=UC</a:t>
          </a:r>
          <a:endParaRPr lang="en-US"/>
        </a:p>
      </dgm:t>
    </dgm:pt>
    <dgm:pt modelId="{269B732B-8A00-4C26-B4AA-EA83325437E2}" type="parTrans" cxnId="{A2C8DA7B-E790-48F7-A96B-9E7E6CB61661}">
      <dgm:prSet/>
      <dgm:spPr/>
      <dgm:t>
        <a:bodyPr/>
        <a:lstStyle/>
        <a:p>
          <a:endParaRPr lang="en-US"/>
        </a:p>
      </dgm:t>
    </dgm:pt>
    <dgm:pt modelId="{1866CD06-2BC5-449C-86FC-8C5F188C8E08}" type="sibTrans" cxnId="{A2C8DA7B-E790-48F7-A96B-9E7E6CB61661}">
      <dgm:prSet/>
      <dgm:spPr/>
      <dgm:t>
        <a:bodyPr/>
        <a:lstStyle/>
        <a:p>
          <a:endParaRPr lang="en-US"/>
        </a:p>
      </dgm:t>
    </dgm:pt>
    <dgm:pt modelId="{A81C9CA5-89E7-42D8-9BEB-C964ABF09663}">
      <dgm:prSet/>
      <dgm:spPr/>
      <dgm:t>
        <a:bodyPr/>
        <a:lstStyle/>
        <a:p>
          <a:r>
            <a:rPr lang="en-GB"/>
            <a:t>54.5% in relapse, 45.5% in remission</a:t>
          </a:r>
          <a:endParaRPr lang="en-US"/>
        </a:p>
      </dgm:t>
    </dgm:pt>
    <dgm:pt modelId="{883FC104-7687-422F-AC1A-D7BF92EABB64}" type="parTrans" cxnId="{D7472D58-7104-4225-B64F-FF115AFEC3F8}">
      <dgm:prSet/>
      <dgm:spPr/>
      <dgm:t>
        <a:bodyPr/>
        <a:lstStyle/>
        <a:p>
          <a:endParaRPr lang="en-US"/>
        </a:p>
      </dgm:t>
    </dgm:pt>
    <dgm:pt modelId="{BC3D5AF5-3DEB-4348-86D2-73D0DD19C701}" type="sibTrans" cxnId="{D7472D58-7104-4225-B64F-FF115AFEC3F8}">
      <dgm:prSet/>
      <dgm:spPr/>
      <dgm:t>
        <a:bodyPr/>
        <a:lstStyle/>
        <a:p>
          <a:endParaRPr lang="en-US"/>
        </a:p>
      </dgm:t>
    </dgm:pt>
    <dgm:pt modelId="{54ABFB68-666F-456C-BB2C-D6BD02406D3E}">
      <dgm:prSet/>
      <dgm:spPr/>
      <dgm:t>
        <a:bodyPr/>
        <a:lstStyle/>
        <a:p>
          <a:r>
            <a:rPr lang="en-GB"/>
            <a:t>43 males, 180 females</a:t>
          </a:r>
          <a:endParaRPr lang="en-US"/>
        </a:p>
      </dgm:t>
    </dgm:pt>
    <dgm:pt modelId="{F114EAF1-CF1D-41D1-8477-C4C6C54946A2}" type="parTrans" cxnId="{FE03A3A9-86FD-4CB4-98E3-01BF467BFC6C}">
      <dgm:prSet/>
      <dgm:spPr/>
      <dgm:t>
        <a:bodyPr/>
        <a:lstStyle/>
        <a:p>
          <a:endParaRPr lang="en-US"/>
        </a:p>
      </dgm:t>
    </dgm:pt>
    <dgm:pt modelId="{5972D967-A64A-4B62-B029-F1E40C548E3E}" type="sibTrans" cxnId="{FE03A3A9-86FD-4CB4-98E3-01BF467BFC6C}">
      <dgm:prSet/>
      <dgm:spPr/>
      <dgm:t>
        <a:bodyPr/>
        <a:lstStyle/>
        <a:p>
          <a:endParaRPr lang="en-US"/>
        </a:p>
      </dgm:t>
    </dgm:pt>
    <dgm:pt modelId="{275C0467-A9D5-4BD5-9BF0-C8C1B17B074C}">
      <dgm:prSet/>
      <dgm:spPr/>
      <dgm:t>
        <a:bodyPr/>
        <a:lstStyle/>
        <a:p>
          <a:r>
            <a:rPr lang="en-GB"/>
            <a:t>Recruited on health forum on social media platform </a:t>
          </a:r>
          <a:endParaRPr lang="en-US"/>
        </a:p>
      </dgm:t>
    </dgm:pt>
    <dgm:pt modelId="{C5B6A0DF-B005-4A1D-8730-D280224A334A}" type="parTrans" cxnId="{7147B6C8-E3BB-4D99-8DE2-2316EDC0F92B}">
      <dgm:prSet/>
      <dgm:spPr/>
      <dgm:t>
        <a:bodyPr/>
        <a:lstStyle/>
        <a:p>
          <a:endParaRPr lang="en-US"/>
        </a:p>
      </dgm:t>
    </dgm:pt>
    <dgm:pt modelId="{7C6E5E15-E8CA-41A3-AAE3-2EB09D61217D}" type="sibTrans" cxnId="{7147B6C8-E3BB-4D99-8DE2-2316EDC0F92B}">
      <dgm:prSet/>
      <dgm:spPr/>
      <dgm:t>
        <a:bodyPr/>
        <a:lstStyle/>
        <a:p>
          <a:endParaRPr lang="en-US"/>
        </a:p>
      </dgm:t>
    </dgm:pt>
    <dgm:pt modelId="{BBB59BB8-86B1-45DA-AD55-04EDBEE933EA}">
      <dgm:prSet/>
      <dgm:spPr/>
      <dgm:t>
        <a:bodyPr/>
        <a:lstStyle/>
        <a:p>
          <a:r>
            <a:rPr lang="en-GB"/>
            <a:t>QoL was measured as a combination of negative psychological functions:</a:t>
          </a:r>
          <a:endParaRPr lang="en-US"/>
        </a:p>
      </dgm:t>
    </dgm:pt>
    <dgm:pt modelId="{51306CB2-9ABD-4134-8E4A-7E4354C78939}" type="parTrans" cxnId="{45B8A25C-DDBD-4B56-A5F5-9C33E02F2044}">
      <dgm:prSet/>
      <dgm:spPr/>
      <dgm:t>
        <a:bodyPr/>
        <a:lstStyle/>
        <a:p>
          <a:endParaRPr lang="en-US"/>
        </a:p>
      </dgm:t>
    </dgm:pt>
    <dgm:pt modelId="{6F19B94D-8557-4348-AE0E-AAC5AA1B686B}" type="sibTrans" cxnId="{45B8A25C-DDBD-4B56-A5F5-9C33E02F2044}">
      <dgm:prSet/>
      <dgm:spPr/>
      <dgm:t>
        <a:bodyPr/>
        <a:lstStyle/>
        <a:p>
          <a:endParaRPr lang="en-US"/>
        </a:p>
      </dgm:t>
    </dgm:pt>
    <dgm:pt modelId="{1E118BE1-D7E4-4EE2-AFF9-C54526D89F09}">
      <dgm:prSet/>
      <dgm:spPr/>
      <dgm:t>
        <a:bodyPr/>
        <a:lstStyle/>
        <a:p>
          <a:r>
            <a:rPr lang="en-GB"/>
            <a:t>Anxiety </a:t>
          </a:r>
          <a:endParaRPr lang="en-US"/>
        </a:p>
      </dgm:t>
    </dgm:pt>
    <dgm:pt modelId="{E29B0A5E-F7CA-423C-AF33-42C95BAAA8FE}" type="parTrans" cxnId="{46BD905D-A40E-4E81-AEDB-290B60486AB5}">
      <dgm:prSet/>
      <dgm:spPr/>
      <dgm:t>
        <a:bodyPr/>
        <a:lstStyle/>
        <a:p>
          <a:endParaRPr lang="en-US"/>
        </a:p>
      </dgm:t>
    </dgm:pt>
    <dgm:pt modelId="{CDD94FC9-B564-4DD3-8D81-D5D871096325}" type="sibTrans" cxnId="{46BD905D-A40E-4E81-AEDB-290B60486AB5}">
      <dgm:prSet/>
      <dgm:spPr/>
      <dgm:t>
        <a:bodyPr/>
        <a:lstStyle/>
        <a:p>
          <a:endParaRPr lang="en-US"/>
        </a:p>
      </dgm:t>
    </dgm:pt>
    <dgm:pt modelId="{44ACC72B-847F-4B8B-B5B5-1A9D54014C42}">
      <dgm:prSet/>
      <dgm:spPr/>
      <dgm:t>
        <a:bodyPr/>
        <a:lstStyle/>
        <a:p>
          <a:r>
            <a:rPr lang="en-GB"/>
            <a:t>Depression</a:t>
          </a:r>
          <a:endParaRPr lang="en-US"/>
        </a:p>
      </dgm:t>
    </dgm:pt>
    <dgm:pt modelId="{6FC0A782-BEAF-4256-BA88-B823A2A96EF6}" type="parTrans" cxnId="{F5B24591-906E-49EC-BA96-0A229702907B}">
      <dgm:prSet/>
      <dgm:spPr/>
      <dgm:t>
        <a:bodyPr/>
        <a:lstStyle/>
        <a:p>
          <a:endParaRPr lang="en-US"/>
        </a:p>
      </dgm:t>
    </dgm:pt>
    <dgm:pt modelId="{93B6D61A-BAE9-47F0-AA75-D0316A13D1CA}" type="sibTrans" cxnId="{F5B24591-906E-49EC-BA96-0A229702907B}">
      <dgm:prSet/>
      <dgm:spPr/>
      <dgm:t>
        <a:bodyPr/>
        <a:lstStyle/>
        <a:p>
          <a:endParaRPr lang="en-US"/>
        </a:p>
      </dgm:t>
    </dgm:pt>
    <dgm:pt modelId="{72B4ACDC-83D6-40CC-AE9D-94A7246A87BD}">
      <dgm:prSet/>
      <dgm:spPr/>
      <dgm:t>
        <a:bodyPr/>
        <a:lstStyle/>
        <a:p>
          <a:r>
            <a:rPr lang="en-GB"/>
            <a:t>Self-esteem</a:t>
          </a:r>
          <a:endParaRPr lang="en-US"/>
        </a:p>
      </dgm:t>
    </dgm:pt>
    <dgm:pt modelId="{4A8D0CBD-8BC3-457F-9648-BBB52E8F5BDA}" type="parTrans" cxnId="{73802632-8F83-410F-A932-4AF37A26EE35}">
      <dgm:prSet/>
      <dgm:spPr/>
      <dgm:t>
        <a:bodyPr/>
        <a:lstStyle/>
        <a:p>
          <a:endParaRPr lang="en-US"/>
        </a:p>
      </dgm:t>
    </dgm:pt>
    <dgm:pt modelId="{928F1847-9B9F-4234-944B-07CE852007E5}" type="sibTrans" cxnId="{73802632-8F83-410F-A932-4AF37A26EE35}">
      <dgm:prSet/>
      <dgm:spPr/>
      <dgm:t>
        <a:bodyPr/>
        <a:lstStyle/>
        <a:p>
          <a:endParaRPr lang="en-US"/>
        </a:p>
      </dgm:t>
    </dgm:pt>
    <dgm:pt modelId="{82B96AEA-708B-4DFE-8839-0DCC0B2F5C9D}">
      <dgm:prSet/>
      <dgm:spPr/>
      <dgm:t>
        <a:bodyPr/>
        <a:lstStyle/>
        <a:p>
          <a:r>
            <a:rPr lang="en-GB"/>
            <a:t>Perceived social support measured using the Multidimensional Scale for perceived social support (MSPSS)</a:t>
          </a:r>
          <a:endParaRPr lang="en-US"/>
        </a:p>
      </dgm:t>
    </dgm:pt>
    <dgm:pt modelId="{CAC12500-6461-4A51-A48F-22AE5DB016AD}" type="parTrans" cxnId="{6C16EC1D-9CBB-46CE-A838-314FEE8D9494}">
      <dgm:prSet/>
      <dgm:spPr/>
      <dgm:t>
        <a:bodyPr/>
        <a:lstStyle/>
        <a:p>
          <a:endParaRPr lang="en-US"/>
        </a:p>
      </dgm:t>
    </dgm:pt>
    <dgm:pt modelId="{FABA9FC4-45B3-4DCE-B092-3CE9A967219B}" type="sibTrans" cxnId="{6C16EC1D-9CBB-46CE-A838-314FEE8D9494}">
      <dgm:prSet/>
      <dgm:spPr/>
      <dgm:t>
        <a:bodyPr/>
        <a:lstStyle/>
        <a:p>
          <a:endParaRPr lang="en-US"/>
        </a:p>
      </dgm:t>
    </dgm:pt>
    <dgm:pt modelId="{52BF8548-F028-41A4-B0BF-C4EE9257BEED}">
      <dgm:prSet/>
      <dgm:spPr/>
      <dgm:t>
        <a:bodyPr/>
        <a:lstStyle/>
        <a:p>
          <a:r>
            <a:rPr lang="en-GB"/>
            <a:t>Sleep quality was measured using Pittsburgh's sleep quality index (PSQI)</a:t>
          </a:r>
          <a:endParaRPr lang="en-US"/>
        </a:p>
      </dgm:t>
    </dgm:pt>
    <dgm:pt modelId="{CF2072BD-8F15-4352-8D20-5E3F260A0CF1}" type="parTrans" cxnId="{1D95E073-D953-43B2-B9AF-D21CF4DBE27D}">
      <dgm:prSet/>
      <dgm:spPr/>
      <dgm:t>
        <a:bodyPr/>
        <a:lstStyle/>
        <a:p>
          <a:endParaRPr lang="en-US"/>
        </a:p>
      </dgm:t>
    </dgm:pt>
    <dgm:pt modelId="{672B2580-500C-418A-9A91-E06AD971FF0D}" type="sibTrans" cxnId="{1D95E073-D953-43B2-B9AF-D21CF4DBE27D}">
      <dgm:prSet/>
      <dgm:spPr/>
      <dgm:t>
        <a:bodyPr/>
        <a:lstStyle/>
        <a:p>
          <a:endParaRPr lang="en-US"/>
        </a:p>
      </dgm:t>
    </dgm:pt>
    <dgm:pt modelId="{29145D85-8D87-4B7C-BADA-E6577FFA3C8C}" type="pres">
      <dgm:prSet presAssocID="{3087C481-1459-4416-A65A-2A3109A63461}" presName="Name0" presStyleCnt="0">
        <dgm:presLayoutVars>
          <dgm:dir/>
          <dgm:resizeHandles val="exact"/>
        </dgm:presLayoutVars>
      </dgm:prSet>
      <dgm:spPr/>
    </dgm:pt>
    <dgm:pt modelId="{40D34ED3-9D85-4488-A488-E9CB6AFE4E09}" type="pres">
      <dgm:prSet presAssocID="{D29E205C-2BDF-446B-9930-A3ECD56A343D}" presName="node" presStyleLbl="node1" presStyleIdx="0" presStyleCnt="9">
        <dgm:presLayoutVars>
          <dgm:bulletEnabled val="1"/>
        </dgm:presLayoutVars>
      </dgm:prSet>
      <dgm:spPr/>
    </dgm:pt>
    <dgm:pt modelId="{4E38B764-4804-475D-BB91-92BCC52AE532}" type="pres">
      <dgm:prSet presAssocID="{A2396653-82E4-4241-92EB-FAFCC71627A8}" presName="sibTrans" presStyleLbl="sibTrans1D1" presStyleIdx="0" presStyleCnt="8"/>
      <dgm:spPr/>
    </dgm:pt>
    <dgm:pt modelId="{EB8825B3-D3A8-4412-B319-304159BF613D}" type="pres">
      <dgm:prSet presAssocID="{A2396653-82E4-4241-92EB-FAFCC71627A8}" presName="connectorText" presStyleLbl="sibTrans1D1" presStyleIdx="0" presStyleCnt="8"/>
      <dgm:spPr/>
    </dgm:pt>
    <dgm:pt modelId="{25056198-986D-4B6C-8493-DD824020D3AF}" type="pres">
      <dgm:prSet presAssocID="{3A327333-7DF9-4E69-BC62-AE256B325948}" presName="node" presStyleLbl="node1" presStyleIdx="1" presStyleCnt="9">
        <dgm:presLayoutVars>
          <dgm:bulletEnabled val="1"/>
        </dgm:presLayoutVars>
      </dgm:prSet>
      <dgm:spPr/>
    </dgm:pt>
    <dgm:pt modelId="{FF885BA7-A88A-48D9-AE79-39504F606076}" type="pres">
      <dgm:prSet presAssocID="{F07B5E37-0B1B-45CF-ADEF-6E7B08F27563}" presName="sibTrans" presStyleLbl="sibTrans1D1" presStyleIdx="1" presStyleCnt="8"/>
      <dgm:spPr/>
    </dgm:pt>
    <dgm:pt modelId="{5B36F47F-7AF8-484A-BCD3-255B4CA94D6A}" type="pres">
      <dgm:prSet presAssocID="{F07B5E37-0B1B-45CF-ADEF-6E7B08F27563}" presName="connectorText" presStyleLbl="sibTrans1D1" presStyleIdx="1" presStyleCnt="8"/>
      <dgm:spPr/>
    </dgm:pt>
    <dgm:pt modelId="{64CD8479-EFBA-49F2-85F6-2C42935F5B8F}" type="pres">
      <dgm:prSet presAssocID="{35CCC42D-8724-4DD9-95AB-24296667C3BF}" presName="node" presStyleLbl="node1" presStyleIdx="2" presStyleCnt="9">
        <dgm:presLayoutVars>
          <dgm:bulletEnabled val="1"/>
        </dgm:presLayoutVars>
      </dgm:prSet>
      <dgm:spPr/>
    </dgm:pt>
    <dgm:pt modelId="{1B5D686A-9436-4C61-94FE-1C750B4DCEF7}" type="pres">
      <dgm:prSet presAssocID="{1866CD06-2BC5-449C-86FC-8C5F188C8E08}" presName="sibTrans" presStyleLbl="sibTrans1D1" presStyleIdx="2" presStyleCnt="8"/>
      <dgm:spPr/>
    </dgm:pt>
    <dgm:pt modelId="{04BB2907-1802-45ED-AC00-BAB061347D3D}" type="pres">
      <dgm:prSet presAssocID="{1866CD06-2BC5-449C-86FC-8C5F188C8E08}" presName="connectorText" presStyleLbl="sibTrans1D1" presStyleIdx="2" presStyleCnt="8"/>
      <dgm:spPr/>
    </dgm:pt>
    <dgm:pt modelId="{D228F60B-8D43-4549-8F42-AE0A3ED22F55}" type="pres">
      <dgm:prSet presAssocID="{A81C9CA5-89E7-42D8-9BEB-C964ABF09663}" presName="node" presStyleLbl="node1" presStyleIdx="3" presStyleCnt="9">
        <dgm:presLayoutVars>
          <dgm:bulletEnabled val="1"/>
        </dgm:presLayoutVars>
      </dgm:prSet>
      <dgm:spPr/>
    </dgm:pt>
    <dgm:pt modelId="{555279FA-4810-47CC-A4FB-99EE377B4037}" type="pres">
      <dgm:prSet presAssocID="{BC3D5AF5-3DEB-4348-86D2-73D0DD19C701}" presName="sibTrans" presStyleLbl="sibTrans1D1" presStyleIdx="3" presStyleCnt="8"/>
      <dgm:spPr/>
    </dgm:pt>
    <dgm:pt modelId="{44367876-BB15-4345-B340-440710EB8795}" type="pres">
      <dgm:prSet presAssocID="{BC3D5AF5-3DEB-4348-86D2-73D0DD19C701}" presName="connectorText" presStyleLbl="sibTrans1D1" presStyleIdx="3" presStyleCnt="8"/>
      <dgm:spPr/>
    </dgm:pt>
    <dgm:pt modelId="{BC6A3C6D-553E-4E90-9C34-88DA2E0D88CA}" type="pres">
      <dgm:prSet presAssocID="{54ABFB68-666F-456C-BB2C-D6BD02406D3E}" presName="node" presStyleLbl="node1" presStyleIdx="4" presStyleCnt="9">
        <dgm:presLayoutVars>
          <dgm:bulletEnabled val="1"/>
        </dgm:presLayoutVars>
      </dgm:prSet>
      <dgm:spPr/>
    </dgm:pt>
    <dgm:pt modelId="{2AEA4943-78AD-4DD5-834C-39E715F33762}" type="pres">
      <dgm:prSet presAssocID="{5972D967-A64A-4B62-B029-F1E40C548E3E}" presName="sibTrans" presStyleLbl="sibTrans1D1" presStyleIdx="4" presStyleCnt="8"/>
      <dgm:spPr/>
    </dgm:pt>
    <dgm:pt modelId="{19CA5618-8E00-4AB6-86EE-E65BC7D5179A}" type="pres">
      <dgm:prSet presAssocID="{5972D967-A64A-4B62-B029-F1E40C548E3E}" presName="connectorText" presStyleLbl="sibTrans1D1" presStyleIdx="4" presStyleCnt="8"/>
      <dgm:spPr/>
    </dgm:pt>
    <dgm:pt modelId="{80E345DA-343F-4DC3-A00E-479978DB77A7}" type="pres">
      <dgm:prSet presAssocID="{275C0467-A9D5-4BD5-9BF0-C8C1B17B074C}" presName="node" presStyleLbl="node1" presStyleIdx="5" presStyleCnt="9">
        <dgm:presLayoutVars>
          <dgm:bulletEnabled val="1"/>
        </dgm:presLayoutVars>
      </dgm:prSet>
      <dgm:spPr/>
    </dgm:pt>
    <dgm:pt modelId="{E1F37355-0355-4A90-BA28-E0ED70AA6615}" type="pres">
      <dgm:prSet presAssocID="{7C6E5E15-E8CA-41A3-AAE3-2EB09D61217D}" presName="sibTrans" presStyleLbl="sibTrans1D1" presStyleIdx="5" presStyleCnt="8"/>
      <dgm:spPr/>
    </dgm:pt>
    <dgm:pt modelId="{93AB1463-AC5B-49F5-ACA0-A951F61D2CFA}" type="pres">
      <dgm:prSet presAssocID="{7C6E5E15-E8CA-41A3-AAE3-2EB09D61217D}" presName="connectorText" presStyleLbl="sibTrans1D1" presStyleIdx="5" presStyleCnt="8"/>
      <dgm:spPr/>
    </dgm:pt>
    <dgm:pt modelId="{BA11D00E-942C-4741-BD85-0E403BA13AED}" type="pres">
      <dgm:prSet presAssocID="{BBB59BB8-86B1-45DA-AD55-04EDBEE933EA}" presName="node" presStyleLbl="node1" presStyleIdx="6" presStyleCnt="9">
        <dgm:presLayoutVars>
          <dgm:bulletEnabled val="1"/>
        </dgm:presLayoutVars>
      </dgm:prSet>
      <dgm:spPr/>
    </dgm:pt>
    <dgm:pt modelId="{2E6C2CFF-2B80-42C1-8B61-407C778D8BD6}" type="pres">
      <dgm:prSet presAssocID="{6F19B94D-8557-4348-AE0E-AAC5AA1B686B}" presName="sibTrans" presStyleLbl="sibTrans1D1" presStyleIdx="6" presStyleCnt="8"/>
      <dgm:spPr/>
    </dgm:pt>
    <dgm:pt modelId="{E2487D45-7BF0-4CFF-A605-A5B600E98A87}" type="pres">
      <dgm:prSet presAssocID="{6F19B94D-8557-4348-AE0E-AAC5AA1B686B}" presName="connectorText" presStyleLbl="sibTrans1D1" presStyleIdx="6" presStyleCnt="8"/>
      <dgm:spPr/>
    </dgm:pt>
    <dgm:pt modelId="{A121FC5C-8FBC-4915-AB24-4586C87C7425}" type="pres">
      <dgm:prSet presAssocID="{82B96AEA-708B-4DFE-8839-0DCC0B2F5C9D}" presName="node" presStyleLbl="node1" presStyleIdx="7" presStyleCnt="9">
        <dgm:presLayoutVars>
          <dgm:bulletEnabled val="1"/>
        </dgm:presLayoutVars>
      </dgm:prSet>
      <dgm:spPr/>
    </dgm:pt>
    <dgm:pt modelId="{C9C5E662-1931-44CB-9142-701CC16F20A5}" type="pres">
      <dgm:prSet presAssocID="{FABA9FC4-45B3-4DCE-B092-3CE9A967219B}" presName="sibTrans" presStyleLbl="sibTrans1D1" presStyleIdx="7" presStyleCnt="8"/>
      <dgm:spPr/>
    </dgm:pt>
    <dgm:pt modelId="{28804167-A9E1-4E5E-8EFB-C2A433800A62}" type="pres">
      <dgm:prSet presAssocID="{FABA9FC4-45B3-4DCE-B092-3CE9A967219B}" presName="connectorText" presStyleLbl="sibTrans1D1" presStyleIdx="7" presStyleCnt="8"/>
      <dgm:spPr/>
    </dgm:pt>
    <dgm:pt modelId="{8F721467-6F76-48BD-8643-3DEC2404D5C8}" type="pres">
      <dgm:prSet presAssocID="{52BF8548-F028-41A4-B0BF-C4EE9257BEED}" presName="node" presStyleLbl="node1" presStyleIdx="8" presStyleCnt="9">
        <dgm:presLayoutVars>
          <dgm:bulletEnabled val="1"/>
        </dgm:presLayoutVars>
      </dgm:prSet>
      <dgm:spPr/>
    </dgm:pt>
  </dgm:ptLst>
  <dgm:cxnLst>
    <dgm:cxn modelId="{2E09B300-A46D-4BE7-846B-6562CBA8D889}" type="presOf" srcId="{5972D967-A64A-4B62-B029-F1E40C548E3E}" destId="{19CA5618-8E00-4AB6-86EE-E65BC7D5179A}" srcOrd="1" destOrd="0" presId="urn:microsoft.com/office/officeart/2016/7/layout/RepeatingBendingProcessNew"/>
    <dgm:cxn modelId="{2BB2E103-2BCA-4AAB-A114-3BB675CE17ED}" type="presOf" srcId="{BBB59BB8-86B1-45DA-AD55-04EDBEE933EA}" destId="{BA11D00E-942C-4741-BD85-0E403BA13AED}" srcOrd="0" destOrd="0" presId="urn:microsoft.com/office/officeart/2016/7/layout/RepeatingBendingProcessNew"/>
    <dgm:cxn modelId="{80501F04-DF39-4C29-80C3-34C54B8EFF78}" type="presOf" srcId="{35CCC42D-8724-4DD9-95AB-24296667C3BF}" destId="{64CD8479-EFBA-49F2-85F6-2C42935F5B8F}" srcOrd="0" destOrd="0" presId="urn:microsoft.com/office/officeart/2016/7/layout/RepeatingBendingProcessNew"/>
    <dgm:cxn modelId="{6C16EC1D-9CBB-46CE-A838-314FEE8D9494}" srcId="{3087C481-1459-4416-A65A-2A3109A63461}" destId="{82B96AEA-708B-4DFE-8839-0DCC0B2F5C9D}" srcOrd="7" destOrd="0" parTransId="{CAC12500-6461-4A51-A48F-22AE5DB016AD}" sibTransId="{FABA9FC4-45B3-4DCE-B092-3CE9A967219B}"/>
    <dgm:cxn modelId="{7865C824-7BF7-4CED-A478-5CBF418A8648}" type="presOf" srcId="{275C0467-A9D5-4BD5-9BF0-C8C1B17B074C}" destId="{80E345DA-343F-4DC3-A00E-479978DB77A7}" srcOrd="0" destOrd="0" presId="urn:microsoft.com/office/officeart/2016/7/layout/RepeatingBendingProcessNew"/>
    <dgm:cxn modelId="{934A9B27-03D2-4825-A815-E484502CD764}" srcId="{3087C481-1459-4416-A65A-2A3109A63461}" destId="{3A327333-7DF9-4E69-BC62-AE256B325948}" srcOrd="1" destOrd="0" parTransId="{BF0452B6-0381-4411-8F8F-A1B07D148C66}" sibTransId="{F07B5E37-0B1B-45CF-ADEF-6E7B08F27563}"/>
    <dgm:cxn modelId="{A2350729-2950-41E5-B5C9-82FE6F732190}" type="presOf" srcId="{82B96AEA-708B-4DFE-8839-0DCC0B2F5C9D}" destId="{A121FC5C-8FBC-4915-AB24-4586C87C7425}" srcOrd="0" destOrd="0" presId="urn:microsoft.com/office/officeart/2016/7/layout/RepeatingBendingProcessNew"/>
    <dgm:cxn modelId="{73802632-8F83-410F-A932-4AF37A26EE35}" srcId="{BBB59BB8-86B1-45DA-AD55-04EDBEE933EA}" destId="{72B4ACDC-83D6-40CC-AE9D-94A7246A87BD}" srcOrd="2" destOrd="0" parTransId="{4A8D0CBD-8BC3-457F-9648-BBB52E8F5BDA}" sibTransId="{928F1847-9B9F-4234-944B-07CE852007E5}"/>
    <dgm:cxn modelId="{86078034-6862-4DFA-8833-0F632B9A6E5B}" type="presOf" srcId="{44ACC72B-847F-4B8B-B5B5-1A9D54014C42}" destId="{BA11D00E-942C-4741-BD85-0E403BA13AED}" srcOrd="0" destOrd="2" presId="urn:microsoft.com/office/officeart/2016/7/layout/RepeatingBendingProcessNew"/>
    <dgm:cxn modelId="{FD2F3935-600B-4DB9-840B-BF8C303D5458}" type="presOf" srcId="{FABA9FC4-45B3-4DCE-B092-3CE9A967219B}" destId="{28804167-A9E1-4E5E-8EFB-C2A433800A62}" srcOrd="1" destOrd="0" presId="urn:microsoft.com/office/officeart/2016/7/layout/RepeatingBendingProcessNew"/>
    <dgm:cxn modelId="{57665A35-3C1A-4105-A8C8-AED3D3BC88F6}" type="presOf" srcId="{7C6E5E15-E8CA-41A3-AAE3-2EB09D61217D}" destId="{E1F37355-0355-4A90-BA28-E0ED70AA6615}" srcOrd="0" destOrd="0" presId="urn:microsoft.com/office/officeart/2016/7/layout/RepeatingBendingProcessNew"/>
    <dgm:cxn modelId="{1C6B6739-BB8E-45D2-B25E-C3C01C1AA65E}" type="presOf" srcId="{1866CD06-2BC5-449C-86FC-8C5F188C8E08}" destId="{1B5D686A-9436-4C61-94FE-1C750B4DCEF7}" srcOrd="0" destOrd="0" presId="urn:microsoft.com/office/officeart/2016/7/layout/RepeatingBendingProcessNew"/>
    <dgm:cxn modelId="{959DD83F-7010-4FD7-8338-B9310A8566CA}" type="presOf" srcId="{3A327333-7DF9-4E69-BC62-AE256B325948}" destId="{25056198-986D-4B6C-8493-DD824020D3AF}" srcOrd="0" destOrd="0" presId="urn:microsoft.com/office/officeart/2016/7/layout/RepeatingBendingProcessNew"/>
    <dgm:cxn modelId="{7DF1DE3F-7F99-44EF-BE12-8C5E4FFC361A}" type="presOf" srcId="{F07B5E37-0B1B-45CF-ADEF-6E7B08F27563}" destId="{FF885BA7-A88A-48D9-AE79-39504F606076}" srcOrd="0" destOrd="0" presId="urn:microsoft.com/office/officeart/2016/7/layout/RepeatingBendingProcessNew"/>
    <dgm:cxn modelId="{45B8A25C-DDBD-4B56-A5F5-9C33E02F2044}" srcId="{3087C481-1459-4416-A65A-2A3109A63461}" destId="{BBB59BB8-86B1-45DA-AD55-04EDBEE933EA}" srcOrd="6" destOrd="0" parTransId="{51306CB2-9ABD-4134-8E4A-7E4354C78939}" sibTransId="{6F19B94D-8557-4348-AE0E-AAC5AA1B686B}"/>
    <dgm:cxn modelId="{46BD905D-A40E-4E81-AEDB-290B60486AB5}" srcId="{BBB59BB8-86B1-45DA-AD55-04EDBEE933EA}" destId="{1E118BE1-D7E4-4EE2-AFF9-C54526D89F09}" srcOrd="0" destOrd="0" parTransId="{E29B0A5E-F7CA-423C-AF33-42C95BAAA8FE}" sibTransId="{CDD94FC9-B564-4DD3-8D81-D5D871096325}"/>
    <dgm:cxn modelId="{951B595F-4680-4A86-A86F-66D04F4066B6}" type="presOf" srcId="{F07B5E37-0B1B-45CF-ADEF-6E7B08F27563}" destId="{5B36F47F-7AF8-484A-BCD3-255B4CA94D6A}" srcOrd="1" destOrd="0" presId="urn:microsoft.com/office/officeart/2016/7/layout/RepeatingBendingProcessNew"/>
    <dgm:cxn modelId="{5F682C41-736A-4CB3-82D7-2D9E5453E476}" type="presOf" srcId="{72B4ACDC-83D6-40CC-AE9D-94A7246A87BD}" destId="{BA11D00E-942C-4741-BD85-0E403BA13AED}" srcOrd="0" destOrd="3" presId="urn:microsoft.com/office/officeart/2016/7/layout/RepeatingBendingProcessNew"/>
    <dgm:cxn modelId="{DBDAD051-13D0-4A2D-B441-F9A6215976ED}" type="presOf" srcId="{6F19B94D-8557-4348-AE0E-AAC5AA1B686B}" destId="{E2487D45-7BF0-4CFF-A605-A5B600E98A87}" srcOrd="1" destOrd="0" presId="urn:microsoft.com/office/officeart/2016/7/layout/RepeatingBendingProcessNew"/>
    <dgm:cxn modelId="{1D95E073-D953-43B2-B9AF-D21CF4DBE27D}" srcId="{3087C481-1459-4416-A65A-2A3109A63461}" destId="{52BF8548-F028-41A4-B0BF-C4EE9257BEED}" srcOrd="8" destOrd="0" parTransId="{CF2072BD-8F15-4352-8D20-5E3F260A0CF1}" sibTransId="{672B2580-500C-418A-9A91-E06AD971FF0D}"/>
    <dgm:cxn modelId="{40753C75-E364-4D69-95F6-2443DCEE96E3}" type="presOf" srcId="{1866CD06-2BC5-449C-86FC-8C5F188C8E08}" destId="{04BB2907-1802-45ED-AC00-BAB061347D3D}" srcOrd="1" destOrd="0" presId="urn:microsoft.com/office/officeart/2016/7/layout/RepeatingBendingProcessNew"/>
    <dgm:cxn modelId="{C373DA56-D198-4417-A74C-42AA2483C6D4}" type="presOf" srcId="{3087C481-1459-4416-A65A-2A3109A63461}" destId="{29145D85-8D87-4B7C-BADA-E6577FFA3C8C}" srcOrd="0" destOrd="0" presId="urn:microsoft.com/office/officeart/2016/7/layout/RepeatingBendingProcessNew"/>
    <dgm:cxn modelId="{0334B377-AA8C-4135-8FBC-1DD7B7CB7D69}" srcId="{3087C481-1459-4416-A65A-2A3109A63461}" destId="{D29E205C-2BDF-446B-9930-A3ECD56A343D}" srcOrd="0" destOrd="0" parTransId="{101F049E-3954-4919-88EE-6976ED4E1A61}" sibTransId="{A2396653-82E4-4241-92EB-FAFCC71627A8}"/>
    <dgm:cxn modelId="{D7472D58-7104-4225-B64F-FF115AFEC3F8}" srcId="{3087C481-1459-4416-A65A-2A3109A63461}" destId="{A81C9CA5-89E7-42D8-9BEB-C964ABF09663}" srcOrd="3" destOrd="0" parTransId="{883FC104-7687-422F-AC1A-D7BF92EABB64}" sibTransId="{BC3D5AF5-3DEB-4348-86D2-73D0DD19C701}"/>
    <dgm:cxn modelId="{07F27458-ECB1-487A-84EE-4D77421D0924}" type="presOf" srcId="{FABA9FC4-45B3-4DCE-B092-3CE9A967219B}" destId="{C9C5E662-1931-44CB-9142-701CC16F20A5}" srcOrd="0" destOrd="0" presId="urn:microsoft.com/office/officeart/2016/7/layout/RepeatingBendingProcessNew"/>
    <dgm:cxn modelId="{A2C8DA7B-E790-48F7-A96B-9E7E6CB61661}" srcId="{3087C481-1459-4416-A65A-2A3109A63461}" destId="{35CCC42D-8724-4DD9-95AB-24296667C3BF}" srcOrd="2" destOrd="0" parTransId="{269B732B-8A00-4C26-B4AA-EA83325437E2}" sibTransId="{1866CD06-2BC5-449C-86FC-8C5F188C8E08}"/>
    <dgm:cxn modelId="{DD7A8785-4CB2-4B6D-A9D7-8835C423D39D}" type="presOf" srcId="{7C6E5E15-E8CA-41A3-AAE3-2EB09D61217D}" destId="{93AB1463-AC5B-49F5-ACA0-A951F61D2CFA}" srcOrd="1" destOrd="0" presId="urn:microsoft.com/office/officeart/2016/7/layout/RepeatingBendingProcessNew"/>
    <dgm:cxn modelId="{78FAC688-7E77-4B8E-92FC-B285CAB02D9A}" type="presOf" srcId="{52BF8548-F028-41A4-B0BF-C4EE9257BEED}" destId="{8F721467-6F76-48BD-8643-3DEC2404D5C8}" srcOrd="0" destOrd="0" presId="urn:microsoft.com/office/officeart/2016/7/layout/RepeatingBendingProcessNew"/>
    <dgm:cxn modelId="{F5B24591-906E-49EC-BA96-0A229702907B}" srcId="{BBB59BB8-86B1-45DA-AD55-04EDBEE933EA}" destId="{44ACC72B-847F-4B8B-B5B5-1A9D54014C42}" srcOrd="1" destOrd="0" parTransId="{6FC0A782-BEAF-4256-BA88-B823A2A96EF6}" sibTransId="{93B6D61A-BAE9-47F0-AA75-D0316A13D1CA}"/>
    <dgm:cxn modelId="{F5D8CC9B-43D7-4839-9B74-DAAD7B64100D}" type="presOf" srcId="{1E118BE1-D7E4-4EE2-AFF9-C54526D89F09}" destId="{BA11D00E-942C-4741-BD85-0E403BA13AED}" srcOrd="0" destOrd="1" presId="urn:microsoft.com/office/officeart/2016/7/layout/RepeatingBendingProcessNew"/>
    <dgm:cxn modelId="{55D539A9-F473-4B28-9065-6F33FBFF8AB8}" type="presOf" srcId="{A81C9CA5-89E7-42D8-9BEB-C964ABF09663}" destId="{D228F60B-8D43-4549-8F42-AE0A3ED22F55}" srcOrd="0" destOrd="0" presId="urn:microsoft.com/office/officeart/2016/7/layout/RepeatingBendingProcessNew"/>
    <dgm:cxn modelId="{FE03A3A9-86FD-4CB4-98E3-01BF467BFC6C}" srcId="{3087C481-1459-4416-A65A-2A3109A63461}" destId="{54ABFB68-666F-456C-BB2C-D6BD02406D3E}" srcOrd="4" destOrd="0" parTransId="{F114EAF1-CF1D-41D1-8477-C4C6C54946A2}" sibTransId="{5972D967-A64A-4B62-B029-F1E40C548E3E}"/>
    <dgm:cxn modelId="{B97D01B4-98FD-4D96-9CBA-C979E59F02BA}" type="presOf" srcId="{5972D967-A64A-4B62-B029-F1E40C548E3E}" destId="{2AEA4943-78AD-4DD5-834C-39E715F33762}" srcOrd="0" destOrd="0" presId="urn:microsoft.com/office/officeart/2016/7/layout/RepeatingBendingProcessNew"/>
    <dgm:cxn modelId="{7147B6C8-E3BB-4D99-8DE2-2316EDC0F92B}" srcId="{3087C481-1459-4416-A65A-2A3109A63461}" destId="{275C0467-A9D5-4BD5-9BF0-C8C1B17B074C}" srcOrd="5" destOrd="0" parTransId="{C5B6A0DF-B005-4A1D-8730-D280224A334A}" sibTransId="{7C6E5E15-E8CA-41A3-AAE3-2EB09D61217D}"/>
    <dgm:cxn modelId="{4806BBD2-485F-4A20-B300-CF4260C2C283}" type="presOf" srcId="{A2396653-82E4-4241-92EB-FAFCC71627A8}" destId="{4E38B764-4804-475D-BB91-92BCC52AE532}" srcOrd="0" destOrd="0" presId="urn:microsoft.com/office/officeart/2016/7/layout/RepeatingBendingProcessNew"/>
    <dgm:cxn modelId="{452A08D7-53B3-4706-B4F0-BA15ACDD0395}" type="presOf" srcId="{54ABFB68-666F-456C-BB2C-D6BD02406D3E}" destId="{BC6A3C6D-553E-4E90-9C34-88DA2E0D88CA}" srcOrd="0" destOrd="0" presId="urn:microsoft.com/office/officeart/2016/7/layout/RepeatingBendingProcessNew"/>
    <dgm:cxn modelId="{61CC9FD8-A8AC-4C76-81E8-9C0572D3C11C}" type="presOf" srcId="{BC3D5AF5-3DEB-4348-86D2-73D0DD19C701}" destId="{555279FA-4810-47CC-A4FB-99EE377B4037}" srcOrd="0" destOrd="0" presId="urn:microsoft.com/office/officeart/2016/7/layout/RepeatingBendingProcessNew"/>
    <dgm:cxn modelId="{70DCC1DE-F2A7-4C26-AF8A-EC7654CA350D}" type="presOf" srcId="{D29E205C-2BDF-446B-9930-A3ECD56A343D}" destId="{40D34ED3-9D85-4488-A488-E9CB6AFE4E09}" srcOrd="0" destOrd="0" presId="urn:microsoft.com/office/officeart/2016/7/layout/RepeatingBendingProcessNew"/>
    <dgm:cxn modelId="{8A6E00E0-4434-4DE7-B7D8-9DDC3348A070}" type="presOf" srcId="{6F19B94D-8557-4348-AE0E-AAC5AA1B686B}" destId="{2E6C2CFF-2B80-42C1-8B61-407C778D8BD6}" srcOrd="0" destOrd="0" presId="urn:microsoft.com/office/officeart/2016/7/layout/RepeatingBendingProcessNew"/>
    <dgm:cxn modelId="{B5F99DE3-1BD6-431E-BD24-AEC45AC6BCB2}" type="presOf" srcId="{BC3D5AF5-3DEB-4348-86D2-73D0DD19C701}" destId="{44367876-BB15-4345-B340-440710EB8795}" srcOrd="1" destOrd="0" presId="urn:microsoft.com/office/officeart/2016/7/layout/RepeatingBendingProcessNew"/>
    <dgm:cxn modelId="{8886E5F4-2AC5-4081-90E9-9BB505D5E563}" type="presOf" srcId="{A2396653-82E4-4241-92EB-FAFCC71627A8}" destId="{EB8825B3-D3A8-4412-B319-304159BF613D}" srcOrd="1" destOrd="0" presId="urn:microsoft.com/office/officeart/2016/7/layout/RepeatingBendingProcessNew"/>
    <dgm:cxn modelId="{DB250C45-7D55-49B8-BAF1-FFEBE2993C69}" type="presParOf" srcId="{29145D85-8D87-4B7C-BADA-E6577FFA3C8C}" destId="{40D34ED3-9D85-4488-A488-E9CB6AFE4E09}" srcOrd="0" destOrd="0" presId="urn:microsoft.com/office/officeart/2016/7/layout/RepeatingBendingProcessNew"/>
    <dgm:cxn modelId="{BDB80F42-5111-4862-A38D-E171DB90DBC0}" type="presParOf" srcId="{29145D85-8D87-4B7C-BADA-E6577FFA3C8C}" destId="{4E38B764-4804-475D-BB91-92BCC52AE532}" srcOrd="1" destOrd="0" presId="urn:microsoft.com/office/officeart/2016/7/layout/RepeatingBendingProcessNew"/>
    <dgm:cxn modelId="{8BA63359-58B0-414D-B927-89EF4FF24095}" type="presParOf" srcId="{4E38B764-4804-475D-BB91-92BCC52AE532}" destId="{EB8825B3-D3A8-4412-B319-304159BF613D}" srcOrd="0" destOrd="0" presId="urn:microsoft.com/office/officeart/2016/7/layout/RepeatingBendingProcessNew"/>
    <dgm:cxn modelId="{CE910039-E85F-4FF7-9733-AC18553139B9}" type="presParOf" srcId="{29145D85-8D87-4B7C-BADA-E6577FFA3C8C}" destId="{25056198-986D-4B6C-8493-DD824020D3AF}" srcOrd="2" destOrd="0" presId="urn:microsoft.com/office/officeart/2016/7/layout/RepeatingBendingProcessNew"/>
    <dgm:cxn modelId="{88066A4D-3685-453D-B9D4-62E990FDE4DC}" type="presParOf" srcId="{29145D85-8D87-4B7C-BADA-E6577FFA3C8C}" destId="{FF885BA7-A88A-48D9-AE79-39504F606076}" srcOrd="3" destOrd="0" presId="urn:microsoft.com/office/officeart/2016/7/layout/RepeatingBendingProcessNew"/>
    <dgm:cxn modelId="{813FF4C6-3CB2-409A-93F4-EC1A1BFDEE33}" type="presParOf" srcId="{FF885BA7-A88A-48D9-AE79-39504F606076}" destId="{5B36F47F-7AF8-484A-BCD3-255B4CA94D6A}" srcOrd="0" destOrd="0" presId="urn:microsoft.com/office/officeart/2016/7/layout/RepeatingBendingProcessNew"/>
    <dgm:cxn modelId="{D1E15FC3-24A6-40A7-B82E-25EE43BD87ED}" type="presParOf" srcId="{29145D85-8D87-4B7C-BADA-E6577FFA3C8C}" destId="{64CD8479-EFBA-49F2-85F6-2C42935F5B8F}" srcOrd="4" destOrd="0" presId="urn:microsoft.com/office/officeart/2016/7/layout/RepeatingBendingProcessNew"/>
    <dgm:cxn modelId="{523587B9-5861-4424-A680-1D36FB4166DC}" type="presParOf" srcId="{29145D85-8D87-4B7C-BADA-E6577FFA3C8C}" destId="{1B5D686A-9436-4C61-94FE-1C750B4DCEF7}" srcOrd="5" destOrd="0" presId="urn:microsoft.com/office/officeart/2016/7/layout/RepeatingBendingProcessNew"/>
    <dgm:cxn modelId="{CF84C527-95D5-4E96-B7AE-00FC2439F7A2}" type="presParOf" srcId="{1B5D686A-9436-4C61-94FE-1C750B4DCEF7}" destId="{04BB2907-1802-45ED-AC00-BAB061347D3D}" srcOrd="0" destOrd="0" presId="urn:microsoft.com/office/officeart/2016/7/layout/RepeatingBendingProcessNew"/>
    <dgm:cxn modelId="{C939EB09-8979-40C8-9FF6-49A26408490A}" type="presParOf" srcId="{29145D85-8D87-4B7C-BADA-E6577FFA3C8C}" destId="{D228F60B-8D43-4549-8F42-AE0A3ED22F55}" srcOrd="6" destOrd="0" presId="urn:microsoft.com/office/officeart/2016/7/layout/RepeatingBendingProcessNew"/>
    <dgm:cxn modelId="{8D820452-1005-4824-9717-65DF058E4AC7}" type="presParOf" srcId="{29145D85-8D87-4B7C-BADA-E6577FFA3C8C}" destId="{555279FA-4810-47CC-A4FB-99EE377B4037}" srcOrd="7" destOrd="0" presId="urn:microsoft.com/office/officeart/2016/7/layout/RepeatingBendingProcessNew"/>
    <dgm:cxn modelId="{859DF3FF-FFA6-4633-BCC8-59DBA4EFCFCF}" type="presParOf" srcId="{555279FA-4810-47CC-A4FB-99EE377B4037}" destId="{44367876-BB15-4345-B340-440710EB8795}" srcOrd="0" destOrd="0" presId="urn:microsoft.com/office/officeart/2016/7/layout/RepeatingBendingProcessNew"/>
    <dgm:cxn modelId="{950CDB77-79B0-47A2-947A-6068372C271E}" type="presParOf" srcId="{29145D85-8D87-4B7C-BADA-E6577FFA3C8C}" destId="{BC6A3C6D-553E-4E90-9C34-88DA2E0D88CA}" srcOrd="8" destOrd="0" presId="urn:microsoft.com/office/officeart/2016/7/layout/RepeatingBendingProcessNew"/>
    <dgm:cxn modelId="{649877C2-1453-4008-B067-F7A769A93C1E}" type="presParOf" srcId="{29145D85-8D87-4B7C-BADA-E6577FFA3C8C}" destId="{2AEA4943-78AD-4DD5-834C-39E715F33762}" srcOrd="9" destOrd="0" presId="urn:microsoft.com/office/officeart/2016/7/layout/RepeatingBendingProcessNew"/>
    <dgm:cxn modelId="{E6960F08-153E-45EA-8E8D-5D3E8B8C12B2}" type="presParOf" srcId="{2AEA4943-78AD-4DD5-834C-39E715F33762}" destId="{19CA5618-8E00-4AB6-86EE-E65BC7D5179A}" srcOrd="0" destOrd="0" presId="urn:microsoft.com/office/officeart/2016/7/layout/RepeatingBendingProcessNew"/>
    <dgm:cxn modelId="{8111562E-172D-4A8A-9991-78744AEB8D5A}" type="presParOf" srcId="{29145D85-8D87-4B7C-BADA-E6577FFA3C8C}" destId="{80E345DA-343F-4DC3-A00E-479978DB77A7}" srcOrd="10" destOrd="0" presId="urn:microsoft.com/office/officeart/2016/7/layout/RepeatingBendingProcessNew"/>
    <dgm:cxn modelId="{6CC4FCD0-F9A2-4C96-A7C5-42E60C0C90F0}" type="presParOf" srcId="{29145D85-8D87-4B7C-BADA-E6577FFA3C8C}" destId="{E1F37355-0355-4A90-BA28-E0ED70AA6615}" srcOrd="11" destOrd="0" presId="urn:microsoft.com/office/officeart/2016/7/layout/RepeatingBendingProcessNew"/>
    <dgm:cxn modelId="{D0BD94F6-E636-4376-B5B0-07AEDE52822E}" type="presParOf" srcId="{E1F37355-0355-4A90-BA28-E0ED70AA6615}" destId="{93AB1463-AC5B-49F5-ACA0-A951F61D2CFA}" srcOrd="0" destOrd="0" presId="urn:microsoft.com/office/officeart/2016/7/layout/RepeatingBendingProcessNew"/>
    <dgm:cxn modelId="{310D7DE7-7BC5-470B-AEE3-1ECFAB0BA4B2}" type="presParOf" srcId="{29145D85-8D87-4B7C-BADA-E6577FFA3C8C}" destId="{BA11D00E-942C-4741-BD85-0E403BA13AED}" srcOrd="12" destOrd="0" presId="urn:microsoft.com/office/officeart/2016/7/layout/RepeatingBendingProcessNew"/>
    <dgm:cxn modelId="{CB41A2B4-B8A6-4CA5-8788-E91BCB0CB0FB}" type="presParOf" srcId="{29145D85-8D87-4B7C-BADA-E6577FFA3C8C}" destId="{2E6C2CFF-2B80-42C1-8B61-407C778D8BD6}" srcOrd="13" destOrd="0" presId="urn:microsoft.com/office/officeart/2016/7/layout/RepeatingBendingProcessNew"/>
    <dgm:cxn modelId="{C9F11734-52BD-4C2D-9855-63B2C47E6296}" type="presParOf" srcId="{2E6C2CFF-2B80-42C1-8B61-407C778D8BD6}" destId="{E2487D45-7BF0-4CFF-A605-A5B600E98A87}" srcOrd="0" destOrd="0" presId="urn:microsoft.com/office/officeart/2016/7/layout/RepeatingBendingProcessNew"/>
    <dgm:cxn modelId="{A9EACE8C-6864-4BF8-8086-59FF7BE73A39}" type="presParOf" srcId="{29145D85-8D87-4B7C-BADA-E6577FFA3C8C}" destId="{A121FC5C-8FBC-4915-AB24-4586C87C7425}" srcOrd="14" destOrd="0" presId="urn:microsoft.com/office/officeart/2016/7/layout/RepeatingBendingProcessNew"/>
    <dgm:cxn modelId="{DAA340D1-FFB5-42F9-B462-7B1D8AFFEA85}" type="presParOf" srcId="{29145D85-8D87-4B7C-BADA-E6577FFA3C8C}" destId="{C9C5E662-1931-44CB-9142-701CC16F20A5}" srcOrd="15" destOrd="0" presId="urn:microsoft.com/office/officeart/2016/7/layout/RepeatingBendingProcessNew"/>
    <dgm:cxn modelId="{CE0C0D63-5793-4A0F-B10D-143E643DA7B6}" type="presParOf" srcId="{C9C5E662-1931-44CB-9142-701CC16F20A5}" destId="{28804167-A9E1-4E5E-8EFB-C2A433800A62}" srcOrd="0" destOrd="0" presId="urn:microsoft.com/office/officeart/2016/7/layout/RepeatingBendingProcessNew"/>
    <dgm:cxn modelId="{AA8789E1-9C75-47FF-BAF8-ED0D0D731184}" type="presParOf" srcId="{29145D85-8D87-4B7C-BADA-E6577FFA3C8C}" destId="{8F721467-6F76-48BD-8643-3DEC2404D5C8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A77A4EC-18A6-4BE3-94C9-E048B3F8B6B9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CF7A17-E0F1-4794-AD69-35016A929CD6}">
      <dgm:prSet/>
      <dgm:spPr/>
      <dgm:t>
        <a:bodyPr/>
        <a:lstStyle/>
        <a:p>
          <a:r>
            <a:rPr lang="en-GB"/>
            <a:t>Multiple linear regression found that only sleep quality was found to be a predictor of QoL </a:t>
          </a:r>
          <a:endParaRPr lang="en-US"/>
        </a:p>
      </dgm:t>
    </dgm:pt>
    <dgm:pt modelId="{DA4791E4-A801-4A4A-B0D8-FB5812BC2283}" type="parTrans" cxnId="{95F93C79-33FB-4186-B4E4-E23CE190D125}">
      <dgm:prSet/>
      <dgm:spPr/>
      <dgm:t>
        <a:bodyPr/>
        <a:lstStyle/>
        <a:p>
          <a:endParaRPr lang="en-US"/>
        </a:p>
      </dgm:t>
    </dgm:pt>
    <dgm:pt modelId="{210D19C1-338C-48C1-B2BD-63C19A68BAD3}" type="sibTrans" cxnId="{95F93C79-33FB-4186-B4E4-E23CE190D125}">
      <dgm:prSet/>
      <dgm:spPr/>
      <dgm:t>
        <a:bodyPr/>
        <a:lstStyle/>
        <a:p>
          <a:endParaRPr lang="en-US"/>
        </a:p>
      </dgm:t>
    </dgm:pt>
    <dgm:pt modelId="{C0BDD447-D59C-483A-AC83-598048C408C4}">
      <dgm:prSet/>
      <dgm:spPr/>
      <dgm:t>
        <a:bodyPr/>
        <a:lstStyle/>
        <a:p>
          <a:r>
            <a:rPr lang="en-GB"/>
            <a:t>3 one way ANOVAs were preformed to see the differences between the effects of the subscales of QoL on IBD</a:t>
          </a:r>
          <a:endParaRPr lang="en-US"/>
        </a:p>
      </dgm:t>
    </dgm:pt>
    <dgm:pt modelId="{C8740FF3-DD8A-4C2B-8E9C-65E27B940335}" type="parTrans" cxnId="{B51593A1-136A-4884-948E-DC0DA6AB6F8E}">
      <dgm:prSet/>
      <dgm:spPr/>
      <dgm:t>
        <a:bodyPr/>
        <a:lstStyle/>
        <a:p>
          <a:endParaRPr lang="en-US"/>
        </a:p>
      </dgm:t>
    </dgm:pt>
    <dgm:pt modelId="{D01DBDB4-6DC4-4B31-874D-E630F55E59CD}" type="sibTrans" cxnId="{B51593A1-136A-4884-948E-DC0DA6AB6F8E}">
      <dgm:prSet/>
      <dgm:spPr/>
      <dgm:t>
        <a:bodyPr/>
        <a:lstStyle/>
        <a:p>
          <a:endParaRPr lang="en-US"/>
        </a:p>
      </dgm:t>
    </dgm:pt>
    <dgm:pt modelId="{330B36AB-AA6B-4AD0-A91E-75D489AAD482}">
      <dgm:prSet/>
      <dgm:spPr/>
      <dgm:t>
        <a:bodyPr/>
        <a:lstStyle/>
        <a:p>
          <a:r>
            <a:rPr lang="en-GB"/>
            <a:t>The ANOVAS found no significant effects of anxiety and depression on IBD</a:t>
          </a:r>
          <a:endParaRPr lang="en-US"/>
        </a:p>
      </dgm:t>
    </dgm:pt>
    <dgm:pt modelId="{188449A5-180D-4BD8-897B-22805E022A28}" type="parTrans" cxnId="{7CEB8447-9D9A-47BB-941C-D89CB22D79CC}">
      <dgm:prSet/>
      <dgm:spPr/>
      <dgm:t>
        <a:bodyPr/>
        <a:lstStyle/>
        <a:p>
          <a:endParaRPr lang="en-US"/>
        </a:p>
      </dgm:t>
    </dgm:pt>
    <dgm:pt modelId="{8D757690-919A-409A-8C50-B689525C22D3}" type="sibTrans" cxnId="{7CEB8447-9D9A-47BB-941C-D89CB22D79CC}">
      <dgm:prSet/>
      <dgm:spPr/>
      <dgm:t>
        <a:bodyPr/>
        <a:lstStyle/>
        <a:p>
          <a:endParaRPr lang="en-US"/>
        </a:p>
      </dgm:t>
    </dgm:pt>
    <dgm:pt modelId="{4706E135-5C36-4973-B5FB-76285B9A797E}">
      <dgm:prSet/>
      <dgm:spPr/>
      <dgm:t>
        <a:bodyPr/>
        <a:lstStyle/>
        <a:p>
          <a:r>
            <a:rPr lang="en-GB"/>
            <a:t>However, the results found an effect of social support and IBD activity on self-esteem</a:t>
          </a:r>
          <a:endParaRPr lang="en-US"/>
        </a:p>
      </dgm:t>
    </dgm:pt>
    <dgm:pt modelId="{FBF07978-F400-41AD-A48E-5C0026F06D51}" type="parTrans" cxnId="{0EA40EB6-002C-4717-988D-8C3721F1B6FF}">
      <dgm:prSet/>
      <dgm:spPr/>
      <dgm:t>
        <a:bodyPr/>
        <a:lstStyle/>
        <a:p>
          <a:endParaRPr lang="en-US"/>
        </a:p>
      </dgm:t>
    </dgm:pt>
    <dgm:pt modelId="{A0EADB36-29A4-4AFB-A764-1C1E2EBC7FD0}" type="sibTrans" cxnId="{0EA40EB6-002C-4717-988D-8C3721F1B6FF}">
      <dgm:prSet/>
      <dgm:spPr/>
      <dgm:t>
        <a:bodyPr/>
        <a:lstStyle/>
        <a:p>
          <a:endParaRPr lang="en-US"/>
        </a:p>
      </dgm:t>
    </dgm:pt>
    <dgm:pt modelId="{61C55E90-1801-4981-B2FC-4E9A39CAE54E}">
      <dgm:prSet/>
      <dgm:spPr/>
      <dgm:t>
        <a:bodyPr/>
        <a:lstStyle/>
        <a:p>
          <a:r>
            <a:rPr lang="en-GB"/>
            <a:t>Suggesting that those with low levels of social support and high disease activity will have low levels of self-esteem</a:t>
          </a:r>
          <a:endParaRPr lang="en-US"/>
        </a:p>
      </dgm:t>
    </dgm:pt>
    <dgm:pt modelId="{5A0A34CB-9EC8-4C6F-BAB0-83F79D21DD1A}" type="parTrans" cxnId="{94EE8BD9-562F-41D7-A0E4-01B3FD785B03}">
      <dgm:prSet/>
      <dgm:spPr/>
      <dgm:t>
        <a:bodyPr/>
        <a:lstStyle/>
        <a:p>
          <a:endParaRPr lang="en-US"/>
        </a:p>
      </dgm:t>
    </dgm:pt>
    <dgm:pt modelId="{780FBD7C-0CFE-4519-8128-ED0DFB5E0A27}" type="sibTrans" cxnId="{94EE8BD9-562F-41D7-A0E4-01B3FD785B03}">
      <dgm:prSet/>
      <dgm:spPr/>
      <dgm:t>
        <a:bodyPr/>
        <a:lstStyle/>
        <a:p>
          <a:endParaRPr lang="en-US"/>
        </a:p>
      </dgm:t>
    </dgm:pt>
    <dgm:pt modelId="{0C9400E8-2892-4968-9CD5-3FB27DBE5D05}">
      <dgm:prSet/>
      <dgm:spPr/>
      <dgm:t>
        <a:bodyPr/>
        <a:lstStyle/>
        <a:p>
          <a:r>
            <a:rPr lang="en-GB"/>
            <a:t>Disease severity was found to have a significant effect on self-esteem with the biggest effects observed between moderate and remission disease </a:t>
          </a:r>
          <a:endParaRPr lang="en-US"/>
        </a:p>
      </dgm:t>
    </dgm:pt>
    <dgm:pt modelId="{F642A80E-3C3A-43DB-9381-98343285AE18}" type="parTrans" cxnId="{33E70D50-0827-4BCD-8543-E011D5C79C2B}">
      <dgm:prSet/>
      <dgm:spPr/>
      <dgm:t>
        <a:bodyPr/>
        <a:lstStyle/>
        <a:p>
          <a:endParaRPr lang="en-US"/>
        </a:p>
      </dgm:t>
    </dgm:pt>
    <dgm:pt modelId="{3AB7C6DF-85F7-4D19-896B-0DE26CFF9189}" type="sibTrans" cxnId="{33E70D50-0827-4BCD-8543-E011D5C79C2B}">
      <dgm:prSet/>
      <dgm:spPr/>
      <dgm:t>
        <a:bodyPr/>
        <a:lstStyle/>
        <a:p>
          <a:endParaRPr lang="en-US"/>
        </a:p>
      </dgm:t>
    </dgm:pt>
    <dgm:pt modelId="{A139E990-6853-472F-BA64-C04E53436342}" type="pres">
      <dgm:prSet presAssocID="{3A77A4EC-18A6-4BE3-94C9-E048B3F8B6B9}" presName="diagram" presStyleCnt="0">
        <dgm:presLayoutVars>
          <dgm:dir/>
          <dgm:resizeHandles val="exact"/>
        </dgm:presLayoutVars>
      </dgm:prSet>
      <dgm:spPr/>
    </dgm:pt>
    <dgm:pt modelId="{E43F1A1E-9E8F-41FF-8D70-2A4A447E4BB9}" type="pres">
      <dgm:prSet presAssocID="{CCCF7A17-E0F1-4794-AD69-35016A929CD6}" presName="node" presStyleLbl="node1" presStyleIdx="0" presStyleCnt="6">
        <dgm:presLayoutVars>
          <dgm:bulletEnabled val="1"/>
        </dgm:presLayoutVars>
      </dgm:prSet>
      <dgm:spPr/>
    </dgm:pt>
    <dgm:pt modelId="{A3606FBA-7D83-43B1-B1D0-5B3EE51AFA4B}" type="pres">
      <dgm:prSet presAssocID="{210D19C1-338C-48C1-B2BD-63C19A68BAD3}" presName="sibTrans" presStyleCnt="0"/>
      <dgm:spPr/>
    </dgm:pt>
    <dgm:pt modelId="{0B31909B-2568-4EAD-81BF-D96AE10C4FD0}" type="pres">
      <dgm:prSet presAssocID="{C0BDD447-D59C-483A-AC83-598048C408C4}" presName="node" presStyleLbl="node1" presStyleIdx="1" presStyleCnt="6">
        <dgm:presLayoutVars>
          <dgm:bulletEnabled val="1"/>
        </dgm:presLayoutVars>
      </dgm:prSet>
      <dgm:spPr/>
    </dgm:pt>
    <dgm:pt modelId="{1CF14A73-A0B8-46BE-B5FF-2A448AB42893}" type="pres">
      <dgm:prSet presAssocID="{D01DBDB4-6DC4-4B31-874D-E630F55E59CD}" presName="sibTrans" presStyleCnt="0"/>
      <dgm:spPr/>
    </dgm:pt>
    <dgm:pt modelId="{FCB5C5E1-E382-4D10-AB92-DD810252E623}" type="pres">
      <dgm:prSet presAssocID="{330B36AB-AA6B-4AD0-A91E-75D489AAD482}" presName="node" presStyleLbl="node1" presStyleIdx="2" presStyleCnt="6">
        <dgm:presLayoutVars>
          <dgm:bulletEnabled val="1"/>
        </dgm:presLayoutVars>
      </dgm:prSet>
      <dgm:spPr/>
    </dgm:pt>
    <dgm:pt modelId="{2CAE1F65-8BD7-49BE-A01E-0CC183EEC32F}" type="pres">
      <dgm:prSet presAssocID="{8D757690-919A-409A-8C50-B689525C22D3}" presName="sibTrans" presStyleCnt="0"/>
      <dgm:spPr/>
    </dgm:pt>
    <dgm:pt modelId="{62385122-5E56-4F3A-9138-0026BE4B64FE}" type="pres">
      <dgm:prSet presAssocID="{4706E135-5C36-4973-B5FB-76285B9A797E}" presName="node" presStyleLbl="node1" presStyleIdx="3" presStyleCnt="6">
        <dgm:presLayoutVars>
          <dgm:bulletEnabled val="1"/>
        </dgm:presLayoutVars>
      </dgm:prSet>
      <dgm:spPr/>
    </dgm:pt>
    <dgm:pt modelId="{63C76B3B-4AF2-42E6-8AC9-1E58A30F364E}" type="pres">
      <dgm:prSet presAssocID="{A0EADB36-29A4-4AFB-A764-1C1E2EBC7FD0}" presName="sibTrans" presStyleCnt="0"/>
      <dgm:spPr/>
    </dgm:pt>
    <dgm:pt modelId="{89DE7260-BEA3-439C-87B7-B666ED731C07}" type="pres">
      <dgm:prSet presAssocID="{61C55E90-1801-4981-B2FC-4E9A39CAE54E}" presName="node" presStyleLbl="node1" presStyleIdx="4" presStyleCnt="6">
        <dgm:presLayoutVars>
          <dgm:bulletEnabled val="1"/>
        </dgm:presLayoutVars>
      </dgm:prSet>
      <dgm:spPr/>
    </dgm:pt>
    <dgm:pt modelId="{5960D462-8791-415A-9E19-16ABD88F149E}" type="pres">
      <dgm:prSet presAssocID="{780FBD7C-0CFE-4519-8128-ED0DFB5E0A27}" presName="sibTrans" presStyleCnt="0"/>
      <dgm:spPr/>
    </dgm:pt>
    <dgm:pt modelId="{12ECC130-BD01-44C4-A6AF-FDAD819572C7}" type="pres">
      <dgm:prSet presAssocID="{0C9400E8-2892-4968-9CD5-3FB27DBE5D05}" presName="node" presStyleLbl="node1" presStyleIdx="5" presStyleCnt="6">
        <dgm:presLayoutVars>
          <dgm:bulletEnabled val="1"/>
        </dgm:presLayoutVars>
      </dgm:prSet>
      <dgm:spPr/>
    </dgm:pt>
  </dgm:ptLst>
  <dgm:cxnLst>
    <dgm:cxn modelId="{7CAEC925-D0E0-4B8B-B336-963FB190C8B4}" type="presOf" srcId="{61C55E90-1801-4981-B2FC-4E9A39CAE54E}" destId="{89DE7260-BEA3-439C-87B7-B666ED731C07}" srcOrd="0" destOrd="0" presId="urn:microsoft.com/office/officeart/2005/8/layout/default"/>
    <dgm:cxn modelId="{E29EE927-1197-4CAE-B175-C8F54310E244}" type="presOf" srcId="{4706E135-5C36-4973-B5FB-76285B9A797E}" destId="{62385122-5E56-4F3A-9138-0026BE4B64FE}" srcOrd="0" destOrd="0" presId="urn:microsoft.com/office/officeart/2005/8/layout/default"/>
    <dgm:cxn modelId="{7CEB8447-9D9A-47BB-941C-D89CB22D79CC}" srcId="{3A77A4EC-18A6-4BE3-94C9-E048B3F8B6B9}" destId="{330B36AB-AA6B-4AD0-A91E-75D489AAD482}" srcOrd="2" destOrd="0" parTransId="{188449A5-180D-4BD8-897B-22805E022A28}" sibTransId="{8D757690-919A-409A-8C50-B689525C22D3}"/>
    <dgm:cxn modelId="{33E70D50-0827-4BCD-8543-E011D5C79C2B}" srcId="{3A77A4EC-18A6-4BE3-94C9-E048B3F8B6B9}" destId="{0C9400E8-2892-4968-9CD5-3FB27DBE5D05}" srcOrd="5" destOrd="0" parTransId="{F642A80E-3C3A-43DB-9381-98343285AE18}" sibTransId="{3AB7C6DF-85F7-4D19-896B-0DE26CFF9189}"/>
    <dgm:cxn modelId="{07898B73-D117-44E3-AE21-088E1F74A163}" type="presOf" srcId="{CCCF7A17-E0F1-4794-AD69-35016A929CD6}" destId="{E43F1A1E-9E8F-41FF-8D70-2A4A447E4BB9}" srcOrd="0" destOrd="0" presId="urn:microsoft.com/office/officeart/2005/8/layout/default"/>
    <dgm:cxn modelId="{AFE56F76-D311-41EA-91E5-9F90761E2800}" type="presOf" srcId="{330B36AB-AA6B-4AD0-A91E-75D489AAD482}" destId="{FCB5C5E1-E382-4D10-AB92-DD810252E623}" srcOrd="0" destOrd="0" presId="urn:microsoft.com/office/officeart/2005/8/layout/default"/>
    <dgm:cxn modelId="{95F93C79-33FB-4186-B4E4-E23CE190D125}" srcId="{3A77A4EC-18A6-4BE3-94C9-E048B3F8B6B9}" destId="{CCCF7A17-E0F1-4794-AD69-35016A929CD6}" srcOrd="0" destOrd="0" parTransId="{DA4791E4-A801-4A4A-B0D8-FB5812BC2283}" sibTransId="{210D19C1-338C-48C1-B2BD-63C19A68BAD3}"/>
    <dgm:cxn modelId="{5948997A-7C47-43FB-BA86-3710EB4B8E93}" type="presOf" srcId="{C0BDD447-D59C-483A-AC83-598048C408C4}" destId="{0B31909B-2568-4EAD-81BF-D96AE10C4FD0}" srcOrd="0" destOrd="0" presId="urn:microsoft.com/office/officeart/2005/8/layout/default"/>
    <dgm:cxn modelId="{7618AE8A-75B8-4140-A4AA-9C95110492ED}" type="presOf" srcId="{0C9400E8-2892-4968-9CD5-3FB27DBE5D05}" destId="{12ECC130-BD01-44C4-A6AF-FDAD819572C7}" srcOrd="0" destOrd="0" presId="urn:microsoft.com/office/officeart/2005/8/layout/default"/>
    <dgm:cxn modelId="{B51593A1-136A-4884-948E-DC0DA6AB6F8E}" srcId="{3A77A4EC-18A6-4BE3-94C9-E048B3F8B6B9}" destId="{C0BDD447-D59C-483A-AC83-598048C408C4}" srcOrd="1" destOrd="0" parTransId="{C8740FF3-DD8A-4C2B-8E9C-65E27B940335}" sibTransId="{D01DBDB4-6DC4-4B31-874D-E630F55E59CD}"/>
    <dgm:cxn modelId="{0EA40EB6-002C-4717-988D-8C3721F1B6FF}" srcId="{3A77A4EC-18A6-4BE3-94C9-E048B3F8B6B9}" destId="{4706E135-5C36-4973-B5FB-76285B9A797E}" srcOrd="3" destOrd="0" parTransId="{FBF07978-F400-41AD-A48E-5C0026F06D51}" sibTransId="{A0EADB36-29A4-4AFB-A764-1C1E2EBC7FD0}"/>
    <dgm:cxn modelId="{94EE8BD9-562F-41D7-A0E4-01B3FD785B03}" srcId="{3A77A4EC-18A6-4BE3-94C9-E048B3F8B6B9}" destId="{61C55E90-1801-4981-B2FC-4E9A39CAE54E}" srcOrd="4" destOrd="0" parTransId="{5A0A34CB-9EC8-4C6F-BAB0-83F79D21DD1A}" sibTransId="{780FBD7C-0CFE-4519-8128-ED0DFB5E0A27}"/>
    <dgm:cxn modelId="{CE6B76F9-B482-4DCC-9EE3-7EA6DE655E85}" type="presOf" srcId="{3A77A4EC-18A6-4BE3-94C9-E048B3F8B6B9}" destId="{A139E990-6853-472F-BA64-C04E53436342}" srcOrd="0" destOrd="0" presId="urn:microsoft.com/office/officeart/2005/8/layout/default"/>
    <dgm:cxn modelId="{EE8D5C4F-EE6B-49D2-BDCA-A2B17C6AD6E1}" type="presParOf" srcId="{A139E990-6853-472F-BA64-C04E53436342}" destId="{E43F1A1E-9E8F-41FF-8D70-2A4A447E4BB9}" srcOrd="0" destOrd="0" presId="urn:microsoft.com/office/officeart/2005/8/layout/default"/>
    <dgm:cxn modelId="{FB3B815D-C951-4C68-83E0-9E8BB7796529}" type="presParOf" srcId="{A139E990-6853-472F-BA64-C04E53436342}" destId="{A3606FBA-7D83-43B1-B1D0-5B3EE51AFA4B}" srcOrd="1" destOrd="0" presId="urn:microsoft.com/office/officeart/2005/8/layout/default"/>
    <dgm:cxn modelId="{067A8760-3B3C-41A1-B46B-3CCCD9039F99}" type="presParOf" srcId="{A139E990-6853-472F-BA64-C04E53436342}" destId="{0B31909B-2568-4EAD-81BF-D96AE10C4FD0}" srcOrd="2" destOrd="0" presId="urn:microsoft.com/office/officeart/2005/8/layout/default"/>
    <dgm:cxn modelId="{E15485EC-D891-49EC-A8E6-60675AE43AD4}" type="presParOf" srcId="{A139E990-6853-472F-BA64-C04E53436342}" destId="{1CF14A73-A0B8-46BE-B5FF-2A448AB42893}" srcOrd="3" destOrd="0" presId="urn:microsoft.com/office/officeart/2005/8/layout/default"/>
    <dgm:cxn modelId="{BB3098BA-9592-45A4-9D0C-A8EF20B8A15E}" type="presParOf" srcId="{A139E990-6853-472F-BA64-C04E53436342}" destId="{FCB5C5E1-E382-4D10-AB92-DD810252E623}" srcOrd="4" destOrd="0" presId="urn:microsoft.com/office/officeart/2005/8/layout/default"/>
    <dgm:cxn modelId="{570ABFB3-77C5-4915-882E-2105E91D1801}" type="presParOf" srcId="{A139E990-6853-472F-BA64-C04E53436342}" destId="{2CAE1F65-8BD7-49BE-A01E-0CC183EEC32F}" srcOrd="5" destOrd="0" presId="urn:microsoft.com/office/officeart/2005/8/layout/default"/>
    <dgm:cxn modelId="{3D86C207-DD80-48D5-AA15-11A6CFF01551}" type="presParOf" srcId="{A139E990-6853-472F-BA64-C04E53436342}" destId="{62385122-5E56-4F3A-9138-0026BE4B64FE}" srcOrd="6" destOrd="0" presId="urn:microsoft.com/office/officeart/2005/8/layout/default"/>
    <dgm:cxn modelId="{7C3B3240-8372-4826-9312-277ED78497FD}" type="presParOf" srcId="{A139E990-6853-472F-BA64-C04E53436342}" destId="{63C76B3B-4AF2-42E6-8AC9-1E58A30F364E}" srcOrd="7" destOrd="0" presId="urn:microsoft.com/office/officeart/2005/8/layout/default"/>
    <dgm:cxn modelId="{6A35EB1D-8651-4A6C-A221-B3A353181F52}" type="presParOf" srcId="{A139E990-6853-472F-BA64-C04E53436342}" destId="{89DE7260-BEA3-439C-87B7-B666ED731C07}" srcOrd="8" destOrd="0" presId="urn:microsoft.com/office/officeart/2005/8/layout/default"/>
    <dgm:cxn modelId="{4BF0814B-AD3E-4380-A104-709D1E427821}" type="presParOf" srcId="{A139E990-6853-472F-BA64-C04E53436342}" destId="{5960D462-8791-415A-9E19-16ABD88F149E}" srcOrd="9" destOrd="0" presId="urn:microsoft.com/office/officeart/2005/8/layout/default"/>
    <dgm:cxn modelId="{03449F38-DEF9-4CB4-A076-BC64DE1EF07B}" type="presParOf" srcId="{A139E990-6853-472F-BA64-C04E53436342}" destId="{12ECC130-BD01-44C4-A6AF-FDAD819572C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CF5389-A7FC-48B4-85F5-1DADFF48AB88}" type="doc">
      <dgm:prSet loTypeId="urn:microsoft.com/office/officeart/2016/7/layout/BasicLinearProcessNumbered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3554C4-B076-4555-AFCB-812761215B0F}">
      <dgm:prSet custT="1"/>
      <dgm:spPr/>
      <dgm:t>
        <a:bodyPr/>
        <a:lstStyle/>
        <a:p>
          <a:r>
            <a:rPr lang="en-GB" sz="1800" dirty="0"/>
            <a:t>The study used a measure designed specifically for Crohn’s disease to assess disease activity in both UC and CD patients</a:t>
          </a:r>
        </a:p>
        <a:p>
          <a:r>
            <a:rPr lang="en-US" sz="1800" dirty="0"/>
            <a:t>(</a:t>
          </a:r>
          <a:r>
            <a:rPr lang="en-US" sz="1800" dirty="0" err="1"/>
            <a:t>Drossman</a:t>
          </a:r>
          <a:r>
            <a:rPr lang="en-US" sz="1800" dirty="0"/>
            <a:t> et al., 1991)</a:t>
          </a:r>
        </a:p>
      </dgm:t>
    </dgm:pt>
    <dgm:pt modelId="{FEC69116-68BA-4654-A1CC-A79D89CD1FE6}" type="parTrans" cxnId="{64760603-DF2D-4EBC-905C-70D1185E2D87}">
      <dgm:prSet/>
      <dgm:spPr/>
      <dgm:t>
        <a:bodyPr/>
        <a:lstStyle/>
        <a:p>
          <a:endParaRPr lang="en-US"/>
        </a:p>
      </dgm:t>
    </dgm:pt>
    <dgm:pt modelId="{05DBDF0F-36F3-4F63-B117-7CAC6B0E02B1}" type="sibTrans" cxnId="{64760603-DF2D-4EBC-905C-70D1185E2D87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1DA50267-7BCC-40A3-A449-B73AC01E9164}">
      <dgm:prSet custT="1"/>
      <dgm:spPr/>
      <dgm:t>
        <a:bodyPr/>
        <a:lstStyle/>
        <a:p>
          <a:r>
            <a:rPr lang="en-GB" sz="1800" dirty="0"/>
            <a:t>Medication information was not collected prior to the study</a:t>
          </a:r>
        </a:p>
        <a:p>
          <a:r>
            <a:rPr lang="en-GB" sz="1800" dirty="0"/>
            <a:t>(Curtis et al., 2006)</a:t>
          </a:r>
          <a:endParaRPr lang="en-US" sz="1800" dirty="0"/>
        </a:p>
      </dgm:t>
    </dgm:pt>
    <dgm:pt modelId="{FB24C4D9-434A-445A-837A-D90F5B18C515}" type="parTrans" cxnId="{E1661FC3-C8B3-45EC-83E2-D4AE2A3978BF}">
      <dgm:prSet/>
      <dgm:spPr/>
      <dgm:t>
        <a:bodyPr/>
        <a:lstStyle/>
        <a:p>
          <a:endParaRPr lang="en-US"/>
        </a:p>
      </dgm:t>
    </dgm:pt>
    <dgm:pt modelId="{10653656-D423-424F-8E38-F92D71ABF93B}" type="sibTrans" cxnId="{E1661FC3-C8B3-45EC-83E2-D4AE2A3978B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1FB580C-B458-494A-86F1-DDB462F9B48A}">
      <dgm:prSet custT="1"/>
      <dgm:spPr/>
      <dgm:t>
        <a:bodyPr/>
        <a:lstStyle/>
        <a:p>
          <a:r>
            <a:rPr lang="en-GB" sz="1800" dirty="0"/>
            <a:t>Participants self-reported disease activity</a:t>
          </a:r>
        </a:p>
        <a:p>
          <a:r>
            <a:rPr lang="en-GB" sz="1800" dirty="0"/>
            <a:t>(</a:t>
          </a:r>
          <a:r>
            <a:rPr lang="en-GB" sz="1800" dirty="0" err="1"/>
            <a:t>Lonnfors</a:t>
          </a:r>
          <a:r>
            <a:rPr lang="en-GB" sz="1800" dirty="0"/>
            <a:t> et al., 2014)</a:t>
          </a:r>
          <a:endParaRPr lang="en-US" sz="1800" dirty="0"/>
        </a:p>
      </dgm:t>
    </dgm:pt>
    <dgm:pt modelId="{8AEB6517-592C-48DF-A2C6-D5E503551069}" type="parTrans" cxnId="{F5475377-EE3A-4EB8-A527-5272E03C95A3}">
      <dgm:prSet/>
      <dgm:spPr/>
      <dgm:t>
        <a:bodyPr/>
        <a:lstStyle/>
        <a:p>
          <a:endParaRPr lang="en-US"/>
        </a:p>
      </dgm:t>
    </dgm:pt>
    <dgm:pt modelId="{E4CEE075-B01F-4B04-BB61-1F2FAAD43B93}" type="sibTrans" cxnId="{F5475377-EE3A-4EB8-A527-5272E03C95A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F213A8F-3CE3-44E1-9A28-C3B5E04DDFA4}">
      <dgm:prSet custT="1"/>
      <dgm:spPr/>
      <dgm:t>
        <a:bodyPr/>
        <a:lstStyle/>
        <a:p>
          <a:r>
            <a:rPr lang="en-GB" sz="1800" dirty="0"/>
            <a:t>Study lacked generalisability</a:t>
          </a:r>
        </a:p>
        <a:p>
          <a:endParaRPr lang="en-US" sz="1700" dirty="0"/>
        </a:p>
      </dgm:t>
    </dgm:pt>
    <dgm:pt modelId="{E1CD6753-27F9-4EC0-BBA8-F2779D43A81F}" type="parTrans" cxnId="{DA6E815F-2C2F-47E3-9166-B4F8490B57AD}">
      <dgm:prSet/>
      <dgm:spPr/>
      <dgm:t>
        <a:bodyPr/>
        <a:lstStyle/>
        <a:p>
          <a:endParaRPr lang="en-US"/>
        </a:p>
      </dgm:t>
    </dgm:pt>
    <dgm:pt modelId="{4774D794-1541-4001-954B-47B9E055C2EB}" type="sibTrans" cxnId="{DA6E815F-2C2F-47E3-9166-B4F8490B57AD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C49DF123-CD86-442D-9DF0-FD7FCF1008E9}" type="pres">
      <dgm:prSet presAssocID="{22CF5389-A7FC-48B4-85F5-1DADFF48AB88}" presName="Name0" presStyleCnt="0">
        <dgm:presLayoutVars>
          <dgm:animLvl val="lvl"/>
          <dgm:resizeHandles val="exact"/>
        </dgm:presLayoutVars>
      </dgm:prSet>
      <dgm:spPr/>
    </dgm:pt>
    <dgm:pt modelId="{7F19AA21-D475-4E9A-8DEA-4E1AF541E8A0}" type="pres">
      <dgm:prSet presAssocID="{D93554C4-B076-4555-AFCB-812761215B0F}" presName="compositeNode" presStyleCnt="0">
        <dgm:presLayoutVars>
          <dgm:bulletEnabled val="1"/>
        </dgm:presLayoutVars>
      </dgm:prSet>
      <dgm:spPr/>
    </dgm:pt>
    <dgm:pt modelId="{CC185028-EA93-45EF-BDFA-0F9826251371}" type="pres">
      <dgm:prSet presAssocID="{D93554C4-B076-4555-AFCB-812761215B0F}" presName="bgRect" presStyleLbl="bgAccFollowNode1" presStyleIdx="0" presStyleCnt="4" custScaleY="165215" custLinFactNeighborX="-126" custLinFactNeighborY="-3578"/>
      <dgm:spPr/>
    </dgm:pt>
    <dgm:pt modelId="{3A59E137-2D2A-4348-8798-ADA44C95110F}" type="pres">
      <dgm:prSet presAssocID="{05DBDF0F-36F3-4F63-B117-7CAC6B0E02B1}" presName="sibTransNodeCircle" presStyleLbl="alignNode1" presStyleIdx="0" presStyleCnt="8" custLinFactY="-20553" custLinFactNeighborY="-100000">
        <dgm:presLayoutVars>
          <dgm:chMax val="0"/>
          <dgm:bulletEnabled/>
        </dgm:presLayoutVars>
      </dgm:prSet>
      <dgm:spPr/>
    </dgm:pt>
    <dgm:pt modelId="{354BE9CD-A4DB-4DB6-BE67-128261C82203}" type="pres">
      <dgm:prSet presAssocID="{D93554C4-B076-4555-AFCB-812761215B0F}" presName="bottomLine" presStyleLbl="alignNode1" presStyleIdx="1" presStyleCnt="8">
        <dgm:presLayoutVars/>
      </dgm:prSet>
      <dgm:spPr/>
    </dgm:pt>
    <dgm:pt modelId="{3515B120-645F-45DC-B49E-B9E5BB56BC6E}" type="pres">
      <dgm:prSet presAssocID="{D93554C4-B076-4555-AFCB-812761215B0F}" presName="nodeText" presStyleLbl="bgAccFollowNode1" presStyleIdx="0" presStyleCnt="4">
        <dgm:presLayoutVars>
          <dgm:bulletEnabled val="1"/>
        </dgm:presLayoutVars>
      </dgm:prSet>
      <dgm:spPr/>
    </dgm:pt>
    <dgm:pt modelId="{9DFD7B97-82BC-4B0F-B2CD-0C954DF15F3D}" type="pres">
      <dgm:prSet presAssocID="{05DBDF0F-36F3-4F63-B117-7CAC6B0E02B1}" presName="sibTrans" presStyleCnt="0"/>
      <dgm:spPr/>
    </dgm:pt>
    <dgm:pt modelId="{C7664739-06F4-45BD-8662-4F94A7E01735}" type="pres">
      <dgm:prSet presAssocID="{1DA50267-7BCC-40A3-A449-B73AC01E9164}" presName="compositeNode" presStyleCnt="0">
        <dgm:presLayoutVars>
          <dgm:bulletEnabled val="1"/>
        </dgm:presLayoutVars>
      </dgm:prSet>
      <dgm:spPr/>
    </dgm:pt>
    <dgm:pt modelId="{894C3484-858B-4FA1-A3EB-0C37CEB5150B}" type="pres">
      <dgm:prSet presAssocID="{1DA50267-7BCC-40A3-A449-B73AC01E9164}" presName="bgRect" presStyleLbl="bgAccFollowNode1" presStyleIdx="1" presStyleCnt="4" custScaleY="165215" custLinFactNeighborY="-12510"/>
      <dgm:spPr/>
    </dgm:pt>
    <dgm:pt modelId="{51125B96-9907-4561-AEE5-931731183AE1}" type="pres">
      <dgm:prSet presAssocID="{10653656-D423-424F-8E38-F92D71ABF93B}" presName="sibTransNodeCircle" presStyleLbl="alignNode1" presStyleIdx="2" presStyleCnt="8" custLinFactY="-20553" custLinFactNeighborX="2474" custLinFactNeighborY="-100000">
        <dgm:presLayoutVars>
          <dgm:chMax val="0"/>
          <dgm:bulletEnabled/>
        </dgm:presLayoutVars>
      </dgm:prSet>
      <dgm:spPr/>
    </dgm:pt>
    <dgm:pt modelId="{DBCB6E35-EFCA-449D-BA67-68AD22CDC49C}" type="pres">
      <dgm:prSet presAssocID="{1DA50267-7BCC-40A3-A449-B73AC01E9164}" presName="bottomLine" presStyleLbl="alignNode1" presStyleIdx="3" presStyleCnt="8">
        <dgm:presLayoutVars/>
      </dgm:prSet>
      <dgm:spPr/>
    </dgm:pt>
    <dgm:pt modelId="{CD2AA81E-0543-4B71-A302-029C837350F8}" type="pres">
      <dgm:prSet presAssocID="{1DA50267-7BCC-40A3-A449-B73AC01E9164}" presName="nodeText" presStyleLbl="bgAccFollowNode1" presStyleIdx="1" presStyleCnt="4">
        <dgm:presLayoutVars>
          <dgm:bulletEnabled val="1"/>
        </dgm:presLayoutVars>
      </dgm:prSet>
      <dgm:spPr/>
    </dgm:pt>
    <dgm:pt modelId="{48E6F9B0-F6DF-4527-BAFC-BA6AA8B752EA}" type="pres">
      <dgm:prSet presAssocID="{10653656-D423-424F-8E38-F92D71ABF93B}" presName="sibTrans" presStyleCnt="0"/>
      <dgm:spPr/>
    </dgm:pt>
    <dgm:pt modelId="{E65302F6-F73B-4568-B091-7F4FA8C7C88F}" type="pres">
      <dgm:prSet presAssocID="{31FB580C-B458-494A-86F1-DDB462F9B48A}" presName="compositeNode" presStyleCnt="0">
        <dgm:presLayoutVars>
          <dgm:bulletEnabled val="1"/>
        </dgm:presLayoutVars>
      </dgm:prSet>
      <dgm:spPr/>
    </dgm:pt>
    <dgm:pt modelId="{A593B25B-ACB4-4E40-A88A-9ABDA9BC2E0D}" type="pres">
      <dgm:prSet presAssocID="{31FB580C-B458-494A-86F1-DDB462F9B48A}" presName="bgRect" presStyleLbl="bgAccFollowNode1" presStyleIdx="2" presStyleCnt="4" custScaleY="165215"/>
      <dgm:spPr/>
    </dgm:pt>
    <dgm:pt modelId="{E91EE374-624C-4A8C-87A0-7DEF8C0B4976}" type="pres">
      <dgm:prSet presAssocID="{E4CEE075-B01F-4B04-BB61-1F2FAAD43B93}" presName="sibTransNodeCircle" presStyleLbl="alignNode1" presStyleIdx="4" presStyleCnt="8" custLinFactY="-20553" custLinFactNeighborX="-6717" custLinFactNeighborY="-100000">
        <dgm:presLayoutVars>
          <dgm:chMax val="0"/>
          <dgm:bulletEnabled/>
        </dgm:presLayoutVars>
      </dgm:prSet>
      <dgm:spPr/>
    </dgm:pt>
    <dgm:pt modelId="{2452D7F8-9C3C-4B1E-B165-843D6F6F925F}" type="pres">
      <dgm:prSet presAssocID="{31FB580C-B458-494A-86F1-DDB462F9B48A}" presName="bottomLine" presStyleLbl="alignNode1" presStyleIdx="5" presStyleCnt="8">
        <dgm:presLayoutVars/>
      </dgm:prSet>
      <dgm:spPr/>
    </dgm:pt>
    <dgm:pt modelId="{728C1F95-8560-4560-A384-9C482100D938}" type="pres">
      <dgm:prSet presAssocID="{31FB580C-B458-494A-86F1-DDB462F9B48A}" presName="nodeText" presStyleLbl="bgAccFollowNode1" presStyleIdx="2" presStyleCnt="4">
        <dgm:presLayoutVars>
          <dgm:bulletEnabled val="1"/>
        </dgm:presLayoutVars>
      </dgm:prSet>
      <dgm:spPr/>
    </dgm:pt>
    <dgm:pt modelId="{2A35C21D-4480-411B-AA4D-F7380DCD6F7F}" type="pres">
      <dgm:prSet presAssocID="{E4CEE075-B01F-4B04-BB61-1F2FAAD43B93}" presName="sibTrans" presStyleCnt="0"/>
      <dgm:spPr/>
    </dgm:pt>
    <dgm:pt modelId="{AA545A52-496E-4BAA-BC5C-45AD21BD153F}" type="pres">
      <dgm:prSet presAssocID="{DF213A8F-3CE3-44E1-9A28-C3B5E04DDFA4}" presName="compositeNode" presStyleCnt="0">
        <dgm:presLayoutVars>
          <dgm:bulletEnabled val="1"/>
        </dgm:presLayoutVars>
      </dgm:prSet>
      <dgm:spPr/>
    </dgm:pt>
    <dgm:pt modelId="{BA9CB9F6-BBE7-49B7-9F83-08BD15DEB412}" type="pres">
      <dgm:prSet presAssocID="{DF213A8F-3CE3-44E1-9A28-C3B5E04DDFA4}" presName="bgRect" presStyleLbl="bgAccFollowNode1" presStyleIdx="3" presStyleCnt="4" custScaleY="165215"/>
      <dgm:spPr/>
    </dgm:pt>
    <dgm:pt modelId="{FA08DD83-5931-43C3-A8D9-7647BF22D09D}" type="pres">
      <dgm:prSet presAssocID="{4774D794-1541-4001-954B-47B9E055C2EB}" presName="sibTransNodeCircle" presStyleLbl="alignNode1" presStyleIdx="6" presStyleCnt="8" custLinFactY="-20553" custLinFactNeighborX="-2474" custLinFactNeighborY="-100000">
        <dgm:presLayoutVars>
          <dgm:chMax val="0"/>
          <dgm:bulletEnabled/>
        </dgm:presLayoutVars>
      </dgm:prSet>
      <dgm:spPr/>
    </dgm:pt>
    <dgm:pt modelId="{2A8D57AF-747A-4018-AAEA-EF72B99F0B67}" type="pres">
      <dgm:prSet presAssocID="{DF213A8F-3CE3-44E1-9A28-C3B5E04DDFA4}" presName="bottomLine" presStyleLbl="alignNode1" presStyleIdx="7" presStyleCnt="8">
        <dgm:presLayoutVars/>
      </dgm:prSet>
      <dgm:spPr/>
    </dgm:pt>
    <dgm:pt modelId="{AE6E0CF2-18AD-441C-AE7A-11215FF1EAD8}" type="pres">
      <dgm:prSet presAssocID="{DF213A8F-3CE3-44E1-9A28-C3B5E04DDFA4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64760603-DF2D-4EBC-905C-70D1185E2D87}" srcId="{22CF5389-A7FC-48B4-85F5-1DADFF48AB88}" destId="{D93554C4-B076-4555-AFCB-812761215B0F}" srcOrd="0" destOrd="0" parTransId="{FEC69116-68BA-4654-A1CC-A79D89CD1FE6}" sibTransId="{05DBDF0F-36F3-4F63-B117-7CAC6B0E02B1}"/>
    <dgm:cxn modelId="{303F4D35-EC64-4A77-BEF7-F8880D7094F3}" type="presOf" srcId="{05DBDF0F-36F3-4F63-B117-7CAC6B0E02B1}" destId="{3A59E137-2D2A-4348-8798-ADA44C95110F}" srcOrd="0" destOrd="0" presId="urn:microsoft.com/office/officeart/2016/7/layout/BasicLinearProcessNumbered"/>
    <dgm:cxn modelId="{E073433E-600D-4562-B2A4-23E32A99DAD8}" type="presOf" srcId="{31FB580C-B458-494A-86F1-DDB462F9B48A}" destId="{A593B25B-ACB4-4E40-A88A-9ABDA9BC2E0D}" srcOrd="0" destOrd="0" presId="urn:microsoft.com/office/officeart/2016/7/layout/BasicLinearProcessNumbered"/>
    <dgm:cxn modelId="{DA6E815F-2C2F-47E3-9166-B4F8490B57AD}" srcId="{22CF5389-A7FC-48B4-85F5-1DADFF48AB88}" destId="{DF213A8F-3CE3-44E1-9A28-C3B5E04DDFA4}" srcOrd="3" destOrd="0" parTransId="{E1CD6753-27F9-4EC0-BBA8-F2779D43A81F}" sibTransId="{4774D794-1541-4001-954B-47B9E055C2EB}"/>
    <dgm:cxn modelId="{52ED2766-1C69-452E-82F7-BA5B9EC7718C}" type="presOf" srcId="{D93554C4-B076-4555-AFCB-812761215B0F}" destId="{3515B120-645F-45DC-B49E-B9E5BB56BC6E}" srcOrd="1" destOrd="0" presId="urn:microsoft.com/office/officeart/2016/7/layout/BasicLinearProcessNumbered"/>
    <dgm:cxn modelId="{46D4F953-6343-435C-B0B0-CEC4FD59E8A7}" type="presOf" srcId="{DF213A8F-3CE3-44E1-9A28-C3B5E04DDFA4}" destId="{BA9CB9F6-BBE7-49B7-9F83-08BD15DEB412}" srcOrd="0" destOrd="0" presId="urn:microsoft.com/office/officeart/2016/7/layout/BasicLinearProcessNumbered"/>
    <dgm:cxn modelId="{F5475377-EE3A-4EB8-A527-5272E03C95A3}" srcId="{22CF5389-A7FC-48B4-85F5-1DADFF48AB88}" destId="{31FB580C-B458-494A-86F1-DDB462F9B48A}" srcOrd="2" destOrd="0" parTransId="{8AEB6517-592C-48DF-A2C6-D5E503551069}" sibTransId="{E4CEE075-B01F-4B04-BB61-1F2FAAD43B93}"/>
    <dgm:cxn modelId="{1A66E87B-6315-415B-87F4-75E61BC344BF}" type="presOf" srcId="{10653656-D423-424F-8E38-F92D71ABF93B}" destId="{51125B96-9907-4561-AEE5-931731183AE1}" srcOrd="0" destOrd="0" presId="urn:microsoft.com/office/officeart/2016/7/layout/BasicLinearProcessNumbered"/>
    <dgm:cxn modelId="{FFC2637C-DFDF-407B-BA8E-52888E7A7BDA}" type="presOf" srcId="{4774D794-1541-4001-954B-47B9E055C2EB}" destId="{FA08DD83-5931-43C3-A8D9-7647BF22D09D}" srcOrd="0" destOrd="0" presId="urn:microsoft.com/office/officeart/2016/7/layout/BasicLinearProcessNumbered"/>
    <dgm:cxn modelId="{137D8581-13D6-41DB-AC42-4DD60F710C90}" type="presOf" srcId="{D93554C4-B076-4555-AFCB-812761215B0F}" destId="{CC185028-EA93-45EF-BDFA-0F9826251371}" srcOrd="0" destOrd="0" presId="urn:microsoft.com/office/officeart/2016/7/layout/BasicLinearProcessNumbered"/>
    <dgm:cxn modelId="{A6AF76AA-689E-4F6D-92B1-42920A217191}" type="presOf" srcId="{31FB580C-B458-494A-86F1-DDB462F9B48A}" destId="{728C1F95-8560-4560-A384-9C482100D938}" srcOrd="1" destOrd="0" presId="urn:microsoft.com/office/officeart/2016/7/layout/BasicLinearProcessNumbered"/>
    <dgm:cxn modelId="{72825FAE-CEE8-40B8-BDFE-2BBCC773D732}" type="presOf" srcId="{1DA50267-7BCC-40A3-A449-B73AC01E9164}" destId="{894C3484-858B-4FA1-A3EB-0C37CEB5150B}" srcOrd="0" destOrd="0" presId="urn:microsoft.com/office/officeart/2016/7/layout/BasicLinearProcessNumbered"/>
    <dgm:cxn modelId="{FD35ACB8-B6FC-4A90-B899-2901B5FD7949}" type="presOf" srcId="{22CF5389-A7FC-48B4-85F5-1DADFF48AB88}" destId="{C49DF123-CD86-442D-9DF0-FD7FCF1008E9}" srcOrd="0" destOrd="0" presId="urn:microsoft.com/office/officeart/2016/7/layout/BasicLinearProcessNumbered"/>
    <dgm:cxn modelId="{E1661FC3-C8B3-45EC-83E2-D4AE2A3978BF}" srcId="{22CF5389-A7FC-48B4-85F5-1DADFF48AB88}" destId="{1DA50267-7BCC-40A3-A449-B73AC01E9164}" srcOrd="1" destOrd="0" parTransId="{FB24C4D9-434A-445A-837A-D90F5B18C515}" sibTransId="{10653656-D423-424F-8E38-F92D71ABF93B}"/>
    <dgm:cxn modelId="{614815C6-84AB-4923-8B0D-51453972DB61}" type="presOf" srcId="{E4CEE075-B01F-4B04-BB61-1F2FAAD43B93}" destId="{E91EE374-624C-4A8C-87A0-7DEF8C0B4976}" srcOrd="0" destOrd="0" presId="urn:microsoft.com/office/officeart/2016/7/layout/BasicLinearProcessNumbered"/>
    <dgm:cxn modelId="{8D8273DF-56B1-45D2-A180-7CC3F609198C}" type="presOf" srcId="{DF213A8F-3CE3-44E1-9A28-C3B5E04DDFA4}" destId="{AE6E0CF2-18AD-441C-AE7A-11215FF1EAD8}" srcOrd="1" destOrd="0" presId="urn:microsoft.com/office/officeart/2016/7/layout/BasicLinearProcessNumbered"/>
    <dgm:cxn modelId="{BED4F3EF-445D-4B95-BEE9-43F82B6BE474}" type="presOf" srcId="{1DA50267-7BCC-40A3-A449-B73AC01E9164}" destId="{CD2AA81E-0543-4B71-A302-029C837350F8}" srcOrd="1" destOrd="0" presId="urn:microsoft.com/office/officeart/2016/7/layout/BasicLinearProcessNumbered"/>
    <dgm:cxn modelId="{67BDDF33-9EDD-4E18-BC0D-6E3A2E0ED482}" type="presParOf" srcId="{C49DF123-CD86-442D-9DF0-FD7FCF1008E9}" destId="{7F19AA21-D475-4E9A-8DEA-4E1AF541E8A0}" srcOrd="0" destOrd="0" presId="urn:microsoft.com/office/officeart/2016/7/layout/BasicLinearProcessNumbered"/>
    <dgm:cxn modelId="{A38C01E1-4E1A-4C41-B0F5-D4CADB5683AC}" type="presParOf" srcId="{7F19AA21-D475-4E9A-8DEA-4E1AF541E8A0}" destId="{CC185028-EA93-45EF-BDFA-0F9826251371}" srcOrd="0" destOrd="0" presId="urn:microsoft.com/office/officeart/2016/7/layout/BasicLinearProcessNumbered"/>
    <dgm:cxn modelId="{3C0BD24B-986F-4C65-8C92-634BEE6CDE8C}" type="presParOf" srcId="{7F19AA21-D475-4E9A-8DEA-4E1AF541E8A0}" destId="{3A59E137-2D2A-4348-8798-ADA44C95110F}" srcOrd="1" destOrd="0" presId="urn:microsoft.com/office/officeart/2016/7/layout/BasicLinearProcessNumbered"/>
    <dgm:cxn modelId="{8BE8C0F9-5C22-4DE2-A7EC-F91DD4229061}" type="presParOf" srcId="{7F19AA21-D475-4E9A-8DEA-4E1AF541E8A0}" destId="{354BE9CD-A4DB-4DB6-BE67-128261C82203}" srcOrd="2" destOrd="0" presId="urn:microsoft.com/office/officeart/2016/7/layout/BasicLinearProcessNumbered"/>
    <dgm:cxn modelId="{D961EBF4-74D9-4BA8-8027-4A68AFEEC312}" type="presParOf" srcId="{7F19AA21-D475-4E9A-8DEA-4E1AF541E8A0}" destId="{3515B120-645F-45DC-B49E-B9E5BB56BC6E}" srcOrd="3" destOrd="0" presId="urn:microsoft.com/office/officeart/2016/7/layout/BasicLinearProcessNumbered"/>
    <dgm:cxn modelId="{4F26543F-E281-4E82-90FB-19235A28E950}" type="presParOf" srcId="{C49DF123-CD86-442D-9DF0-FD7FCF1008E9}" destId="{9DFD7B97-82BC-4B0F-B2CD-0C954DF15F3D}" srcOrd="1" destOrd="0" presId="urn:microsoft.com/office/officeart/2016/7/layout/BasicLinearProcessNumbered"/>
    <dgm:cxn modelId="{2107528E-7CED-4CFD-B6F2-A5CBD3D39B72}" type="presParOf" srcId="{C49DF123-CD86-442D-9DF0-FD7FCF1008E9}" destId="{C7664739-06F4-45BD-8662-4F94A7E01735}" srcOrd="2" destOrd="0" presId="urn:microsoft.com/office/officeart/2016/7/layout/BasicLinearProcessNumbered"/>
    <dgm:cxn modelId="{4A002CD4-F504-4457-87E2-B15B82EBD4CA}" type="presParOf" srcId="{C7664739-06F4-45BD-8662-4F94A7E01735}" destId="{894C3484-858B-4FA1-A3EB-0C37CEB5150B}" srcOrd="0" destOrd="0" presId="urn:microsoft.com/office/officeart/2016/7/layout/BasicLinearProcessNumbered"/>
    <dgm:cxn modelId="{F6651D30-ABFF-46FE-A998-ACDAA610A308}" type="presParOf" srcId="{C7664739-06F4-45BD-8662-4F94A7E01735}" destId="{51125B96-9907-4561-AEE5-931731183AE1}" srcOrd="1" destOrd="0" presId="urn:microsoft.com/office/officeart/2016/7/layout/BasicLinearProcessNumbered"/>
    <dgm:cxn modelId="{4CBCAE50-C054-4F26-89ED-24CCD5AE576A}" type="presParOf" srcId="{C7664739-06F4-45BD-8662-4F94A7E01735}" destId="{DBCB6E35-EFCA-449D-BA67-68AD22CDC49C}" srcOrd="2" destOrd="0" presId="urn:microsoft.com/office/officeart/2016/7/layout/BasicLinearProcessNumbered"/>
    <dgm:cxn modelId="{597E9893-C797-48A1-98D1-DB81C7F3DE22}" type="presParOf" srcId="{C7664739-06F4-45BD-8662-4F94A7E01735}" destId="{CD2AA81E-0543-4B71-A302-029C837350F8}" srcOrd="3" destOrd="0" presId="urn:microsoft.com/office/officeart/2016/7/layout/BasicLinearProcessNumbered"/>
    <dgm:cxn modelId="{FAE0008A-0C39-4E6C-A455-9B1F8C2DF22D}" type="presParOf" srcId="{C49DF123-CD86-442D-9DF0-FD7FCF1008E9}" destId="{48E6F9B0-F6DF-4527-BAFC-BA6AA8B752EA}" srcOrd="3" destOrd="0" presId="urn:microsoft.com/office/officeart/2016/7/layout/BasicLinearProcessNumbered"/>
    <dgm:cxn modelId="{265F79BB-F729-4C7B-A76E-937E6004E9D6}" type="presParOf" srcId="{C49DF123-CD86-442D-9DF0-FD7FCF1008E9}" destId="{E65302F6-F73B-4568-B091-7F4FA8C7C88F}" srcOrd="4" destOrd="0" presId="urn:microsoft.com/office/officeart/2016/7/layout/BasicLinearProcessNumbered"/>
    <dgm:cxn modelId="{7AA8D761-D670-4495-8379-CF0415247B95}" type="presParOf" srcId="{E65302F6-F73B-4568-B091-7F4FA8C7C88F}" destId="{A593B25B-ACB4-4E40-A88A-9ABDA9BC2E0D}" srcOrd="0" destOrd="0" presId="urn:microsoft.com/office/officeart/2016/7/layout/BasicLinearProcessNumbered"/>
    <dgm:cxn modelId="{F61D3BFA-988E-4EF1-8FEE-2AAB3F2A08E3}" type="presParOf" srcId="{E65302F6-F73B-4568-B091-7F4FA8C7C88F}" destId="{E91EE374-624C-4A8C-87A0-7DEF8C0B4976}" srcOrd="1" destOrd="0" presId="urn:microsoft.com/office/officeart/2016/7/layout/BasicLinearProcessNumbered"/>
    <dgm:cxn modelId="{468A7FB9-5CB0-4499-BA0C-454CD8580CBA}" type="presParOf" srcId="{E65302F6-F73B-4568-B091-7F4FA8C7C88F}" destId="{2452D7F8-9C3C-4B1E-B165-843D6F6F925F}" srcOrd="2" destOrd="0" presId="urn:microsoft.com/office/officeart/2016/7/layout/BasicLinearProcessNumbered"/>
    <dgm:cxn modelId="{41E8706A-7FCD-439A-93D1-03EBDA8222DC}" type="presParOf" srcId="{E65302F6-F73B-4568-B091-7F4FA8C7C88F}" destId="{728C1F95-8560-4560-A384-9C482100D938}" srcOrd="3" destOrd="0" presId="urn:microsoft.com/office/officeart/2016/7/layout/BasicLinearProcessNumbered"/>
    <dgm:cxn modelId="{73442840-7CBB-40C6-B696-501EBA2910DA}" type="presParOf" srcId="{C49DF123-CD86-442D-9DF0-FD7FCF1008E9}" destId="{2A35C21D-4480-411B-AA4D-F7380DCD6F7F}" srcOrd="5" destOrd="0" presId="urn:microsoft.com/office/officeart/2016/7/layout/BasicLinearProcessNumbered"/>
    <dgm:cxn modelId="{7663C401-509F-40D2-B1C9-6390395F25E5}" type="presParOf" srcId="{C49DF123-CD86-442D-9DF0-FD7FCF1008E9}" destId="{AA545A52-496E-4BAA-BC5C-45AD21BD153F}" srcOrd="6" destOrd="0" presId="urn:microsoft.com/office/officeart/2016/7/layout/BasicLinearProcessNumbered"/>
    <dgm:cxn modelId="{4794B452-04B2-4A49-A89F-62F08995D8EC}" type="presParOf" srcId="{AA545A52-496E-4BAA-BC5C-45AD21BD153F}" destId="{BA9CB9F6-BBE7-49B7-9F83-08BD15DEB412}" srcOrd="0" destOrd="0" presId="urn:microsoft.com/office/officeart/2016/7/layout/BasicLinearProcessNumbered"/>
    <dgm:cxn modelId="{6228B228-EC49-4E43-B0BB-4598D7937F26}" type="presParOf" srcId="{AA545A52-496E-4BAA-BC5C-45AD21BD153F}" destId="{FA08DD83-5931-43C3-A8D9-7647BF22D09D}" srcOrd="1" destOrd="0" presId="urn:microsoft.com/office/officeart/2016/7/layout/BasicLinearProcessNumbered"/>
    <dgm:cxn modelId="{73A5A1CD-74EC-4B1D-8D4F-74D5885B2C96}" type="presParOf" srcId="{AA545A52-496E-4BAA-BC5C-45AD21BD153F}" destId="{2A8D57AF-747A-4018-AAEA-EF72B99F0B67}" srcOrd="2" destOrd="0" presId="urn:microsoft.com/office/officeart/2016/7/layout/BasicLinearProcessNumbered"/>
    <dgm:cxn modelId="{3AB17F7B-081C-4988-B169-42A23B596A70}" type="presParOf" srcId="{AA545A52-496E-4BAA-BC5C-45AD21BD153F}" destId="{AE6E0CF2-18AD-441C-AE7A-11215FF1EAD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FCE33-D5E6-4AA1-8EA2-CE19AD04B6F1}">
      <dsp:nvSpPr>
        <dsp:cNvPr id="0" name=""/>
        <dsp:cNvSpPr/>
      </dsp:nvSpPr>
      <dsp:spPr>
        <a:xfrm>
          <a:off x="0" y="2921763"/>
          <a:ext cx="8596312" cy="9589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incurable and unpredictable nature of IBD and the fear of surgery may also trigger feelings of anxiety and depression (Graff et al., 2010)</a:t>
          </a:r>
          <a:endParaRPr lang="en-US" sz="1800" kern="1200"/>
        </a:p>
      </dsp:txBody>
      <dsp:txXfrm>
        <a:off x="0" y="2921763"/>
        <a:ext cx="8596312" cy="958987"/>
      </dsp:txXfrm>
    </dsp:sp>
    <dsp:sp modelId="{AC91F6F1-41FA-46F0-9FB3-943C85C880F0}">
      <dsp:nvSpPr>
        <dsp:cNvPr id="0" name=""/>
        <dsp:cNvSpPr/>
      </dsp:nvSpPr>
      <dsp:spPr>
        <a:xfrm rot="10800000">
          <a:off x="0" y="1461224"/>
          <a:ext cx="8596312" cy="1474923"/>
        </a:xfrm>
        <a:prstGeom prst="upArrowCallout">
          <a:avLst/>
        </a:prstGeom>
        <a:gradFill rotWithShape="0">
          <a:gsLst>
            <a:gs pos="0">
              <a:schemeClr val="accent2">
                <a:hueOff val="-716791"/>
                <a:satOff val="-17272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-716791"/>
                <a:satOff val="-17272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may be due to the symptoms associated with IBD such as:</a:t>
          </a:r>
          <a:endParaRPr lang="en-US" sz="1800" kern="1200"/>
        </a:p>
      </dsp:txBody>
      <dsp:txXfrm rot="-10800000">
        <a:off x="0" y="1461224"/>
        <a:ext cx="8596312" cy="517698"/>
      </dsp:txXfrm>
    </dsp:sp>
    <dsp:sp modelId="{673C102F-5E30-4BD5-A696-3C1927441656}">
      <dsp:nvSpPr>
        <dsp:cNvPr id="0" name=""/>
        <dsp:cNvSpPr/>
      </dsp:nvSpPr>
      <dsp:spPr>
        <a:xfrm>
          <a:off x="4197" y="1978922"/>
          <a:ext cx="2862639" cy="44100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Fatigue</a:t>
          </a:r>
          <a:endParaRPr lang="en-US" sz="1500" kern="1200"/>
        </a:p>
      </dsp:txBody>
      <dsp:txXfrm>
        <a:off x="4197" y="1978922"/>
        <a:ext cx="2862639" cy="441002"/>
      </dsp:txXfrm>
    </dsp:sp>
    <dsp:sp modelId="{FE9FA14E-54CF-4E14-AEBE-5EB9E6D6E9DB}">
      <dsp:nvSpPr>
        <dsp:cNvPr id="0" name=""/>
        <dsp:cNvSpPr/>
      </dsp:nvSpPr>
      <dsp:spPr>
        <a:xfrm>
          <a:off x="2866836" y="1978922"/>
          <a:ext cx="2862639" cy="441002"/>
        </a:xfrm>
        <a:prstGeom prst="rect">
          <a:avLst/>
        </a:prstGeom>
        <a:solidFill>
          <a:schemeClr val="accent2">
            <a:tint val="40000"/>
            <a:alpha val="90000"/>
            <a:hueOff val="-714735"/>
            <a:satOff val="-33626"/>
            <a:lumOff val="-2758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714735"/>
              <a:satOff val="-33626"/>
              <a:lumOff val="-275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Malnutrition</a:t>
          </a:r>
          <a:endParaRPr lang="en-US" sz="1500" kern="1200"/>
        </a:p>
      </dsp:txBody>
      <dsp:txXfrm>
        <a:off x="2866836" y="1978922"/>
        <a:ext cx="2862639" cy="441002"/>
      </dsp:txXfrm>
    </dsp:sp>
    <dsp:sp modelId="{EFE36AB5-6E6E-4BE7-8024-2957E38A1E4A}">
      <dsp:nvSpPr>
        <dsp:cNvPr id="0" name=""/>
        <dsp:cNvSpPr/>
      </dsp:nvSpPr>
      <dsp:spPr>
        <a:xfrm>
          <a:off x="5729475" y="1978922"/>
          <a:ext cx="2862639" cy="441002"/>
        </a:xfrm>
        <a:prstGeom prst="rect">
          <a:avLst/>
        </a:prstGeom>
        <a:solidFill>
          <a:schemeClr val="accent2">
            <a:tint val="40000"/>
            <a:alpha val="90000"/>
            <a:hueOff val="-1429471"/>
            <a:satOff val="-67252"/>
            <a:lumOff val="-5516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1429471"/>
              <a:satOff val="-67252"/>
              <a:lumOff val="-551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Irregular bowel movements (Addolorato et al., 1997)</a:t>
          </a:r>
          <a:endParaRPr lang="en-US" sz="1500" kern="1200"/>
        </a:p>
      </dsp:txBody>
      <dsp:txXfrm>
        <a:off x="5729475" y="1978922"/>
        <a:ext cx="2862639" cy="441002"/>
      </dsp:txXfrm>
    </dsp:sp>
    <dsp:sp modelId="{AB3274FB-F92F-4E1B-B93A-D5378DBD2AF0}">
      <dsp:nvSpPr>
        <dsp:cNvPr id="0" name=""/>
        <dsp:cNvSpPr/>
      </dsp:nvSpPr>
      <dsp:spPr>
        <a:xfrm rot="10800000">
          <a:off x="0" y="686"/>
          <a:ext cx="8596312" cy="1474923"/>
        </a:xfrm>
        <a:prstGeom prst="upArrowCallout">
          <a:avLst/>
        </a:prstGeom>
        <a:gradFill rotWithShape="0">
          <a:gsLst>
            <a:gs pos="0">
              <a:schemeClr val="accent2">
                <a:hueOff val="-1433582"/>
                <a:satOff val="-34544"/>
                <a:lumOff val="-20785"/>
                <a:alphaOff val="0"/>
                <a:tint val="96000"/>
                <a:lumMod val="100000"/>
              </a:schemeClr>
            </a:gs>
            <a:gs pos="78000">
              <a:schemeClr val="accent2">
                <a:hueOff val="-1433582"/>
                <a:satOff val="-34544"/>
                <a:lumOff val="-2078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Many studies found significant relationship between depression, anxiety and QoL in IBD patients (Addolorato et al., 1997; Kovacs &amp; Kovacs, 2007)</a:t>
          </a:r>
          <a:endParaRPr lang="en-US" sz="1800" kern="1200"/>
        </a:p>
      </dsp:txBody>
      <dsp:txXfrm rot="10800000">
        <a:off x="0" y="686"/>
        <a:ext cx="8596312" cy="9583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2FA15F-5A87-4331-A414-E119E1600D87}">
      <dsp:nvSpPr>
        <dsp:cNvPr id="0" name=""/>
        <dsp:cNvSpPr/>
      </dsp:nvSpPr>
      <dsp:spPr>
        <a:xfrm>
          <a:off x="7143" y="1951487"/>
          <a:ext cx="2135187" cy="151569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Stress disturbs pathways between social support and the immune system</a:t>
          </a:r>
        </a:p>
      </dsp:txBody>
      <dsp:txXfrm>
        <a:off x="51536" y="1995880"/>
        <a:ext cx="2046401" cy="1426905"/>
      </dsp:txXfrm>
    </dsp:sp>
    <dsp:sp modelId="{4482F8BA-20BF-4646-A1F3-E85AFF2E76D6}">
      <dsp:nvSpPr>
        <dsp:cNvPr id="0" name=""/>
        <dsp:cNvSpPr/>
      </dsp:nvSpPr>
      <dsp:spPr>
        <a:xfrm>
          <a:off x="2355850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355850" y="2550475"/>
        <a:ext cx="316861" cy="317716"/>
      </dsp:txXfrm>
    </dsp:sp>
    <dsp:sp modelId="{D0559D3B-6E65-43C4-AFDC-6351D58D0A77}">
      <dsp:nvSpPr>
        <dsp:cNvPr id="0" name=""/>
        <dsp:cNvSpPr/>
      </dsp:nvSpPr>
      <dsp:spPr>
        <a:xfrm>
          <a:off x="2996406" y="1951487"/>
          <a:ext cx="2135187" cy="151569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Increased levels of corticosteroids in the body</a:t>
          </a:r>
        </a:p>
      </dsp:txBody>
      <dsp:txXfrm>
        <a:off x="3040799" y="1995880"/>
        <a:ext cx="2046401" cy="1426905"/>
      </dsp:txXfrm>
    </dsp:sp>
    <dsp:sp modelId="{673D5ACC-1A9E-42B4-8FC8-655F6C423919}">
      <dsp:nvSpPr>
        <dsp:cNvPr id="0" name=""/>
        <dsp:cNvSpPr/>
      </dsp:nvSpPr>
      <dsp:spPr>
        <a:xfrm>
          <a:off x="5345112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461868"/>
            <a:satOff val="-3618"/>
            <a:lumOff val="351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345112" y="2550475"/>
        <a:ext cx="316861" cy="317716"/>
      </dsp:txXfrm>
    </dsp:sp>
    <dsp:sp modelId="{DF28F944-7EC6-4F8F-8206-9D556D710CF5}">
      <dsp:nvSpPr>
        <dsp:cNvPr id="0" name=""/>
        <dsp:cNvSpPr/>
      </dsp:nvSpPr>
      <dsp:spPr>
        <a:xfrm>
          <a:off x="5985668" y="1951487"/>
          <a:ext cx="2135187" cy="151569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Increased risk of serious infection and disease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(McEwen &amp; Steller, 1993)</a:t>
          </a:r>
        </a:p>
      </dsp:txBody>
      <dsp:txXfrm>
        <a:off x="6030061" y="1995880"/>
        <a:ext cx="2046401" cy="14269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737FF-0A12-4D90-A978-E853AE09B170}">
      <dsp:nvSpPr>
        <dsp:cNvPr id="0" name=""/>
        <dsp:cNvSpPr/>
      </dsp:nvSpPr>
      <dsp:spPr>
        <a:xfrm>
          <a:off x="0" y="2342652"/>
          <a:ext cx="8596312" cy="15370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Understanding the relationship between QoL, psychological distress, sleep quality and IBD and environmental factors such as social support could offer support for less invasive treatment option such as:</a:t>
          </a:r>
          <a:endParaRPr lang="en-US" sz="1500" kern="1200" dirty="0"/>
        </a:p>
      </dsp:txBody>
      <dsp:txXfrm>
        <a:off x="0" y="2342652"/>
        <a:ext cx="8596312" cy="829998"/>
      </dsp:txXfrm>
    </dsp:sp>
    <dsp:sp modelId="{5FE27F8D-BA56-4C27-9B8A-0DF3F492A8F9}">
      <dsp:nvSpPr>
        <dsp:cNvPr id="0" name=""/>
        <dsp:cNvSpPr/>
      </dsp:nvSpPr>
      <dsp:spPr>
        <a:xfrm>
          <a:off x="0" y="3141910"/>
          <a:ext cx="4298155" cy="7070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Coping strategies</a:t>
          </a:r>
          <a:endParaRPr lang="en-US" sz="2400" kern="1200"/>
        </a:p>
      </dsp:txBody>
      <dsp:txXfrm>
        <a:off x="0" y="3141910"/>
        <a:ext cx="4298155" cy="707035"/>
      </dsp:txXfrm>
    </dsp:sp>
    <dsp:sp modelId="{18DC9E67-9B79-4E3F-AFB7-61A411AF8046}">
      <dsp:nvSpPr>
        <dsp:cNvPr id="0" name=""/>
        <dsp:cNvSpPr/>
      </dsp:nvSpPr>
      <dsp:spPr>
        <a:xfrm>
          <a:off x="4298156" y="3141910"/>
          <a:ext cx="4298155" cy="7070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Therapy-based interventions</a:t>
          </a:r>
          <a:endParaRPr lang="en-US" sz="2400" kern="1200"/>
        </a:p>
      </dsp:txBody>
      <dsp:txXfrm>
        <a:off x="4298156" y="3141910"/>
        <a:ext cx="4298155" cy="707035"/>
      </dsp:txXfrm>
    </dsp:sp>
    <dsp:sp modelId="{BB119734-B343-4D59-8075-FC9C0C00424B}">
      <dsp:nvSpPr>
        <dsp:cNvPr id="0" name=""/>
        <dsp:cNvSpPr/>
      </dsp:nvSpPr>
      <dsp:spPr>
        <a:xfrm rot="10800000">
          <a:off x="0" y="86427"/>
          <a:ext cx="8596312" cy="236395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It would be advantageous to patients to know what influences relapse episodes to aid in the reduction of relapses and the maintenance of remission periods</a:t>
          </a:r>
          <a:endParaRPr lang="en-US" sz="1500" kern="1200" dirty="0"/>
        </a:p>
      </dsp:txBody>
      <dsp:txXfrm rot="10800000">
        <a:off x="0" y="86427"/>
        <a:ext cx="8596312" cy="15360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898DF-2707-4961-BB28-3834F5F66F40}">
      <dsp:nvSpPr>
        <dsp:cNvPr id="0" name=""/>
        <dsp:cNvSpPr/>
      </dsp:nvSpPr>
      <dsp:spPr>
        <a:xfrm rot="5400000">
          <a:off x="5291739" y="-3045273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/>
            <a:t>Individuals in remission will show </a:t>
          </a:r>
          <a:r>
            <a:rPr lang="en-GB" sz="1400" kern="1200" dirty="0">
              <a:sym typeface="Symbol" panose="05050102010706020507" pitchFamily="18" charset="2"/>
            </a:rPr>
            <a:t> scores on the subscales of QoL compared to those in relapse</a:t>
          </a:r>
          <a:endParaRPr lang="en-GB" sz="1400" kern="1200" dirty="0"/>
        </a:p>
      </dsp:txBody>
      <dsp:txXfrm rot="-5400000">
        <a:off x="2195510" y="70732"/>
        <a:ext cx="6577803" cy="365568"/>
      </dsp:txXfrm>
    </dsp:sp>
    <dsp:sp modelId="{13A1E027-9F6D-408A-AE4F-CC54036D5C44}">
      <dsp:nvSpPr>
        <dsp:cNvPr id="0" name=""/>
        <dsp:cNvSpPr/>
      </dsp:nvSpPr>
      <dsp:spPr>
        <a:xfrm>
          <a:off x="1515628" y="315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1</a:t>
          </a:r>
        </a:p>
      </dsp:txBody>
      <dsp:txXfrm>
        <a:off x="1540348" y="25035"/>
        <a:ext cx="630440" cy="456960"/>
      </dsp:txXfrm>
    </dsp:sp>
    <dsp:sp modelId="{4F1FA0D0-7960-4A9E-BD5C-72B86102BC41}">
      <dsp:nvSpPr>
        <dsp:cNvPr id="0" name=""/>
        <dsp:cNvSpPr/>
      </dsp:nvSpPr>
      <dsp:spPr>
        <a:xfrm rot="5400000">
          <a:off x="5291739" y="-2513552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>
              <a:sym typeface="Symbol" panose="05050102010706020507" pitchFamily="18" charset="2"/>
            </a:rPr>
            <a:t>CD patients will have  on the subscales of QoL than UC patients</a:t>
          </a:r>
          <a:endParaRPr lang="en-GB" sz="1400" kern="1200" dirty="0"/>
        </a:p>
      </dsp:txBody>
      <dsp:txXfrm rot="-5400000">
        <a:off x="2195510" y="602453"/>
        <a:ext cx="6577803" cy="365568"/>
      </dsp:txXfrm>
    </dsp:sp>
    <dsp:sp modelId="{A6AA8DD2-A354-4E31-A7C4-78BB8B2BC15D}">
      <dsp:nvSpPr>
        <dsp:cNvPr id="0" name=""/>
        <dsp:cNvSpPr/>
      </dsp:nvSpPr>
      <dsp:spPr>
        <a:xfrm>
          <a:off x="1515628" y="532036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2</a:t>
          </a:r>
        </a:p>
      </dsp:txBody>
      <dsp:txXfrm>
        <a:off x="1540348" y="556756"/>
        <a:ext cx="630440" cy="456960"/>
      </dsp:txXfrm>
    </dsp:sp>
    <dsp:sp modelId="{AFFC0A40-3ACB-4AC8-A6A3-2CB1E5A33359}">
      <dsp:nvSpPr>
        <dsp:cNvPr id="0" name=""/>
        <dsp:cNvSpPr/>
      </dsp:nvSpPr>
      <dsp:spPr>
        <a:xfrm rot="5400000">
          <a:off x="5291739" y="-1981831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>
              <a:sym typeface="Symbol" panose="05050102010706020507" pitchFamily="18" charset="2"/>
            </a:rPr>
            <a:t>There will be a significant relationship between QoL and IBD</a:t>
          </a:r>
          <a:endParaRPr lang="en-GB" sz="1400" kern="1200" dirty="0"/>
        </a:p>
      </dsp:txBody>
      <dsp:txXfrm rot="-5400000">
        <a:off x="2195510" y="1134174"/>
        <a:ext cx="6577803" cy="365568"/>
      </dsp:txXfrm>
    </dsp:sp>
    <dsp:sp modelId="{F53FC5CA-13E9-4BFA-A859-DBD1612EBE7E}">
      <dsp:nvSpPr>
        <dsp:cNvPr id="0" name=""/>
        <dsp:cNvSpPr/>
      </dsp:nvSpPr>
      <dsp:spPr>
        <a:xfrm>
          <a:off x="1515628" y="1063757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3</a:t>
          </a:r>
        </a:p>
      </dsp:txBody>
      <dsp:txXfrm>
        <a:off x="1540348" y="1088477"/>
        <a:ext cx="630440" cy="456960"/>
      </dsp:txXfrm>
    </dsp:sp>
    <dsp:sp modelId="{358F252F-8D93-4272-9D75-1A93F26256C6}">
      <dsp:nvSpPr>
        <dsp:cNvPr id="0" name=""/>
        <dsp:cNvSpPr/>
      </dsp:nvSpPr>
      <dsp:spPr>
        <a:xfrm rot="5400000">
          <a:off x="5291739" y="-1450111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>
              <a:sym typeface="Symbol" panose="05050102010706020507" pitchFamily="18" charset="2"/>
            </a:rPr>
            <a:t>There will be a significant effect of disease activity on self esteem</a:t>
          </a:r>
          <a:endParaRPr lang="en-GB" sz="1400" kern="1200" dirty="0"/>
        </a:p>
      </dsp:txBody>
      <dsp:txXfrm rot="-5400000">
        <a:off x="2195510" y="1665894"/>
        <a:ext cx="6577803" cy="365568"/>
      </dsp:txXfrm>
    </dsp:sp>
    <dsp:sp modelId="{7180A381-1226-4D50-A899-5158F808E53B}">
      <dsp:nvSpPr>
        <dsp:cNvPr id="0" name=""/>
        <dsp:cNvSpPr/>
      </dsp:nvSpPr>
      <dsp:spPr>
        <a:xfrm>
          <a:off x="1515628" y="1595478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600" kern="1200" dirty="0"/>
            <a:t>4</a:t>
          </a:r>
        </a:p>
      </dsp:txBody>
      <dsp:txXfrm>
        <a:off x="1540348" y="1620198"/>
        <a:ext cx="630440" cy="456960"/>
      </dsp:txXfrm>
    </dsp:sp>
    <dsp:sp modelId="{EDAA9E35-F8F9-4160-855F-A73A21BFFF07}">
      <dsp:nvSpPr>
        <dsp:cNvPr id="0" name=""/>
        <dsp:cNvSpPr/>
      </dsp:nvSpPr>
      <dsp:spPr>
        <a:xfrm rot="5400000">
          <a:off x="5291739" y="-918390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>
              <a:sym typeface="Symbol" panose="05050102010706020507" pitchFamily="18" charset="2"/>
            </a:rPr>
            <a:t>Individuals with  levels of social support will have  self esteem and compared to those with  social support </a:t>
          </a:r>
          <a:endParaRPr lang="en-GB" sz="1400" kern="1200" dirty="0"/>
        </a:p>
      </dsp:txBody>
      <dsp:txXfrm rot="-5400000">
        <a:off x="2195510" y="2197615"/>
        <a:ext cx="6577803" cy="365568"/>
      </dsp:txXfrm>
    </dsp:sp>
    <dsp:sp modelId="{9E33668D-E665-4CB4-94E9-ACCB63F5C57D}">
      <dsp:nvSpPr>
        <dsp:cNvPr id="0" name=""/>
        <dsp:cNvSpPr/>
      </dsp:nvSpPr>
      <dsp:spPr>
        <a:xfrm>
          <a:off x="1515628" y="2127198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600" kern="1200" dirty="0"/>
            <a:t>5</a:t>
          </a:r>
        </a:p>
      </dsp:txBody>
      <dsp:txXfrm>
        <a:off x="1540348" y="2151918"/>
        <a:ext cx="630440" cy="456960"/>
      </dsp:txXfrm>
    </dsp:sp>
    <dsp:sp modelId="{8AACF507-738F-4DEE-B8F7-46CD2A81D97D}">
      <dsp:nvSpPr>
        <dsp:cNvPr id="0" name=""/>
        <dsp:cNvSpPr/>
      </dsp:nvSpPr>
      <dsp:spPr>
        <a:xfrm rot="5400000">
          <a:off x="5291739" y="-386669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>
              <a:sym typeface="Symbol" panose="05050102010706020507" pitchFamily="18" charset="2"/>
            </a:rPr>
            <a:t>Those in relapse will have  sleep quality than those in remission</a:t>
          </a:r>
          <a:endParaRPr lang="en-GB" sz="1400" kern="1200" dirty="0"/>
        </a:p>
      </dsp:txBody>
      <dsp:txXfrm rot="-5400000">
        <a:off x="2195510" y="2729336"/>
        <a:ext cx="6577803" cy="365568"/>
      </dsp:txXfrm>
    </dsp:sp>
    <dsp:sp modelId="{0E679FEA-C4DB-41CD-95FC-94FA5A1C1DBD}">
      <dsp:nvSpPr>
        <dsp:cNvPr id="0" name=""/>
        <dsp:cNvSpPr/>
      </dsp:nvSpPr>
      <dsp:spPr>
        <a:xfrm>
          <a:off x="1515628" y="2658919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600" kern="1200" dirty="0"/>
            <a:t>6</a:t>
          </a:r>
        </a:p>
      </dsp:txBody>
      <dsp:txXfrm>
        <a:off x="1540348" y="2683639"/>
        <a:ext cx="630440" cy="456960"/>
      </dsp:txXfrm>
    </dsp:sp>
    <dsp:sp modelId="{5EE308EF-6E92-4103-BC70-13AB687257FB}">
      <dsp:nvSpPr>
        <dsp:cNvPr id="0" name=""/>
        <dsp:cNvSpPr/>
      </dsp:nvSpPr>
      <dsp:spPr>
        <a:xfrm rot="5400000">
          <a:off x="5291739" y="145050"/>
          <a:ext cx="405120" cy="6597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None/>
          </a:pPr>
          <a:r>
            <a:rPr lang="en-GB" sz="1400" kern="1200" dirty="0">
              <a:sym typeface="Symbol" panose="05050102010706020507" pitchFamily="18" charset="2"/>
            </a:rPr>
            <a:t>There will be a significant relationship between sleep quality and QoL</a:t>
          </a:r>
          <a:endParaRPr lang="en-GB" sz="1400" kern="1200" dirty="0"/>
        </a:p>
      </dsp:txBody>
      <dsp:txXfrm rot="-5400000">
        <a:off x="2195510" y="3261055"/>
        <a:ext cx="6577803" cy="365568"/>
      </dsp:txXfrm>
    </dsp:sp>
    <dsp:sp modelId="{73F1E1B4-8364-409A-86F5-82858AFAB5D9}">
      <dsp:nvSpPr>
        <dsp:cNvPr id="0" name=""/>
        <dsp:cNvSpPr/>
      </dsp:nvSpPr>
      <dsp:spPr>
        <a:xfrm>
          <a:off x="1515628" y="3190640"/>
          <a:ext cx="679880" cy="50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600" kern="1200" dirty="0"/>
            <a:t>7</a:t>
          </a:r>
        </a:p>
      </dsp:txBody>
      <dsp:txXfrm>
        <a:off x="1540348" y="3215360"/>
        <a:ext cx="630440" cy="4569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38B764-4804-475D-BB91-92BCC52AE532}">
      <dsp:nvSpPr>
        <dsp:cNvPr id="0" name=""/>
        <dsp:cNvSpPr/>
      </dsp:nvSpPr>
      <dsp:spPr>
        <a:xfrm>
          <a:off x="3488149" y="644761"/>
          <a:ext cx="4972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93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3598" y="687842"/>
        <a:ext cx="26394" cy="5278"/>
      </dsp:txXfrm>
    </dsp:sp>
    <dsp:sp modelId="{40D34ED3-9D85-4488-A488-E9CB6AFE4E09}">
      <dsp:nvSpPr>
        <dsp:cNvPr id="0" name=""/>
        <dsp:cNvSpPr/>
      </dsp:nvSpPr>
      <dsp:spPr>
        <a:xfrm>
          <a:off x="1194759" y="1924"/>
          <a:ext cx="2295189" cy="13771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Quantitative study</a:t>
          </a:r>
          <a:endParaRPr lang="en-US" sz="1400" kern="1200"/>
        </a:p>
      </dsp:txBody>
      <dsp:txXfrm>
        <a:off x="1194759" y="1924"/>
        <a:ext cx="2295189" cy="1377113"/>
      </dsp:txXfrm>
    </dsp:sp>
    <dsp:sp modelId="{FF885BA7-A88A-48D9-AE79-39504F606076}">
      <dsp:nvSpPr>
        <dsp:cNvPr id="0" name=""/>
        <dsp:cNvSpPr/>
      </dsp:nvSpPr>
      <dsp:spPr>
        <a:xfrm>
          <a:off x="6311232" y="644761"/>
          <a:ext cx="4972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93" y="45720"/>
              </a:lnTo>
            </a:path>
          </a:pathLst>
        </a:custGeom>
        <a:noFill/>
        <a:ln w="12700" cap="rnd" cmpd="sng" algn="ctr">
          <a:solidFill>
            <a:schemeClr val="accent2">
              <a:hueOff val="-204797"/>
              <a:satOff val="-4935"/>
              <a:lumOff val="-29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6682" y="687842"/>
        <a:ext cx="26394" cy="5278"/>
      </dsp:txXfrm>
    </dsp:sp>
    <dsp:sp modelId="{25056198-986D-4B6C-8493-DD824020D3AF}">
      <dsp:nvSpPr>
        <dsp:cNvPr id="0" name=""/>
        <dsp:cNvSpPr/>
      </dsp:nvSpPr>
      <dsp:spPr>
        <a:xfrm>
          <a:off x="4017843" y="1924"/>
          <a:ext cx="2295189" cy="1377113"/>
        </a:xfrm>
        <a:prstGeom prst="rect">
          <a:avLst/>
        </a:prstGeom>
        <a:solidFill>
          <a:schemeClr val="accent2">
            <a:hueOff val="-179198"/>
            <a:satOff val="-4318"/>
            <a:lumOff val="-259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Unrelated design</a:t>
          </a:r>
          <a:endParaRPr lang="en-US" sz="1400" kern="1200"/>
        </a:p>
      </dsp:txBody>
      <dsp:txXfrm>
        <a:off x="4017843" y="1924"/>
        <a:ext cx="2295189" cy="1377113"/>
      </dsp:txXfrm>
    </dsp:sp>
    <dsp:sp modelId="{1B5D686A-9436-4C61-94FE-1C750B4DCEF7}">
      <dsp:nvSpPr>
        <dsp:cNvPr id="0" name=""/>
        <dsp:cNvSpPr/>
      </dsp:nvSpPr>
      <dsp:spPr>
        <a:xfrm>
          <a:off x="2342354" y="1377238"/>
          <a:ext cx="5646166" cy="497293"/>
        </a:xfrm>
        <a:custGeom>
          <a:avLst/>
          <a:gdLst/>
          <a:ahLst/>
          <a:cxnLst/>
          <a:rect l="0" t="0" r="0" b="0"/>
          <a:pathLst>
            <a:path>
              <a:moveTo>
                <a:pt x="5646166" y="0"/>
              </a:moveTo>
              <a:lnTo>
                <a:pt x="5646166" y="265746"/>
              </a:lnTo>
              <a:lnTo>
                <a:pt x="0" y="265746"/>
              </a:lnTo>
              <a:lnTo>
                <a:pt x="0" y="497293"/>
              </a:lnTo>
            </a:path>
          </a:pathLst>
        </a:custGeom>
        <a:noFill/>
        <a:ln w="12700" cap="rnd" cmpd="sng" algn="ctr">
          <a:solidFill>
            <a:schemeClr val="accent2">
              <a:hueOff val="-409595"/>
              <a:satOff val="-9870"/>
              <a:lumOff val="-593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23668" y="1623245"/>
        <a:ext cx="283539" cy="5278"/>
      </dsp:txXfrm>
    </dsp:sp>
    <dsp:sp modelId="{64CD8479-EFBA-49F2-85F6-2C42935F5B8F}">
      <dsp:nvSpPr>
        <dsp:cNvPr id="0" name=""/>
        <dsp:cNvSpPr/>
      </dsp:nvSpPr>
      <dsp:spPr>
        <a:xfrm>
          <a:off x="6840926" y="1924"/>
          <a:ext cx="2295189" cy="1377113"/>
        </a:xfrm>
        <a:prstGeom prst="rect">
          <a:avLst/>
        </a:prstGeom>
        <a:solidFill>
          <a:schemeClr val="accent2">
            <a:hueOff val="-358396"/>
            <a:satOff val="-8636"/>
            <a:lumOff val="-519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224 participants: 123=CD, 101=UC</a:t>
          </a:r>
          <a:endParaRPr lang="en-US" sz="1400" kern="1200"/>
        </a:p>
      </dsp:txBody>
      <dsp:txXfrm>
        <a:off x="6840926" y="1924"/>
        <a:ext cx="2295189" cy="1377113"/>
      </dsp:txXfrm>
    </dsp:sp>
    <dsp:sp modelId="{555279FA-4810-47CC-A4FB-99EE377B4037}">
      <dsp:nvSpPr>
        <dsp:cNvPr id="0" name=""/>
        <dsp:cNvSpPr/>
      </dsp:nvSpPr>
      <dsp:spPr>
        <a:xfrm>
          <a:off x="3488149" y="2549769"/>
          <a:ext cx="4972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93" y="45720"/>
              </a:lnTo>
            </a:path>
          </a:pathLst>
        </a:custGeom>
        <a:noFill/>
        <a:ln w="12700" cap="rnd" cmpd="sng" algn="ctr">
          <a:solidFill>
            <a:schemeClr val="accent2">
              <a:hueOff val="-614392"/>
              <a:satOff val="-14805"/>
              <a:lumOff val="-890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3598" y="2592849"/>
        <a:ext cx="26394" cy="5278"/>
      </dsp:txXfrm>
    </dsp:sp>
    <dsp:sp modelId="{D228F60B-8D43-4549-8F42-AE0A3ED22F55}">
      <dsp:nvSpPr>
        <dsp:cNvPr id="0" name=""/>
        <dsp:cNvSpPr/>
      </dsp:nvSpPr>
      <dsp:spPr>
        <a:xfrm>
          <a:off x="1194759" y="1906932"/>
          <a:ext cx="2295189" cy="1377113"/>
        </a:xfrm>
        <a:prstGeom prst="rect">
          <a:avLst/>
        </a:prstGeom>
        <a:solidFill>
          <a:schemeClr val="accent2">
            <a:hueOff val="-537593"/>
            <a:satOff val="-12954"/>
            <a:lumOff val="-7794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54.5% in relapse, 45.5% in remission</a:t>
          </a:r>
          <a:endParaRPr lang="en-US" sz="1400" kern="1200"/>
        </a:p>
      </dsp:txBody>
      <dsp:txXfrm>
        <a:off x="1194759" y="1906932"/>
        <a:ext cx="2295189" cy="1377113"/>
      </dsp:txXfrm>
    </dsp:sp>
    <dsp:sp modelId="{2AEA4943-78AD-4DD5-834C-39E715F33762}">
      <dsp:nvSpPr>
        <dsp:cNvPr id="0" name=""/>
        <dsp:cNvSpPr/>
      </dsp:nvSpPr>
      <dsp:spPr>
        <a:xfrm>
          <a:off x="6311232" y="2549769"/>
          <a:ext cx="4972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93" y="45720"/>
              </a:lnTo>
            </a:path>
          </a:pathLst>
        </a:custGeom>
        <a:noFill/>
        <a:ln w="12700" cap="rnd" cmpd="sng" algn="ctr">
          <a:solidFill>
            <a:schemeClr val="accent2">
              <a:hueOff val="-819190"/>
              <a:satOff val="-19739"/>
              <a:lumOff val="-1187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6682" y="2592849"/>
        <a:ext cx="26394" cy="5278"/>
      </dsp:txXfrm>
    </dsp:sp>
    <dsp:sp modelId="{BC6A3C6D-553E-4E90-9C34-88DA2E0D88CA}">
      <dsp:nvSpPr>
        <dsp:cNvPr id="0" name=""/>
        <dsp:cNvSpPr/>
      </dsp:nvSpPr>
      <dsp:spPr>
        <a:xfrm>
          <a:off x="4017843" y="1906932"/>
          <a:ext cx="2295189" cy="1377113"/>
        </a:xfrm>
        <a:prstGeom prst="rect">
          <a:avLst/>
        </a:prstGeom>
        <a:solidFill>
          <a:schemeClr val="accent2">
            <a:hueOff val="-716791"/>
            <a:satOff val="-17272"/>
            <a:lumOff val="-10393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43 males, 180 females</a:t>
          </a:r>
          <a:endParaRPr lang="en-US" sz="1400" kern="1200"/>
        </a:p>
      </dsp:txBody>
      <dsp:txXfrm>
        <a:off x="4017843" y="1906932"/>
        <a:ext cx="2295189" cy="1377113"/>
      </dsp:txXfrm>
    </dsp:sp>
    <dsp:sp modelId="{E1F37355-0355-4A90-BA28-E0ED70AA6615}">
      <dsp:nvSpPr>
        <dsp:cNvPr id="0" name=""/>
        <dsp:cNvSpPr/>
      </dsp:nvSpPr>
      <dsp:spPr>
        <a:xfrm>
          <a:off x="2342354" y="3282245"/>
          <a:ext cx="5646166" cy="497293"/>
        </a:xfrm>
        <a:custGeom>
          <a:avLst/>
          <a:gdLst/>
          <a:ahLst/>
          <a:cxnLst/>
          <a:rect l="0" t="0" r="0" b="0"/>
          <a:pathLst>
            <a:path>
              <a:moveTo>
                <a:pt x="5646166" y="0"/>
              </a:moveTo>
              <a:lnTo>
                <a:pt x="5646166" y="265746"/>
              </a:lnTo>
              <a:lnTo>
                <a:pt x="0" y="265746"/>
              </a:lnTo>
              <a:lnTo>
                <a:pt x="0" y="497293"/>
              </a:lnTo>
            </a:path>
          </a:pathLst>
        </a:custGeom>
        <a:noFill/>
        <a:ln w="12700" cap="rnd" cmpd="sng" algn="ctr">
          <a:solidFill>
            <a:schemeClr val="accent2">
              <a:hueOff val="-1023987"/>
              <a:satOff val="-24674"/>
              <a:lumOff val="-1484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23668" y="3528253"/>
        <a:ext cx="283539" cy="5278"/>
      </dsp:txXfrm>
    </dsp:sp>
    <dsp:sp modelId="{80E345DA-343F-4DC3-A00E-479978DB77A7}">
      <dsp:nvSpPr>
        <dsp:cNvPr id="0" name=""/>
        <dsp:cNvSpPr/>
      </dsp:nvSpPr>
      <dsp:spPr>
        <a:xfrm>
          <a:off x="6840926" y="1906932"/>
          <a:ext cx="2295189" cy="1377113"/>
        </a:xfrm>
        <a:prstGeom prst="rect">
          <a:avLst/>
        </a:prstGeom>
        <a:solidFill>
          <a:schemeClr val="accent2">
            <a:hueOff val="-895989"/>
            <a:satOff val="-21590"/>
            <a:lumOff val="-12991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Recruited on health forum on social media platform </a:t>
          </a:r>
          <a:endParaRPr lang="en-US" sz="1400" kern="1200"/>
        </a:p>
      </dsp:txBody>
      <dsp:txXfrm>
        <a:off x="6840926" y="1906932"/>
        <a:ext cx="2295189" cy="1377113"/>
      </dsp:txXfrm>
    </dsp:sp>
    <dsp:sp modelId="{2E6C2CFF-2B80-42C1-8B61-407C778D8BD6}">
      <dsp:nvSpPr>
        <dsp:cNvPr id="0" name=""/>
        <dsp:cNvSpPr/>
      </dsp:nvSpPr>
      <dsp:spPr>
        <a:xfrm>
          <a:off x="3488149" y="4454776"/>
          <a:ext cx="4972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93" y="45720"/>
              </a:lnTo>
            </a:path>
          </a:pathLst>
        </a:custGeom>
        <a:noFill/>
        <a:ln w="12700" cap="rnd" cmpd="sng" algn="ctr">
          <a:solidFill>
            <a:schemeClr val="accent2">
              <a:hueOff val="-1228785"/>
              <a:satOff val="-29609"/>
              <a:lumOff val="-1781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3598" y="4497857"/>
        <a:ext cx="26394" cy="5278"/>
      </dsp:txXfrm>
    </dsp:sp>
    <dsp:sp modelId="{BA11D00E-942C-4741-BD85-0E403BA13AED}">
      <dsp:nvSpPr>
        <dsp:cNvPr id="0" name=""/>
        <dsp:cNvSpPr/>
      </dsp:nvSpPr>
      <dsp:spPr>
        <a:xfrm>
          <a:off x="1194759" y="3811939"/>
          <a:ext cx="2295189" cy="1377113"/>
        </a:xfrm>
        <a:prstGeom prst="rect">
          <a:avLst/>
        </a:prstGeom>
        <a:solidFill>
          <a:schemeClr val="accent2">
            <a:hueOff val="-1075187"/>
            <a:satOff val="-25908"/>
            <a:lumOff val="-15589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QoL was measured as a combination of negative psychological functions: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Anxiety 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Depression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Self-esteem</a:t>
          </a:r>
          <a:endParaRPr lang="en-US" sz="1100" kern="1200"/>
        </a:p>
      </dsp:txBody>
      <dsp:txXfrm>
        <a:off x="1194759" y="3811939"/>
        <a:ext cx="2295189" cy="1377113"/>
      </dsp:txXfrm>
    </dsp:sp>
    <dsp:sp modelId="{C9C5E662-1931-44CB-9142-701CC16F20A5}">
      <dsp:nvSpPr>
        <dsp:cNvPr id="0" name=""/>
        <dsp:cNvSpPr/>
      </dsp:nvSpPr>
      <dsp:spPr>
        <a:xfrm>
          <a:off x="6311232" y="4454776"/>
          <a:ext cx="4972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93" y="45720"/>
              </a:lnTo>
            </a:path>
          </a:pathLst>
        </a:custGeom>
        <a:noFill/>
        <a:ln w="12700" cap="rnd" cmpd="sng" algn="ctr">
          <a:solidFill>
            <a:schemeClr val="accent2">
              <a:hueOff val="-1433582"/>
              <a:satOff val="-34544"/>
              <a:lumOff val="-2078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6682" y="4497857"/>
        <a:ext cx="26394" cy="5278"/>
      </dsp:txXfrm>
    </dsp:sp>
    <dsp:sp modelId="{A121FC5C-8FBC-4915-AB24-4586C87C7425}">
      <dsp:nvSpPr>
        <dsp:cNvPr id="0" name=""/>
        <dsp:cNvSpPr/>
      </dsp:nvSpPr>
      <dsp:spPr>
        <a:xfrm>
          <a:off x="4017843" y="3811939"/>
          <a:ext cx="2295189" cy="1377113"/>
        </a:xfrm>
        <a:prstGeom prst="rect">
          <a:avLst/>
        </a:prstGeom>
        <a:solidFill>
          <a:schemeClr val="accent2">
            <a:hueOff val="-1254384"/>
            <a:satOff val="-30226"/>
            <a:lumOff val="-18187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Perceived social support measured using the Multidimensional Scale for perceived social support (MSPSS)</a:t>
          </a:r>
          <a:endParaRPr lang="en-US" sz="1400" kern="1200"/>
        </a:p>
      </dsp:txBody>
      <dsp:txXfrm>
        <a:off x="4017843" y="3811939"/>
        <a:ext cx="2295189" cy="1377113"/>
      </dsp:txXfrm>
    </dsp:sp>
    <dsp:sp modelId="{8F721467-6F76-48BD-8643-3DEC2404D5C8}">
      <dsp:nvSpPr>
        <dsp:cNvPr id="0" name=""/>
        <dsp:cNvSpPr/>
      </dsp:nvSpPr>
      <dsp:spPr>
        <a:xfrm>
          <a:off x="6840926" y="3811939"/>
          <a:ext cx="2295189" cy="1377113"/>
        </a:xfrm>
        <a:prstGeom prst="rect">
          <a:avLst/>
        </a:prstGeom>
        <a:solidFill>
          <a:schemeClr val="accent2">
            <a:hueOff val="-1433582"/>
            <a:satOff val="-34544"/>
            <a:lumOff val="-2078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466" tIns="118053" rIns="112466" bIns="11805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Sleep quality was measured using Pittsburgh's sleep quality index (PSQI)</a:t>
          </a:r>
          <a:endParaRPr lang="en-US" sz="1400" kern="1200"/>
        </a:p>
      </dsp:txBody>
      <dsp:txXfrm>
        <a:off x="6840926" y="3811939"/>
        <a:ext cx="2295189" cy="13771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F1A1E-9E8F-41FF-8D70-2A4A447E4BB9}">
      <dsp:nvSpPr>
        <dsp:cNvPr id="0" name=""/>
        <dsp:cNvSpPr/>
      </dsp:nvSpPr>
      <dsp:spPr>
        <a:xfrm>
          <a:off x="0" y="194592"/>
          <a:ext cx="2686347" cy="16118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Multiple linear regression found that only sleep quality was found to be a predictor of QoL </a:t>
          </a:r>
          <a:endParaRPr lang="en-US" sz="1600" kern="1200"/>
        </a:p>
      </dsp:txBody>
      <dsp:txXfrm>
        <a:off x="0" y="194592"/>
        <a:ext cx="2686347" cy="1611808"/>
      </dsp:txXfrm>
    </dsp:sp>
    <dsp:sp modelId="{0B31909B-2568-4EAD-81BF-D96AE10C4FD0}">
      <dsp:nvSpPr>
        <dsp:cNvPr id="0" name=""/>
        <dsp:cNvSpPr/>
      </dsp:nvSpPr>
      <dsp:spPr>
        <a:xfrm>
          <a:off x="2954982" y="194592"/>
          <a:ext cx="2686347" cy="1611808"/>
        </a:xfrm>
        <a:prstGeom prst="rect">
          <a:avLst/>
        </a:prstGeom>
        <a:solidFill>
          <a:schemeClr val="accent2">
            <a:hueOff val="-286716"/>
            <a:satOff val="-6909"/>
            <a:lumOff val="-4157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 one way ANOVAs were preformed to see the differences between the effects of the subscales of QoL on IBD</a:t>
          </a:r>
          <a:endParaRPr lang="en-US" sz="1600" kern="1200"/>
        </a:p>
      </dsp:txBody>
      <dsp:txXfrm>
        <a:off x="2954982" y="194592"/>
        <a:ext cx="2686347" cy="1611808"/>
      </dsp:txXfrm>
    </dsp:sp>
    <dsp:sp modelId="{FCB5C5E1-E382-4D10-AB92-DD810252E623}">
      <dsp:nvSpPr>
        <dsp:cNvPr id="0" name=""/>
        <dsp:cNvSpPr/>
      </dsp:nvSpPr>
      <dsp:spPr>
        <a:xfrm>
          <a:off x="5909964" y="194592"/>
          <a:ext cx="2686347" cy="1611808"/>
        </a:xfrm>
        <a:prstGeom prst="rect">
          <a:avLst/>
        </a:prstGeom>
        <a:solidFill>
          <a:schemeClr val="accent2">
            <a:hueOff val="-573433"/>
            <a:satOff val="-13818"/>
            <a:lumOff val="-8314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ANOVAS found no significant effects of anxiety and depression on IBD</a:t>
          </a:r>
          <a:endParaRPr lang="en-US" sz="1600" kern="1200"/>
        </a:p>
      </dsp:txBody>
      <dsp:txXfrm>
        <a:off x="5909964" y="194592"/>
        <a:ext cx="2686347" cy="1611808"/>
      </dsp:txXfrm>
    </dsp:sp>
    <dsp:sp modelId="{62385122-5E56-4F3A-9138-0026BE4B64FE}">
      <dsp:nvSpPr>
        <dsp:cNvPr id="0" name=""/>
        <dsp:cNvSpPr/>
      </dsp:nvSpPr>
      <dsp:spPr>
        <a:xfrm>
          <a:off x="0" y="2075035"/>
          <a:ext cx="2686347" cy="1611808"/>
        </a:xfrm>
        <a:prstGeom prst="rect">
          <a:avLst/>
        </a:prstGeom>
        <a:solidFill>
          <a:schemeClr val="accent2">
            <a:hueOff val="-860149"/>
            <a:satOff val="-20726"/>
            <a:lumOff val="-12471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However, the results found an effect of social support and IBD activity on self-esteem</a:t>
          </a:r>
          <a:endParaRPr lang="en-US" sz="1600" kern="1200"/>
        </a:p>
      </dsp:txBody>
      <dsp:txXfrm>
        <a:off x="0" y="2075035"/>
        <a:ext cx="2686347" cy="1611808"/>
      </dsp:txXfrm>
    </dsp:sp>
    <dsp:sp modelId="{89DE7260-BEA3-439C-87B7-B666ED731C07}">
      <dsp:nvSpPr>
        <dsp:cNvPr id="0" name=""/>
        <dsp:cNvSpPr/>
      </dsp:nvSpPr>
      <dsp:spPr>
        <a:xfrm>
          <a:off x="2954982" y="2075035"/>
          <a:ext cx="2686347" cy="1611808"/>
        </a:xfrm>
        <a:prstGeom prst="rect">
          <a:avLst/>
        </a:prstGeom>
        <a:solidFill>
          <a:schemeClr val="accent2">
            <a:hueOff val="-1146866"/>
            <a:satOff val="-27635"/>
            <a:lumOff val="-1662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Suggesting that those with low levels of social support and high disease activity will have low levels of self-esteem</a:t>
          </a:r>
          <a:endParaRPr lang="en-US" sz="1600" kern="1200"/>
        </a:p>
      </dsp:txBody>
      <dsp:txXfrm>
        <a:off x="2954982" y="2075035"/>
        <a:ext cx="2686347" cy="1611808"/>
      </dsp:txXfrm>
    </dsp:sp>
    <dsp:sp modelId="{12ECC130-BD01-44C4-A6AF-FDAD819572C7}">
      <dsp:nvSpPr>
        <dsp:cNvPr id="0" name=""/>
        <dsp:cNvSpPr/>
      </dsp:nvSpPr>
      <dsp:spPr>
        <a:xfrm>
          <a:off x="5909964" y="2075035"/>
          <a:ext cx="2686347" cy="1611808"/>
        </a:xfrm>
        <a:prstGeom prst="rect">
          <a:avLst/>
        </a:prstGeom>
        <a:solidFill>
          <a:schemeClr val="accent2">
            <a:hueOff val="-1433582"/>
            <a:satOff val="-34544"/>
            <a:lumOff val="-2078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Disease severity was found to have a significant effect on self-esteem with the biggest effects observed between moderate and remission disease </a:t>
          </a:r>
          <a:endParaRPr lang="en-US" sz="1600" kern="1200"/>
        </a:p>
      </dsp:txBody>
      <dsp:txXfrm>
        <a:off x="5909964" y="2075035"/>
        <a:ext cx="2686347" cy="16118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185028-EA93-45EF-BDFA-0F9826251371}">
      <dsp:nvSpPr>
        <dsp:cNvPr id="0" name=""/>
        <dsp:cNvSpPr/>
      </dsp:nvSpPr>
      <dsp:spPr>
        <a:xfrm>
          <a:off x="1" y="0"/>
          <a:ext cx="2199982" cy="508858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1519" tIns="330200" rIns="17151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study used a measure designed specifically for Crohn’s disease to assess disease activity in both UC and CD patients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(</a:t>
          </a:r>
          <a:r>
            <a:rPr lang="en-US" sz="1800" kern="1200" dirty="0" err="1"/>
            <a:t>Drossman</a:t>
          </a:r>
          <a:r>
            <a:rPr lang="en-US" sz="1800" kern="1200" dirty="0"/>
            <a:t> et al., 1991)</a:t>
          </a:r>
        </a:p>
      </dsp:txBody>
      <dsp:txXfrm>
        <a:off x="1" y="1933661"/>
        <a:ext cx="2199982" cy="3053149"/>
      </dsp:txXfrm>
    </dsp:sp>
    <dsp:sp modelId="{3A59E137-2D2A-4348-8798-ADA44C95110F}">
      <dsp:nvSpPr>
        <dsp:cNvPr id="0" name=""/>
        <dsp:cNvSpPr/>
      </dsp:nvSpPr>
      <dsp:spPr>
        <a:xfrm>
          <a:off x="640768" y="198407"/>
          <a:ext cx="923992" cy="923992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038" tIns="12700" rIns="72038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1</a:t>
          </a:r>
          <a:endParaRPr lang="en-US" sz="4700" kern="1200" dirty="0"/>
        </a:p>
      </dsp:txBody>
      <dsp:txXfrm>
        <a:off x="776083" y="333722"/>
        <a:ext cx="653362" cy="653362"/>
      </dsp:txXfrm>
    </dsp:sp>
    <dsp:sp modelId="{354BE9CD-A4DB-4DB6-BE67-128261C82203}">
      <dsp:nvSpPr>
        <dsp:cNvPr id="0" name=""/>
        <dsp:cNvSpPr/>
      </dsp:nvSpPr>
      <dsp:spPr>
        <a:xfrm>
          <a:off x="2773" y="4084214"/>
          <a:ext cx="2199982" cy="72"/>
        </a:xfrm>
        <a:prstGeom prst="rect">
          <a:avLst/>
        </a:prstGeom>
        <a:gradFill rotWithShape="0">
          <a:gsLst>
            <a:gs pos="0">
              <a:schemeClr val="accent2">
                <a:hueOff val="-204797"/>
                <a:satOff val="-4935"/>
                <a:lumOff val="-2969"/>
                <a:alphaOff val="0"/>
                <a:tint val="96000"/>
                <a:lumMod val="100000"/>
              </a:schemeClr>
            </a:gs>
            <a:gs pos="78000">
              <a:schemeClr val="accent2">
                <a:hueOff val="-204797"/>
                <a:satOff val="-4935"/>
                <a:lumOff val="-296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204797"/>
              <a:satOff val="-4935"/>
              <a:lumOff val="-296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94C3484-858B-4FA1-A3EB-0C37CEB5150B}">
      <dsp:nvSpPr>
        <dsp:cNvPr id="0" name=""/>
        <dsp:cNvSpPr/>
      </dsp:nvSpPr>
      <dsp:spPr>
        <a:xfrm>
          <a:off x="2422754" y="0"/>
          <a:ext cx="2199982" cy="5088582"/>
        </a:xfrm>
        <a:prstGeom prst="rect">
          <a:avLst/>
        </a:prstGeom>
        <a:solidFill>
          <a:schemeClr val="accent2">
            <a:tint val="40000"/>
            <a:alpha val="90000"/>
            <a:hueOff val="-476490"/>
            <a:satOff val="-22417"/>
            <a:lumOff val="-1839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476490"/>
              <a:satOff val="-22417"/>
              <a:lumOff val="-183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1519" tIns="330200" rIns="17151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Medication information was not collected prior to the study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(Curtis et al., 2006)</a:t>
          </a:r>
          <a:endParaRPr lang="en-US" sz="1800" kern="1200" dirty="0"/>
        </a:p>
      </dsp:txBody>
      <dsp:txXfrm>
        <a:off x="2422754" y="1933661"/>
        <a:ext cx="2199982" cy="3053149"/>
      </dsp:txXfrm>
    </dsp:sp>
    <dsp:sp modelId="{51125B96-9907-4561-AEE5-931731183AE1}">
      <dsp:nvSpPr>
        <dsp:cNvPr id="0" name=""/>
        <dsp:cNvSpPr/>
      </dsp:nvSpPr>
      <dsp:spPr>
        <a:xfrm>
          <a:off x="3083608" y="198407"/>
          <a:ext cx="923992" cy="923992"/>
        </a:xfrm>
        <a:prstGeom prst="ellipse">
          <a:avLst/>
        </a:prstGeom>
        <a:gradFill rotWithShape="0">
          <a:gsLst>
            <a:gs pos="0">
              <a:schemeClr val="accent2">
                <a:hueOff val="-409595"/>
                <a:satOff val="-9870"/>
                <a:lumOff val="-5939"/>
                <a:alphaOff val="0"/>
                <a:tint val="96000"/>
                <a:lumMod val="100000"/>
              </a:schemeClr>
            </a:gs>
            <a:gs pos="78000">
              <a:schemeClr val="accent2">
                <a:hueOff val="-409595"/>
                <a:satOff val="-9870"/>
                <a:lumOff val="-593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409595"/>
              <a:satOff val="-9870"/>
              <a:lumOff val="-593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038" tIns="12700" rIns="72038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2</a:t>
          </a:r>
        </a:p>
      </dsp:txBody>
      <dsp:txXfrm>
        <a:off x="3218923" y="333722"/>
        <a:ext cx="653362" cy="653362"/>
      </dsp:txXfrm>
    </dsp:sp>
    <dsp:sp modelId="{DBCB6E35-EFCA-449D-BA67-68AD22CDC49C}">
      <dsp:nvSpPr>
        <dsp:cNvPr id="0" name=""/>
        <dsp:cNvSpPr/>
      </dsp:nvSpPr>
      <dsp:spPr>
        <a:xfrm>
          <a:off x="2422754" y="4084214"/>
          <a:ext cx="2199982" cy="72"/>
        </a:xfrm>
        <a:prstGeom prst="rect">
          <a:avLst/>
        </a:prstGeom>
        <a:gradFill rotWithShape="0">
          <a:gsLst>
            <a:gs pos="0">
              <a:schemeClr val="accent2">
                <a:hueOff val="-614392"/>
                <a:satOff val="-14805"/>
                <a:lumOff val="-8908"/>
                <a:alphaOff val="0"/>
                <a:tint val="96000"/>
                <a:lumMod val="100000"/>
              </a:schemeClr>
            </a:gs>
            <a:gs pos="78000">
              <a:schemeClr val="accent2">
                <a:hueOff val="-614392"/>
                <a:satOff val="-14805"/>
                <a:lumOff val="-8908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614392"/>
              <a:satOff val="-14805"/>
              <a:lumOff val="-8908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93B25B-ACB4-4E40-A88A-9ABDA9BC2E0D}">
      <dsp:nvSpPr>
        <dsp:cNvPr id="0" name=""/>
        <dsp:cNvSpPr/>
      </dsp:nvSpPr>
      <dsp:spPr>
        <a:xfrm>
          <a:off x="4842735" y="7"/>
          <a:ext cx="2199982" cy="5088582"/>
        </a:xfrm>
        <a:prstGeom prst="rect">
          <a:avLst/>
        </a:prstGeom>
        <a:solidFill>
          <a:schemeClr val="accent2">
            <a:tint val="40000"/>
            <a:alpha val="90000"/>
            <a:hueOff val="-952981"/>
            <a:satOff val="-44835"/>
            <a:lumOff val="-3677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952981"/>
              <a:satOff val="-44835"/>
              <a:lumOff val="-367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1519" tIns="330200" rIns="17151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Participants self-reported disease activity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</a:t>
          </a:r>
          <a:r>
            <a:rPr lang="en-GB" sz="1800" kern="1200" dirty="0" err="1"/>
            <a:t>Lonnfors</a:t>
          </a:r>
          <a:r>
            <a:rPr lang="en-GB" sz="1800" kern="1200" dirty="0"/>
            <a:t> et al., 2014)</a:t>
          </a:r>
          <a:endParaRPr lang="en-US" sz="1800" kern="1200" dirty="0"/>
        </a:p>
      </dsp:txBody>
      <dsp:txXfrm>
        <a:off x="4842735" y="1933668"/>
        <a:ext cx="2199982" cy="3053149"/>
      </dsp:txXfrm>
    </dsp:sp>
    <dsp:sp modelId="{E91EE374-624C-4A8C-87A0-7DEF8C0B4976}">
      <dsp:nvSpPr>
        <dsp:cNvPr id="0" name=""/>
        <dsp:cNvSpPr/>
      </dsp:nvSpPr>
      <dsp:spPr>
        <a:xfrm>
          <a:off x="5418665" y="198407"/>
          <a:ext cx="923992" cy="923992"/>
        </a:xfrm>
        <a:prstGeom prst="ellipse">
          <a:avLst/>
        </a:prstGeom>
        <a:gradFill rotWithShape="0">
          <a:gsLst>
            <a:gs pos="0">
              <a:schemeClr val="accent2">
                <a:hueOff val="-819190"/>
                <a:satOff val="-19739"/>
                <a:lumOff val="-11877"/>
                <a:alphaOff val="0"/>
                <a:tint val="96000"/>
                <a:lumMod val="100000"/>
              </a:schemeClr>
            </a:gs>
            <a:gs pos="78000">
              <a:schemeClr val="accent2">
                <a:hueOff val="-819190"/>
                <a:satOff val="-19739"/>
                <a:lumOff val="-1187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819190"/>
              <a:satOff val="-19739"/>
              <a:lumOff val="-1187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038" tIns="12700" rIns="72038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3</a:t>
          </a:r>
        </a:p>
      </dsp:txBody>
      <dsp:txXfrm>
        <a:off x="5553980" y="333722"/>
        <a:ext cx="653362" cy="653362"/>
      </dsp:txXfrm>
    </dsp:sp>
    <dsp:sp modelId="{2452D7F8-9C3C-4B1E-B165-843D6F6F925F}">
      <dsp:nvSpPr>
        <dsp:cNvPr id="0" name=""/>
        <dsp:cNvSpPr/>
      </dsp:nvSpPr>
      <dsp:spPr>
        <a:xfrm>
          <a:off x="4842735" y="4084214"/>
          <a:ext cx="2199982" cy="72"/>
        </a:xfrm>
        <a:prstGeom prst="rect">
          <a:avLst/>
        </a:prstGeom>
        <a:gradFill rotWithShape="0">
          <a:gsLst>
            <a:gs pos="0">
              <a:schemeClr val="accent2">
                <a:hueOff val="-1023987"/>
                <a:satOff val="-24674"/>
                <a:lumOff val="-14846"/>
                <a:alphaOff val="0"/>
                <a:tint val="96000"/>
                <a:lumMod val="100000"/>
              </a:schemeClr>
            </a:gs>
            <a:gs pos="78000">
              <a:schemeClr val="accent2">
                <a:hueOff val="-1023987"/>
                <a:satOff val="-24674"/>
                <a:lumOff val="-14846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023987"/>
              <a:satOff val="-24674"/>
              <a:lumOff val="-14846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9CB9F6-BBE7-49B7-9F83-08BD15DEB412}">
      <dsp:nvSpPr>
        <dsp:cNvPr id="0" name=""/>
        <dsp:cNvSpPr/>
      </dsp:nvSpPr>
      <dsp:spPr>
        <a:xfrm>
          <a:off x="7262716" y="7"/>
          <a:ext cx="2199982" cy="5088582"/>
        </a:xfrm>
        <a:prstGeom prst="rect">
          <a:avLst/>
        </a:prstGeom>
        <a:solidFill>
          <a:schemeClr val="accent2">
            <a:tint val="40000"/>
            <a:alpha val="90000"/>
            <a:hueOff val="-1429471"/>
            <a:satOff val="-67252"/>
            <a:lumOff val="-5516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1429471"/>
              <a:satOff val="-67252"/>
              <a:lumOff val="-551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1519" tIns="330200" rIns="17151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Study lacked generalisability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7262716" y="1933668"/>
        <a:ext cx="2199982" cy="3053149"/>
      </dsp:txXfrm>
    </dsp:sp>
    <dsp:sp modelId="{FA08DD83-5931-43C3-A8D9-7647BF22D09D}">
      <dsp:nvSpPr>
        <dsp:cNvPr id="0" name=""/>
        <dsp:cNvSpPr/>
      </dsp:nvSpPr>
      <dsp:spPr>
        <a:xfrm>
          <a:off x="7877851" y="198407"/>
          <a:ext cx="923992" cy="923992"/>
        </a:xfrm>
        <a:prstGeom prst="ellipse">
          <a:avLst/>
        </a:prstGeom>
        <a:gradFill rotWithShape="0">
          <a:gsLst>
            <a:gs pos="0">
              <a:schemeClr val="accent2">
                <a:hueOff val="-1228785"/>
                <a:satOff val="-29609"/>
                <a:lumOff val="-17816"/>
                <a:alphaOff val="0"/>
                <a:tint val="96000"/>
                <a:lumMod val="100000"/>
              </a:schemeClr>
            </a:gs>
            <a:gs pos="78000">
              <a:schemeClr val="accent2">
                <a:hueOff val="-1228785"/>
                <a:satOff val="-29609"/>
                <a:lumOff val="-17816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228785"/>
              <a:satOff val="-29609"/>
              <a:lumOff val="-17816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038" tIns="12700" rIns="72038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4</a:t>
          </a:r>
        </a:p>
      </dsp:txBody>
      <dsp:txXfrm>
        <a:off x="8013166" y="333722"/>
        <a:ext cx="653362" cy="653362"/>
      </dsp:txXfrm>
    </dsp:sp>
    <dsp:sp modelId="{2A8D57AF-747A-4018-AAEA-EF72B99F0B67}">
      <dsp:nvSpPr>
        <dsp:cNvPr id="0" name=""/>
        <dsp:cNvSpPr/>
      </dsp:nvSpPr>
      <dsp:spPr>
        <a:xfrm>
          <a:off x="7262716" y="4084214"/>
          <a:ext cx="2199982" cy="72"/>
        </a:xfrm>
        <a:prstGeom prst="rect">
          <a:avLst/>
        </a:prstGeom>
        <a:gradFill rotWithShape="0">
          <a:gsLst>
            <a:gs pos="0">
              <a:schemeClr val="accent2">
                <a:hueOff val="-1433582"/>
                <a:satOff val="-34544"/>
                <a:lumOff val="-20785"/>
                <a:alphaOff val="0"/>
                <a:tint val="96000"/>
                <a:lumMod val="100000"/>
              </a:schemeClr>
            </a:gs>
            <a:gs pos="78000">
              <a:schemeClr val="accent2">
                <a:hueOff val="-1433582"/>
                <a:satOff val="-34544"/>
                <a:lumOff val="-20785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433582"/>
              <a:satOff val="-34544"/>
              <a:lumOff val="-2078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672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868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114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5/23/2018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247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641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073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446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5/23/2018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663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32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435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3721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3791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25582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663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416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12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053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3D2DF-E5C4-4080-92B6-4F47097BE6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Relationship between Inflammatory Bowel Disease and Psychological well-being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C5D57A-D764-4DA9-913F-E42A0ABB1D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22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37E55B-0051-4788-8EB3-6DD006C07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137" y="-8467"/>
            <a:ext cx="201759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6A67B0-BA5A-43FF-B7D0-0F90F7612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Inflammatory Bowel Disease (IBD)?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26E15-0C30-407A-B9EE-FE76A5672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3590" y="2528163"/>
            <a:ext cx="5951123" cy="4137680"/>
          </a:xfrm>
        </p:spPr>
        <p:txBody>
          <a:bodyPr anchor="t">
            <a:normAutofit fontScale="85000"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Umbrella term used for two chronic diseases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Ulcerative colitis (UC)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Crohn’s Disease (CD)</a:t>
            </a:r>
          </a:p>
          <a:p>
            <a:r>
              <a:rPr lang="en-GB" dirty="0">
                <a:solidFill>
                  <a:srgbClr val="FFFFFF"/>
                </a:solidFill>
              </a:rPr>
              <a:t>Both show many common symptoms such as: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Abdominal pain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Frequent diarrhoea 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Rapid weight loss or gain (Crohn’s &amp; Colitis UK., 2013; 2016)</a:t>
            </a:r>
          </a:p>
          <a:p>
            <a:r>
              <a:rPr lang="en-GB" dirty="0">
                <a:solidFill>
                  <a:srgbClr val="FFFFFF"/>
                </a:solidFill>
              </a:rPr>
              <a:t>Diagnosis can often trigger personal worries such as: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Social isolation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Loss of bowel control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Dependency on others (</a:t>
            </a:r>
            <a:r>
              <a:rPr lang="en-GB" dirty="0" err="1">
                <a:solidFill>
                  <a:srgbClr val="FFFFFF"/>
                </a:solidFill>
              </a:rPr>
              <a:t>Sajadniejad</a:t>
            </a:r>
            <a:r>
              <a:rPr lang="en-GB" dirty="0">
                <a:solidFill>
                  <a:srgbClr val="FFFFFF"/>
                </a:solidFill>
              </a:rPr>
              <a:t> et al., 2012)</a:t>
            </a:r>
          </a:p>
          <a:p>
            <a:r>
              <a:rPr lang="en-GB" dirty="0">
                <a:solidFill>
                  <a:srgbClr val="FFFFFF"/>
                </a:solidFill>
              </a:rPr>
              <a:t>These factors contribute to psychological distress, poor adjustment &amp; poor Quality of Life (QoL)</a:t>
            </a:r>
          </a:p>
          <a:p>
            <a:pPr lvl="1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1C3161BC-5D13-416B-A357-583D49E78BF2}"/>
              </a:ext>
            </a:extLst>
          </p:cNvPr>
          <p:cNvSpPr/>
          <p:nvPr/>
        </p:nvSpPr>
        <p:spPr>
          <a:xfrm>
            <a:off x="2150261" y="3760304"/>
            <a:ext cx="2782576" cy="2385391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ECEE4D-430E-40C0-B585-76D84CC5DCB7}"/>
              </a:ext>
            </a:extLst>
          </p:cNvPr>
          <p:cNvSpPr txBox="1"/>
          <p:nvPr/>
        </p:nvSpPr>
        <p:spPr>
          <a:xfrm>
            <a:off x="2439127" y="4147358"/>
            <a:ext cx="23620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CD</a:t>
            </a:r>
          </a:p>
          <a:p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Inflammation of the digestive system</a:t>
            </a:r>
            <a:endParaRPr lang="en-GB" sz="24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19" name="Thought Bubble: Cloud 18">
            <a:extLst>
              <a:ext uri="{FF2B5EF4-FFF2-40B4-BE49-F238E27FC236}">
                <a16:creationId xmlns:a16="http://schemas.microsoft.com/office/drawing/2014/main" id="{005CD793-F7BE-4E36-84C1-489F4B039269}"/>
              </a:ext>
            </a:extLst>
          </p:cNvPr>
          <p:cNvSpPr/>
          <p:nvPr/>
        </p:nvSpPr>
        <p:spPr>
          <a:xfrm>
            <a:off x="2225348" y="142772"/>
            <a:ext cx="2782576" cy="2385391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D4295B-CCE6-430A-BBE9-591181C5B453}"/>
              </a:ext>
            </a:extLst>
          </p:cNvPr>
          <p:cNvSpPr txBox="1"/>
          <p:nvPr/>
        </p:nvSpPr>
        <p:spPr>
          <a:xfrm>
            <a:off x="2457570" y="486969"/>
            <a:ext cx="24388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UC</a:t>
            </a:r>
          </a:p>
          <a:p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Ulceration and inflammation of the large bowel</a:t>
            </a:r>
          </a:p>
        </p:txBody>
      </p:sp>
    </p:spTree>
    <p:extLst>
      <p:ext uri="{BB962C8B-B14F-4D97-AF65-F5344CB8AC3E}">
        <p14:creationId xmlns:p14="http://schemas.microsoft.com/office/powerpoint/2010/main" val="3794333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44D02-37EA-4BE3-AC47-E165E34A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Depression and anxiety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EDAFE4-2A70-496A-903F-78EB3D5D68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695039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7207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65205-3AA8-44E3-AF4B-E44D283CB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esteem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98C0F-59FD-4554-B57D-7CB195579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3331"/>
            <a:ext cx="8596668" cy="2115669"/>
          </a:xfrm>
        </p:spPr>
        <p:txBody>
          <a:bodyPr/>
          <a:lstStyle/>
          <a:p>
            <a:r>
              <a:rPr lang="en-GB" dirty="0"/>
              <a:t>There are limited studies that measure self-esteem as a single measure within the topic of IBD (Engstrom, 1992)</a:t>
            </a:r>
          </a:p>
          <a:p>
            <a:r>
              <a:rPr lang="en-GB" dirty="0"/>
              <a:t>It can be difficult to differentiate the effects of self-esteem and QoL on IBD</a:t>
            </a:r>
          </a:p>
          <a:p>
            <a:r>
              <a:rPr lang="en-GB" dirty="0"/>
              <a:t>This study attempted to fill this gap in the literature by measuring Self esteem as a single measure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791FCDF-6CF1-4625-BFE7-C1B7EBDA1133}"/>
              </a:ext>
            </a:extLst>
          </p:cNvPr>
          <p:cNvSpPr txBox="1">
            <a:spLocks/>
          </p:cNvSpPr>
          <p:nvPr/>
        </p:nvSpPr>
        <p:spPr>
          <a:xfrm>
            <a:off x="677334" y="3157687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Social Support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151CFD-09BE-4B10-BBB6-BA168967682B}"/>
              </a:ext>
            </a:extLst>
          </p:cNvPr>
          <p:cNvSpPr txBox="1">
            <a:spLocks/>
          </p:cNvSpPr>
          <p:nvPr/>
        </p:nvSpPr>
        <p:spPr>
          <a:xfrm>
            <a:off x="677334" y="3937262"/>
            <a:ext cx="8596668" cy="27026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Social support has been found to decrease stress levels which is why it was included as a variable in this study</a:t>
            </a:r>
          </a:p>
          <a:p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00307B8-A3EE-4551-AD8F-23066FAA73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9769526"/>
              </p:ext>
            </p:extLst>
          </p:nvPr>
        </p:nvGraphicFramePr>
        <p:xfrm>
          <a:off x="677334" y="211328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900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6D0D0-30F1-44A7-9D6D-E217CAE8E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Why the study was important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471CB9-F28A-45EF-8C1E-FB66E6749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424523"/>
              </p:ext>
            </p:extLst>
          </p:nvPr>
        </p:nvGraphicFramePr>
        <p:xfrm>
          <a:off x="677690" y="1673812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1767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E8E21-CB39-47C6-A5B5-CEF28C0C2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 dirty="0"/>
              <a:t>Aim and Hypotheses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FD916-DE9E-4488-B42A-57AF530A4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723"/>
            <a:ext cx="8596668" cy="53273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Aims:</a:t>
            </a:r>
          </a:p>
          <a:p>
            <a:r>
              <a:rPr lang="en-GB" sz="1600" dirty="0"/>
              <a:t>To investigate the relationship between IBD and QoL, perceived social support and sleep quality. </a:t>
            </a:r>
          </a:p>
          <a:p>
            <a:r>
              <a:rPr lang="en-GB" sz="1600" dirty="0"/>
              <a:t>Also to see the differences between the effects of the variables </a:t>
            </a:r>
          </a:p>
          <a:p>
            <a:pPr marL="0" indent="0">
              <a:buNone/>
            </a:pPr>
            <a:r>
              <a:rPr lang="en-GB" sz="1600" dirty="0"/>
              <a:t>Hypotheses:</a:t>
            </a:r>
          </a:p>
          <a:p>
            <a:pPr marL="0" indent="0">
              <a:buNone/>
            </a:pPr>
            <a:endParaRPr lang="en-GB" dirty="0">
              <a:sym typeface="Symbol" panose="05050102010706020507" pitchFamily="18" charset="2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102E4AF-3991-4B91-B420-13F9DEAFAA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1800920"/>
              </p:ext>
            </p:extLst>
          </p:nvPr>
        </p:nvGraphicFramePr>
        <p:xfrm>
          <a:off x="-806909" y="3078922"/>
          <a:ext cx="10308718" cy="3697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420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F6DE8-15B2-4AED-9A15-DC978C2C9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1AB69F-0625-4274-8EB9-3287239F7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0487330"/>
              </p:ext>
            </p:extLst>
          </p:nvPr>
        </p:nvGraphicFramePr>
        <p:xfrm>
          <a:off x="1153551" y="1434905"/>
          <a:ext cx="10330876" cy="519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9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B2FE6-BC6C-4F30-AE13-6972B37D7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8738A4-38F9-43EC-81F1-A726971E3A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030054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3717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FFB13-25A8-4D86-AF9D-EBE4C5B6D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Critique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353352-CBC5-4314-A15C-CBCE0B9CE3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5277437"/>
              </p:ext>
            </p:extLst>
          </p:nvPr>
        </p:nvGraphicFramePr>
        <p:xfrm>
          <a:off x="677334" y="1270000"/>
          <a:ext cx="9465472" cy="5088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0650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8038C11-9A78-40AB-9494-FD981EC5DA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for listening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5A149EB-64A3-4189-A655-CB6012EE24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86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AC461-AC21-4E70-9D4D-51E99CD45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4659C-FE53-41D9-9869-7F28F3D87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34440"/>
            <a:ext cx="11095566" cy="5257799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Crohn’s Disease | Crohn's &amp; Colitis UK</a:t>
            </a:r>
            <a:r>
              <a:rPr lang="en-GB" dirty="0"/>
              <a:t>. (2013). </a:t>
            </a:r>
            <a:r>
              <a:rPr lang="en-GB" i="1" dirty="0"/>
              <a:t>Crohnsandcolitis.org.uk</a:t>
            </a:r>
            <a:r>
              <a:rPr lang="en-GB" dirty="0"/>
              <a:t>. Retrieved 26 March 2018, from https://www.crohnsandcolitis.org.uk/about-inflammatory-bowel-disease/crohns-disease</a:t>
            </a:r>
          </a:p>
          <a:p>
            <a:r>
              <a:rPr lang="en-GB" dirty="0" err="1"/>
              <a:t>Sajadinejad</a:t>
            </a:r>
            <a:r>
              <a:rPr lang="en-GB" dirty="0"/>
              <a:t>, M. S., </a:t>
            </a:r>
            <a:r>
              <a:rPr lang="en-GB" dirty="0" err="1"/>
              <a:t>Asgari</a:t>
            </a:r>
            <a:r>
              <a:rPr lang="en-GB" dirty="0"/>
              <a:t>, K., </a:t>
            </a:r>
            <a:r>
              <a:rPr lang="en-GB" dirty="0" err="1"/>
              <a:t>Molavi</a:t>
            </a:r>
            <a:r>
              <a:rPr lang="en-GB" dirty="0"/>
              <a:t>, H., Kalantari, M., &amp; </a:t>
            </a:r>
            <a:r>
              <a:rPr lang="en-GB" dirty="0" err="1"/>
              <a:t>Adibi</a:t>
            </a:r>
            <a:r>
              <a:rPr lang="en-GB" dirty="0"/>
              <a:t>, P. (2012). Psychological issues in inflammatory bowel disease: an overview. </a:t>
            </a:r>
            <a:r>
              <a:rPr lang="en-GB" i="1" dirty="0"/>
              <a:t>Gastroenterology research and practice</a:t>
            </a:r>
            <a:r>
              <a:rPr lang="en-GB" dirty="0"/>
              <a:t>, </a:t>
            </a:r>
            <a:r>
              <a:rPr lang="en-GB" i="1" dirty="0"/>
              <a:t>2012</a:t>
            </a:r>
            <a:r>
              <a:rPr lang="en-GB" dirty="0"/>
              <a:t>.</a:t>
            </a:r>
          </a:p>
          <a:p>
            <a:r>
              <a:rPr lang="en-GB" i="1" dirty="0"/>
              <a:t>About Inflammatory Bowel Disease | Crohn's &amp; Colitis UK</a:t>
            </a:r>
            <a:r>
              <a:rPr lang="en-GB" dirty="0"/>
              <a:t>. (2016). </a:t>
            </a:r>
            <a:r>
              <a:rPr lang="en-GB" i="1" dirty="0"/>
              <a:t>Crohnsandcolitis.org.uk</a:t>
            </a:r>
            <a:r>
              <a:rPr lang="en-GB" dirty="0"/>
              <a:t>. Retrieved 26 March 2018, from https://www.crohnsandcolitis.org.uk/about-inflammatory-bowel-disease</a:t>
            </a:r>
          </a:p>
          <a:p>
            <a:r>
              <a:rPr lang="en-GB" dirty="0"/>
              <a:t>Addolorato, G., </a:t>
            </a:r>
            <a:r>
              <a:rPr lang="en-GB" dirty="0" err="1"/>
              <a:t>Capristo</a:t>
            </a:r>
            <a:r>
              <a:rPr lang="en-GB" dirty="0"/>
              <a:t>, E., </a:t>
            </a:r>
            <a:r>
              <a:rPr lang="en-GB" dirty="0" err="1"/>
              <a:t>Stefanini</a:t>
            </a:r>
            <a:r>
              <a:rPr lang="en-GB" dirty="0"/>
              <a:t>, G. F., &amp; </a:t>
            </a:r>
            <a:r>
              <a:rPr lang="en-GB" dirty="0" err="1"/>
              <a:t>Gasbarrini</a:t>
            </a:r>
            <a:r>
              <a:rPr lang="en-GB" dirty="0"/>
              <a:t>, G. (1997). Inflammatory bowel disease: a study of the association between anxiety and depression, physical morbidity, and nutritional status. </a:t>
            </a:r>
            <a:r>
              <a:rPr lang="en-GB" i="1" dirty="0"/>
              <a:t>Scandinavian Journal of Gastroenterology</a:t>
            </a:r>
            <a:r>
              <a:rPr lang="en-GB" dirty="0"/>
              <a:t>, </a:t>
            </a:r>
            <a:r>
              <a:rPr lang="en-GB" i="1" dirty="0"/>
              <a:t>32</a:t>
            </a:r>
            <a:r>
              <a:rPr lang="en-GB" dirty="0"/>
              <a:t>(10), 1013-1021.</a:t>
            </a:r>
          </a:p>
          <a:p>
            <a:r>
              <a:rPr lang="en-GB" dirty="0" err="1"/>
              <a:t>Kovács</a:t>
            </a:r>
            <a:r>
              <a:rPr lang="en-GB" dirty="0"/>
              <a:t>, Z., &amp; </a:t>
            </a:r>
            <a:r>
              <a:rPr lang="en-GB" dirty="0" err="1"/>
              <a:t>Kovács</a:t>
            </a:r>
            <a:r>
              <a:rPr lang="en-GB" dirty="0"/>
              <a:t>, F. (2007). Depressive and anxiety symptoms, dysfunctional attitudes and social aspects in irritable bowel syndrome and inflammatory bowel disease. </a:t>
            </a:r>
            <a:r>
              <a:rPr lang="en-GB" i="1" dirty="0"/>
              <a:t>The International Journal of Psychiatry in Medicine</a:t>
            </a:r>
            <a:r>
              <a:rPr lang="en-GB" dirty="0"/>
              <a:t>, </a:t>
            </a:r>
            <a:r>
              <a:rPr lang="en-GB" i="1" dirty="0"/>
              <a:t>37</a:t>
            </a:r>
            <a:r>
              <a:rPr lang="en-GB" dirty="0"/>
              <a:t>(3), 245-255.</a:t>
            </a:r>
          </a:p>
          <a:p>
            <a:r>
              <a:rPr lang="en-GB" dirty="0"/>
              <a:t>Graff, L. A., Walker, J. R., &amp; Bernstein, C. N. (2010). It's not just about the gut: managing depression and anxiety in inflammatory bowel disease. </a:t>
            </a:r>
            <a:r>
              <a:rPr lang="en-GB" i="1" dirty="0" err="1"/>
              <a:t>Pract</a:t>
            </a:r>
            <a:r>
              <a:rPr lang="en-GB" i="1" dirty="0"/>
              <a:t> Gastroenterol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(7), 11-25.</a:t>
            </a:r>
          </a:p>
          <a:p>
            <a:r>
              <a:rPr lang="en-GB" dirty="0" err="1"/>
              <a:t>Engström</a:t>
            </a:r>
            <a:r>
              <a:rPr lang="en-GB" dirty="0"/>
              <a:t>, I. (1992). Mental health and psychological functioning in children and adolescents with inflammatory bowel disease: a comparison with children having other chronic illnesses and with healthy children. </a:t>
            </a:r>
            <a:r>
              <a:rPr lang="en-GB" i="1" dirty="0"/>
              <a:t>Journal of Child Psychology and Psychiatry</a:t>
            </a:r>
            <a:r>
              <a:rPr lang="en-GB" dirty="0"/>
              <a:t>, </a:t>
            </a:r>
            <a:r>
              <a:rPr lang="en-GB" i="1" dirty="0"/>
              <a:t>33</a:t>
            </a:r>
            <a:r>
              <a:rPr lang="en-GB" dirty="0"/>
              <a:t>(3), 563-582.</a:t>
            </a:r>
          </a:p>
          <a:p>
            <a:r>
              <a:rPr lang="en-GB" dirty="0" err="1"/>
              <a:t>Drossman</a:t>
            </a:r>
            <a:r>
              <a:rPr lang="en-GB" dirty="0"/>
              <a:t>, D. A., </a:t>
            </a:r>
            <a:r>
              <a:rPr lang="en-GB" dirty="0" err="1"/>
              <a:t>Leserman</a:t>
            </a:r>
            <a:r>
              <a:rPr lang="en-GB" dirty="0"/>
              <a:t>, J., Mitchell, C. M., Li, Z., </a:t>
            </a:r>
            <a:r>
              <a:rPr lang="en-GB" dirty="0" err="1"/>
              <a:t>Zagami</a:t>
            </a:r>
            <a:r>
              <a:rPr lang="en-GB" dirty="0"/>
              <a:t>, E. A., &amp; Patrick, D. L. (1991). Health status and health care use in persons with inflammatory bowel disease. </a:t>
            </a:r>
            <a:r>
              <a:rPr lang="en-GB" i="1" dirty="0"/>
              <a:t>Digestive diseases and sciences</a:t>
            </a:r>
            <a:r>
              <a:rPr lang="en-GB" dirty="0"/>
              <a:t>, </a:t>
            </a:r>
            <a:r>
              <a:rPr lang="en-GB" i="1" dirty="0"/>
              <a:t>36</a:t>
            </a:r>
            <a:r>
              <a:rPr lang="en-GB" dirty="0"/>
              <a:t>(12), 1746-1755.</a:t>
            </a:r>
          </a:p>
          <a:p>
            <a:r>
              <a:rPr lang="en-GB" dirty="0" err="1"/>
              <a:t>Lönnfors</a:t>
            </a:r>
            <a:r>
              <a:rPr lang="en-GB" dirty="0"/>
              <a:t>, S., </a:t>
            </a:r>
            <a:r>
              <a:rPr lang="en-GB" dirty="0" err="1"/>
              <a:t>Vermeire</a:t>
            </a:r>
            <a:r>
              <a:rPr lang="en-GB" dirty="0"/>
              <a:t>, S., Greco, M., Hommes, D., Bell, C., &amp; </a:t>
            </a:r>
            <a:r>
              <a:rPr lang="en-GB" dirty="0" err="1"/>
              <a:t>Avedano</a:t>
            </a:r>
            <a:r>
              <a:rPr lang="en-GB" dirty="0"/>
              <a:t>, L. (2014). IBD and health-related quality of life—discovering the true impact. </a:t>
            </a:r>
            <a:r>
              <a:rPr lang="en-GB" i="1" dirty="0"/>
              <a:t>Journal of Crohn's and Colitis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(10), 1281-1286.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0836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769</Words>
  <Application>Microsoft Office PowerPoint</Application>
  <PresentationFormat>Widescreen</PresentationFormat>
  <Paragraphs>109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Symbol</vt:lpstr>
      <vt:lpstr>Trebuchet MS</vt:lpstr>
      <vt:lpstr>Wingdings 3</vt:lpstr>
      <vt:lpstr>Facet</vt:lpstr>
      <vt:lpstr>The Relationship between Inflammatory Bowel Disease and Psychological well-being</vt:lpstr>
      <vt:lpstr>What is Inflammatory Bowel Disease (IBD)?</vt:lpstr>
      <vt:lpstr>Depression and anxiety</vt:lpstr>
      <vt:lpstr>Self esteem </vt:lpstr>
      <vt:lpstr>Why the study was important </vt:lpstr>
      <vt:lpstr>Aim and Hypotheses</vt:lpstr>
      <vt:lpstr>Methodology</vt:lpstr>
      <vt:lpstr>Results</vt:lpstr>
      <vt:lpstr>Critique</vt:lpstr>
      <vt:lpstr>Thank you for listening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Relationship between Inflammatory Bowel Disease and Psychological well-being</dc:title>
  <dc:creator>Taylor Margetson</dc:creator>
  <cp:lastModifiedBy>Taylor Margetson</cp:lastModifiedBy>
  <cp:revision>16</cp:revision>
  <dcterms:created xsi:type="dcterms:W3CDTF">2018-05-22T23:07:15Z</dcterms:created>
  <dcterms:modified xsi:type="dcterms:W3CDTF">2018-05-23T02:03:48Z</dcterms:modified>
</cp:coreProperties>
</file>