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9CC1A9C-A817-407A-90FC-A374C6C9A58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1C1B07CA-820D-4F59-B750-FAEDE5C1232C}"/>
              </a:ext>
            </a:extLst>
          </p:cNvPr>
          <p:cNvSpPr/>
          <p:nvPr/>
        </p:nvSpPr>
        <p:spPr>
          <a:xfrm>
            <a:off x="0" y="4323813"/>
            <a:ext cx="1744647" cy="778593"/>
          </a:xfrm>
          <a:custGeom>
            <a:avLst/>
            <a:gdLst>
              <a:gd name="f0" fmla="val w"/>
              <a:gd name="f1" fmla="val h"/>
              <a:gd name="f2" fmla="val 0"/>
              <a:gd name="f3" fmla="val 372"/>
              <a:gd name="f4" fmla="val 166"/>
              <a:gd name="f5" fmla="val 287"/>
              <a:gd name="f6" fmla="val 290"/>
              <a:gd name="f7" fmla="val 292"/>
              <a:gd name="f8" fmla="val 165"/>
              <a:gd name="f9" fmla="val 293"/>
              <a:gd name="f10" fmla="val 164"/>
              <a:gd name="f11" fmla="val 163"/>
              <a:gd name="f12" fmla="val 294"/>
              <a:gd name="f13" fmla="val 370"/>
              <a:gd name="f14" fmla="val 87"/>
              <a:gd name="f15" fmla="val 85"/>
              <a:gd name="f16" fmla="val 81"/>
              <a:gd name="f17" fmla="val 78"/>
              <a:gd name="f18" fmla="val 3"/>
              <a:gd name="f19" fmla="val 2"/>
              <a:gd name="f20" fmla="val 1"/>
              <a:gd name="f21" fmla="*/ f0 1 372"/>
              <a:gd name="f22" fmla="*/ f1 1 166"/>
              <a:gd name="f23" fmla="+- f4 0 f2"/>
              <a:gd name="f24" fmla="+- f3 0 f2"/>
              <a:gd name="f25" fmla="*/ f24 1 372"/>
              <a:gd name="f26" fmla="*/ f23 1 166"/>
              <a:gd name="f27" fmla="*/ 0 1 f25"/>
              <a:gd name="f28" fmla="*/ f3 1 f25"/>
              <a:gd name="f29" fmla="*/ 0 1 f26"/>
              <a:gd name="f30" fmla="*/ f4 1 f26"/>
              <a:gd name="f31" fmla="*/ f27 f21 1"/>
              <a:gd name="f32" fmla="*/ f28 f21 1"/>
              <a:gd name="f33" fmla="*/ f30 f22 1"/>
              <a:gd name="f34" fmla="*/ f29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372" h="166">
                <a:moveTo>
                  <a:pt x="f5" y="f4"/>
                </a:moveTo>
                <a:cubicBezTo>
                  <a:pt x="f6" y="f4"/>
                  <a:pt x="f7" y="f8"/>
                  <a:pt x="f9" y="f10"/>
                </a:cubicBezTo>
                <a:cubicBezTo>
                  <a:pt x="f9" y="f11"/>
                  <a:pt x="f12" y="f11"/>
                  <a:pt x="f12" y="f11"/>
                </a:cubicBezTo>
                <a:cubicBezTo>
                  <a:pt x="f13" y="f14"/>
                  <a:pt x="f13" y="f14"/>
                  <a:pt x="f13" y="f14"/>
                </a:cubicBezTo>
                <a:cubicBezTo>
                  <a:pt x="f3" y="f15"/>
                  <a:pt x="f3" y="f16"/>
                  <a:pt x="f13" y="f17"/>
                </a:cubicBezTo>
                <a:cubicBezTo>
                  <a:pt x="f12" y="f18"/>
                  <a:pt x="f12" y="f18"/>
                  <a:pt x="f12" y="f18"/>
                </a:cubicBezTo>
                <a:cubicBezTo>
                  <a:pt x="f12" y="f19"/>
                  <a:pt x="f9" y="f19"/>
                  <a:pt x="f9" y="f19"/>
                </a:cubicBezTo>
                <a:cubicBezTo>
                  <a:pt x="f7" y="f20"/>
                  <a:pt x="f6" y="f2"/>
                  <a:pt x="f5" y="f2"/>
                </a:cubicBezTo>
                <a:cubicBezTo>
                  <a:pt x="f2" y="f2"/>
                  <a:pt x="f2" y="f2"/>
                  <a:pt x="f2" y="f2"/>
                </a:cubicBezTo>
                <a:cubicBezTo>
                  <a:pt x="f2" y="f4"/>
                  <a:pt x="f2" y="f4"/>
                  <a:pt x="f2" y="f4"/>
                </a:cubicBezTo>
                <a:lnTo>
                  <a:pt x="f5" y="f4"/>
                </a:ln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82D8837-5C94-4FC7-9A3A-7F1FA28714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529544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DDE55A9-3FFB-4562-AB65-E900AE6CFBC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14618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CBEB4E6-7705-4AE7-A59F-F749D782E3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11">
            <a:extLst>
              <a:ext uri="{FF2B5EF4-FFF2-40B4-BE49-F238E27FC236}">
                <a16:creationId xmlns:a16="http://schemas.microsoft.com/office/drawing/2014/main" id="{85A64BCD-55E9-4130-811C-0CAC470943A2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9303CD2-D6FA-4DDD-94A5-AD91C2C91E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6E1408-E834-4C82-8563-322A75E7940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9689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C2E03EA-71AA-443C-8CA7-E605DF23402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11">
            <a:extLst>
              <a:ext uri="{FF2B5EF4-FFF2-40B4-BE49-F238E27FC236}">
                <a16:creationId xmlns:a16="http://schemas.microsoft.com/office/drawing/2014/main" id="{00F9AF59-C207-437E-8C51-47B671DBBED3}"/>
              </a:ext>
            </a:extLst>
          </p:cNvPr>
          <p:cNvSpPr/>
          <p:nvPr/>
        </p:nvSpPr>
        <p:spPr>
          <a:xfrm flipV="1">
            <a:off x="-4187" y="3178170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EA5A3BD-A37D-4ABB-B969-1D74BA4C43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3244135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C42C59C1-DE6D-4665-954D-87694E3D50B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47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145B5015-4223-4D9A-8F33-F33E3A9E3ED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8A602B-4497-4A1B-B63E-43CB79683593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7BBC8DE5-EEA5-4436-A68E-0E410A8D17D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CE2DD65F-E604-453F-8923-4408078DCFDB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20A6E20-68E1-4677-B4E1-BEB044D4C7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AA95EB-F0B4-46B1-A49A-FF350D6600A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627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2EE58FF9-3037-4786-9B19-2506D6FF16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06629" y="1969471"/>
            <a:ext cx="399900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E983C36A-CBEC-4FA8-9CB9-D1E8EBEFB97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7166957" y="2545735"/>
            <a:ext cx="4338672" cy="335405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BC2E491E-68F6-42A0-B87D-CEADCB1D7B0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92F1F4-FB76-4F45-A06F-AB9B5320E5B6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53C192B0-3D3E-4D83-BB8F-4A0DAEC12F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2350F2A8-89BB-4864-9499-E58A1C56A584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34809E-B2D2-40CE-864D-2F853946045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1ED320-5DDC-43FF-960A-A954BD069EA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19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E5B781B-2824-4439-AC0D-4FF62A01497C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ABAC457-BF42-4552-9BC7-0E5724D462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64B9F3-3E53-4DA3-9BDB-5B91C87F75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59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BFB75E0D-D45B-466E-BD39-5873F667373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39EFB9-D68F-41BF-BC54-D5FD9B3A0B5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6388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77A3CD3E-CCE9-4DC5-9282-4DF17E1917C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2F407C8-8A6E-4496-BC09-BAF78D4C980D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33792671-7A62-4267-8023-EB5C25A7C3E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CCF68A17-E2F4-4552-95ED-C7ED296F4126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6944497C-6726-4376-9B4B-DD398CCD7C2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EF0931-7AA9-43A3-A577-1BD301B3DE2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758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49D5AABB-CAE0-4AD3-8C1A-DD7A0107A5B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92C895-1476-4090-8B82-172D3B7AC795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D249F9BB-3D38-4232-8213-78C64A72391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40C29A10-C8AD-439E-A349-3BD582F67D79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7ABE9F2F-5163-4509-83BA-F9EE7E13ABB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5B1D3E3-3B19-46C2-A5BF-F197874F773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01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E9083AD-ED40-46D0-A289-D251CC4320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11">
            <a:extLst>
              <a:ext uri="{FF2B5EF4-FFF2-40B4-BE49-F238E27FC236}">
                <a16:creationId xmlns:a16="http://schemas.microsoft.com/office/drawing/2014/main" id="{720F36CB-300E-4E99-AA9A-0DB6882AB715}"/>
              </a:ext>
            </a:extLst>
          </p:cNvPr>
          <p:cNvSpPr/>
          <p:nvPr/>
        </p:nvSpPr>
        <p:spPr>
          <a:xfrm flipV="1">
            <a:off x="-4187" y="3178170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3EB3C2B-7DB8-491C-AFCD-9C951DFF0E5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3244135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A0914CA-F436-477E-9BBF-9BDB29B4A02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93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F387F0F-9F89-4855-A606-FE731C5C2C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3B31DC-32FB-49E3-8F92-416CB480D9D5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E973A8B-8AA1-4509-BD84-049A1923E8E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834E72C5-DFEB-45D4-8D92-31239AEEE7E5}"/>
              </a:ext>
            </a:extLst>
          </p:cNvPr>
          <p:cNvSpPr/>
          <p:nvPr/>
        </p:nvSpPr>
        <p:spPr>
          <a:xfrm flipV="1">
            <a:off x="-4187" y="3178170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06173A0-F40F-4136-8C9E-BA1961A8F93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3244135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5AAB50B-FBB8-495E-A962-2E6B3C39177D}" type="slidenum">
              <a:t>‹#›</a:t>
            </a:fld>
            <a:endParaRPr lang="en-US"/>
          </a:p>
        </p:txBody>
      </p:sp>
      <p:sp>
        <p:nvSpPr>
          <p:cNvPr id="6" name="TextBox 13">
            <a:extLst>
              <a:ext uri="{FF2B5EF4-FFF2-40B4-BE49-F238E27FC236}">
                <a16:creationId xmlns:a16="http://schemas.microsoft.com/office/drawing/2014/main" id="{1BF901B3-0742-4EEF-94C6-D02BAD347934}"/>
              </a:ext>
            </a:extLst>
          </p:cNvPr>
          <p:cNvSpPr txBox="1"/>
          <p:nvPr/>
        </p:nvSpPr>
        <p:spPr>
          <a:xfrm>
            <a:off x="2467654" y="648007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353535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C90D76E1-4C5D-454E-867E-4F41F9C99956}"/>
              </a:ext>
            </a:extLst>
          </p:cNvPr>
          <p:cNvSpPr txBox="1"/>
          <p:nvPr/>
        </p:nvSpPr>
        <p:spPr>
          <a:xfrm>
            <a:off x="11114852" y="290530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353535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68306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E6623A40-9BA6-4FF1-A347-1CFE7CDA44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11">
            <a:extLst>
              <a:ext uri="{FF2B5EF4-FFF2-40B4-BE49-F238E27FC236}">
                <a16:creationId xmlns:a16="http://schemas.microsoft.com/office/drawing/2014/main" id="{A47A8FEB-9E61-44F5-9F30-182F9F3D4798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59E7F6E3-A413-447B-85B2-4C6FD62EB01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13EA4F8-B2A7-4DF8-8FF6-5F89EBB4EF2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179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94D02A81-E0F5-412E-B46C-0E2CF61997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FAD7B4-A65C-4634-9CE1-EB11B93116F7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DFB31DAA-671A-456C-986F-FC60B8146B0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D6DD3A38-3822-48EB-B1AE-1BF4E3B2B16F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C6F046F2-582B-4576-9A2E-63BFBABB56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0F73032-4E72-4D5C-8918-32E5BFC9AAC2}" type="slidenum">
              <a:t>‹#›</a:t>
            </a:fld>
            <a:endParaRPr lang="en-US"/>
          </a:p>
        </p:txBody>
      </p:sp>
      <p:sp>
        <p:nvSpPr>
          <p:cNvPr id="6" name="TextBox 16">
            <a:extLst>
              <a:ext uri="{FF2B5EF4-FFF2-40B4-BE49-F238E27FC236}">
                <a16:creationId xmlns:a16="http://schemas.microsoft.com/office/drawing/2014/main" id="{D5581135-1CA3-47E8-A8FA-8241199E7F52}"/>
              </a:ext>
            </a:extLst>
          </p:cNvPr>
          <p:cNvSpPr txBox="1"/>
          <p:nvPr/>
        </p:nvSpPr>
        <p:spPr>
          <a:xfrm>
            <a:off x="2467654" y="648007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353535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7" name="TextBox 17">
            <a:extLst>
              <a:ext uri="{FF2B5EF4-FFF2-40B4-BE49-F238E27FC236}">
                <a16:creationId xmlns:a16="http://schemas.microsoft.com/office/drawing/2014/main" id="{26FF1C9A-B64D-46CE-AAC2-82895496EF39}"/>
              </a:ext>
            </a:extLst>
          </p:cNvPr>
          <p:cNvSpPr txBox="1"/>
          <p:nvPr/>
        </p:nvSpPr>
        <p:spPr>
          <a:xfrm>
            <a:off x="11114852" y="290530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353535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57502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37975F59-0680-426C-97F5-E75CD0C1BE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02B8DB-C7C1-40DA-A9B3-D8E47E7E4D20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7706C84D-4128-4568-B329-97D12BC070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E8C40306-6E0B-4218-8110-2BA02A229227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9EF3CBC8-5092-4CAB-8A03-3398B29675B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C5ADFBF0-2031-4F2E-9623-996BD8D06CF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653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CB2536C-ED65-4F64-A76E-FC5D0A08E7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11">
            <a:extLst>
              <a:ext uri="{FF2B5EF4-FFF2-40B4-BE49-F238E27FC236}">
                <a16:creationId xmlns:a16="http://schemas.microsoft.com/office/drawing/2014/main" id="{6D2A9697-45B0-4F31-A047-7529D22B8D07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1AC376D-AAE6-4FDD-8205-BBD6B4DDBBF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2F9DA2-334B-4256-B447-B92C31D3613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85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7B98C0D-6E31-4E61-BDDA-1271C9DF7E3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Freeform 11">
            <a:extLst>
              <a:ext uri="{FF2B5EF4-FFF2-40B4-BE49-F238E27FC236}">
                <a16:creationId xmlns:a16="http://schemas.microsoft.com/office/drawing/2014/main" id="{437055BE-3427-4915-A73E-05D2D1D13D11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353535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2744D71-E87D-4226-A1D9-16BDF3CC5E2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C4AFB7-EC78-4192-9CC4-B9890B3241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77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C5DEE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>
            <a:extLst>
              <a:ext uri="{FF2B5EF4-FFF2-40B4-BE49-F238E27FC236}">
                <a16:creationId xmlns:a16="http://schemas.microsoft.com/office/drawing/2014/main" id="{68561379-68A1-4566-ACCC-982132E23A31}"/>
              </a:ext>
            </a:extLst>
          </p:cNvPr>
          <p:cNvGrpSpPr/>
          <p:nvPr/>
        </p:nvGrpSpPr>
        <p:grpSpPr>
          <a:xfrm>
            <a:off x="0" y="228600"/>
            <a:ext cx="2851510" cy="6638634"/>
            <a:chOff x="0" y="228600"/>
            <a:chExt cx="2851510" cy="6638634"/>
          </a:xfrm>
        </p:grpSpPr>
        <p:sp>
          <p:nvSpPr>
            <p:cNvPr id="3" name="Freeform 11">
              <a:extLst>
                <a:ext uri="{FF2B5EF4-FFF2-40B4-BE49-F238E27FC236}">
                  <a16:creationId xmlns:a16="http://schemas.microsoft.com/office/drawing/2014/main" id="{B2EB9C44-9636-4C49-B0D1-2E099D55CE95}"/>
                </a:ext>
              </a:extLst>
            </p:cNvPr>
            <p:cNvSpPr/>
            <p:nvPr/>
          </p:nvSpPr>
          <p:spPr>
            <a:xfrm>
              <a:off x="0" y="2575041"/>
              <a:ext cx="100638" cy="62621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"/>
                <a:gd name="f4" fmla="val 136"/>
                <a:gd name="f5" fmla="val 20"/>
                <a:gd name="f6" fmla="val 117"/>
                <a:gd name="f7" fmla="val 19"/>
                <a:gd name="f8" fmla="val 99"/>
                <a:gd name="f9" fmla="val 17"/>
                <a:gd name="f10" fmla="val 80"/>
                <a:gd name="f11" fmla="val 11"/>
                <a:gd name="f12" fmla="val 54"/>
                <a:gd name="f13" fmla="val 6"/>
                <a:gd name="f14" fmla="val 27"/>
                <a:gd name="f15" fmla="val 35"/>
                <a:gd name="f16" fmla="val 64"/>
                <a:gd name="f17" fmla="val 13"/>
                <a:gd name="f18" fmla="val 94"/>
                <a:gd name="f19" fmla="val 124"/>
                <a:gd name="f20" fmla="val 128"/>
                <a:gd name="f21" fmla="val 21"/>
                <a:gd name="f22" fmla="val 132"/>
                <a:gd name="f23" fmla="*/ f0 1 22"/>
                <a:gd name="f24" fmla="*/ f1 1 136"/>
                <a:gd name="f25" fmla="+- f4 0 f2"/>
                <a:gd name="f26" fmla="+- f3 0 f2"/>
                <a:gd name="f27" fmla="*/ f26 1 22"/>
                <a:gd name="f28" fmla="*/ f25 1 136"/>
                <a:gd name="f29" fmla="*/ 0 1 f27"/>
                <a:gd name="f30" fmla="*/ f3 1 f27"/>
                <a:gd name="f31" fmla="*/ 0 1 f28"/>
                <a:gd name="f32" fmla="*/ f4 1 f28"/>
                <a:gd name="f33" fmla="*/ f29 f23 1"/>
                <a:gd name="f34" fmla="*/ f30 f23 1"/>
                <a:gd name="f35" fmla="*/ f32 f24 1"/>
                <a:gd name="f36" fmla="*/ f31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3" t="f36" r="f34" b="f35"/>
              <a:pathLst>
                <a:path w="22" h="136">
                  <a:moveTo>
                    <a:pt x="f3" y="f4"/>
                  </a:moveTo>
                  <a:cubicBezTo>
                    <a:pt x="f5" y="f6"/>
                    <a:pt x="f7" y="f8"/>
                    <a:pt x="f9" y="f10"/>
                  </a:cubicBezTo>
                  <a:cubicBezTo>
                    <a:pt x="f11" y="f12"/>
                    <a:pt x="f13" y="f14"/>
                    <a:pt x="f2" y="f2"/>
                  </a:cubicBezTo>
                  <a:cubicBezTo>
                    <a:pt x="f2" y="f15"/>
                    <a:pt x="f2" y="f15"/>
                    <a:pt x="f2" y="f15"/>
                  </a:cubicBezTo>
                  <a:cubicBezTo>
                    <a:pt x="f13" y="f16"/>
                    <a:pt x="f17" y="f18"/>
                    <a:pt x="f5" y="f19"/>
                  </a:cubicBezTo>
                  <a:cubicBezTo>
                    <a:pt x="f5" y="f20"/>
                    <a:pt x="f21" y="f22"/>
                    <a:pt x="f3" y="f4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4" name="Freeform 12">
              <a:extLst>
                <a:ext uri="{FF2B5EF4-FFF2-40B4-BE49-F238E27FC236}">
                  <a16:creationId xmlns:a16="http://schemas.microsoft.com/office/drawing/2014/main" id="{F2631984-1D20-4554-9C87-8553090EBB21}"/>
                </a:ext>
              </a:extLst>
            </p:cNvPr>
            <p:cNvSpPr/>
            <p:nvPr/>
          </p:nvSpPr>
          <p:spPr>
            <a:xfrm>
              <a:off x="128601" y="3156527"/>
              <a:ext cx="646718" cy="2322219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40"/>
                <a:gd name="f4" fmla="val 504"/>
                <a:gd name="f5" fmla="val 86"/>
                <a:gd name="f6" fmla="val 350"/>
                <a:gd name="f7" fmla="val 103"/>
                <a:gd name="f8" fmla="val 402"/>
                <a:gd name="f9" fmla="val 120"/>
                <a:gd name="f10" fmla="val 453"/>
                <a:gd name="f11" fmla="val 139"/>
                <a:gd name="f12" fmla="val 495"/>
                <a:gd name="f13" fmla="val 487"/>
                <a:gd name="f14" fmla="val 478"/>
                <a:gd name="f15" fmla="val 124"/>
                <a:gd name="f16" fmla="val 435"/>
                <a:gd name="f17" fmla="val 109"/>
                <a:gd name="f18" fmla="val 391"/>
                <a:gd name="f19" fmla="val 95"/>
                <a:gd name="f20" fmla="val 347"/>
                <a:gd name="f21" fmla="val 58"/>
                <a:gd name="f22" fmla="val 233"/>
                <a:gd name="f23" fmla="val 27"/>
                <a:gd name="f24" fmla="val 117"/>
                <a:gd name="f25" fmla="val 2"/>
                <a:gd name="f26" fmla="val 20"/>
                <a:gd name="f27" fmla="val 4"/>
                <a:gd name="f28" fmla="val 41"/>
                <a:gd name="f29" fmla="val 6"/>
                <a:gd name="f30" fmla="val 61"/>
                <a:gd name="f31" fmla="val 30"/>
                <a:gd name="f32" fmla="val 158"/>
                <a:gd name="f33" fmla="val 56"/>
                <a:gd name="f34" fmla="val 255"/>
                <a:gd name="f35" fmla="*/ f0 1 140"/>
                <a:gd name="f36" fmla="*/ f1 1 504"/>
                <a:gd name="f37" fmla="+- f4 0 f2"/>
                <a:gd name="f38" fmla="+- f3 0 f2"/>
                <a:gd name="f39" fmla="*/ f38 1 140"/>
                <a:gd name="f40" fmla="*/ f37 1 504"/>
                <a:gd name="f41" fmla="*/ 0 1 f39"/>
                <a:gd name="f42" fmla="*/ f3 1 f39"/>
                <a:gd name="f43" fmla="*/ 0 1 f40"/>
                <a:gd name="f44" fmla="*/ f4 1 f40"/>
                <a:gd name="f45" fmla="*/ f41 f35 1"/>
                <a:gd name="f46" fmla="*/ f42 f35 1"/>
                <a:gd name="f47" fmla="*/ f44 f36 1"/>
                <a:gd name="f48" fmla="*/ f43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5" t="f48" r="f46" b="f47"/>
              <a:pathLst>
                <a:path w="140" h="504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1" y="f12"/>
                    <a:pt x="f11" y="f13"/>
                    <a:pt x="f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" y="f2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5" name="Freeform 13">
              <a:extLst>
                <a:ext uri="{FF2B5EF4-FFF2-40B4-BE49-F238E27FC236}">
                  <a16:creationId xmlns:a16="http://schemas.microsoft.com/office/drawing/2014/main" id="{35DD928E-3EE4-4627-ADA2-F05328C18191}"/>
                </a:ext>
              </a:extLst>
            </p:cNvPr>
            <p:cNvSpPr/>
            <p:nvPr/>
          </p:nvSpPr>
          <p:spPr>
            <a:xfrm>
              <a:off x="806994" y="5447062"/>
              <a:ext cx="609438" cy="142016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32"/>
                <a:gd name="f4" fmla="val 308"/>
                <a:gd name="f5" fmla="val 8"/>
                <a:gd name="f6" fmla="val 22"/>
                <a:gd name="f7" fmla="val 5"/>
                <a:gd name="f8" fmla="val 15"/>
                <a:gd name="f9" fmla="val 2"/>
                <a:gd name="f10" fmla="val 10"/>
                <a:gd name="f11" fmla="val 19"/>
                <a:gd name="f12" fmla="val 29"/>
                <a:gd name="f13" fmla="val 21"/>
                <a:gd name="f14" fmla="val 85"/>
                <a:gd name="f15" fmla="val 44"/>
                <a:gd name="f16" fmla="val 140"/>
                <a:gd name="f17" fmla="val 68"/>
                <a:gd name="f18" fmla="val 194"/>
                <a:gd name="f19" fmla="val 232"/>
                <a:gd name="f20" fmla="val 104"/>
                <a:gd name="f21" fmla="val 270"/>
                <a:gd name="f22" fmla="val 123"/>
                <a:gd name="f23" fmla="val 113"/>
                <a:gd name="f24" fmla="val 269"/>
                <a:gd name="f25" fmla="val 94"/>
                <a:gd name="f26" fmla="val 230"/>
                <a:gd name="f27" fmla="val 77"/>
                <a:gd name="f28" fmla="val 190"/>
                <a:gd name="f29" fmla="val 52"/>
                <a:gd name="f30" fmla="val 135"/>
                <a:gd name="f31" fmla="val 79"/>
                <a:gd name="f32" fmla="*/ f0 1 132"/>
                <a:gd name="f33" fmla="*/ f1 1 308"/>
                <a:gd name="f34" fmla="+- f4 0 f2"/>
                <a:gd name="f35" fmla="+- f3 0 f2"/>
                <a:gd name="f36" fmla="*/ f35 1 132"/>
                <a:gd name="f37" fmla="*/ f34 1 308"/>
                <a:gd name="f38" fmla="*/ 0 1 f36"/>
                <a:gd name="f39" fmla="*/ f3 1 f36"/>
                <a:gd name="f40" fmla="*/ 0 1 f37"/>
                <a:gd name="f41" fmla="*/ f4 1 f37"/>
                <a:gd name="f42" fmla="*/ f38 f32 1"/>
                <a:gd name="f43" fmla="*/ f39 f32 1"/>
                <a:gd name="f44" fmla="*/ f41 f33 1"/>
                <a:gd name="f45" fmla="*/ f40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2" t="f45" r="f43" b="f44"/>
              <a:pathLst>
                <a:path w="132" h="308">
                  <a:moveTo>
                    <a:pt x="f5" y="f6"/>
                  </a:moveTo>
                  <a:cubicBezTo>
                    <a:pt x="f7" y="f8"/>
                    <a:pt x="f9" y="f5"/>
                    <a:pt x="f2" y="f2"/>
                  </a:cubicBezTo>
                  <a:cubicBezTo>
                    <a:pt x="f2" y="f10"/>
                    <a:pt x="f2" y="f11"/>
                    <a:pt x="f2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4" y="f19"/>
                    <a:pt x="f20" y="f21"/>
                    <a:pt x="f22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12" y="f31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DB141DF0-E9C1-4054-A5E0-3E953123F58E}"/>
                </a:ext>
              </a:extLst>
            </p:cNvPr>
            <p:cNvSpPr/>
            <p:nvPr/>
          </p:nvSpPr>
          <p:spPr>
            <a:xfrm>
              <a:off x="959827" y="6503798"/>
              <a:ext cx="171468" cy="36342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7"/>
                <a:gd name="f4" fmla="val 79"/>
                <a:gd name="f5" fmla="val 28"/>
                <a:gd name="f6" fmla="val 24"/>
                <a:gd name="f7" fmla="val 53"/>
                <a:gd name="f8" fmla="val 12"/>
                <a:gd name="f9" fmla="val 27"/>
                <a:gd name="f10" fmla="val 8"/>
                <a:gd name="f11" fmla="val 17"/>
                <a:gd name="f12" fmla="*/ f0 1 37"/>
                <a:gd name="f13" fmla="*/ f1 1 79"/>
                <a:gd name="f14" fmla="+- f4 0 f2"/>
                <a:gd name="f15" fmla="+- f3 0 f2"/>
                <a:gd name="f16" fmla="*/ f15 1 37"/>
                <a:gd name="f17" fmla="*/ f14 1 79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37" h="79">
                  <a:moveTo>
                    <a:pt x="f5" y="f4"/>
                  </a:moveTo>
                  <a:cubicBezTo>
                    <a:pt x="f3" y="f4"/>
                    <a:pt x="f3" y="f4"/>
                    <a:pt x="f3" y="f4"/>
                  </a:cubicBezTo>
                  <a:cubicBezTo>
                    <a:pt x="f6" y="f7"/>
                    <a:pt x="f8" y="f9"/>
                    <a:pt x="f2" y="f2"/>
                  </a:cubicBezTo>
                  <a:cubicBezTo>
                    <a:pt x="f10" y="f9"/>
                    <a:pt x="f11" y="f7"/>
                    <a:pt x="f5" y="f4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Freeform 15">
              <a:extLst>
                <a:ext uri="{FF2B5EF4-FFF2-40B4-BE49-F238E27FC236}">
                  <a16:creationId xmlns:a16="http://schemas.microsoft.com/office/drawing/2014/main" id="{C9DC20FA-84E8-4B75-AFEF-BB94177D659D}"/>
                </a:ext>
              </a:extLst>
            </p:cNvPr>
            <p:cNvSpPr/>
            <p:nvPr/>
          </p:nvSpPr>
          <p:spPr>
            <a:xfrm>
              <a:off x="100638" y="3201259"/>
              <a:ext cx="821908" cy="332863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78"/>
                <a:gd name="f4" fmla="val 722"/>
                <a:gd name="f5" fmla="val 162"/>
                <a:gd name="f6" fmla="val 660"/>
                <a:gd name="f7" fmla="val 145"/>
                <a:gd name="f8" fmla="val 618"/>
                <a:gd name="f9" fmla="val 130"/>
                <a:gd name="f10" fmla="val 576"/>
                <a:gd name="f11" fmla="val 116"/>
                <a:gd name="f12" fmla="val 534"/>
                <a:gd name="f13" fmla="val 84"/>
                <a:gd name="f14" fmla="val 437"/>
                <a:gd name="f15" fmla="val 59"/>
                <a:gd name="f16" fmla="val 337"/>
                <a:gd name="f17" fmla="val 40"/>
                <a:gd name="f18" fmla="val 236"/>
                <a:gd name="f19" fmla="val 29"/>
                <a:gd name="f20" fmla="val 175"/>
                <a:gd name="f21" fmla="val 20"/>
                <a:gd name="f22" fmla="val 113"/>
                <a:gd name="f23" fmla="val 12"/>
                <a:gd name="f24" fmla="val 51"/>
                <a:gd name="f25" fmla="val 8"/>
                <a:gd name="f26" fmla="val 34"/>
                <a:gd name="f27" fmla="val 4"/>
                <a:gd name="f28" fmla="val 17"/>
                <a:gd name="f29" fmla="val 79"/>
                <a:gd name="f30" fmla="val 19"/>
                <a:gd name="f31" fmla="val 159"/>
                <a:gd name="f32" fmla="val 33"/>
                <a:gd name="f33" fmla="val 237"/>
                <a:gd name="f34" fmla="val 339"/>
                <a:gd name="f35" fmla="val 76"/>
                <a:gd name="f36" fmla="val 439"/>
                <a:gd name="f37" fmla="val 107"/>
                <a:gd name="f38" fmla="val 537"/>
                <a:gd name="f39" fmla="val 123"/>
                <a:gd name="f40" fmla="val 586"/>
                <a:gd name="f41" fmla="val 141"/>
                <a:gd name="f42" fmla="val 634"/>
                <a:gd name="f43" fmla="val 160"/>
                <a:gd name="f44" fmla="val 681"/>
                <a:gd name="f45" fmla="val 166"/>
                <a:gd name="f46" fmla="val 695"/>
                <a:gd name="f47" fmla="val 172"/>
                <a:gd name="f48" fmla="val 708"/>
                <a:gd name="f49" fmla="val 176"/>
                <a:gd name="f50" fmla="val 717"/>
                <a:gd name="f51" fmla="val 713"/>
                <a:gd name="f52" fmla="val 174"/>
                <a:gd name="f53" fmla="val 169"/>
                <a:gd name="f54" fmla="val 692"/>
                <a:gd name="f55" fmla="val 165"/>
                <a:gd name="f56" fmla="val 676"/>
                <a:gd name="f57" fmla="*/ f0 1 178"/>
                <a:gd name="f58" fmla="*/ f1 1 722"/>
                <a:gd name="f59" fmla="+- f4 0 f2"/>
                <a:gd name="f60" fmla="+- f3 0 f2"/>
                <a:gd name="f61" fmla="*/ f60 1 178"/>
                <a:gd name="f62" fmla="*/ f59 1 722"/>
                <a:gd name="f63" fmla="*/ 0 1 f61"/>
                <a:gd name="f64" fmla="*/ f3 1 f61"/>
                <a:gd name="f65" fmla="*/ 0 1 f62"/>
                <a:gd name="f66" fmla="*/ f4 1 f62"/>
                <a:gd name="f67" fmla="*/ f63 f57 1"/>
                <a:gd name="f68" fmla="*/ f64 f57 1"/>
                <a:gd name="f69" fmla="*/ f66 f58 1"/>
                <a:gd name="f70" fmla="*/ f65 f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7" t="f70" r="f68" b="f69"/>
              <a:pathLst>
                <a:path w="178" h="722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" y="f2"/>
                  </a:cubicBezTo>
                  <a:cubicBezTo>
                    <a:pt x="f25" y="f29"/>
                    <a:pt x="f30" y="f31"/>
                    <a:pt x="f32" y="f33"/>
                  </a:cubicBezTo>
                  <a:cubicBezTo>
                    <a:pt x="f24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3" y="f4"/>
                  </a:cubicBezTo>
                  <a:cubicBezTo>
                    <a:pt x="f49" y="f50"/>
                    <a:pt x="f20" y="f51"/>
                    <a:pt x="f52" y="f48"/>
                  </a:cubicBezTo>
                  <a:cubicBezTo>
                    <a:pt x="f53" y="f54"/>
                    <a:pt x="f55" y="f56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Freeform 16">
              <a:extLst>
                <a:ext uri="{FF2B5EF4-FFF2-40B4-BE49-F238E27FC236}">
                  <a16:creationId xmlns:a16="http://schemas.microsoft.com/office/drawing/2014/main" id="{DB02E3BC-28EE-488D-8D89-EDB8DAF8E9A1}"/>
                </a:ext>
              </a:extLst>
            </p:cNvPr>
            <p:cNvSpPr/>
            <p:nvPr/>
          </p:nvSpPr>
          <p:spPr>
            <a:xfrm>
              <a:off x="22366" y="228600"/>
              <a:ext cx="106234" cy="292792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3"/>
                <a:gd name="f4" fmla="val 635"/>
                <a:gd name="f5" fmla="val 11"/>
                <a:gd name="f6" fmla="val 577"/>
                <a:gd name="f7" fmla="val 12"/>
                <a:gd name="f8" fmla="val 581"/>
                <a:gd name="f9" fmla="val 585"/>
                <a:gd name="f10" fmla="val 589"/>
                <a:gd name="f11" fmla="val 15"/>
                <a:gd name="f12" fmla="val 603"/>
                <a:gd name="f13" fmla="val 19"/>
                <a:gd name="f14" fmla="val 617"/>
                <a:gd name="f15" fmla="val 22"/>
                <a:gd name="f16" fmla="val 632"/>
                <a:gd name="f17" fmla="val 633"/>
                <a:gd name="f18" fmla="val 634"/>
                <a:gd name="f19" fmla="val 21"/>
                <a:gd name="f20" fmla="val 615"/>
                <a:gd name="f21" fmla="val 596"/>
                <a:gd name="f22" fmla="val 17"/>
                <a:gd name="f23" fmla="val 576"/>
                <a:gd name="f24" fmla="val 9"/>
                <a:gd name="f25" fmla="val 474"/>
                <a:gd name="f26" fmla="val 5"/>
                <a:gd name="f27" fmla="val 372"/>
                <a:gd name="f28" fmla="val 269"/>
                <a:gd name="f29" fmla="val 6"/>
                <a:gd name="f30" fmla="val 179"/>
                <a:gd name="f31" fmla="val 90"/>
                <a:gd name="f32" fmla="val 89"/>
                <a:gd name="f33" fmla="val 2"/>
                <a:gd name="f34" fmla="val 1"/>
                <a:gd name="f35" fmla="val 3"/>
                <a:gd name="f36" fmla="*/ f0 1 23"/>
                <a:gd name="f37" fmla="*/ f1 1 635"/>
                <a:gd name="f38" fmla="+- f4 0 f2"/>
                <a:gd name="f39" fmla="+- f3 0 f2"/>
                <a:gd name="f40" fmla="*/ f39 1 23"/>
                <a:gd name="f41" fmla="*/ f38 1 635"/>
                <a:gd name="f42" fmla="*/ 0 1 f40"/>
                <a:gd name="f43" fmla="*/ f3 1 f40"/>
                <a:gd name="f44" fmla="*/ 0 1 f41"/>
                <a:gd name="f45" fmla="*/ f4 1 f41"/>
                <a:gd name="f46" fmla="*/ f42 f36 1"/>
                <a:gd name="f47" fmla="*/ f43 f36 1"/>
                <a:gd name="f48" fmla="*/ f45 f37 1"/>
                <a:gd name="f49" fmla="*/ f44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6" t="f49" r="f47" b="f48"/>
              <a:pathLst>
                <a:path w="23" h="635">
                  <a:moveTo>
                    <a:pt x="f5" y="f6"/>
                  </a:moveTo>
                  <a:cubicBezTo>
                    <a:pt x="f7" y="f8"/>
                    <a:pt x="f7" y="f9"/>
                    <a:pt x="f7" y="f10"/>
                  </a:cubicBezTo>
                  <a:cubicBezTo>
                    <a:pt x="f11" y="f12"/>
                    <a:pt x="f13" y="f14"/>
                    <a:pt x="f15" y="f16"/>
                  </a:cubicBezTo>
                  <a:cubicBezTo>
                    <a:pt x="f15" y="f17"/>
                    <a:pt x="f15" y="f18"/>
                    <a:pt x="f3" y="f4"/>
                  </a:cubicBezTo>
                  <a:cubicBezTo>
                    <a:pt x="f19" y="f20"/>
                    <a:pt x="f13" y="f21"/>
                    <a:pt x="f22" y="f23"/>
                  </a:cubicBezTo>
                  <a:cubicBezTo>
                    <a:pt x="f24" y="f25"/>
                    <a:pt x="f26" y="f27"/>
                    <a:pt x="f26" y="f28"/>
                  </a:cubicBezTo>
                  <a:cubicBezTo>
                    <a:pt x="f29" y="f30"/>
                    <a:pt x="f24" y="f31"/>
                    <a:pt x="f11" y="f2"/>
                  </a:cubicBezTo>
                  <a:cubicBezTo>
                    <a:pt x="f7" y="f2"/>
                    <a:pt x="f7" y="f2"/>
                    <a:pt x="f7" y="f2"/>
                  </a:cubicBezTo>
                  <a:cubicBezTo>
                    <a:pt x="f26" y="f32"/>
                    <a:pt x="f33" y="f30"/>
                    <a:pt x="f34" y="f28"/>
                  </a:cubicBezTo>
                  <a:cubicBezTo>
                    <a:pt x="f2" y="f27"/>
                    <a:pt x="f35" y="f25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Freeform 17">
              <a:extLst>
                <a:ext uri="{FF2B5EF4-FFF2-40B4-BE49-F238E27FC236}">
                  <a16:creationId xmlns:a16="http://schemas.microsoft.com/office/drawing/2014/main" id="{6C986E9B-2ACF-47EA-A507-F62EB4807D72}"/>
                </a:ext>
              </a:extLst>
            </p:cNvPr>
            <p:cNvSpPr/>
            <p:nvPr/>
          </p:nvSpPr>
          <p:spPr>
            <a:xfrm>
              <a:off x="78281" y="2944066"/>
              <a:ext cx="78272" cy="49389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7"/>
                <a:gd name="f4" fmla="val 107"/>
                <a:gd name="f5" fmla="val 2"/>
                <a:gd name="f6" fmla="val 19"/>
                <a:gd name="f7" fmla="val 3"/>
                <a:gd name="f8" fmla="val 37"/>
                <a:gd name="f9" fmla="val 5"/>
                <a:gd name="f10" fmla="val 56"/>
                <a:gd name="f11" fmla="val 9"/>
                <a:gd name="f12" fmla="val 73"/>
                <a:gd name="f13" fmla="val 13"/>
                <a:gd name="f14" fmla="val 90"/>
                <a:gd name="f15" fmla="val 15"/>
                <a:gd name="f16" fmla="val 87"/>
                <a:gd name="f17" fmla="val 66"/>
                <a:gd name="f18" fmla="val 11"/>
                <a:gd name="f19" fmla="val 46"/>
                <a:gd name="f20" fmla="val 10"/>
                <a:gd name="f21" fmla="val 45"/>
                <a:gd name="f22" fmla="val 44"/>
                <a:gd name="f23" fmla="val 43"/>
                <a:gd name="f24" fmla="val 7"/>
                <a:gd name="f25" fmla="val 28"/>
                <a:gd name="f26" fmla="val 14"/>
                <a:gd name="f27" fmla="*/ f0 1 17"/>
                <a:gd name="f28" fmla="*/ f1 1 107"/>
                <a:gd name="f29" fmla="+- f4 0 f2"/>
                <a:gd name="f30" fmla="+- f3 0 f2"/>
                <a:gd name="f31" fmla="*/ f30 1 17"/>
                <a:gd name="f32" fmla="*/ f29 1 107"/>
                <a:gd name="f33" fmla="*/ 0 1 f31"/>
                <a:gd name="f34" fmla="*/ f3 1 f31"/>
                <a:gd name="f35" fmla="*/ 0 1 f32"/>
                <a:gd name="f36" fmla="*/ f4 1 f32"/>
                <a:gd name="f37" fmla="*/ f33 f27 1"/>
                <a:gd name="f38" fmla="*/ f34 f27 1"/>
                <a:gd name="f39" fmla="*/ f36 f28 1"/>
                <a:gd name="f40" fmla="*/ f35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7" t="f40" r="f38" b="f39"/>
              <a:pathLst>
                <a:path w="17" h="107">
                  <a:moveTo>
                    <a:pt x="f2" y="f2"/>
                  </a:moveTo>
                  <a:cubicBezTo>
                    <a:pt x="f5" y="f6"/>
                    <a:pt x="f7" y="f8"/>
                    <a:pt x="f9" y="f10"/>
                  </a:cubicBezTo>
                  <a:cubicBezTo>
                    <a:pt x="f11" y="f12"/>
                    <a:pt x="f13" y="f14"/>
                    <a:pt x="f3" y="f4"/>
                  </a:cubicBezTo>
                  <a:cubicBezTo>
                    <a:pt x="f15" y="f16"/>
                    <a:pt x="f13" y="f17"/>
                    <a:pt x="f18" y="f19"/>
                  </a:cubicBezTo>
                  <a:cubicBezTo>
                    <a:pt x="f20" y="f21"/>
                    <a:pt x="f20" y="f22"/>
                    <a:pt x="f20" y="f23"/>
                  </a:cubicBezTo>
                  <a:cubicBezTo>
                    <a:pt x="f24" y="f25"/>
                    <a:pt x="f7" y="f26"/>
                    <a:pt x="f2" y="f2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Freeform 18">
              <a:extLst>
                <a:ext uri="{FF2B5EF4-FFF2-40B4-BE49-F238E27FC236}">
                  <a16:creationId xmlns:a16="http://schemas.microsoft.com/office/drawing/2014/main" id="{2768B3A8-DCE6-4153-8448-644BE87DDFFB}"/>
                </a:ext>
              </a:extLst>
            </p:cNvPr>
            <p:cNvSpPr/>
            <p:nvPr/>
          </p:nvSpPr>
          <p:spPr>
            <a:xfrm>
              <a:off x="769723" y="5478746"/>
              <a:ext cx="190103" cy="102505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"/>
                <a:gd name="f4" fmla="val 222"/>
                <a:gd name="f5" fmla="val 31"/>
                <a:gd name="f6" fmla="val 2"/>
                <a:gd name="f7" fmla="val 62"/>
                <a:gd name="f8" fmla="val 5"/>
                <a:gd name="f9" fmla="val 93"/>
                <a:gd name="f10" fmla="val 8"/>
                <a:gd name="f11" fmla="val 117"/>
                <a:gd name="f12" fmla="val 12"/>
                <a:gd name="f13" fmla="val 142"/>
                <a:gd name="f14" fmla="val 17"/>
                <a:gd name="f15" fmla="val 166"/>
                <a:gd name="f16" fmla="val 19"/>
                <a:gd name="f17" fmla="val 172"/>
                <a:gd name="f18" fmla="val 22"/>
                <a:gd name="f19" fmla="val 178"/>
                <a:gd name="f20" fmla="val 24"/>
                <a:gd name="f21" fmla="val 184"/>
                <a:gd name="f22" fmla="val 30"/>
                <a:gd name="f23" fmla="val 197"/>
                <a:gd name="f24" fmla="val 35"/>
                <a:gd name="f25" fmla="val 209"/>
                <a:gd name="f26" fmla="val 40"/>
                <a:gd name="f27" fmla="val 219"/>
                <a:gd name="f28" fmla="val 39"/>
                <a:gd name="f29" fmla="val 215"/>
                <a:gd name="f30" fmla="val 38"/>
                <a:gd name="f31" fmla="val 212"/>
                <a:gd name="f32" fmla="val 26"/>
                <a:gd name="f33" fmla="val 18"/>
                <a:gd name="f34" fmla="val 132"/>
                <a:gd name="f35" fmla="val 13"/>
                <a:gd name="f36" fmla="val 92"/>
                <a:gd name="f37" fmla="val 11"/>
                <a:gd name="f38" fmla="val 68"/>
                <a:gd name="f39" fmla="val 9"/>
                <a:gd name="f40" fmla="val 45"/>
                <a:gd name="f41" fmla="val 21"/>
                <a:gd name="f42" fmla="val 7"/>
                <a:gd name="f43" fmla="val 20"/>
                <a:gd name="f44" fmla="val 6"/>
                <a:gd name="f45" fmla="*/ f0 1 41"/>
                <a:gd name="f46" fmla="*/ f1 1 222"/>
                <a:gd name="f47" fmla="+- f4 0 f2"/>
                <a:gd name="f48" fmla="+- f3 0 f2"/>
                <a:gd name="f49" fmla="*/ f48 1 41"/>
                <a:gd name="f50" fmla="*/ f47 1 222"/>
                <a:gd name="f51" fmla="*/ 0 1 f49"/>
                <a:gd name="f52" fmla="*/ f3 1 f49"/>
                <a:gd name="f53" fmla="*/ 0 1 f50"/>
                <a:gd name="f54" fmla="*/ f4 1 f50"/>
                <a:gd name="f55" fmla="*/ f51 f45 1"/>
                <a:gd name="f56" fmla="*/ f52 f45 1"/>
                <a:gd name="f57" fmla="*/ f54 f46 1"/>
                <a:gd name="f58" fmla="*/ f53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55" t="f58" r="f56" b="f57"/>
              <a:pathLst>
                <a:path w="41" h="222">
                  <a:moveTo>
                    <a:pt x="f2" y="f2"/>
                  </a:moveTo>
                  <a:cubicBezTo>
                    <a:pt x="f2" y="f5"/>
                    <a:pt x="f6" y="f7"/>
                    <a:pt x="f8" y="f9"/>
                  </a:cubicBez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3" y="f4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17"/>
                    <a:pt x="f33" y="f34"/>
                    <a:pt x="f35" y="f36"/>
                  </a:cubicBezTo>
                  <a:cubicBezTo>
                    <a:pt x="f37" y="f38"/>
                    <a:pt x="f39" y="f40"/>
                    <a:pt x="f10" y="f18"/>
                  </a:cubicBezTo>
                  <a:cubicBezTo>
                    <a:pt x="f10" y="f41"/>
                    <a:pt x="f42" y="f43"/>
                    <a:pt x="f42" y="f33"/>
                  </a:cubicBezTo>
                  <a:cubicBezTo>
                    <a:pt x="f8" y="f12"/>
                    <a:pt x="f6" y="f44"/>
                    <a:pt x="f2" y="f2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Freeform 19">
              <a:extLst>
                <a:ext uri="{FF2B5EF4-FFF2-40B4-BE49-F238E27FC236}">
                  <a16:creationId xmlns:a16="http://schemas.microsoft.com/office/drawing/2014/main" id="{06E2F42C-E487-4F09-A057-5F65861188DA}"/>
                </a:ext>
              </a:extLst>
            </p:cNvPr>
            <p:cNvSpPr/>
            <p:nvPr/>
          </p:nvSpPr>
          <p:spPr>
            <a:xfrm>
              <a:off x="775310" y="1399022"/>
              <a:ext cx="2076200" cy="404803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0"/>
                <a:gd name="f4" fmla="val 878"/>
                <a:gd name="f5" fmla="val 7"/>
                <a:gd name="f6" fmla="val 854"/>
                <a:gd name="f7" fmla="val 10"/>
                <a:gd name="f8" fmla="val 772"/>
                <a:gd name="f9" fmla="val 26"/>
                <a:gd name="f10" fmla="val 691"/>
                <a:gd name="f11" fmla="val 50"/>
                <a:gd name="f12" fmla="val 613"/>
                <a:gd name="f13" fmla="val 75"/>
                <a:gd name="f14" fmla="val 535"/>
                <a:gd name="f15" fmla="val 109"/>
                <a:gd name="f16" fmla="val 460"/>
                <a:gd name="f17" fmla="val 149"/>
                <a:gd name="f18" fmla="val 388"/>
                <a:gd name="f19" fmla="val 189"/>
                <a:gd name="f20" fmla="val 316"/>
                <a:gd name="f21" fmla="val 235"/>
                <a:gd name="f22" fmla="val 248"/>
                <a:gd name="f23" fmla="val 285"/>
                <a:gd name="f24" fmla="val 183"/>
                <a:gd name="f25" fmla="val 310"/>
                <a:gd name="f26" fmla="val 151"/>
                <a:gd name="f27" fmla="val 337"/>
                <a:gd name="f28" fmla="val 119"/>
                <a:gd name="f29" fmla="val 364"/>
                <a:gd name="f30" fmla="val 89"/>
                <a:gd name="f31" fmla="val 378"/>
                <a:gd name="f32" fmla="val 74"/>
                <a:gd name="f33" fmla="val 392"/>
                <a:gd name="f34" fmla="val 58"/>
                <a:gd name="f35" fmla="val 406"/>
                <a:gd name="f36" fmla="val 44"/>
                <a:gd name="f37" fmla="val 421"/>
                <a:gd name="f38" fmla="val 29"/>
                <a:gd name="f39" fmla="val 435"/>
                <a:gd name="f40" fmla="val 15"/>
                <a:gd name="f41" fmla="val 1"/>
                <a:gd name="f42" fmla="val 434"/>
                <a:gd name="f43" fmla="val 14"/>
                <a:gd name="f44" fmla="val 420"/>
                <a:gd name="f45" fmla="val 28"/>
                <a:gd name="f46" fmla="val 405"/>
                <a:gd name="f47" fmla="val 43"/>
                <a:gd name="f48" fmla="val 391"/>
                <a:gd name="f49" fmla="val 57"/>
                <a:gd name="f50" fmla="val 377"/>
                <a:gd name="f51" fmla="val 72"/>
                <a:gd name="f52" fmla="val 363"/>
                <a:gd name="f53" fmla="val 88"/>
                <a:gd name="f54" fmla="val 335"/>
                <a:gd name="f55" fmla="val 118"/>
                <a:gd name="f56" fmla="val 308"/>
                <a:gd name="f57" fmla="val 283"/>
                <a:gd name="f58" fmla="val 181"/>
                <a:gd name="f59" fmla="val 232"/>
                <a:gd name="f60" fmla="val 246"/>
                <a:gd name="f61" fmla="val 185"/>
                <a:gd name="f62" fmla="val 314"/>
                <a:gd name="f63" fmla="val 145"/>
                <a:gd name="f64" fmla="val 386"/>
                <a:gd name="f65" fmla="val 104"/>
                <a:gd name="f66" fmla="val 457"/>
                <a:gd name="f67" fmla="val 70"/>
                <a:gd name="f68" fmla="val 533"/>
                <a:gd name="f69" fmla="val 45"/>
                <a:gd name="f70" fmla="val 611"/>
                <a:gd name="f71" fmla="val 19"/>
                <a:gd name="f72" fmla="val 690"/>
                <a:gd name="f73" fmla="val 3"/>
                <a:gd name="f74" fmla="val 771"/>
                <a:gd name="f75" fmla="val 856"/>
                <a:gd name="f76" fmla="val 857"/>
                <a:gd name="f77" fmla="val 859"/>
                <a:gd name="f78" fmla="val 2"/>
                <a:gd name="f79" fmla="val 865"/>
                <a:gd name="f80" fmla="val 4"/>
                <a:gd name="f81" fmla="val 872"/>
                <a:gd name="f82" fmla="val 870"/>
                <a:gd name="f83" fmla="val 862"/>
                <a:gd name="f84" fmla="*/ f0 1 450"/>
                <a:gd name="f85" fmla="*/ f1 1 878"/>
                <a:gd name="f86" fmla="+- f4 0 f2"/>
                <a:gd name="f87" fmla="+- f3 0 f2"/>
                <a:gd name="f88" fmla="*/ f87 1 450"/>
                <a:gd name="f89" fmla="*/ f86 1 878"/>
                <a:gd name="f90" fmla="*/ 0 1 f88"/>
                <a:gd name="f91" fmla="*/ f3 1 f88"/>
                <a:gd name="f92" fmla="*/ 0 1 f89"/>
                <a:gd name="f93" fmla="*/ f4 1 f89"/>
                <a:gd name="f94" fmla="*/ f90 f84 1"/>
                <a:gd name="f95" fmla="*/ f91 f84 1"/>
                <a:gd name="f96" fmla="*/ f93 f85 1"/>
                <a:gd name="f97" fmla="*/ f92 f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4" t="f97" r="f95" b="f96"/>
              <a:pathLst>
                <a:path w="450" h="878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3" y="f41"/>
                  </a:cubicBezTo>
                  <a:cubicBezTo>
                    <a:pt x="f3" y="f2"/>
                    <a:pt x="f3" y="f2"/>
                    <a:pt x="f3" y="f2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17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2" y="f6"/>
                  </a:cubicBezTo>
                  <a:cubicBezTo>
                    <a:pt x="f2" y="f75"/>
                    <a:pt x="f2" y="f76"/>
                    <a:pt x="f2" y="f77"/>
                  </a:cubicBezTo>
                  <a:cubicBezTo>
                    <a:pt x="f78" y="f79"/>
                    <a:pt x="f80" y="f81"/>
                    <a:pt x="f5" y="f4"/>
                  </a:cubicBezTo>
                  <a:cubicBezTo>
                    <a:pt x="f5" y="f82"/>
                    <a:pt x="f5" y="f83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Freeform 20">
              <a:extLst>
                <a:ext uri="{FF2B5EF4-FFF2-40B4-BE49-F238E27FC236}">
                  <a16:creationId xmlns:a16="http://schemas.microsoft.com/office/drawing/2014/main" id="{A0986C59-1325-4735-AD13-C42923AA927B}"/>
                </a:ext>
              </a:extLst>
            </p:cNvPr>
            <p:cNvSpPr/>
            <p:nvPr/>
          </p:nvSpPr>
          <p:spPr>
            <a:xfrm>
              <a:off x="922547" y="6529894"/>
              <a:ext cx="162150" cy="3373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5"/>
                <a:gd name="f4" fmla="val 73"/>
                <a:gd name="f5" fmla="val 7"/>
                <a:gd name="f6" fmla="val 24"/>
                <a:gd name="f7" fmla="val 16"/>
                <a:gd name="f8" fmla="val 49"/>
                <a:gd name="f9" fmla="val 26"/>
                <a:gd name="f10" fmla="val 23"/>
                <a:gd name="f11" fmla="val 11"/>
                <a:gd name="f12" fmla="*/ f0 1 35"/>
                <a:gd name="f13" fmla="*/ f1 1 73"/>
                <a:gd name="f14" fmla="+- f4 0 f2"/>
                <a:gd name="f15" fmla="+- f3 0 f2"/>
                <a:gd name="f16" fmla="*/ f15 1 35"/>
                <a:gd name="f17" fmla="*/ f14 1 73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35" h="73">
                  <a:moveTo>
                    <a:pt x="f2" y="f2"/>
                  </a:moveTo>
                  <a:cubicBezTo>
                    <a:pt x="f5" y="f6"/>
                    <a:pt x="f7" y="f8"/>
                    <a:pt x="f9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10" y="f8"/>
                    <a:pt x="f11" y="f6"/>
                    <a:pt x="f2" y="f2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Freeform 21">
              <a:extLst>
                <a:ext uri="{FF2B5EF4-FFF2-40B4-BE49-F238E27FC236}">
                  <a16:creationId xmlns:a16="http://schemas.microsoft.com/office/drawing/2014/main" id="{E3A887D5-3941-40CC-B1D4-7060A55ADC4D}"/>
                </a:ext>
              </a:extLst>
            </p:cNvPr>
            <p:cNvSpPr/>
            <p:nvPr/>
          </p:nvSpPr>
          <p:spPr>
            <a:xfrm>
              <a:off x="769723" y="5359462"/>
              <a:ext cx="37270" cy="22178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"/>
                <a:gd name="f4" fmla="val 48"/>
                <a:gd name="f5" fmla="val 7"/>
                <a:gd name="f6" fmla="val 44"/>
                <a:gd name="f7" fmla="val 46"/>
                <a:gd name="f8" fmla="val 47"/>
                <a:gd name="f9" fmla="val 38"/>
                <a:gd name="f10" fmla="val 29"/>
                <a:gd name="f11" fmla="val 19"/>
                <a:gd name="f12" fmla="val 5"/>
                <a:gd name="f13" fmla="val 13"/>
                <a:gd name="f14" fmla="val 3"/>
                <a:gd name="f15" fmla="val 6"/>
                <a:gd name="f16" fmla="val 1"/>
                <a:gd name="f17" fmla="val 9"/>
                <a:gd name="f18" fmla="val 17"/>
                <a:gd name="f19" fmla="val 26"/>
                <a:gd name="f20" fmla="val 2"/>
                <a:gd name="f21" fmla="val 32"/>
                <a:gd name="f22" fmla="*/ f0 1 8"/>
                <a:gd name="f23" fmla="*/ f1 1 48"/>
                <a:gd name="f24" fmla="+- f4 0 f2"/>
                <a:gd name="f25" fmla="+- f3 0 f2"/>
                <a:gd name="f26" fmla="*/ f25 1 8"/>
                <a:gd name="f27" fmla="*/ f24 1 48"/>
                <a:gd name="f28" fmla="*/ 0 1 f26"/>
                <a:gd name="f29" fmla="*/ f3 1 f26"/>
                <a:gd name="f30" fmla="*/ 0 1 f27"/>
                <a:gd name="f31" fmla="*/ f4 1 f27"/>
                <a:gd name="f32" fmla="*/ f28 f22 1"/>
                <a:gd name="f33" fmla="*/ f29 f22 1"/>
                <a:gd name="f34" fmla="*/ f31 f23 1"/>
                <a:gd name="f35" fmla="*/ f30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" t="f35" r="f33" b="f34"/>
              <a:pathLst>
                <a:path w="8" h="48">
                  <a:moveTo>
                    <a:pt x="f5" y="f6"/>
                  </a:moveTo>
                  <a:cubicBezTo>
                    <a:pt x="f5" y="f7"/>
                    <a:pt x="f3" y="f8"/>
                    <a:pt x="f3" y="f4"/>
                  </a:cubicBezTo>
                  <a:cubicBezTo>
                    <a:pt x="f3" y="f9"/>
                    <a:pt x="f3" y="f10"/>
                    <a:pt x="f3" y="f11"/>
                  </a:cubicBezTo>
                  <a:cubicBezTo>
                    <a:pt x="f12" y="f13"/>
                    <a:pt x="f14" y="f15"/>
                    <a:pt x="f16" y="f2"/>
                  </a:cubicBezTo>
                  <a:cubicBezTo>
                    <a:pt x="f2" y="f17"/>
                    <a:pt x="f2" y="f18"/>
                    <a:pt x="f2" y="f19"/>
                  </a:cubicBezTo>
                  <a:cubicBezTo>
                    <a:pt x="f20" y="f21"/>
                    <a:pt x="f12" y="f9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3D677440-28E8-48F1-945A-FBADAB812CD1}"/>
                </a:ext>
              </a:extLst>
            </p:cNvPr>
            <p:cNvSpPr/>
            <p:nvPr/>
          </p:nvSpPr>
          <p:spPr>
            <a:xfrm>
              <a:off x="849861" y="6244739"/>
              <a:ext cx="238557" cy="62248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2"/>
                <a:gd name="f4" fmla="val 135"/>
                <a:gd name="f5" fmla="val 7"/>
                <a:gd name="f6" fmla="val 18"/>
                <a:gd name="f7" fmla="val 5"/>
                <a:gd name="f8" fmla="val 12"/>
                <a:gd name="f9" fmla="val 2"/>
                <a:gd name="f10" fmla="val 6"/>
                <a:gd name="f11" fmla="val 3"/>
                <a:gd name="f12" fmla="val 16"/>
                <a:gd name="f13" fmla="val 32"/>
                <a:gd name="f14" fmla="val 48"/>
                <a:gd name="f15" fmla="val 13"/>
                <a:gd name="f16" fmla="val 53"/>
                <a:gd name="f17" fmla="val 14"/>
                <a:gd name="f18" fmla="val 57"/>
                <a:gd name="f19" fmla="val 62"/>
                <a:gd name="f20" fmla="val 27"/>
                <a:gd name="f21" fmla="val 86"/>
                <a:gd name="f22" fmla="val 39"/>
                <a:gd name="f23" fmla="val 111"/>
                <a:gd name="f24" fmla="val 51"/>
                <a:gd name="f25" fmla="val 41"/>
                <a:gd name="f26" fmla="val 109"/>
                <a:gd name="f27" fmla="val 83"/>
                <a:gd name="f28" fmla="val 24"/>
                <a:gd name="f29" fmla="val 56"/>
                <a:gd name="f30" fmla="val 43"/>
                <a:gd name="f31" fmla="val 31"/>
                <a:gd name="f32" fmla="*/ f0 1 52"/>
                <a:gd name="f33" fmla="*/ f1 1 135"/>
                <a:gd name="f34" fmla="+- f4 0 f2"/>
                <a:gd name="f35" fmla="+- f3 0 f2"/>
                <a:gd name="f36" fmla="*/ f35 1 52"/>
                <a:gd name="f37" fmla="*/ f34 1 135"/>
                <a:gd name="f38" fmla="*/ 0 1 f36"/>
                <a:gd name="f39" fmla="*/ f3 1 f36"/>
                <a:gd name="f40" fmla="*/ 0 1 f37"/>
                <a:gd name="f41" fmla="*/ f4 1 f37"/>
                <a:gd name="f42" fmla="*/ f38 f32 1"/>
                <a:gd name="f43" fmla="*/ f39 f32 1"/>
                <a:gd name="f44" fmla="*/ f41 f33 1"/>
                <a:gd name="f45" fmla="*/ f40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2" t="f45" r="f43" b="f44"/>
              <a:pathLst>
                <a:path w="52" h="135">
                  <a:moveTo>
                    <a:pt x="f5" y="f6"/>
                  </a:moveTo>
                  <a:cubicBezTo>
                    <a:pt x="f7" y="f8"/>
                    <a:pt x="f9" y="f10"/>
                    <a:pt x="f2" y="f2"/>
                  </a:cubicBezTo>
                  <a:cubicBezTo>
                    <a:pt x="f11" y="f12"/>
                    <a:pt x="f5" y="f13"/>
                    <a:pt x="f8" y="f14"/>
                  </a:cubicBezTo>
                  <a:cubicBezTo>
                    <a:pt x="f15" y="f16"/>
                    <a:pt x="f17" y="f18"/>
                    <a:pt x="f12" y="f19"/>
                  </a:cubicBezTo>
                  <a:cubicBezTo>
                    <a:pt x="f20" y="f21"/>
                    <a:pt x="f22" y="f23"/>
                    <a:pt x="f24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25" y="f26"/>
                    <a:pt x="f13" y="f27"/>
                    <a:pt x="f28" y="f29"/>
                  </a:cubicBezTo>
                  <a:cubicBezTo>
                    <a:pt x="f6" y="f30"/>
                    <a:pt x="f15" y="f31"/>
                    <a:pt x="f5" y="f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grpSp>
        <p:nvGrpSpPr>
          <p:cNvPr id="15" name="Group 9">
            <a:extLst>
              <a:ext uri="{FF2B5EF4-FFF2-40B4-BE49-F238E27FC236}">
                <a16:creationId xmlns:a16="http://schemas.microsoft.com/office/drawing/2014/main" id="{0C05A272-439D-4596-A9DD-4BDA678C4C49}"/>
              </a:ext>
            </a:extLst>
          </p:cNvPr>
          <p:cNvGrpSpPr/>
          <p:nvPr/>
        </p:nvGrpSpPr>
        <p:grpSpPr>
          <a:xfrm>
            <a:off x="27221" y="155"/>
            <a:ext cx="2356674" cy="6853098"/>
            <a:chOff x="27221" y="155"/>
            <a:chExt cx="2356674" cy="6853098"/>
          </a:xfrm>
        </p:grpSpPr>
        <p:sp>
          <p:nvSpPr>
            <p:cNvPr id="16" name="Freeform 27">
              <a:extLst>
                <a:ext uri="{FF2B5EF4-FFF2-40B4-BE49-F238E27FC236}">
                  <a16:creationId xmlns:a16="http://schemas.microsoft.com/office/drawing/2014/main" id="{12D1E13E-D72B-48E5-A1B8-A20DED8E71C7}"/>
                </a:ext>
              </a:extLst>
            </p:cNvPr>
            <p:cNvSpPr/>
            <p:nvPr/>
          </p:nvSpPr>
          <p:spPr>
            <a:xfrm>
              <a:off x="27221" y="155"/>
              <a:ext cx="494324" cy="440104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3"/>
                <a:gd name="f4" fmla="val 920"/>
                <a:gd name="f5" fmla="val 7"/>
                <a:gd name="f6" fmla="val 210"/>
                <a:gd name="f7" fmla="val 11"/>
                <a:gd name="f8" fmla="val 288"/>
                <a:gd name="f9" fmla="val 17"/>
                <a:gd name="f10" fmla="val 367"/>
                <a:gd name="f11" fmla="val 26"/>
                <a:gd name="f12" fmla="val 445"/>
                <a:gd name="f13" fmla="val 34"/>
                <a:gd name="f14" fmla="val 523"/>
                <a:gd name="f15" fmla="val 44"/>
                <a:gd name="f16" fmla="val 601"/>
                <a:gd name="f17" fmla="val 57"/>
                <a:gd name="f18" fmla="val 679"/>
                <a:gd name="f19" fmla="val 69"/>
                <a:gd name="f20" fmla="val 757"/>
                <a:gd name="f21" fmla="val 84"/>
                <a:gd name="f22" fmla="val 834"/>
                <a:gd name="f23" fmla="val 101"/>
                <a:gd name="f24" fmla="val 911"/>
                <a:gd name="f25" fmla="val 102"/>
                <a:gd name="f26" fmla="val 914"/>
                <a:gd name="f27" fmla="val 917"/>
                <a:gd name="f28" fmla="val 905"/>
                <a:gd name="f29" fmla="val 100"/>
                <a:gd name="f30" fmla="val 889"/>
                <a:gd name="f31" fmla="val 99"/>
                <a:gd name="f32" fmla="val 874"/>
                <a:gd name="f33" fmla="val 871"/>
                <a:gd name="f34" fmla="val 868"/>
                <a:gd name="f35" fmla="val 866"/>
                <a:gd name="f36" fmla="val 85"/>
                <a:gd name="f37" fmla="val 803"/>
                <a:gd name="f38" fmla="val 73"/>
                <a:gd name="f39" fmla="val 741"/>
                <a:gd name="f40" fmla="val 63"/>
                <a:gd name="f41" fmla="val 678"/>
                <a:gd name="f42" fmla="val 50"/>
                <a:gd name="f43" fmla="val 600"/>
                <a:gd name="f44" fmla="val 39"/>
                <a:gd name="f45" fmla="val 30"/>
                <a:gd name="f46" fmla="val 444"/>
                <a:gd name="f47" fmla="val 21"/>
                <a:gd name="f48" fmla="val 366"/>
                <a:gd name="f49" fmla="val 14"/>
                <a:gd name="f50" fmla="val 9"/>
                <a:gd name="f51" fmla="val 209"/>
                <a:gd name="f52" fmla="val 170"/>
                <a:gd name="f53" fmla="val 5"/>
                <a:gd name="f54" fmla="val 131"/>
                <a:gd name="f55" fmla="val 3"/>
                <a:gd name="f56" fmla="val 92"/>
                <a:gd name="f57" fmla="val 2"/>
                <a:gd name="f58" fmla="val 61"/>
                <a:gd name="f59" fmla="val 1"/>
                <a:gd name="f60" fmla="val 31"/>
                <a:gd name="f61" fmla="val 4"/>
                <a:gd name="f62" fmla="*/ f0 1 103"/>
                <a:gd name="f63" fmla="*/ f1 1 920"/>
                <a:gd name="f64" fmla="+- f4 0 f2"/>
                <a:gd name="f65" fmla="+- f3 0 f2"/>
                <a:gd name="f66" fmla="*/ f65 1 103"/>
                <a:gd name="f67" fmla="*/ f64 1 920"/>
                <a:gd name="f68" fmla="*/ 0 1 f66"/>
                <a:gd name="f69" fmla="*/ f3 1 f66"/>
                <a:gd name="f70" fmla="*/ 0 1 f67"/>
                <a:gd name="f71" fmla="*/ f4 1 f67"/>
                <a:gd name="f72" fmla="*/ f68 f62 1"/>
                <a:gd name="f73" fmla="*/ f69 f62 1"/>
                <a:gd name="f74" fmla="*/ f71 f63 1"/>
                <a:gd name="f75" fmla="*/ f70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72" t="f75" r="f73" b="f74"/>
              <a:pathLst>
                <a:path w="103" h="920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3" y="f27"/>
                    <a:pt x="f3" y="f4"/>
                  </a:cubicBezTo>
                  <a:cubicBezTo>
                    <a:pt x="f25" y="f28"/>
                    <a:pt x="f29" y="f30"/>
                    <a:pt x="f31" y="f32"/>
                  </a:cubicBezTo>
                  <a:cubicBezTo>
                    <a:pt x="f31" y="f33"/>
                    <a:pt x="f31" y="f34"/>
                    <a:pt x="f31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14"/>
                    <a:pt x="f45" y="f46"/>
                  </a:cubicBezTo>
                  <a:cubicBezTo>
                    <a:pt x="f47" y="f48"/>
                    <a:pt x="f49" y="f8"/>
                    <a:pt x="f50" y="f51"/>
                  </a:cubicBezTo>
                  <a:cubicBezTo>
                    <a:pt x="f5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59" y="f2"/>
                  </a:cubicBezTo>
                  <a:cubicBezTo>
                    <a:pt x="f2" y="f2"/>
                    <a:pt x="f2" y="f2"/>
                    <a:pt x="f2" y="f2"/>
                  </a:cubicBezTo>
                  <a:cubicBezTo>
                    <a:pt x="f2" y="f60"/>
                    <a:pt x="f59" y="f58"/>
                    <a:pt x="f59" y="f56"/>
                  </a:cubicBezTo>
                  <a:cubicBezTo>
                    <a:pt x="f55" y="f54"/>
                    <a:pt x="f61" y="f52"/>
                    <a:pt x="f5" y="f6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Freeform 28">
              <a:extLst>
                <a:ext uri="{FF2B5EF4-FFF2-40B4-BE49-F238E27FC236}">
                  <a16:creationId xmlns:a16="http://schemas.microsoft.com/office/drawing/2014/main" id="{3D931024-A310-4EB5-ACB6-2101ECC4C9B9}"/>
                </a:ext>
              </a:extLst>
            </p:cNvPr>
            <p:cNvSpPr/>
            <p:nvPr/>
          </p:nvSpPr>
          <p:spPr>
            <a:xfrm>
              <a:off x="550285" y="4316470"/>
              <a:ext cx="423440" cy="158069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8"/>
                <a:gd name="f4" fmla="val 330"/>
                <a:gd name="f5" fmla="val 53"/>
                <a:gd name="f6" fmla="val 229"/>
                <a:gd name="f7" fmla="val 64"/>
                <a:gd name="f8" fmla="val 263"/>
                <a:gd name="f9" fmla="val 75"/>
                <a:gd name="f10" fmla="val 297"/>
                <a:gd name="f11" fmla="val 323"/>
                <a:gd name="f12" fmla="val 315"/>
                <a:gd name="f13" fmla="val 308"/>
                <a:gd name="f14" fmla="val 307"/>
                <a:gd name="f15" fmla="val 305"/>
                <a:gd name="f16" fmla="val 304"/>
                <a:gd name="f17" fmla="val 79"/>
                <a:gd name="f18" fmla="val 278"/>
                <a:gd name="f19" fmla="val 70"/>
                <a:gd name="f20" fmla="val 252"/>
                <a:gd name="f21" fmla="val 62"/>
                <a:gd name="f22" fmla="val 226"/>
                <a:gd name="f23" fmla="val 38"/>
                <a:gd name="f24" fmla="val 152"/>
                <a:gd name="f25" fmla="val 17"/>
                <a:gd name="f26" fmla="val 76"/>
                <a:gd name="f27" fmla="val 2"/>
                <a:gd name="f28" fmla="val 21"/>
                <a:gd name="f29" fmla="val 4"/>
                <a:gd name="f30" fmla="val 42"/>
                <a:gd name="f31" fmla="val 7"/>
                <a:gd name="f32" fmla="val 63"/>
                <a:gd name="f33" fmla="val 119"/>
                <a:gd name="f34" fmla="val 36"/>
                <a:gd name="f35" fmla="val 174"/>
                <a:gd name="f36" fmla="*/ f0 1 88"/>
                <a:gd name="f37" fmla="*/ f1 1 330"/>
                <a:gd name="f38" fmla="+- f4 0 f2"/>
                <a:gd name="f39" fmla="+- f3 0 f2"/>
                <a:gd name="f40" fmla="*/ f39 1 88"/>
                <a:gd name="f41" fmla="*/ f38 1 330"/>
                <a:gd name="f42" fmla="*/ 0 1 f40"/>
                <a:gd name="f43" fmla="*/ f3 1 f40"/>
                <a:gd name="f44" fmla="*/ 0 1 f41"/>
                <a:gd name="f45" fmla="*/ f4 1 f41"/>
                <a:gd name="f46" fmla="*/ f42 f36 1"/>
                <a:gd name="f47" fmla="*/ f43 f36 1"/>
                <a:gd name="f48" fmla="*/ f45 f37 1"/>
                <a:gd name="f49" fmla="*/ f44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6" t="f49" r="f47" b="f48"/>
              <a:pathLst>
                <a:path w="88" h="330">
                  <a:moveTo>
                    <a:pt x="f5" y="f6"/>
                  </a:moveTo>
                  <a:cubicBezTo>
                    <a:pt x="f7" y="f8"/>
                    <a:pt x="f9" y="f10"/>
                    <a:pt x="f3" y="f4"/>
                  </a:cubicBezTo>
                  <a:cubicBezTo>
                    <a:pt x="f3" y="f11"/>
                    <a:pt x="f3" y="f12"/>
                    <a:pt x="f3" y="f13"/>
                  </a:cubicBezTo>
                  <a:cubicBezTo>
                    <a:pt x="f3" y="f14"/>
                    <a:pt x="f3" y="f15"/>
                    <a:pt x="f3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" y="f2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28" y="f33"/>
                    <a:pt x="f34" y="f35"/>
                    <a:pt x="f5" y="f6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Freeform 29">
              <a:extLst>
                <a:ext uri="{FF2B5EF4-FFF2-40B4-BE49-F238E27FC236}">
                  <a16:creationId xmlns:a16="http://schemas.microsoft.com/office/drawing/2014/main" id="{885B2ED6-27EF-4C92-8A14-5EDB93A83D89}"/>
                </a:ext>
              </a:extLst>
            </p:cNvPr>
            <p:cNvSpPr/>
            <p:nvPr/>
          </p:nvSpPr>
          <p:spPr>
            <a:xfrm>
              <a:off x="1006297" y="5862684"/>
              <a:ext cx="431103" cy="990569"/>
            </a:xfrm>
            <a:custGeom>
              <a:avLst/>
              <a:gdLst>
                <a:gd name="f0" fmla="val 180"/>
                <a:gd name="f1" fmla="val w"/>
                <a:gd name="f2" fmla="val h"/>
                <a:gd name="f3" fmla="val 0"/>
                <a:gd name="f4" fmla="val 90"/>
                <a:gd name="f5" fmla="val 207"/>
                <a:gd name="f6" fmla="val 6"/>
                <a:gd name="f7" fmla="val 15"/>
                <a:gd name="f8" fmla="val 4"/>
                <a:gd name="f9" fmla="val 10"/>
                <a:gd name="f10" fmla="val 2"/>
                <a:gd name="f11" fmla="val 5"/>
                <a:gd name="f12" fmla="val 9"/>
                <a:gd name="f13" fmla="val 19"/>
                <a:gd name="f14" fmla="val 1"/>
                <a:gd name="f15" fmla="val 29"/>
                <a:gd name="f16" fmla="val 14"/>
                <a:gd name="f17" fmla="val 62"/>
                <a:gd name="f18" fmla="val 27"/>
                <a:gd name="f19" fmla="val 95"/>
                <a:gd name="f20" fmla="val 42"/>
                <a:gd name="f21" fmla="val 127"/>
                <a:gd name="f22" fmla="val 54"/>
                <a:gd name="f23" fmla="val 154"/>
                <a:gd name="f24" fmla="val 67"/>
                <a:gd name="f25" fmla="val 181"/>
                <a:gd name="f26" fmla="val 80"/>
                <a:gd name="f27" fmla="val 76"/>
                <a:gd name="f28" fmla="val 63"/>
                <a:gd name="f29" fmla="val 152"/>
                <a:gd name="f30" fmla="val 50"/>
                <a:gd name="f31" fmla="val 123"/>
                <a:gd name="f32" fmla="val 34"/>
                <a:gd name="f33" fmla="val 88"/>
                <a:gd name="f34" fmla="val 20"/>
                <a:gd name="f35" fmla="val 51"/>
                <a:gd name="f36" fmla="*/ f1 1 90"/>
                <a:gd name="f37" fmla="*/ f2 1 207"/>
                <a:gd name="f38" fmla="+- f5 0 f3"/>
                <a:gd name="f39" fmla="+- f4 0 f3"/>
                <a:gd name="f40" fmla="*/ f39 1 90"/>
                <a:gd name="f41" fmla="*/ f38 1 207"/>
                <a:gd name="f42" fmla="*/ 0 1 f40"/>
                <a:gd name="f43" fmla="*/ f4 1 f40"/>
                <a:gd name="f44" fmla="*/ 0 1 f41"/>
                <a:gd name="f45" fmla="*/ f5 1 f41"/>
                <a:gd name="f46" fmla="*/ f42 f36 1"/>
                <a:gd name="f47" fmla="*/ f43 f36 1"/>
                <a:gd name="f48" fmla="*/ f45 f37 1"/>
                <a:gd name="f49" fmla="*/ f44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6" t="f49" r="f47" b="f48"/>
              <a:pathLst>
                <a:path w="90" h="207">
                  <a:moveTo>
                    <a:pt x="f6" y="f7"/>
                  </a:moveTo>
                  <a:cubicBezTo>
                    <a:pt x="f8" y="f9"/>
                    <a:pt x="f10" y="f11"/>
                    <a:pt x="f3" y="f3"/>
                  </a:cubicBezTo>
                  <a:cubicBezTo>
                    <a:pt x="f3" y="f12"/>
                    <a:pt x="f3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4" y="f5"/>
                    <a:pt x="f4" y="f5"/>
                    <a:pt x="f4" y="f5"/>
                  </a:cubicBezTo>
                  <a:cubicBezTo>
                    <a:pt x="f27" y="f0"/>
                    <a:pt x="f28" y="f29"/>
                    <a:pt x="f30" y="f31"/>
                  </a:cubicBezTo>
                  <a:cubicBezTo>
                    <a:pt x="f32" y="f33"/>
                    <a:pt x="f34" y="f35"/>
                    <a:pt x="f6" y="f7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825E24BA-E111-40B6-AAED-505A0B441105}"/>
                </a:ext>
              </a:extLst>
            </p:cNvPr>
            <p:cNvSpPr/>
            <p:nvPr/>
          </p:nvSpPr>
          <p:spPr>
            <a:xfrm>
              <a:off x="521546" y="4364376"/>
              <a:ext cx="551803" cy="223596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15"/>
                <a:gd name="f4" fmla="val 467"/>
                <a:gd name="f5" fmla="val 101"/>
                <a:gd name="f6" fmla="val 409"/>
                <a:gd name="f7" fmla="val 93"/>
                <a:gd name="f8" fmla="val 388"/>
                <a:gd name="f9" fmla="val 85"/>
                <a:gd name="f10" fmla="val 366"/>
                <a:gd name="f11" fmla="val 78"/>
                <a:gd name="f12" fmla="val 344"/>
                <a:gd name="f13" fmla="val 57"/>
                <a:gd name="f14" fmla="val 281"/>
                <a:gd name="f15" fmla="val 41"/>
                <a:gd name="f16" fmla="val 216"/>
                <a:gd name="f17" fmla="val 29"/>
                <a:gd name="f18" fmla="val 151"/>
                <a:gd name="f19" fmla="val 22"/>
                <a:gd name="f20" fmla="val 119"/>
                <a:gd name="f21" fmla="val 17"/>
                <a:gd name="f22" fmla="val 86"/>
                <a:gd name="f23" fmla="val 13"/>
                <a:gd name="f24" fmla="val 53"/>
                <a:gd name="f25" fmla="val 9"/>
                <a:gd name="f26" fmla="val 35"/>
                <a:gd name="f27" fmla="val 4"/>
                <a:gd name="f28" fmla="val 18"/>
                <a:gd name="f29" fmla="val 5"/>
                <a:gd name="f30" fmla="val 51"/>
                <a:gd name="f31" fmla="val 12"/>
                <a:gd name="f32" fmla="val 102"/>
                <a:gd name="f33" fmla="val 21"/>
                <a:gd name="f34" fmla="val 152"/>
                <a:gd name="f35" fmla="val 33"/>
                <a:gd name="f36" fmla="val 218"/>
                <a:gd name="f37" fmla="val 49"/>
                <a:gd name="f38" fmla="val 283"/>
                <a:gd name="f39" fmla="val 69"/>
                <a:gd name="f40" fmla="val 347"/>
                <a:gd name="f41" fmla="val 79"/>
                <a:gd name="f42" fmla="val 378"/>
                <a:gd name="f43" fmla="val 90"/>
                <a:gd name="f44" fmla="val 410"/>
                <a:gd name="f45" fmla="val 103"/>
                <a:gd name="f46" fmla="val 441"/>
                <a:gd name="f47" fmla="val 107"/>
                <a:gd name="f48" fmla="val 449"/>
                <a:gd name="f49" fmla="val 111"/>
                <a:gd name="f50" fmla="val 458"/>
                <a:gd name="f51" fmla="val 114"/>
                <a:gd name="f52" fmla="val 464"/>
                <a:gd name="f53" fmla="val 113"/>
                <a:gd name="f54" fmla="val 461"/>
                <a:gd name="f55" fmla="val 112"/>
                <a:gd name="f56" fmla="val 108"/>
                <a:gd name="f57" fmla="val 442"/>
                <a:gd name="f58" fmla="val 104"/>
                <a:gd name="f59" fmla="val 425"/>
                <a:gd name="f60" fmla="*/ f0 1 115"/>
                <a:gd name="f61" fmla="*/ f1 1 467"/>
                <a:gd name="f62" fmla="+- f4 0 f2"/>
                <a:gd name="f63" fmla="+- f3 0 f2"/>
                <a:gd name="f64" fmla="*/ f63 1 115"/>
                <a:gd name="f65" fmla="*/ f62 1 467"/>
                <a:gd name="f66" fmla="*/ 0 1 f64"/>
                <a:gd name="f67" fmla="*/ f3 1 f64"/>
                <a:gd name="f68" fmla="*/ 0 1 f65"/>
                <a:gd name="f69" fmla="*/ f4 1 f65"/>
                <a:gd name="f70" fmla="*/ f66 f60 1"/>
                <a:gd name="f71" fmla="*/ f67 f60 1"/>
                <a:gd name="f72" fmla="*/ f69 f61 1"/>
                <a:gd name="f73" fmla="*/ f6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70" t="f73" r="f71" b="f72"/>
              <a:pathLst>
                <a:path w="115" h="467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" y="f2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3" y="f4"/>
                  </a:cubicBezTo>
                  <a:cubicBezTo>
                    <a:pt x="f51" y="f52"/>
                    <a:pt x="f53" y="f54"/>
                    <a:pt x="f55" y="f50"/>
                  </a:cubicBezTo>
                  <a:cubicBezTo>
                    <a:pt x="f56" y="f57"/>
                    <a:pt x="f58" y="f59"/>
                    <a:pt x="f5" y="f6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Freeform 31">
              <a:extLst>
                <a:ext uri="{FF2B5EF4-FFF2-40B4-BE49-F238E27FC236}">
                  <a16:creationId xmlns:a16="http://schemas.microsoft.com/office/drawing/2014/main" id="{080E1DE4-8CAB-4D17-B0E6-725D017D6D36}"/>
                </a:ext>
              </a:extLst>
            </p:cNvPr>
            <p:cNvSpPr/>
            <p:nvPr/>
          </p:nvSpPr>
          <p:spPr>
            <a:xfrm>
              <a:off x="467898" y="1289203"/>
              <a:ext cx="174357" cy="30272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6"/>
                <a:gd name="f4" fmla="val 633"/>
                <a:gd name="f5" fmla="val 17"/>
                <a:gd name="f6" fmla="val 15"/>
                <a:gd name="f7" fmla="val 621"/>
                <a:gd name="f8" fmla="val 14"/>
                <a:gd name="f9" fmla="val 609"/>
                <a:gd name="f10" fmla="val 13"/>
                <a:gd name="f11" fmla="val 597"/>
                <a:gd name="f12" fmla="val 8"/>
                <a:gd name="f13" fmla="val 530"/>
                <a:gd name="f14" fmla="val 5"/>
                <a:gd name="f15" fmla="val 464"/>
                <a:gd name="f16" fmla="val 398"/>
                <a:gd name="f17" fmla="val 331"/>
                <a:gd name="f18" fmla="val 265"/>
                <a:gd name="f19" fmla="val 198"/>
                <a:gd name="f20" fmla="val 165"/>
                <a:gd name="f21" fmla="val 18"/>
                <a:gd name="f22" fmla="val 132"/>
                <a:gd name="f23" fmla="val 22"/>
                <a:gd name="f24" fmla="val 99"/>
                <a:gd name="f25" fmla="val 26"/>
                <a:gd name="f26" fmla="val 66"/>
                <a:gd name="f27" fmla="val 30"/>
                <a:gd name="f28" fmla="val 33"/>
                <a:gd name="f29" fmla="val 35"/>
                <a:gd name="f30" fmla="val 29"/>
                <a:gd name="f31" fmla="val 24"/>
                <a:gd name="f32" fmla="val 20"/>
                <a:gd name="f33" fmla="val 16"/>
                <a:gd name="f34" fmla="val 10"/>
                <a:gd name="f35" fmla="val 4"/>
                <a:gd name="f36" fmla="val 264"/>
                <a:gd name="f37" fmla="val 1"/>
                <a:gd name="f38" fmla="val 461"/>
                <a:gd name="f39" fmla="val 2"/>
                <a:gd name="f40" fmla="val 525"/>
                <a:gd name="f41" fmla="val 7"/>
                <a:gd name="f42" fmla="val 589"/>
                <a:gd name="f43" fmla="val 603"/>
                <a:gd name="f44" fmla="val 618"/>
                <a:gd name="f45" fmla="val 632"/>
                <a:gd name="f46" fmla="*/ f0 1 36"/>
                <a:gd name="f47" fmla="*/ f1 1 633"/>
                <a:gd name="f48" fmla="+- f4 0 f2"/>
                <a:gd name="f49" fmla="+- f3 0 f2"/>
                <a:gd name="f50" fmla="*/ f49 1 36"/>
                <a:gd name="f51" fmla="*/ f48 1 633"/>
                <a:gd name="f52" fmla="*/ 0 1 f50"/>
                <a:gd name="f53" fmla="*/ f3 1 f50"/>
                <a:gd name="f54" fmla="*/ 0 1 f51"/>
                <a:gd name="f55" fmla="*/ f4 1 f51"/>
                <a:gd name="f56" fmla="*/ f52 f46 1"/>
                <a:gd name="f57" fmla="*/ f53 f46 1"/>
                <a:gd name="f58" fmla="*/ f55 f47 1"/>
                <a:gd name="f59" fmla="*/ f5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56" t="f59" r="f57" b="f58"/>
              <a:pathLst>
                <a:path w="36" h="633">
                  <a:moveTo>
                    <a:pt x="f5" y="f4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15"/>
                    <a:pt x="f14" y="f16"/>
                  </a:cubicBezTo>
                  <a:cubicBezTo>
                    <a:pt x="f14" y="f17"/>
                    <a:pt x="f12" y="f18"/>
                    <a:pt x="f10" y="f19"/>
                  </a:cubicBezTo>
                  <a:cubicBezTo>
                    <a:pt x="f6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3" y="f2"/>
                  </a:cubicBezTo>
                  <a:cubicBezTo>
                    <a:pt x="f29" y="f2"/>
                    <a:pt x="f29" y="f2"/>
                    <a:pt x="f29" y="f2"/>
                  </a:cubicBezTo>
                  <a:cubicBezTo>
                    <a:pt x="f30" y="f28"/>
                    <a:pt x="f31" y="f26"/>
                    <a:pt x="f32" y="f24"/>
                  </a:cubicBezTo>
                  <a:cubicBezTo>
                    <a:pt x="f33" y="f22"/>
                    <a:pt x="f10" y="f20"/>
                    <a:pt x="f34" y="f19"/>
                  </a:cubicBezTo>
                  <a:cubicBezTo>
                    <a:pt x="f35" y="f36"/>
                    <a:pt x="f37" y="f17"/>
                    <a:pt x="f37" y="f16"/>
                  </a:cubicBezTo>
                  <a:cubicBezTo>
                    <a:pt x="f2" y="f38"/>
                    <a:pt x="f39" y="f40"/>
                    <a:pt x="f41" y="f42"/>
                  </a:cubicBezTo>
                  <a:cubicBezTo>
                    <a:pt x="f34" y="f43"/>
                    <a:pt x="f10" y="f44"/>
                    <a:pt x="f33" y="f45"/>
                  </a:cubicBezTo>
                  <a:cubicBezTo>
                    <a:pt x="f33" y="f45"/>
                    <a:pt x="f5" y="f4"/>
                    <a:pt x="f5" y="f4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Freeform 32">
              <a:extLst>
                <a:ext uri="{FF2B5EF4-FFF2-40B4-BE49-F238E27FC236}">
                  <a16:creationId xmlns:a16="http://schemas.microsoft.com/office/drawing/2014/main" id="{2874CEEC-8CCB-4313-914F-226BE0055C98}"/>
                </a:ext>
              </a:extLst>
            </p:cNvPr>
            <p:cNvSpPr/>
            <p:nvPr/>
          </p:nvSpPr>
          <p:spPr>
            <a:xfrm>
              <a:off x="1111672" y="6571600"/>
              <a:ext cx="134124" cy="28165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"/>
                <a:gd name="f4" fmla="val 59"/>
                <a:gd name="f5" fmla="val 22"/>
                <a:gd name="f6" fmla="val 18"/>
                <a:gd name="f7" fmla="val 40"/>
                <a:gd name="f8" fmla="val 9"/>
                <a:gd name="f9" fmla="val 20"/>
                <a:gd name="f10" fmla="val 6"/>
                <a:gd name="f11" fmla="val 13"/>
                <a:gd name="f12" fmla="*/ f0 1 28"/>
                <a:gd name="f13" fmla="*/ f1 1 59"/>
                <a:gd name="f14" fmla="+- f4 0 f2"/>
                <a:gd name="f15" fmla="+- f3 0 f2"/>
                <a:gd name="f16" fmla="*/ f15 1 28"/>
                <a:gd name="f17" fmla="*/ f14 1 59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28" h="59">
                  <a:moveTo>
                    <a:pt x="f5" y="f4"/>
                  </a:moveTo>
                  <a:cubicBezTo>
                    <a:pt x="f3" y="f4"/>
                    <a:pt x="f3" y="f4"/>
                    <a:pt x="f3" y="f4"/>
                  </a:cubicBezTo>
                  <a:cubicBezTo>
                    <a:pt x="f6" y="f7"/>
                    <a:pt x="f8" y="f9"/>
                    <a:pt x="f2" y="f2"/>
                  </a:cubicBezTo>
                  <a:cubicBezTo>
                    <a:pt x="f10" y="f9"/>
                    <a:pt x="f11" y="f7"/>
                    <a:pt x="f5" y="f4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Freeform 33">
              <a:extLst>
                <a:ext uri="{FF2B5EF4-FFF2-40B4-BE49-F238E27FC236}">
                  <a16:creationId xmlns:a16="http://schemas.microsoft.com/office/drawing/2014/main" id="{58FBFF4B-161B-445D-AEB2-BDB4661F3129}"/>
                </a:ext>
              </a:extLst>
            </p:cNvPr>
            <p:cNvSpPr/>
            <p:nvPr/>
          </p:nvSpPr>
          <p:spPr>
            <a:xfrm>
              <a:off x="502389" y="4107631"/>
              <a:ext cx="82387" cy="51157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7"/>
                <a:gd name="f4" fmla="val 107"/>
                <a:gd name="f5" fmla="val 4"/>
                <a:gd name="f6" fmla="val 54"/>
                <a:gd name="f7" fmla="val 8"/>
                <a:gd name="f8" fmla="val 72"/>
                <a:gd name="f9" fmla="val 13"/>
                <a:gd name="f10" fmla="val 89"/>
                <a:gd name="f11" fmla="val 14"/>
                <a:gd name="f12" fmla="val 86"/>
                <a:gd name="f13" fmla="val 12"/>
                <a:gd name="f14" fmla="val 65"/>
                <a:gd name="f15" fmla="val 10"/>
                <a:gd name="f16" fmla="val 44"/>
                <a:gd name="f17" fmla="val 9"/>
                <a:gd name="f18" fmla="val 43"/>
                <a:gd name="f19" fmla="val 6"/>
                <a:gd name="f20" fmla="val 29"/>
                <a:gd name="f21" fmla="val 3"/>
                <a:gd name="f22" fmla="val 2"/>
                <a:gd name="f23" fmla="val 5"/>
                <a:gd name="f24" fmla="val 1"/>
                <a:gd name="f25" fmla="val 23"/>
                <a:gd name="f26" fmla="val 39"/>
                <a:gd name="f27" fmla="*/ f0 1 17"/>
                <a:gd name="f28" fmla="*/ f1 1 107"/>
                <a:gd name="f29" fmla="+- f4 0 f2"/>
                <a:gd name="f30" fmla="+- f3 0 f2"/>
                <a:gd name="f31" fmla="*/ f30 1 17"/>
                <a:gd name="f32" fmla="*/ f29 1 107"/>
                <a:gd name="f33" fmla="*/ 0 1 f31"/>
                <a:gd name="f34" fmla="*/ f3 1 f31"/>
                <a:gd name="f35" fmla="*/ 0 1 f32"/>
                <a:gd name="f36" fmla="*/ f4 1 f32"/>
                <a:gd name="f37" fmla="*/ f33 f27 1"/>
                <a:gd name="f38" fmla="*/ f34 f27 1"/>
                <a:gd name="f39" fmla="*/ f36 f28 1"/>
                <a:gd name="f40" fmla="*/ f35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7" t="f40" r="f38" b="f39"/>
              <a:pathLst>
                <a:path w="17" h="107">
                  <a:moveTo>
                    <a:pt x="f5" y="f6"/>
                  </a:moveTo>
                  <a:cubicBezTo>
                    <a:pt x="f7" y="f8"/>
                    <a:pt x="f9" y="f10"/>
                    <a:pt x="f3" y="f4"/>
                  </a:cubicBezTo>
                  <a:cubicBezTo>
                    <a:pt x="f11" y="f12"/>
                    <a:pt x="f13" y="f14"/>
                    <a:pt x="f15" y="f16"/>
                  </a:cubicBezTo>
                  <a:cubicBezTo>
                    <a:pt x="f15" y="f16"/>
                    <a:pt x="f17" y="f18"/>
                    <a:pt x="f17" y="f18"/>
                  </a:cubicBezTo>
                  <a:cubicBezTo>
                    <a:pt x="f19" y="f20"/>
                    <a:pt x="f21" y="f11"/>
                    <a:pt x="f2" y="f2"/>
                  </a:cubicBezTo>
                  <a:cubicBezTo>
                    <a:pt x="f2" y="f22"/>
                    <a:pt x="f2" y="f23"/>
                    <a:pt x="f2" y="f7"/>
                  </a:cubicBezTo>
                  <a:cubicBezTo>
                    <a:pt x="f24" y="f25"/>
                    <a:pt x="f21" y="f26"/>
                    <a:pt x="f5" y="f6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Freeform 34">
              <a:extLst>
                <a:ext uri="{FF2B5EF4-FFF2-40B4-BE49-F238E27FC236}">
                  <a16:creationId xmlns:a16="http://schemas.microsoft.com/office/drawing/2014/main" id="{9DCDF906-5171-4546-A471-61E690D6B5DE}"/>
                </a:ext>
              </a:extLst>
            </p:cNvPr>
            <p:cNvSpPr/>
            <p:nvPr/>
          </p:nvSpPr>
          <p:spPr>
            <a:xfrm>
              <a:off x="973726" y="3145801"/>
              <a:ext cx="1410169" cy="271688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94"/>
                <a:gd name="f4" fmla="val 568"/>
                <a:gd name="f5" fmla="val 8"/>
                <a:gd name="f6" fmla="val 553"/>
                <a:gd name="f7" fmla="val 9"/>
                <a:gd name="f8" fmla="val 501"/>
                <a:gd name="f9" fmla="val 19"/>
                <a:gd name="f10" fmla="val 448"/>
                <a:gd name="f11" fmla="val 35"/>
                <a:gd name="f12" fmla="val 397"/>
                <a:gd name="f13" fmla="val 51"/>
                <a:gd name="f14" fmla="val 347"/>
                <a:gd name="f15" fmla="val 73"/>
                <a:gd name="f16" fmla="val 298"/>
                <a:gd name="f17" fmla="val 99"/>
                <a:gd name="f18" fmla="val 252"/>
                <a:gd name="f19" fmla="val 124"/>
                <a:gd name="f20" fmla="val 205"/>
                <a:gd name="f21" fmla="val 154"/>
                <a:gd name="f22" fmla="val 161"/>
                <a:gd name="f23" fmla="val 187"/>
                <a:gd name="f24" fmla="val 119"/>
                <a:gd name="f25" fmla="val 203"/>
                <a:gd name="f26" fmla="val 98"/>
                <a:gd name="f27" fmla="val 220"/>
                <a:gd name="f28" fmla="val 77"/>
                <a:gd name="f29" fmla="val 238"/>
                <a:gd name="f30" fmla="val 58"/>
                <a:gd name="f31" fmla="val 247"/>
                <a:gd name="f32" fmla="val 48"/>
                <a:gd name="f33" fmla="val 256"/>
                <a:gd name="f34" fmla="val 38"/>
                <a:gd name="f35" fmla="val 265"/>
                <a:gd name="f36" fmla="val 28"/>
                <a:gd name="f37" fmla="val 274"/>
                <a:gd name="f38" fmla="val 284"/>
                <a:gd name="f39" fmla="val 293"/>
                <a:gd name="f40" fmla="val 283"/>
                <a:gd name="f41" fmla="val 273"/>
                <a:gd name="f42" fmla="val 18"/>
                <a:gd name="f43" fmla="val 264"/>
                <a:gd name="f44" fmla="val 27"/>
                <a:gd name="f45" fmla="val 255"/>
                <a:gd name="f46" fmla="val 37"/>
                <a:gd name="f47" fmla="val 246"/>
                <a:gd name="f48" fmla="val 47"/>
                <a:gd name="f49" fmla="val 237"/>
                <a:gd name="f50" fmla="val 56"/>
                <a:gd name="f51" fmla="val 218"/>
                <a:gd name="f52" fmla="val 76"/>
                <a:gd name="f53" fmla="val 201"/>
                <a:gd name="f54" fmla="val 96"/>
                <a:gd name="f55" fmla="val 185"/>
                <a:gd name="f56" fmla="val 117"/>
                <a:gd name="f57" fmla="val 151"/>
                <a:gd name="f58" fmla="val 159"/>
                <a:gd name="f59" fmla="val 121"/>
                <a:gd name="f60" fmla="val 95"/>
                <a:gd name="f61" fmla="val 249"/>
                <a:gd name="f62" fmla="val 68"/>
                <a:gd name="f63" fmla="val 296"/>
                <a:gd name="f64" fmla="val 46"/>
                <a:gd name="f65" fmla="val 345"/>
                <a:gd name="f66" fmla="val 30"/>
                <a:gd name="f67" fmla="val 396"/>
                <a:gd name="f68" fmla="val 13"/>
                <a:gd name="f69" fmla="val 445"/>
                <a:gd name="f70" fmla="val 3"/>
                <a:gd name="f71" fmla="val 497"/>
                <a:gd name="f72" fmla="val 549"/>
                <a:gd name="f73" fmla="val 555"/>
                <a:gd name="f74" fmla="val 5"/>
                <a:gd name="f75" fmla="val 561"/>
                <a:gd name="f76" fmla="val 7"/>
                <a:gd name="f77" fmla="val 563"/>
                <a:gd name="f78" fmla="val 558"/>
                <a:gd name="f79" fmla="*/ f0 1 294"/>
                <a:gd name="f80" fmla="*/ f1 1 568"/>
                <a:gd name="f81" fmla="+- f4 0 f2"/>
                <a:gd name="f82" fmla="+- f3 0 f2"/>
                <a:gd name="f83" fmla="*/ f82 1 294"/>
                <a:gd name="f84" fmla="*/ f81 1 568"/>
                <a:gd name="f85" fmla="*/ 0 1 f83"/>
                <a:gd name="f86" fmla="*/ f3 1 f83"/>
                <a:gd name="f87" fmla="*/ 0 1 f84"/>
                <a:gd name="f88" fmla="*/ f4 1 f84"/>
                <a:gd name="f89" fmla="*/ f85 f79 1"/>
                <a:gd name="f90" fmla="*/ f86 f79 1"/>
                <a:gd name="f91" fmla="*/ f88 f80 1"/>
                <a:gd name="f92" fmla="*/ f87 f8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9" t="f92" r="f90" b="f91"/>
              <a:pathLst>
                <a:path w="294" h="568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9"/>
                    <a:pt x="f38" y="f7"/>
                    <a:pt x="f3" y="f2"/>
                  </a:cubicBezTo>
                  <a:cubicBezTo>
                    <a:pt x="f39" y="f2"/>
                    <a:pt x="f39" y="f2"/>
                    <a:pt x="f39" y="f2"/>
                  </a:cubicBezTo>
                  <a:cubicBezTo>
                    <a:pt x="f40" y="f7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25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2" y="f72"/>
                  </a:cubicBezTo>
                  <a:cubicBezTo>
                    <a:pt x="f70" y="f73"/>
                    <a:pt x="f74" y="f75"/>
                    <a:pt x="f76" y="f4"/>
                  </a:cubicBezTo>
                  <a:cubicBezTo>
                    <a:pt x="f76" y="f77"/>
                    <a:pt x="f76" y="f78"/>
                    <a:pt x="f5" y="f6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4" name="Freeform 35">
              <a:extLst>
                <a:ext uri="{FF2B5EF4-FFF2-40B4-BE49-F238E27FC236}">
                  <a16:creationId xmlns:a16="http://schemas.microsoft.com/office/drawing/2014/main" id="{355378C3-1441-422A-9660-7EFA063B5670}"/>
                </a:ext>
              </a:extLst>
            </p:cNvPr>
            <p:cNvSpPr/>
            <p:nvPr/>
          </p:nvSpPr>
          <p:spPr>
            <a:xfrm>
              <a:off x="1073350" y="6600340"/>
              <a:ext cx="120709" cy="2529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"/>
                <a:gd name="f4" fmla="val 53"/>
                <a:gd name="f5" fmla="val 5"/>
                <a:gd name="f6" fmla="val 18"/>
                <a:gd name="f7" fmla="val 12"/>
                <a:gd name="f8" fmla="val 36"/>
                <a:gd name="f9" fmla="val 19"/>
                <a:gd name="f10" fmla="val 16"/>
                <a:gd name="f11" fmla="val 8"/>
                <a:gd name="f12" fmla="*/ f0 1 25"/>
                <a:gd name="f13" fmla="*/ f1 1 53"/>
                <a:gd name="f14" fmla="+- f4 0 f2"/>
                <a:gd name="f15" fmla="+- f3 0 f2"/>
                <a:gd name="f16" fmla="*/ f15 1 25"/>
                <a:gd name="f17" fmla="*/ f14 1 53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25" h="53">
                  <a:moveTo>
                    <a:pt x="f2" y="f2"/>
                  </a:moveTo>
                  <a:cubicBezTo>
                    <a:pt x="f5" y="f6"/>
                    <a:pt x="f7" y="f8"/>
                    <a:pt x="f9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10" y="f8"/>
                    <a:pt x="f11" y="f6"/>
                    <a:pt x="f2" y="f2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5" name="Freeform 36">
              <a:extLst>
                <a:ext uri="{FF2B5EF4-FFF2-40B4-BE49-F238E27FC236}">
                  <a16:creationId xmlns:a16="http://schemas.microsoft.com/office/drawing/2014/main" id="{CA07A77A-3662-4DCC-B963-6408239A46B4}"/>
                </a:ext>
              </a:extLst>
            </p:cNvPr>
            <p:cNvSpPr/>
            <p:nvPr/>
          </p:nvSpPr>
          <p:spPr>
            <a:xfrm>
              <a:off x="973726" y="5897166"/>
              <a:ext cx="137955" cy="67443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9"/>
                <a:gd name="f4" fmla="val 141"/>
                <a:gd name="f5" fmla="val 30"/>
                <a:gd name="f6" fmla="val 2"/>
                <a:gd name="f7" fmla="val 60"/>
                <a:gd name="f8" fmla="val 7"/>
                <a:gd name="f9" fmla="val 89"/>
                <a:gd name="f10" fmla="val 11"/>
                <a:gd name="f11" fmla="val 98"/>
                <a:gd name="f12" fmla="val 14"/>
                <a:gd name="f13" fmla="val 108"/>
                <a:gd name="f14" fmla="val 18"/>
                <a:gd name="f15" fmla="val 117"/>
                <a:gd name="f16" fmla="val 22"/>
                <a:gd name="f17" fmla="val 125"/>
                <a:gd name="f18" fmla="val 25"/>
                <a:gd name="f19" fmla="val 133"/>
                <a:gd name="f20" fmla="val 28"/>
                <a:gd name="f21" fmla="val 139"/>
                <a:gd name="f22" fmla="val 137"/>
                <a:gd name="f23" fmla="val 27"/>
                <a:gd name="f24" fmla="val 135"/>
                <a:gd name="f25" fmla="val 16"/>
                <a:gd name="f26" fmla="val 10"/>
                <a:gd name="f27" fmla="val 8"/>
                <a:gd name="f28" fmla="val 5"/>
                <a:gd name="f29" fmla="val 15"/>
                <a:gd name="f30" fmla="val 4"/>
                <a:gd name="f31" fmla="val 1"/>
                <a:gd name="f32" fmla="val 3"/>
                <a:gd name="f33" fmla="*/ f0 1 29"/>
                <a:gd name="f34" fmla="*/ f1 1 141"/>
                <a:gd name="f35" fmla="+- f4 0 f2"/>
                <a:gd name="f36" fmla="+- f3 0 f2"/>
                <a:gd name="f37" fmla="*/ f36 1 29"/>
                <a:gd name="f38" fmla="*/ f35 1 141"/>
                <a:gd name="f39" fmla="*/ 0 1 f37"/>
                <a:gd name="f40" fmla="*/ f3 1 f37"/>
                <a:gd name="f41" fmla="*/ 0 1 f38"/>
                <a:gd name="f42" fmla="*/ f4 1 f38"/>
                <a:gd name="f43" fmla="*/ f39 f33 1"/>
                <a:gd name="f44" fmla="*/ f40 f33 1"/>
                <a:gd name="f45" fmla="*/ f42 f34 1"/>
                <a:gd name="f46" fmla="*/ f41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3" t="f46" r="f44" b="f45"/>
              <a:pathLst>
                <a:path w="29" h="141">
                  <a:moveTo>
                    <a:pt x="f2" y="f2"/>
                  </a:moveTo>
                  <a:cubicBezTo>
                    <a:pt x="f2" y="f5"/>
                    <a:pt x="f6" y="f7"/>
                    <a:pt x="f8" y="f9"/>
                  </a:cubicBez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3" y="f4"/>
                  </a:cubicBezTo>
                  <a:cubicBezTo>
                    <a:pt x="f20" y="f21"/>
                    <a:pt x="f20" y="f22"/>
                    <a:pt x="f23" y="f24"/>
                  </a:cubicBezTo>
                  <a:cubicBezTo>
                    <a:pt x="f25" y="f11"/>
                    <a:pt x="f26" y="f7"/>
                    <a:pt x="f27" y="f16"/>
                  </a:cubicBezTo>
                  <a:cubicBezTo>
                    <a:pt x="f8" y="f14"/>
                    <a:pt x="f28" y="f29"/>
                    <a:pt x="f30" y="f10"/>
                  </a:cubicBezTo>
                  <a:cubicBezTo>
                    <a:pt x="f6" y="f8"/>
                    <a:pt x="f31" y="f32"/>
                    <a:pt x="f2" y="f2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6" name="Freeform 37">
              <a:extLst>
                <a:ext uri="{FF2B5EF4-FFF2-40B4-BE49-F238E27FC236}">
                  <a16:creationId xmlns:a16="http://schemas.microsoft.com/office/drawing/2014/main" id="{B9A133A8-5A1A-4887-88F9-967F51F0C922}"/>
                </a:ext>
              </a:extLst>
            </p:cNvPr>
            <p:cNvSpPr/>
            <p:nvPr/>
          </p:nvSpPr>
          <p:spPr>
            <a:xfrm>
              <a:off x="973726" y="5772634"/>
              <a:ext cx="38322" cy="22800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"/>
                <a:gd name="f4" fmla="val 48"/>
                <a:gd name="f5" fmla="val 26"/>
                <a:gd name="f6" fmla="val 1"/>
                <a:gd name="f7" fmla="val 29"/>
                <a:gd name="f8" fmla="val 2"/>
                <a:gd name="f9" fmla="val 33"/>
                <a:gd name="f10" fmla="val 4"/>
                <a:gd name="f11" fmla="val 37"/>
                <a:gd name="f12" fmla="val 5"/>
                <a:gd name="f13" fmla="val 41"/>
                <a:gd name="f14" fmla="val 7"/>
                <a:gd name="f15" fmla="val 44"/>
                <a:gd name="f16" fmla="val 38"/>
                <a:gd name="f17" fmla="val 28"/>
                <a:gd name="f18" fmla="val 19"/>
                <a:gd name="f19" fmla="val 12"/>
                <a:gd name="f20" fmla="val 3"/>
                <a:gd name="f21" fmla="val 6"/>
                <a:gd name="f22" fmla="val 11"/>
                <a:gd name="f23" fmla="*/ f0 1 8"/>
                <a:gd name="f24" fmla="*/ f1 1 48"/>
                <a:gd name="f25" fmla="+- f4 0 f2"/>
                <a:gd name="f26" fmla="+- f3 0 f2"/>
                <a:gd name="f27" fmla="*/ f26 1 8"/>
                <a:gd name="f28" fmla="*/ f25 1 48"/>
                <a:gd name="f29" fmla="*/ 0 1 f27"/>
                <a:gd name="f30" fmla="*/ f3 1 f27"/>
                <a:gd name="f31" fmla="*/ 0 1 f28"/>
                <a:gd name="f32" fmla="*/ f4 1 f28"/>
                <a:gd name="f33" fmla="*/ f29 f23 1"/>
                <a:gd name="f34" fmla="*/ f30 f23 1"/>
                <a:gd name="f35" fmla="*/ f32 f24 1"/>
                <a:gd name="f36" fmla="*/ f31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3" t="f36" r="f34" b="f35"/>
              <a:pathLst>
                <a:path w="8" h="48">
                  <a:moveTo>
                    <a:pt x="f2" y="f5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15"/>
                    <a:pt x="f3" y="f4"/>
                  </a:cubicBezTo>
                  <a:cubicBezTo>
                    <a:pt x="f14" y="f16"/>
                    <a:pt x="f14" y="f17"/>
                    <a:pt x="f14" y="f18"/>
                  </a:cubicBezTo>
                  <a:cubicBezTo>
                    <a:pt x="f12" y="f19"/>
                    <a:pt x="f20" y="f21"/>
                    <a:pt x="f2" y="f2"/>
                  </a:cubicBezTo>
                  <a:cubicBezTo>
                    <a:pt x="f2" y="f6"/>
                    <a:pt x="f2" y="f20"/>
                    <a:pt x="f2" y="f10"/>
                  </a:cubicBezTo>
                  <a:cubicBezTo>
                    <a:pt x="f2" y="f22"/>
                    <a:pt x="f2" y="f18"/>
                    <a:pt x="f2" y="f5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7" name="Freeform 38">
              <a:extLst>
                <a:ext uri="{FF2B5EF4-FFF2-40B4-BE49-F238E27FC236}">
                  <a16:creationId xmlns:a16="http://schemas.microsoft.com/office/drawing/2014/main" id="{B91113B3-A1FA-40B3-AC00-CF6F72B2B88C}"/>
                </a:ext>
              </a:extLst>
            </p:cNvPr>
            <p:cNvSpPr/>
            <p:nvPr/>
          </p:nvSpPr>
          <p:spPr>
            <a:xfrm>
              <a:off x="1006297" y="6322518"/>
              <a:ext cx="210760" cy="53072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4"/>
                <a:gd name="f4" fmla="val 111"/>
                <a:gd name="f5" fmla="val 11"/>
                <a:gd name="f6" fmla="val 28"/>
                <a:gd name="f7" fmla="val 7"/>
                <a:gd name="f8" fmla="val 19"/>
                <a:gd name="f9" fmla="val 4"/>
                <a:gd name="f10" fmla="val 9"/>
                <a:gd name="f11" fmla="val 3"/>
                <a:gd name="f12" fmla="val 16"/>
                <a:gd name="f13" fmla="val 33"/>
                <a:gd name="f14" fmla="val 49"/>
                <a:gd name="f15" fmla="val 12"/>
                <a:gd name="f16" fmla="val 52"/>
                <a:gd name="f17" fmla="val 13"/>
                <a:gd name="f18" fmla="val 55"/>
                <a:gd name="f19" fmla="val 14"/>
                <a:gd name="f20" fmla="val 58"/>
                <a:gd name="f21" fmla="val 22"/>
                <a:gd name="f22" fmla="val 76"/>
                <a:gd name="f23" fmla="val 30"/>
                <a:gd name="f24" fmla="val 94"/>
                <a:gd name="f25" fmla="val 39"/>
                <a:gd name="f26" fmla="val 35"/>
                <a:gd name="f27" fmla="val 92"/>
                <a:gd name="f28" fmla="val 72"/>
                <a:gd name="f29" fmla="val 18"/>
                <a:gd name="f30" fmla="val 15"/>
                <a:gd name="f31" fmla="val 36"/>
                <a:gd name="f32" fmla="*/ f0 1 44"/>
                <a:gd name="f33" fmla="*/ f1 1 111"/>
                <a:gd name="f34" fmla="+- f4 0 f2"/>
                <a:gd name="f35" fmla="+- f3 0 f2"/>
                <a:gd name="f36" fmla="*/ f35 1 44"/>
                <a:gd name="f37" fmla="*/ f34 1 111"/>
                <a:gd name="f38" fmla="*/ 0 1 f36"/>
                <a:gd name="f39" fmla="*/ f3 1 f36"/>
                <a:gd name="f40" fmla="*/ 0 1 f37"/>
                <a:gd name="f41" fmla="*/ f4 1 f37"/>
                <a:gd name="f42" fmla="*/ f38 f32 1"/>
                <a:gd name="f43" fmla="*/ f39 f32 1"/>
                <a:gd name="f44" fmla="*/ f41 f33 1"/>
                <a:gd name="f45" fmla="*/ f40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2" t="f45" r="f43" b="f44"/>
              <a:pathLst>
                <a:path w="44" h="111">
                  <a:moveTo>
                    <a:pt x="f5" y="f6"/>
                  </a:moveTo>
                  <a:cubicBezTo>
                    <a:pt x="f7" y="f8"/>
                    <a:pt x="f9" y="f10"/>
                    <a:pt x="f2" y="f2"/>
                  </a:cubicBezTo>
                  <a:cubicBezTo>
                    <a:pt x="f11" y="f12"/>
                    <a:pt x="f7" y="f13"/>
                    <a:pt x="f5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26" y="f27"/>
                    <a:pt x="f6" y="f28"/>
                    <a:pt x="f21" y="f16"/>
                  </a:cubicBezTo>
                  <a:cubicBezTo>
                    <a:pt x="f29" y="f3"/>
                    <a:pt x="f30" y="f31"/>
                    <a:pt x="f5" y="f6"/>
                  </a:cubicBezTo>
                  <a:close/>
                </a:path>
              </a:pathLst>
            </a:custGeom>
            <a:solidFill>
              <a:srgbClr val="2E536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28" name="Rectangle 6">
            <a:extLst>
              <a:ext uri="{FF2B5EF4-FFF2-40B4-BE49-F238E27FC236}">
                <a16:creationId xmlns:a16="http://schemas.microsoft.com/office/drawing/2014/main" id="{B0B8468B-EDE6-4673-997F-7040EA9ABC3F}"/>
              </a:ext>
            </a:extLst>
          </p:cNvPr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2E5369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9" name="Title Placeholder 1">
            <a:extLst>
              <a:ext uri="{FF2B5EF4-FFF2-40B4-BE49-F238E27FC236}">
                <a16:creationId xmlns:a16="http://schemas.microsoft.com/office/drawing/2014/main" id="{D7BCC9E1-4172-4A7E-935F-48EBE2A3D7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92927" y="624105"/>
            <a:ext cx="8911687" cy="12808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DAC5E427-5A17-4FDE-8C08-D63E1556E71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589215" y="2133596"/>
            <a:ext cx="8915400" cy="3886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1" name="Date Placeholder 3">
            <a:extLst>
              <a:ext uri="{FF2B5EF4-FFF2-40B4-BE49-F238E27FC236}">
                <a16:creationId xmlns:a16="http://schemas.microsoft.com/office/drawing/2014/main" id="{14A09BEC-7749-4484-BD42-947DA46CEB7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0361615" y="6130439"/>
            <a:ext cx="1146282" cy="3703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Century Gothic"/>
              </a:defRPr>
            </a:lvl1pPr>
          </a:lstStyle>
          <a:p>
            <a:pPr lvl="0"/>
            <a:fld id="{7DBE7B53-6FE4-4066-BD0C-5A04BF6771FA}" type="datetime1">
              <a:rPr lang="en-US"/>
              <a:pPr lvl="0"/>
              <a:t>11/18/2020</a:t>
            </a:fld>
            <a:endParaRPr lang="en-US"/>
          </a:p>
        </p:txBody>
      </p:sp>
      <p:sp>
        <p:nvSpPr>
          <p:cNvPr id="32" name="Footer Placeholder 4">
            <a:extLst>
              <a:ext uri="{FF2B5EF4-FFF2-40B4-BE49-F238E27FC236}">
                <a16:creationId xmlns:a16="http://schemas.microsoft.com/office/drawing/2014/main" id="{1D1F6322-15DD-4189-B400-AD909A399BD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2589215" y="6135806"/>
            <a:ext cx="76199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Century Gothic"/>
              </a:defRPr>
            </a:lvl1pPr>
          </a:lstStyle>
          <a:p>
            <a:pPr lvl="0"/>
            <a:endParaRPr lang="en-US"/>
          </a:p>
        </p:txBody>
      </p:sp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C92E0F5C-AA30-4021-836C-609BF2E29A8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531815" y="787783"/>
            <a:ext cx="77976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b="0" i="0" u="none" strike="noStrike" kern="1200" cap="none" spc="0" baseline="0">
                <a:solidFill>
                  <a:srgbClr val="FEFFFF"/>
                </a:solidFill>
                <a:uFillTx/>
                <a:latin typeface="Century Gothic"/>
              </a:defRPr>
            </a:lvl1pPr>
          </a:lstStyle>
          <a:p>
            <a:pPr lvl="0"/>
            <a:fld id="{208231FB-E290-4A90-B786-9C4B7BF73D1C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none" spc="0" baseline="0">
          <a:solidFill>
            <a:srgbClr val="178DBB"/>
          </a:solidFill>
          <a:uFillTx/>
          <a:latin typeface="Century Gothic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353535"/>
        </a:buClr>
        <a:buSzPct val="100000"/>
        <a:buFont typeface="Wingdings 3"/>
        <a:buChar char=""/>
        <a:tabLst/>
        <a:defRPr lang="en-US" sz="1800" b="0" i="0" u="none" strike="noStrike" kern="1200" cap="none" spc="0" baseline="0">
          <a:solidFill>
            <a:srgbClr val="404040"/>
          </a:solidFill>
          <a:uFillTx/>
          <a:latin typeface="Century Gothic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353535"/>
        </a:buClr>
        <a:buSzPct val="100000"/>
        <a:buFont typeface="Wingdings 3"/>
        <a:buChar char=""/>
        <a:tabLst/>
        <a:defRPr lang="en-US" sz="1600" b="0" i="0" u="none" strike="noStrike" kern="1200" cap="none" spc="0" baseline="0">
          <a:solidFill>
            <a:srgbClr val="404040"/>
          </a:solidFill>
          <a:uFillTx/>
          <a:latin typeface="Century Gothic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353535"/>
        </a:buClr>
        <a:buSzPct val="100000"/>
        <a:buFont typeface="Wingdings 3"/>
        <a:buChar char=""/>
        <a:tabLst/>
        <a:defRPr lang="en-US" sz="1400" b="0" i="0" u="none" strike="noStrike" kern="1200" cap="none" spc="0" baseline="0">
          <a:solidFill>
            <a:srgbClr val="404040"/>
          </a:solidFill>
          <a:uFillTx/>
          <a:latin typeface="Century Gothic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353535"/>
        </a:buClr>
        <a:buSzPct val="100000"/>
        <a:buFont typeface="Wingdings 3"/>
        <a:buChar char="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353535"/>
        </a:buClr>
        <a:buSzPct val="100000"/>
        <a:buFont typeface="Wingdings 3"/>
        <a:buChar char="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svg"/><Relationship Id="rId1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" Type="http://schemas.openxmlformats.org/officeDocument/2006/relationships/audio" Target="../media/media1.m4a"/><Relationship Id="rId16" Type="http://schemas.openxmlformats.org/officeDocument/2006/relationships/image" Target="../media/image13.png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svg"/><Relationship Id="rId5" Type="http://schemas.openxmlformats.org/officeDocument/2006/relationships/image" Target="../media/image2.svg"/><Relationship Id="rId15" Type="http://schemas.openxmlformats.org/officeDocument/2006/relationships/image" Target="../media/image12.sv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sv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svg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11" Type="http://schemas.openxmlformats.org/officeDocument/2006/relationships/image" Target="../media/image20.svg"/><Relationship Id="rId5" Type="http://schemas.openxmlformats.org/officeDocument/2006/relationships/image" Target="../media/image2.svg"/><Relationship Id="rId10" Type="http://schemas.openxmlformats.org/officeDocument/2006/relationships/image" Target="../media/image19.png"/><Relationship Id="rId4" Type="http://schemas.openxmlformats.org/officeDocument/2006/relationships/image" Target="../media/image1.png"/><Relationship Id="rId9" Type="http://schemas.openxmlformats.org/officeDocument/2006/relationships/image" Target="../media/image6.sv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5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sv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11" Type="http://schemas.openxmlformats.org/officeDocument/2006/relationships/image" Target="../media/image24.png"/><Relationship Id="rId5" Type="http://schemas.openxmlformats.org/officeDocument/2006/relationships/image" Target="../media/image23.svg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sv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sv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0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sv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rywellmind.com/piagets-stages-of-cognitive-development-2795457" TargetMode="External"/><Relationship Id="rId2" Type="http://schemas.openxmlformats.org/officeDocument/2006/relationships/hyperlink" Target="http://www.britannica.com/science/behavioral-scien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sychpoint.com/mental-health/articles/jean-piagets-theory-of-cognitive-development/" TargetMode="External"/><Relationship Id="rId5" Type="http://schemas.openxmlformats.org/officeDocument/2006/relationships/hyperlink" Target="http://www.benefitof.net/benefits-of-piagets-theory/" TargetMode="External"/><Relationship Id="rId4" Type="http://schemas.openxmlformats.org/officeDocument/2006/relationships/hyperlink" Target="http://www.verywellmind.com/support-and-criticism-of-piagets-stage-theory-2795460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how.co.uk/how_587940_set-English-second-language_-classes.html" TargetMode="External"/><Relationship Id="rId3" Type="http://schemas.openxmlformats.org/officeDocument/2006/relationships/hyperlink" Target="https://www.parentcircle.com/article/cognitive-developmental-milestones-in-children/" TargetMode="External"/><Relationship Id="rId7" Type="http://schemas.openxmlformats.org/officeDocument/2006/relationships/hyperlink" Target="http://www.thoughtco.com/schema-definition-4691768" TargetMode="External"/><Relationship Id="rId2" Type="http://schemas.openxmlformats.org/officeDocument/2006/relationships/hyperlink" Target="http://www.funderstanding.com/educators/jean-piaget-cognitive-development-in-the-classro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verywellmind.com/piagets-stages-of-cognitive-development-27954457" TargetMode="External"/><Relationship Id="rId5" Type="http://schemas.openxmlformats.org/officeDocument/2006/relationships/hyperlink" Target="http://www.what-is-a-schema-2795873/" TargetMode="External"/><Relationship Id="rId4" Type="http://schemas.openxmlformats.org/officeDocument/2006/relationships/hyperlink" Target="https://www.momjunction.com/articles/environment-influence0on-child-growth_0033201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E8D8D-6483-4CB7-AE84-F4427127F2C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65279" y="335758"/>
            <a:ext cx="8915400" cy="226278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rmAutofit/>
          </a:bodyPr>
          <a:lstStyle/>
          <a:p>
            <a:pPr lvl="0"/>
            <a:r>
              <a:rPr lang="en-GB" sz="5400"/>
              <a:t>Jean Piaget's theory of cognitive development.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9F948C-74C7-4C4B-A697-1807F7FA07B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9459120" y="5827900"/>
            <a:ext cx="2366960" cy="9238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lvl="0" indent="0">
              <a:lnSpc>
                <a:spcPct val="70000"/>
              </a:lnSpc>
              <a:buNone/>
            </a:pPr>
            <a:r>
              <a:rPr lang="en-GB" sz="1600">
                <a:solidFill>
                  <a:srgbClr val="595959"/>
                </a:solidFill>
              </a:rPr>
              <a:t>Hannah Marie Parsons.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sz="1600">
                <a:solidFill>
                  <a:srgbClr val="595959"/>
                </a:solidFill>
              </a:rPr>
              <a:t>Student number: 2011029</a:t>
            </a:r>
          </a:p>
        </p:txBody>
      </p:sp>
      <p:pic>
        <p:nvPicPr>
          <p:cNvPr id="4" name="Graphic 5" descr="Baby">
            <a:extLst>
              <a:ext uri="{FF2B5EF4-FFF2-40B4-BE49-F238E27FC236}">
                <a16:creationId xmlns:a16="http://schemas.microsoft.com/office/drawing/2014/main" id="{723D0071-DE04-4BA8-B722-4EBF34A5B0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25178" y="459577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Graphic 6" descr="Baby crawling">
            <a:extLst>
              <a:ext uri="{FF2B5EF4-FFF2-40B4-BE49-F238E27FC236}">
                <a16:creationId xmlns:a16="http://schemas.microsoft.com/office/drawing/2014/main" id="{6BC4125C-483B-4A6B-908B-A401A7996A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25178" y="1364458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Graphic 7" descr="Brain in head">
            <a:extLst>
              <a:ext uri="{FF2B5EF4-FFF2-40B4-BE49-F238E27FC236}">
                <a16:creationId xmlns:a16="http://schemas.microsoft.com/office/drawing/2014/main" id="{0242C4D1-2A2B-4EFA-A704-32E59DD22E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925178" y="2364583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Graphic 8" descr="Brain">
            <a:extLst>
              <a:ext uri="{FF2B5EF4-FFF2-40B4-BE49-F238E27FC236}">
                <a16:creationId xmlns:a16="http://schemas.microsoft.com/office/drawing/2014/main" id="{AD1B9F50-FAD9-4A53-A8E8-90E9876632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925178" y="3495678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Graphic 9" descr="Group brainstorm">
            <a:extLst>
              <a:ext uri="{FF2B5EF4-FFF2-40B4-BE49-F238E27FC236}">
                <a16:creationId xmlns:a16="http://schemas.microsoft.com/office/drawing/2014/main" id="{53EFC87D-9623-4896-A15B-62E3F9B8BB7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925178" y="4698205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Graphic 9" descr="Tick">
            <a:extLst>
              <a:ext uri="{FF2B5EF4-FFF2-40B4-BE49-F238E27FC236}">
                <a16:creationId xmlns:a16="http://schemas.microsoft.com/office/drawing/2014/main" id="{9B1422C9-1A8B-4D2D-BC1D-4BD85CBA72B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145319" y="4331677"/>
            <a:ext cx="738551" cy="73855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F1A082B-D803-4E07-BBE1-1112A3DE2E3F}"/>
              </a:ext>
            </a:extLst>
          </p:cNvPr>
          <p:cNvSpPr txBox="1"/>
          <p:nvPr/>
        </p:nvSpPr>
        <p:spPr>
          <a:xfrm>
            <a:off x="3047996" y="4489941"/>
            <a:ext cx="3657600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 Brief history.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-Main assumptions.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-Stage development.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-Strengths and limitations.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-Use in health and social care.</a:t>
            </a:r>
          </a:p>
        </p:txBody>
      </p:sp>
      <p:pic>
        <p:nvPicPr>
          <p:cNvPr id="11" name="Graphic 11" descr="Lightbulb">
            <a:extLst>
              <a:ext uri="{FF2B5EF4-FFF2-40B4-BE49-F238E27FC236}">
                <a16:creationId xmlns:a16="http://schemas.microsoft.com/office/drawing/2014/main" id="{71039B3B-A044-477D-919F-8DE70F1AC47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063261" y="5152296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Audio 11">
            <a:extLst>
              <a:ext uri="{FF2B5EF4-FFF2-40B4-BE49-F238E27FC236}">
                <a16:creationId xmlns:a16="http://schemas.microsoft.com/office/drawing/2014/main" id="{48884904-E571-40A2-95C8-6BE138EA0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6"/>
    </mc:Choice>
    <mc:Fallback>
      <p:transition spd="slow" advTm="23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C4259-5A4F-42D3-B6A6-C3257A3F24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78735" y="374081"/>
            <a:ext cx="6839995" cy="73320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Jean Piaget.</a:t>
            </a:r>
          </a:p>
        </p:txBody>
      </p:sp>
      <p:pic>
        <p:nvPicPr>
          <p:cNvPr id="3" name="Picture 4" descr="A person wearing glasses and looking at the camera&#10;&#10;Description automatically generated">
            <a:extLst>
              <a:ext uri="{FF2B5EF4-FFF2-40B4-BE49-F238E27FC236}">
                <a16:creationId xmlns:a16="http://schemas.microsoft.com/office/drawing/2014/main" id="{5F83AA6D-EF61-4D04-8ED1-7F20AC6E8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562971" y="2377"/>
            <a:ext cx="2742404" cy="27424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0CCC1986-B840-4491-BAF4-AAE2630A8320}"/>
              </a:ext>
            </a:extLst>
          </p:cNvPr>
          <p:cNvSpPr txBox="1"/>
          <p:nvPr/>
        </p:nvSpPr>
        <p:spPr>
          <a:xfrm>
            <a:off x="1140622" y="1438278"/>
            <a:ext cx="7208041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-Psychologist born in Switzerland. 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K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nown for theories on cognitive and moral development.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-Research between 1920 through to 1930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(Augustyn, A. 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C207934D-D84C-419D-981C-45B95015C735}"/>
              </a:ext>
            </a:extLst>
          </p:cNvPr>
          <p:cNvSpPr txBox="1"/>
          <p:nvPr/>
        </p:nvSpPr>
        <p:spPr>
          <a:xfrm>
            <a:off x="3152778" y="3426622"/>
            <a:ext cx="7577139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-Biology and psychology. 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-C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hildren seek knowledge.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-O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perating on the world gains understanding.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-All children go through same stages in the same order, each permit certain thinking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(Griggs, R.A. 2012).</a:t>
            </a:r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AF804423-7AE3-4CF0-9965-B3CC31C6AB84}"/>
              </a:ext>
            </a:extLst>
          </p:cNvPr>
          <p:cNvSpPr txBox="1"/>
          <p:nvPr/>
        </p:nvSpPr>
        <p:spPr>
          <a:xfrm>
            <a:off x="4888519" y="914400"/>
            <a:ext cx="274320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(1896-1980)</a:t>
            </a:r>
          </a:p>
        </p:txBody>
      </p:sp>
      <p:pic>
        <p:nvPicPr>
          <p:cNvPr id="7" name="Graphic 7" descr="Microscope">
            <a:extLst>
              <a:ext uri="{FF2B5EF4-FFF2-40B4-BE49-F238E27FC236}">
                <a16:creationId xmlns:a16="http://schemas.microsoft.com/office/drawing/2014/main" id="{69F99456-BEB6-432A-B7CB-F1DC7576E6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24003" y="3206261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Graphic 8" descr="Brain in head">
            <a:extLst>
              <a:ext uri="{FF2B5EF4-FFF2-40B4-BE49-F238E27FC236}">
                <a16:creationId xmlns:a16="http://schemas.microsoft.com/office/drawing/2014/main" id="{BBD11ADE-31A7-40AC-A6C0-CD188A0ACD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24003" y="4448903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Audio 8">
            <a:extLst>
              <a:ext uri="{FF2B5EF4-FFF2-40B4-BE49-F238E27FC236}">
                <a16:creationId xmlns:a16="http://schemas.microsoft.com/office/drawing/2014/main" id="{6B5BE584-98D2-4352-8E22-66915498F1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49"/>
    </mc:Choice>
    <mc:Fallback>
      <p:transition spd="slow" advTm="48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A1349-BDEC-41BC-B2CE-E2D0EEC46B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92802" y="409797"/>
            <a:ext cx="9911812" cy="63794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 sz="3200"/>
              <a:t>Stages of development.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E84572-3EB6-42B7-B752-D987EC30500C}"/>
              </a:ext>
            </a:extLst>
          </p:cNvPr>
          <p:cNvSpPr txBox="1"/>
          <p:nvPr/>
        </p:nvSpPr>
        <p:spPr>
          <a:xfrm>
            <a:off x="2133596" y="949567"/>
            <a:ext cx="882748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M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ade up of 4 stages of cognitive development.</a:t>
            </a:r>
          </a:p>
        </p:txBody>
      </p:sp>
      <p:pic>
        <p:nvPicPr>
          <p:cNvPr id="4" name="Graphic 4" descr="Baby">
            <a:extLst>
              <a:ext uri="{FF2B5EF4-FFF2-40B4-BE49-F238E27FC236}">
                <a16:creationId xmlns:a16="http://schemas.microsoft.com/office/drawing/2014/main" id="{96FAFC48-7842-4883-BAE0-16E4DB5D61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79019" y="240322"/>
            <a:ext cx="984735" cy="9730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Graphic 5" descr="Baby crawling">
            <a:extLst>
              <a:ext uri="{FF2B5EF4-FFF2-40B4-BE49-F238E27FC236}">
                <a16:creationId xmlns:a16="http://schemas.microsoft.com/office/drawing/2014/main" id="{9B8B5FBB-975B-42CF-8B47-8EA557E7D6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881213" y="1215539"/>
            <a:ext cx="1137138" cy="11371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Graphic 9" descr="Brain in head">
            <a:extLst>
              <a:ext uri="{FF2B5EF4-FFF2-40B4-BE49-F238E27FC236}">
                <a16:creationId xmlns:a16="http://schemas.microsoft.com/office/drawing/2014/main" id="{DDA5A600-6DD9-46DD-994B-A54B1F07C6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972800" y="2514600"/>
            <a:ext cx="1043348" cy="104334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Graphic 10" descr="Head with gears">
            <a:extLst>
              <a:ext uri="{FF2B5EF4-FFF2-40B4-BE49-F238E27FC236}">
                <a16:creationId xmlns:a16="http://schemas.microsoft.com/office/drawing/2014/main" id="{CEA85E66-F5F6-4FD4-8BF3-FF214BEA0B9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972800" y="3968258"/>
            <a:ext cx="1043348" cy="104334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Graphic 11" descr="Brain">
            <a:extLst>
              <a:ext uri="{FF2B5EF4-FFF2-40B4-BE49-F238E27FC236}">
                <a16:creationId xmlns:a16="http://schemas.microsoft.com/office/drawing/2014/main" id="{5ED1AFF3-BC08-4CBB-83C0-23D37E94749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925909" y="5457093"/>
            <a:ext cx="1031626" cy="103162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Cloud 5">
            <a:extLst>
              <a:ext uri="{FF2B5EF4-FFF2-40B4-BE49-F238E27FC236}">
                <a16:creationId xmlns:a16="http://schemas.microsoft.com/office/drawing/2014/main" id="{6D26A65D-3DE8-4E14-AF98-F5E1980FA54A}"/>
              </a:ext>
            </a:extLst>
          </p:cNvPr>
          <p:cNvSpPr/>
          <p:nvPr/>
        </p:nvSpPr>
        <p:spPr>
          <a:xfrm>
            <a:off x="1266096" y="1529864"/>
            <a:ext cx="4079632" cy="24384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83D2F0"/>
          </a:solidFill>
          <a:ln w="15873" cap="rnd">
            <a:solidFill>
              <a:srgbClr val="4472C4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Stage one- The Sensorimotor Stage.</a:t>
            </a: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Birth-2 years.</a:t>
            </a:r>
          </a:p>
        </p:txBody>
      </p:sp>
      <p:sp>
        <p:nvSpPr>
          <p:cNvPr id="10" name="Cloud 15">
            <a:extLst>
              <a:ext uri="{FF2B5EF4-FFF2-40B4-BE49-F238E27FC236}">
                <a16:creationId xmlns:a16="http://schemas.microsoft.com/office/drawing/2014/main" id="{DB1C7DB7-8F52-4970-A2AD-B34643E623FA}"/>
              </a:ext>
            </a:extLst>
          </p:cNvPr>
          <p:cNvSpPr/>
          <p:nvPr/>
        </p:nvSpPr>
        <p:spPr>
          <a:xfrm>
            <a:off x="6096003" y="1529864"/>
            <a:ext cx="4079632" cy="24384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83D2F0"/>
          </a:solidFill>
          <a:ln w="15873" cap="rnd">
            <a:solidFill>
              <a:srgbClr val="4472C4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Stage two- The Preoperational Stage.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2-7 years.</a:t>
            </a:r>
          </a:p>
        </p:txBody>
      </p:sp>
      <p:sp>
        <p:nvSpPr>
          <p:cNvPr id="11" name="Cloud 16">
            <a:extLst>
              <a:ext uri="{FF2B5EF4-FFF2-40B4-BE49-F238E27FC236}">
                <a16:creationId xmlns:a16="http://schemas.microsoft.com/office/drawing/2014/main" id="{293DF766-1A87-4C0F-86CC-9CFA233042C8}"/>
              </a:ext>
            </a:extLst>
          </p:cNvPr>
          <p:cNvSpPr/>
          <p:nvPr/>
        </p:nvSpPr>
        <p:spPr>
          <a:xfrm>
            <a:off x="1219196" y="3968258"/>
            <a:ext cx="4079632" cy="24384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83D2F0"/>
          </a:solidFill>
          <a:ln w="15873" cap="rnd">
            <a:solidFill>
              <a:srgbClr val="4472C4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Stage three- The Concrete Operational Stage.</a:t>
            </a: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7-11 years.</a:t>
            </a:r>
          </a:p>
        </p:txBody>
      </p:sp>
      <p:sp>
        <p:nvSpPr>
          <p:cNvPr id="12" name="Cloud 17">
            <a:extLst>
              <a:ext uri="{FF2B5EF4-FFF2-40B4-BE49-F238E27FC236}">
                <a16:creationId xmlns:a16="http://schemas.microsoft.com/office/drawing/2014/main" id="{F28FB813-BBA7-462A-BF1E-ECA348BD1077}"/>
              </a:ext>
            </a:extLst>
          </p:cNvPr>
          <p:cNvSpPr/>
          <p:nvPr/>
        </p:nvSpPr>
        <p:spPr>
          <a:xfrm>
            <a:off x="6037380" y="4050325"/>
            <a:ext cx="4079632" cy="24384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83D2F0"/>
          </a:solidFill>
          <a:ln w="15873" cap="rnd">
            <a:solidFill>
              <a:srgbClr val="4472C4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Stage four- The Formal Operational Stage.</a:t>
            </a: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11 upwards.</a:t>
            </a:r>
          </a:p>
        </p:txBody>
      </p:sp>
      <p:pic>
        <p:nvPicPr>
          <p:cNvPr id="13" name="Audio 16">
            <a:extLst>
              <a:ext uri="{FF2B5EF4-FFF2-40B4-BE49-F238E27FC236}">
                <a16:creationId xmlns:a16="http://schemas.microsoft.com/office/drawing/2014/main" id="{05CC9747-3887-4B0C-B2FB-4D10765DA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91"/>
    </mc:Choice>
    <mc:Fallback>
      <p:transition spd="slow" advTm="35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A560E-6F52-49CF-B5ED-66561038544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8924" y="237250"/>
            <a:ext cx="11350090" cy="7768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 sz="2800"/>
              <a:t>Major characteristics and development points from each stage.</a:t>
            </a:r>
          </a:p>
        </p:txBody>
      </p:sp>
      <p:sp>
        <p:nvSpPr>
          <p:cNvPr id="3" name="Rectangle: Rounded Corners 3">
            <a:extLst>
              <a:ext uri="{FF2B5EF4-FFF2-40B4-BE49-F238E27FC236}">
                <a16:creationId xmlns:a16="http://schemas.microsoft.com/office/drawing/2014/main" id="{23CE67F2-DD28-471D-AAF0-0103A568287E}"/>
              </a:ext>
            </a:extLst>
          </p:cNvPr>
          <p:cNvSpPr/>
          <p:nvPr/>
        </p:nvSpPr>
        <p:spPr>
          <a:xfrm>
            <a:off x="1652951" y="908538"/>
            <a:ext cx="3622432" cy="270803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Birth-2 years.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-basic sensations.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-Actions can cause things to happen.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-Things exist although cannot be seen.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-Language and interaction.</a:t>
            </a:r>
          </a:p>
        </p:txBody>
      </p:sp>
      <p:sp>
        <p:nvSpPr>
          <p:cNvPr id="4" name="Rectangle: Rounded Corners 4">
            <a:extLst>
              <a:ext uri="{FF2B5EF4-FFF2-40B4-BE49-F238E27FC236}">
                <a16:creationId xmlns:a16="http://schemas.microsoft.com/office/drawing/2014/main" id="{88E4DF73-655B-4875-B50C-F29F10356D72}"/>
              </a:ext>
            </a:extLst>
          </p:cNvPr>
          <p:cNvSpPr/>
          <p:nvPr/>
        </p:nvSpPr>
        <p:spPr>
          <a:xfrm>
            <a:off x="6553203" y="908538"/>
            <a:ext cx="3622432" cy="270803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2-7 years.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-Symbolic thinking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 -Thinking develops.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 </a:t>
            </a: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-C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oncrete terms.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-'Imaginative play'.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sp>
        <p:nvSpPr>
          <p:cNvPr id="5" name="Rectangle: Rounded Corners 5">
            <a:extLst>
              <a:ext uri="{FF2B5EF4-FFF2-40B4-BE49-F238E27FC236}">
                <a16:creationId xmlns:a16="http://schemas.microsoft.com/office/drawing/2014/main" id="{EBF2DB59-94F2-46C0-869E-FA411C9EF033}"/>
              </a:ext>
            </a:extLst>
          </p:cNvPr>
          <p:cNvSpPr/>
          <p:nvPr/>
        </p:nvSpPr>
        <p:spPr>
          <a:xfrm>
            <a:off x="1652951" y="3874477"/>
            <a:ext cx="3622432" cy="270803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7-11 years.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-M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ore organised and logical.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-Other people's point of view.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-Begin to understand other people's feelings.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sp>
        <p:nvSpPr>
          <p:cNvPr id="6" name="Rectangle: Rounded Corners 6">
            <a:extLst>
              <a:ext uri="{FF2B5EF4-FFF2-40B4-BE49-F238E27FC236}">
                <a16:creationId xmlns:a16="http://schemas.microsoft.com/office/drawing/2014/main" id="{AC3B3C39-666C-4549-9DD6-A9CDB9B3E4A3}"/>
              </a:ext>
            </a:extLst>
          </p:cNvPr>
          <p:cNvSpPr/>
          <p:nvPr/>
        </p:nvSpPr>
        <p:spPr>
          <a:xfrm>
            <a:off x="6553193" y="3874477"/>
            <a:ext cx="3622432" cy="270803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Ages 11 upwards.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-Increase in logic.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-Moral and social element.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-Problem solving.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61DC3E25-EA1F-4AC8-8A14-85BF32775732}"/>
              </a:ext>
            </a:extLst>
          </p:cNvPr>
          <p:cNvSpPr txBox="1"/>
          <p:nvPr/>
        </p:nvSpPr>
        <p:spPr>
          <a:xfrm>
            <a:off x="9835661" y="6482858"/>
            <a:ext cx="274320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(Cherry, K. 2020)</a:t>
            </a:r>
          </a:p>
        </p:txBody>
      </p:sp>
      <p:pic>
        <p:nvPicPr>
          <p:cNvPr id="8" name="Audio 9">
            <a:extLst>
              <a:ext uri="{FF2B5EF4-FFF2-40B4-BE49-F238E27FC236}">
                <a16:creationId xmlns:a16="http://schemas.microsoft.com/office/drawing/2014/main" id="{60297767-518A-4166-814F-37420D3669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955"/>
    </mc:Choice>
    <mc:Fallback>
      <p:transition spd="slow" advTm="85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43E3C394-337B-40C3-AF0B-8CA2F179D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4085" y="815352"/>
            <a:ext cx="7993858" cy="53463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id="{1743C648-F878-4B0A-B483-1DB388956C50}"/>
              </a:ext>
            </a:extLst>
          </p:cNvPr>
          <p:cNvSpPr txBox="1"/>
          <p:nvPr/>
        </p:nvSpPr>
        <p:spPr>
          <a:xfrm>
            <a:off x="8070055" y="6176964"/>
            <a:ext cx="348138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(Seong, J. 2020)</a:t>
            </a:r>
          </a:p>
        </p:txBody>
      </p:sp>
      <p:pic>
        <p:nvPicPr>
          <p:cNvPr id="4" name="Audio 5">
            <a:extLst>
              <a:ext uri="{FF2B5EF4-FFF2-40B4-BE49-F238E27FC236}">
                <a16:creationId xmlns:a16="http://schemas.microsoft.com/office/drawing/2014/main" id="{FB60E539-ACE4-4E6F-8F0F-1222BC02B8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39"/>
    </mc:Choice>
    <mc:Fallback>
      <p:transition spd="slow" advTm="16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BC6F6E1-E954-4E40-B63A-4C039F3D179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55302" y="1277819"/>
            <a:ext cx="7965832" cy="29101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To move onto the next stage of development, the child must over-come the stage based challenges. </a:t>
            </a:r>
          </a:p>
          <a:p>
            <a:pPr lvl="0"/>
            <a:r>
              <a:rPr lang="en-GB"/>
              <a:t>Adapt with new information, incorporate this into what they have already learnt about the world.</a:t>
            </a:r>
          </a:p>
          <a:p>
            <a:pPr lvl="0"/>
            <a:r>
              <a:rPr lang="en-GB"/>
              <a:t>Healthy pattern of cognitive development(Guarino, G. 2020).</a:t>
            </a:r>
          </a:p>
        </p:txBody>
      </p:sp>
      <p:pic>
        <p:nvPicPr>
          <p:cNvPr id="3" name="Graphic 4" descr="Arrow circle">
            <a:extLst>
              <a:ext uri="{FF2B5EF4-FFF2-40B4-BE49-F238E27FC236}">
                <a16:creationId xmlns:a16="http://schemas.microsoft.com/office/drawing/2014/main" id="{568DFB6C-EA63-4683-BB3A-4E0D145C31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86000" y="1107832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Graphic 5" descr="Baby">
            <a:extLst>
              <a:ext uri="{FF2B5EF4-FFF2-40B4-BE49-F238E27FC236}">
                <a16:creationId xmlns:a16="http://schemas.microsoft.com/office/drawing/2014/main" id="{A479CEEA-5D4B-4352-B9FD-CF11311CA8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32890" y="2221525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Graphic 6" descr="Brain in head">
            <a:extLst>
              <a:ext uri="{FF2B5EF4-FFF2-40B4-BE49-F238E27FC236}">
                <a16:creationId xmlns:a16="http://schemas.microsoft.com/office/drawing/2014/main" id="{4013538D-BC74-4409-BDE0-C38A877748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91503" y="3429000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4013F261-D29E-46BD-A627-B7D1C2D41721}"/>
              </a:ext>
            </a:extLst>
          </p:cNvPr>
          <p:cNvSpPr txBox="1"/>
          <p:nvPr/>
        </p:nvSpPr>
        <p:spPr>
          <a:xfrm>
            <a:off x="4513386" y="422032"/>
            <a:ext cx="4572000" cy="46166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Assumptions.</a:t>
            </a:r>
          </a:p>
        </p:txBody>
      </p:sp>
      <p:pic>
        <p:nvPicPr>
          <p:cNvPr id="7" name="Audio 6">
            <a:extLst>
              <a:ext uri="{FF2B5EF4-FFF2-40B4-BE49-F238E27FC236}">
                <a16:creationId xmlns:a16="http://schemas.microsoft.com/office/drawing/2014/main" id="{5D8235EA-E75C-4428-90FE-F454BDD317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47D0635F-F4DE-42A2-959F-245B403367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52801" y="3778200"/>
            <a:ext cx="3682599" cy="24574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62"/>
    </mc:Choice>
    <mc:Fallback>
      <p:transition spd="slow" advTm="283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3">
            <a:extLst>
              <a:ext uri="{FF2B5EF4-FFF2-40B4-BE49-F238E27FC236}">
                <a16:creationId xmlns:a16="http://schemas.microsoft.com/office/drawing/2014/main" id="{7D6F6F44-55E3-48DC-84C2-2DC3D4EC3180}"/>
              </a:ext>
            </a:extLst>
          </p:cNvPr>
          <p:cNvSpPr/>
          <p:nvPr/>
        </p:nvSpPr>
        <p:spPr>
          <a:xfrm>
            <a:off x="6365632" y="310658"/>
            <a:ext cx="3950674" cy="91440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Schemas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EC56EE89-E79E-4444-8B90-7D38BF50BDE9}"/>
              </a:ext>
            </a:extLst>
          </p:cNvPr>
          <p:cNvSpPr txBox="1"/>
          <p:nvPr/>
        </p:nvSpPr>
        <p:spPr>
          <a:xfrm>
            <a:off x="8255248" y="1221400"/>
            <a:ext cx="3938951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What is a schema?</a:t>
            </a:r>
          </a:p>
        </p:txBody>
      </p:sp>
      <p:pic>
        <p:nvPicPr>
          <p:cNvPr id="4" name="Graphic 6" descr="Lightbulb and gear">
            <a:extLst>
              <a:ext uri="{FF2B5EF4-FFF2-40B4-BE49-F238E27FC236}">
                <a16:creationId xmlns:a16="http://schemas.microsoft.com/office/drawing/2014/main" id="{2FB44A50-C1B7-4990-B4C8-F5A323CC9B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67296" y="310658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Graphic 8" descr="Thought bubble">
            <a:extLst>
              <a:ext uri="{FF2B5EF4-FFF2-40B4-BE49-F238E27FC236}">
                <a16:creationId xmlns:a16="http://schemas.microsoft.com/office/drawing/2014/main" id="{957A406E-AE6D-4F54-8C50-D9E227966D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867296" y="1225058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8">
            <a:extLst>
              <a:ext uri="{FF2B5EF4-FFF2-40B4-BE49-F238E27FC236}">
                <a16:creationId xmlns:a16="http://schemas.microsoft.com/office/drawing/2014/main" id="{89886F97-CBDC-441E-A9EA-3EDF755628C2}"/>
              </a:ext>
            </a:extLst>
          </p:cNvPr>
          <p:cNvSpPr txBox="1"/>
          <p:nvPr/>
        </p:nvSpPr>
        <p:spPr>
          <a:xfrm>
            <a:off x="5199918" y="2316038"/>
            <a:ext cx="5111258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-Mental blocks that help us organise and categorise our thoughts.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-Mental short cuts.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-Learn and think quicker.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-Different types of schemas.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-Schemas change as we learn more information on a topic and process more knowledge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(Vinney, C. 2019).</a:t>
            </a:r>
          </a:p>
        </p:txBody>
      </p:sp>
      <p:pic>
        <p:nvPicPr>
          <p:cNvPr id="7" name="Picture 2" descr="Diagram&#10;&#10;Description automatically generated">
            <a:extLst>
              <a:ext uri="{FF2B5EF4-FFF2-40B4-BE49-F238E27FC236}">
                <a16:creationId xmlns:a16="http://schemas.microsoft.com/office/drawing/2014/main" id="{08130827-1589-44DC-B1E0-38ACDE867C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956" y="1940649"/>
            <a:ext cx="4794738" cy="372039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TextBox 2">
            <a:extLst>
              <a:ext uri="{FF2B5EF4-FFF2-40B4-BE49-F238E27FC236}">
                <a16:creationId xmlns:a16="http://schemas.microsoft.com/office/drawing/2014/main" id="{3817F000-2771-43DB-A0AC-CFA8FF3E1303}"/>
              </a:ext>
            </a:extLst>
          </p:cNvPr>
          <p:cNvSpPr txBox="1"/>
          <p:nvPr/>
        </p:nvSpPr>
        <p:spPr>
          <a:xfrm>
            <a:off x="2456718" y="5715338"/>
            <a:ext cx="2743200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(Roberts, E. 2019)</a:t>
            </a:r>
          </a:p>
        </p:txBody>
      </p:sp>
      <p:pic>
        <p:nvPicPr>
          <p:cNvPr id="9" name="Audio 12">
            <a:extLst>
              <a:ext uri="{FF2B5EF4-FFF2-40B4-BE49-F238E27FC236}">
                <a16:creationId xmlns:a16="http://schemas.microsoft.com/office/drawing/2014/main" id="{8165CA80-6F8B-40C6-846E-62261FDD60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889"/>
    </mc:Choice>
    <mc:Fallback>
      <p:transition spd="slow" advTm="66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80513-3444-42BA-B0D6-20A30AD70C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54858" y="381003"/>
            <a:ext cx="7837843" cy="5231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 sz="2900"/>
              <a:t>Strengths and criticisms of Piaget's theory.</a:t>
            </a:r>
          </a:p>
        </p:txBody>
      </p:sp>
      <p:sp>
        <p:nvSpPr>
          <p:cNvPr id="3" name="Rectangle: Rounded Corners 3">
            <a:extLst>
              <a:ext uri="{FF2B5EF4-FFF2-40B4-BE49-F238E27FC236}">
                <a16:creationId xmlns:a16="http://schemas.microsoft.com/office/drawing/2014/main" id="{69723A7B-0600-49AE-A439-5586C66B5499}"/>
              </a:ext>
            </a:extLst>
          </p:cNvPr>
          <p:cNvSpPr/>
          <p:nvPr/>
        </p:nvSpPr>
        <p:spPr>
          <a:xfrm>
            <a:off x="7350367" y="1747198"/>
            <a:ext cx="3188677" cy="5017477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-Doesn't take into account children's upbringing.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-Doesn't take learning disabilities into consideration.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-Underestimate children's abilities (Cherry,K. 2019).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-Healthy home environment, parent being first teacher (Raja, D. 2019).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sp>
        <p:nvSpPr>
          <p:cNvPr id="4" name="Rectangle: Rounded Corners 4">
            <a:extLst>
              <a:ext uri="{FF2B5EF4-FFF2-40B4-BE49-F238E27FC236}">
                <a16:creationId xmlns:a16="http://schemas.microsoft.com/office/drawing/2014/main" id="{61414606-9AAF-4F4B-B5B9-7D233B4FE967}"/>
              </a:ext>
            </a:extLst>
          </p:cNvPr>
          <p:cNvSpPr/>
          <p:nvPr/>
        </p:nvSpPr>
        <p:spPr>
          <a:xfrm>
            <a:off x="1500557" y="1747198"/>
            <a:ext cx="3188677" cy="5017477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A7D5F0"/>
          </a:solidFill>
          <a:ln w="9528" cap="rnd">
            <a:solidFill>
              <a:srgbClr val="2EACD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-Improved understanding of development.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-methods of study in school, communication techniques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(Erwin,Z. 2012).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-Class planning, central to learning. Visual aids, props (Williams, A. 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 pitchFamily="34"/>
              </a:rPr>
              <a:t>- Other's were based off laboratories or animals where as Piaget' theory is based off his observation of children (Gillibrand, R. et al., 2011).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pic>
        <p:nvPicPr>
          <p:cNvPr id="5" name="Graphic 32" descr="Tick">
            <a:extLst>
              <a:ext uri="{FF2B5EF4-FFF2-40B4-BE49-F238E27FC236}">
                <a16:creationId xmlns:a16="http://schemas.microsoft.com/office/drawing/2014/main" id="{B0FA3ACE-95A1-4B6E-888B-EBAF442FC9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90090" y="832798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Graphic 33" descr="Close">
            <a:extLst>
              <a:ext uri="{FF2B5EF4-FFF2-40B4-BE49-F238E27FC236}">
                <a16:creationId xmlns:a16="http://schemas.microsoft.com/office/drawing/2014/main" id="{0C7BA84C-120F-4AC9-99B8-B03F103AC2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87506" y="868460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Audio 7">
            <a:extLst>
              <a:ext uri="{FF2B5EF4-FFF2-40B4-BE49-F238E27FC236}">
                <a16:creationId xmlns:a16="http://schemas.microsoft.com/office/drawing/2014/main" id="{6B9A414D-6C01-4C6C-B63E-37692C2B78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904"/>
    </mc:Choice>
    <mc:Fallback>
      <p:transition spd="slow" advTm="92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8">
            <a:extLst>
              <a:ext uri="{FF2B5EF4-FFF2-40B4-BE49-F238E27FC236}">
                <a16:creationId xmlns:a16="http://schemas.microsoft.com/office/drawing/2014/main" id="{907162B5-5E5F-4ECF-B703-69967AA41462}"/>
              </a:ext>
            </a:extLst>
          </p:cNvPr>
          <p:cNvSpPr/>
          <p:nvPr/>
        </p:nvSpPr>
        <p:spPr>
          <a:xfrm>
            <a:off x="5191871" y="2572225"/>
            <a:ext cx="5482971" cy="340475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BDD7EE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E00DC80-EE5B-454A-B5F8-70E01C7491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01972" y="600660"/>
            <a:ext cx="8032455" cy="6830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Piaget theory in health and social.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B19FE0-1FF6-43D8-8537-6E6BEB96F065}"/>
              </a:ext>
            </a:extLst>
          </p:cNvPr>
          <p:cNvSpPr txBox="1"/>
          <p:nvPr/>
        </p:nvSpPr>
        <p:spPr>
          <a:xfrm>
            <a:off x="6096003" y="3531367"/>
            <a:ext cx="4783016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Classroom use of Piaget's theory;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-Making instructions simple.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-Using props where possible.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-Using range of 'hands on' experiences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Century Gothic"/>
              </a:rPr>
              <a:t>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(Mclendon, K. 2011).</a:t>
            </a:r>
          </a:p>
        </p:txBody>
      </p:sp>
      <p:pic>
        <p:nvPicPr>
          <p:cNvPr id="5" name="Graphic 6" descr="Cursor">
            <a:extLst>
              <a:ext uri="{FF2B5EF4-FFF2-40B4-BE49-F238E27FC236}">
                <a16:creationId xmlns:a16="http://schemas.microsoft.com/office/drawing/2014/main" id="{A5740922-676F-4F23-828B-A90E03A4DE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12922" y="803035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Graphic 7" descr="Brain in head">
            <a:extLst>
              <a:ext uri="{FF2B5EF4-FFF2-40B4-BE49-F238E27FC236}">
                <a16:creationId xmlns:a16="http://schemas.microsoft.com/office/drawing/2014/main" id="{660B4479-AB28-4D64-B051-2B5B4049BB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79232" y="1588477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Cloud 7">
            <a:extLst>
              <a:ext uri="{FF2B5EF4-FFF2-40B4-BE49-F238E27FC236}">
                <a16:creationId xmlns:a16="http://schemas.microsoft.com/office/drawing/2014/main" id="{BAA632E2-1568-49D2-B99A-8725A60AE4D3}"/>
              </a:ext>
            </a:extLst>
          </p:cNvPr>
          <p:cNvSpPr/>
          <p:nvPr/>
        </p:nvSpPr>
        <p:spPr>
          <a:xfrm>
            <a:off x="1214195" y="2237573"/>
            <a:ext cx="4109661" cy="238285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3200"/>
              <a:gd name="f7" fmla="+- 0 0 11429249"/>
              <a:gd name="f8" fmla="+- 0 0 8646143"/>
              <a:gd name="f9" fmla="+- 0 0 8748475"/>
              <a:gd name="f10" fmla="+- 0 0 7859163"/>
              <a:gd name="f11" fmla="+- 0 0 4722533"/>
              <a:gd name="f12" fmla="+- 0 0 2776035"/>
              <a:gd name="f13" fmla="+- 0 0 16496525"/>
              <a:gd name="f14" fmla="+- 0 0 14809710"/>
              <a:gd name="f15" fmla="+- 0 0 4217541"/>
              <a:gd name="f16" fmla="+- 0 0 824660"/>
              <a:gd name="f17" fmla="+- 0 0 8950887"/>
              <a:gd name="f18" fmla="+- 0 0 9809656"/>
              <a:gd name="f19" fmla="+- 0 0 4002417"/>
              <a:gd name="f20" fmla="val 3900"/>
              <a:gd name="f21" fmla="val 14370"/>
              <a:gd name="f22" fmla="val 6753"/>
              <a:gd name="f23" fmla="val 9190"/>
              <a:gd name="f24" fmla="val 7426832"/>
              <a:gd name="f25" fmla="val 5333"/>
              <a:gd name="f26" fmla="val 7267"/>
              <a:gd name="f27" fmla="val 5396714"/>
              <a:gd name="f28" fmla="val 4365"/>
              <a:gd name="f29" fmla="val 5945"/>
              <a:gd name="f30" fmla="val 5983381"/>
              <a:gd name="f31" fmla="val 4857"/>
              <a:gd name="f32" fmla="val 6595"/>
              <a:gd name="f33" fmla="val 7034504"/>
              <a:gd name="f34" fmla="val 7273"/>
              <a:gd name="f35" fmla="val 6541615"/>
              <a:gd name="f36" fmla="val 6775"/>
              <a:gd name="f37" fmla="val 9220"/>
              <a:gd name="f38" fmla="val 7816140"/>
              <a:gd name="f39" fmla="val 5785"/>
              <a:gd name="f40" fmla="val 7867"/>
              <a:gd name="f41" fmla="val 37501"/>
              <a:gd name="f42" fmla="val 6842000"/>
              <a:gd name="f43" fmla="val 6752"/>
              <a:gd name="f44" fmla="val 9215"/>
              <a:gd name="f45" fmla="val 1347096"/>
              <a:gd name="f46" fmla="val 6910353"/>
              <a:gd name="f47" fmla="val 7720"/>
              <a:gd name="f48" fmla="val 10543"/>
              <a:gd name="f49" fmla="val 3974558"/>
              <a:gd name="f50" fmla="val 4542661"/>
              <a:gd name="f51" fmla="val 4360"/>
              <a:gd name="f52" fmla="val 5918"/>
              <a:gd name="f53" fmla="val 8804134"/>
              <a:gd name="f54" fmla="val 4345"/>
              <a:gd name="f55" fmla="val 9151131"/>
              <a:gd name="f56" fmla="val 4693"/>
              <a:gd name="f57" fmla="val 26177"/>
              <a:gd name="f58" fmla="val 5204520"/>
              <a:gd name="f59" fmla="val 1585770"/>
              <a:gd name="f60" fmla="val 6928"/>
              <a:gd name="f61" fmla="val 34899"/>
              <a:gd name="f62" fmla="val 4416628"/>
              <a:gd name="f63" fmla="val 686848"/>
              <a:gd name="f64" fmla="val 16478"/>
              <a:gd name="f65" fmla="val 39090"/>
              <a:gd name="f66" fmla="val 8257448"/>
              <a:gd name="f67" fmla="val 844866"/>
              <a:gd name="f68" fmla="val 28827"/>
              <a:gd name="f69" fmla="val 34751"/>
              <a:gd name="f70" fmla="val 387196"/>
              <a:gd name="f71" fmla="val 959901"/>
              <a:gd name="f72" fmla="val 34129"/>
              <a:gd name="f73" fmla="val 22954"/>
              <a:gd name="f74" fmla="val 4255042"/>
              <a:gd name="f75" fmla="val 41798"/>
              <a:gd name="f76" fmla="val 15354"/>
              <a:gd name="f77" fmla="val 1819082"/>
              <a:gd name="f78" fmla="val 1665090"/>
              <a:gd name="f79" fmla="val 38324"/>
              <a:gd name="f80" fmla="val 5426"/>
              <a:gd name="f81" fmla="val 891534"/>
              <a:gd name="f82" fmla="val 29078"/>
              <a:gd name="f83" fmla="val 3952"/>
              <a:gd name="f84" fmla="val 1091722"/>
              <a:gd name="f85" fmla="val 22141"/>
              <a:gd name="f86" fmla="val 4720"/>
              <a:gd name="f87" fmla="val 1061181"/>
              <a:gd name="f88" fmla="val 14000"/>
              <a:gd name="f89" fmla="val 5192"/>
              <a:gd name="f90" fmla="val 739161"/>
              <a:gd name="f91" fmla="val 4127"/>
              <a:gd name="f92" fmla="val 15789"/>
              <a:gd name="f93" fmla="val 9459261"/>
              <a:gd name="f94" fmla="val 711490"/>
              <a:gd name="f95" fmla="+- 0 0 -90"/>
              <a:gd name="f96" fmla="+- 0 0 -180"/>
              <a:gd name="f97" fmla="+- 0 0 -270"/>
              <a:gd name="f98" fmla="+- 0 0 -360"/>
              <a:gd name="f99" fmla="*/ f3 1 43200"/>
              <a:gd name="f100" fmla="*/ f4 1 43200"/>
              <a:gd name="f101" fmla="+- f6 0 f5"/>
              <a:gd name="f102" fmla="*/ f95 f0 1"/>
              <a:gd name="f103" fmla="*/ f96 f0 1"/>
              <a:gd name="f104" fmla="*/ f97 f0 1"/>
              <a:gd name="f105" fmla="*/ f98 f0 1"/>
              <a:gd name="f106" fmla="*/ f101 1 2"/>
              <a:gd name="f107" fmla="*/ f101 1 43200"/>
              <a:gd name="f108" fmla="*/ f101 2977 1"/>
              <a:gd name="f109" fmla="*/ f101 3262 1"/>
              <a:gd name="f110" fmla="*/ f101 17087 1"/>
              <a:gd name="f111" fmla="*/ f101 17337 1"/>
              <a:gd name="f112" fmla="*/ f101 67 1"/>
              <a:gd name="f113" fmla="*/ f101 21577 1"/>
              <a:gd name="f114" fmla="*/ f101 21582 1"/>
              <a:gd name="f115" fmla="*/ f101 1235 1"/>
              <a:gd name="f116" fmla="*/ f102 1 f2"/>
              <a:gd name="f117" fmla="*/ f103 1 f2"/>
              <a:gd name="f118" fmla="*/ f104 1 f2"/>
              <a:gd name="f119" fmla="*/ f105 1 f2"/>
              <a:gd name="f120" fmla="+- f5 f106 0"/>
              <a:gd name="f121" fmla="*/ f108 1 21600"/>
              <a:gd name="f122" fmla="*/ f109 1 21600"/>
              <a:gd name="f123" fmla="*/ f110 1 21600"/>
              <a:gd name="f124" fmla="*/ f111 1 21600"/>
              <a:gd name="f125" fmla="*/ f112 1 21600"/>
              <a:gd name="f126" fmla="*/ f113 1 21600"/>
              <a:gd name="f127" fmla="*/ f114 1 21600"/>
              <a:gd name="f128" fmla="*/ f115 1 21600"/>
              <a:gd name="f129" fmla="+- f116 0 f1"/>
              <a:gd name="f130" fmla="+- f117 0 f1"/>
              <a:gd name="f131" fmla="+- f118 0 f1"/>
              <a:gd name="f132" fmla="+- f119 0 f1"/>
              <a:gd name="f133" fmla="*/ f127 1 f107"/>
              <a:gd name="f134" fmla="*/ f120 1 f107"/>
              <a:gd name="f135" fmla="*/ f126 1 f107"/>
              <a:gd name="f136" fmla="*/ f125 1 f107"/>
              <a:gd name="f137" fmla="*/ f128 1 f107"/>
              <a:gd name="f138" fmla="*/ f121 1 f107"/>
              <a:gd name="f139" fmla="*/ f123 1 f107"/>
              <a:gd name="f140" fmla="*/ f122 1 f107"/>
              <a:gd name="f141" fmla="*/ f124 1 f107"/>
              <a:gd name="f142" fmla="*/ f138 f99 1"/>
              <a:gd name="f143" fmla="*/ f139 f99 1"/>
              <a:gd name="f144" fmla="*/ f141 f100 1"/>
              <a:gd name="f145" fmla="*/ f140 f100 1"/>
              <a:gd name="f146" fmla="*/ f133 f99 1"/>
              <a:gd name="f147" fmla="*/ f134 f100 1"/>
              <a:gd name="f148" fmla="*/ f134 f99 1"/>
              <a:gd name="f149" fmla="*/ f135 f100 1"/>
              <a:gd name="f150" fmla="*/ f136 f99 1"/>
              <a:gd name="f151" fmla="*/ f137 f10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29">
                <a:pos x="f146" y="f147"/>
              </a:cxn>
              <a:cxn ang="f130">
                <a:pos x="f148" y="f149"/>
              </a:cxn>
              <a:cxn ang="f131">
                <a:pos x="f150" y="f147"/>
              </a:cxn>
              <a:cxn ang="f132">
                <a:pos x="f148" y="f151"/>
              </a:cxn>
            </a:cxnLst>
            <a:rect l="f142" t="f145" r="f143" b="f144"/>
            <a:pathLst>
              <a:path w="43200" h="43200">
                <a:moveTo>
                  <a:pt x="f20" y="f21"/>
                </a:moveTo>
                <a:arcTo wR="f22" hR="f23" stAng="f7" swAng="f24"/>
                <a:arcTo wR="f25" hR="f26" stAng="f8" swAng="f27"/>
                <a:arcTo wR="f28" hR="f29" stAng="f9" swAng="f30"/>
                <a:arcTo wR="f31" hR="f32" stAng="f10" swAng="f33"/>
                <a:arcTo wR="f25" hR="f34" stAng="f11" swAng="f35"/>
                <a:arcTo wR="f36" hR="f37" stAng="f12" swAng="f38"/>
                <a:arcTo wR="f39" hR="f40" stAng="f41" swAng="f42"/>
                <a:arcTo wR="f43" hR="f44" stAng="f45" swAng="f46"/>
                <a:arcTo wR="f47" hR="f48" stAng="f49" swAng="f50"/>
                <a:arcTo wR="f51" hR="f52" stAng="f13" swAng="f53"/>
                <a:arcTo wR="f54" hR="f29" stAng="f14" swAng="f55"/>
                <a:close/>
              </a:path>
              <a:path w="43200" h="43200" fill="none">
                <a:moveTo>
                  <a:pt x="f56" y="f57"/>
                </a:moveTo>
                <a:arcTo wR="f54" hR="f29" stAng="f58" swAng="f59"/>
                <a:moveTo>
                  <a:pt x="f60" y="f61"/>
                </a:moveTo>
                <a:arcTo wR="f51" hR="f52" stAng="f62" swAng="f63"/>
                <a:moveTo>
                  <a:pt x="f64" y="f65"/>
                </a:moveTo>
                <a:arcTo wR="f43" hR="f44" stAng="f66" swAng="f67"/>
                <a:moveTo>
                  <a:pt x="f68" y="f69"/>
                </a:moveTo>
                <a:arcTo wR="f43" hR="f44" stAng="f70" swAng="f71"/>
                <a:moveTo>
                  <a:pt x="f72" y="f73"/>
                </a:moveTo>
                <a:arcTo wR="f39" hR="f40" stAng="f15" swAng="f74"/>
                <a:moveTo>
                  <a:pt x="f75" y="f76"/>
                </a:moveTo>
                <a:arcTo wR="f25" hR="f34" stAng="f77" swAng="f78"/>
                <a:moveTo>
                  <a:pt x="f79" y="f80"/>
                </a:moveTo>
                <a:arcTo wR="f31" hR="f32" stAng="f16" swAng="f81"/>
                <a:moveTo>
                  <a:pt x="f82" y="f83"/>
                </a:moveTo>
                <a:arcTo wR="f31" hR="f32" stAng="f17" swAng="f84"/>
                <a:moveTo>
                  <a:pt x="f85" y="f86"/>
                </a:moveTo>
                <a:arcTo wR="f28" hR="f29" stAng="f18" swAng="f87"/>
                <a:moveTo>
                  <a:pt x="f88" y="f89"/>
                </a:moveTo>
                <a:arcTo wR="f22" hR="f23" stAng="f19" swAng="f90"/>
                <a:moveTo>
                  <a:pt x="f91" y="f92"/>
                </a:moveTo>
                <a:arcTo wR="f22" hR="f23" stAng="f93" swAng="f94"/>
              </a:path>
            </a:pathLst>
          </a:custGeom>
          <a:solidFill>
            <a:srgbClr val="BDD7EE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Milestone charts used by health visitors highlight developmental delay (Pethe, A. 2020). 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8" name="Audio 7">
            <a:extLst>
              <a:ext uri="{FF2B5EF4-FFF2-40B4-BE49-F238E27FC236}">
                <a16:creationId xmlns:a16="http://schemas.microsoft.com/office/drawing/2014/main" id="{7F19D0C3-3067-4EF8-92F7-D02CD19361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2" y="623569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881"/>
    </mc:Choice>
    <mc:Fallback>
      <p:transition spd="slow" advTm="66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83657-A8F1-4F89-BF81-AAF5B1D693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15543" y="104122"/>
            <a:ext cx="4714829" cy="5306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 sz="2800"/>
              <a:t>reference list.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83F7EA3F-F2EB-44C5-B809-2EDBEFCA7FF8}"/>
              </a:ext>
            </a:extLst>
          </p:cNvPr>
          <p:cNvSpPr txBox="1"/>
          <p:nvPr/>
        </p:nvSpPr>
        <p:spPr>
          <a:xfrm>
            <a:off x="1625355" y="887132"/>
            <a:ext cx="9460519" cy="597086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Augustyn, A. (2020), 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Jean Piaget, Swiss psychologist.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Available at: 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 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  <a:hlinkClick r:id="rId2"/>
              </a:rPr>
              <a:t>http://www.britannica.com/science/behavioral-science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. (Accessed: 03/11/2020).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Cherry, K. (2020), 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The Four Stages Of Cognitive Development: Background and key concepts of Piaget's theory.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Available at: 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  <a:hlinkClick r:id="rId3"/>
              </a:rPr>
              <a:t>http://www.verywellmind.com/piagets-stages-of-cognitive-development-2795457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. (Accessed: 03/11/2020).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Cherry, K. (2020), 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Support and criticism of Piaget's stage theory.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Available at: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  <a:hlinkClick r:id="rId4"/>
              </a:rPr>
              <a:t>http://www.verywellmind.com/support-and-criticism-of-piagets-stage-theory-2795460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. (Accessed: 03/11/2020).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Erwin, Z. (2012) 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Benefits of Piaget's theory.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 Available at: 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  <a:hlinkClick r:id="rId5"/>
              </a:rPr>
              <a:t>http://www.benefitof.net/benefits-of-piagets-theory/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. (Accessed: 03/11/2020).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Gillibrand, R. Virginia, L. L. O'donnell, V. (2011),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 'Developmental Psychology'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, Essex: Pearson Education Limited.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Griggs, R.A. (2012),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 'Psychology, a concise introduction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', United States Of America: Worth Publishers.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Guarino, G. (2020), </a:t>
            </a:r>
            <a:r>
              <a:rPr lang="en-GB" sz="1600" b="0" i="1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Jean Piaget's theory of cognitive development, psychpoint.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Available at: 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  <a:hlinkClick r:id="rId6"/>
              </a:rPr>
              <a:t>http://www.psychpoint.com/mental-health/articles/jean-piagets-theory-of-cognitive-development/</a:t>
            </a:r>
            <a:r>
              <a:rPr lang="en-GB" sz="16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. (Accessed: 03/11/2020).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1B959-C1FF-4526-9932-7909A0B823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57444" y="366198"/>
            <a:ext cx="6133319" cy="354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 sz="2900"/>
              <a:t>Reference list continued.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A343D-7C9A-4365-89AD-769F81BC1CC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897553" y="1078790"/>
            <a:ext cx="9560170" cy="552749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>
              <a:lnSpc>
                <a:spcPct val="80000"/>
              </a:lnSpc>
              <a:spcBef>
                <a:spcPts val="0"/>
              </a:spcBef>
            </a:pPr>
            <a:endParaRPr lang="en-GB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Mclendon, K. (2011), </a:t>
            </a:r>
            <a:r>
              <a:rPr lang="en-GB" sz="1600" i="1"/>
              <a:t>Jean Piaget: Cognitive development in the classroom. </a:t>
            </a:r>
            <a:r>
              <a:rPr lang="en-GB" sz="1600"/>
              <a:t>Available at: </a:t>
            </a:r>
            <a:r>
              <a:rPr lang="en-GB" sz="1600">
                <a:hlinkClick r:id="rId2"/>
              </a:rPr>
              <a:t>http://www.funderstanding.com/educators/jean-piaget-cognitive-development-in-the-classroom/</a:t>
            </a:r>
            <a:r>
              <a:rPr lang="en-GB" sz="1600"/>
              <a:t>. (Accessed: 03/11/2020).</a:t>
            </a:r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endParaRPr lang="en-US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Pethe, A. (2020),</a:t>
            </a:r>
            <a:r>
              <a:rPr lang="en-GB" sz="1600" i="1"/>
              <a:t> Cognitive Developmental Milestones In Children.</a:t>
            </a:r>
            <a:r>
              <a:rPr lang="en-GB" sz="1600"/>
              <a:t> Available at: </a:t>
            </a:r>
            <a:r>
              <a:rPr lang="en-GB" sz="1600">
                <a:hlinkClick r:id="rId3"/>
              </a:rPr>
              <a:t>https://www.parentcircle.com/article/cognitive-developmental-milestones-in-children/</a:t>
            </a:r>
            <a:r>
              <a:rPr lang="en-GB" sz="1600"/>
              <a:t> (Accessed: 15/11/2020).</a:t>
            </a:r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endParaRPr lang="en-GB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Raja, D. (2019), </a:t>
            </a:r>
            <a:r>
              <a:rPr lang="en-GB" sz="1600" i="1"/>
              <a:t>How Does The Environment Influence A Child's Growth And Development?</a:t>
            </a:r>
            <a:r>
              <a:rPr lang="en-GB" sz="1600"/>
              <a:t> Available at: </a:t>
            </a:r>
            <a:r>
              <a:rPr lang="en-GB" sz="1600">
                <a:hlinkClick r:id="rId4"/>
              </a:rPr>
              <a:t>https://www.momjunction.com/articles/environment-influence0on-child-growth_00332016/</a:t>
            </a:r>
            <a:r>
              <a:rPr lang="en-GB" sz="1600"/>
              <a:t> (Accessed: 16/11/2020).</a:t>
            </a:r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endParaRPr lang="en-GB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Roberts, C. (2019), </a:t>
            </a:r>
            <a:r>
              <a:rPr lang="en-GB" sz="1600" i="1"/>
              <a:t>The role of a schema in psychology. </a:t>
            </a:r>
            <a:r>
              <a:rPr lang="en-GB" sz="1600"/>
              <a:t>Available at: </a:t>
            </a:r>
            <a:r>
              <a:rPr lang="en-GB" sz="1600">
                <a:hlinkClick r:id="rId5"/>
              </a:rPr>
              <a:t>http://www.what-is-a-schema-2795873</a:t>
            </a:r>
            <a:r>
              <a:rPr lang="en-GB" sz="1600"/>
              <a:t>. (Accessed: 03/11/2020).</a:t>
            </a:r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endParaRPr lang="en-US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Seong, J. (2020),</a:t>
            </a:r>
            <a:r>
              <a:rPr lang="en-GB" sz="1600" i="1"/>
              <a:t> Background and key concepts of Piaget's theory. </a:t>
            </a:r>
            <a:r>
              <a:rPr lang="en-GB" sz="1600"/>
              <a:t>Available at: </a:t>
            </a:r>
            <a:r>
              <a:rPr lang="en-GB" sz="1600">
                <a:hlinkClick r:id="rId6"/>
              </a:rPr>
              <a:t>https://www.verywellmind.com/piagets-stages-of-cognitive-development-27954457</a:t>
            </a:r>
            <a:r>
              <a:rPr lang="en-GB" sz="1600"/>
              <a:t>. (Accessed: 03/11/2020).</a:t>
            </a:r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endParaRPr lang="en-US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Vinney, C. (22/07/2019),</a:t>
            </a:r>
            <a:r>
              <a:rPr lang="en-GB" sz="1600" i="1"/>
              <a:t> Thought co. What is a schema in psychology? Definition and examples. </a:t>
            </a:r>
            <a:r>
              <a:rPr lang="en-GB" sz="1600"/>
              <a:t>Available at:  </a:t>
            </a:r>
            <a:r>
              <a:rPr lang="en-GB" sz="1600">
                <a:hlinkClick r:id="rId7"/>
              </a:rPr>
              <a:t>http://www.thoughtco.com/schema-definition-4691768</a:t>
            </a:r>
            <a:r>
              <a:rPr lang="en-GB" sz="1600"/>
              <a:t>. (Accessed: 01/11/2020).</a:t>
            </a:r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endParaRPr lang="en-GB" sz="16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GB" sz="1600"/>
              <a:t>Williams, A. (2020), </a:t>
            </a:r>
            <a:r>
              <a:rPr lang="en-GB" sz="1600" i="1"/>
              <a:t>How do we use Piaget’s cognitive theory in schools? </a:t>
            </a:r>
            <a:r>
              <a:rPr lang="en-GB" sz="1600"/>
              <a:t>Available at: </a:t>
            </a:r>
            <a:r>
              <a:rPr lang="en-GB" sz="1600">
                <a:hlinkClick r:id="rId8"/>
              </a:rPr>
              <a:t>https://www.ehow.co.uk/how_587940_set-English-second-language_-classes.html</a:t>
            </a:r>
            <a:r>
              <a:rPr lang="en-GB" sz="1600"/>
              <a:t> (Accessed: 17/11/2020).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447</TotalTime>
  <Words>1058</Words>
  <Application>Microsoft Office PowerPoint</Application>
  <PresentationFormat>Widescreen</PresentationFormat>
  <Paragraphs>112</Paragraphs>
  <Slides>11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Wingdings 3</vt:lpstr>
      <vt:lpstr>Wisp</vt:lpstr>
      <vt:lpstr>Jean Piaget's theory of cognitive development.</vt:lpstr>
      <vt:lpstr>Jean Piaget.</vt:lpstr>
      <vt:lpstr>Stages of development.</vt:lpstr>
      <vt:lpstr>Major characteristics and development points from each stage.</vt:lpstr>
      <vt:lpstr>PowerPoint Presentation</vt:lpstr>
      <vt:lpstr>PowerPoint Presentation</vt:lpstr>
      <vt:lpstr>PowerPoint Presentation</vt:lpstr>
      <vt:lpstr>Strengths and criticisms of Piaget's theory.</vt:lpstr>
      <vt:lpstr>Piaget theory in health and social.</vt:lpstr>
      <vt:lpstr>reference list.</vt:lpstr>
      <vt:lpstr>Reference list continued.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</dc:creator>
  <cp:lastModifiedBy> </cp:lastModifiedBy>
  <cp:revision>1466</cp:revision>
  <dcterms:created xsi:type="dcterms:W3CDTF">2020-11-03T12:54:52Z</dcterms:created>
  <dcterms:modified xsi:type="dcterms:W3CDTF">2020-11-18T14:19:15Z</dcterms:modified>
</cp:coreProperties>
</file>