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D9FF"/>
    <a:srgbClr val="F07511"/>
    <a:srgbClr val="FFFB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BD14EE-C6D1-D7CD-BE25-C4F1D3BB78CA}" v="729" dt="2026-05-22T05:00:09.404"/>
    <p1510:client id="{8B4CF711-7AD3-0C85-B79F-A479934AAD1A}" v="176" dt="2026-05-22T03:59:46.310"/>
    <p1510:client id="{CEE6E8EB-0F80-1FDA-83B2-6750103DC3D2}" v="11" dt="2026-05-22T05:02:08.7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75" d="100"/>
          <a:sy n="75" d="100"/>
        </p:scale>
        <p:origin x="1626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urin Jones (2304096)" userId="S::2304096@student.uwtsd.ac.uk::d28b331f-6525-4b94-b203-f045c392e1f7" providerId="AD" clId="Web-{CEE6E8EB-0F80-1FDA-83B2-6750103DC3D2}"/>
    <pc:docChg chg="modSld">
      <pc:chgData name="Aneurin Jones (2304096)" userId="S::2304096@student.uwtsd.ac.uk::d28b331f-6525-4b94-b203-f045c392e1f7" providerId="AD" clId="Web-{CEE6E8EB-0F80-1FDA-83B2-6750103DC3D2}" dt="2026-05-22T05:02:06.496" v="3" actId="20577"/>
      <pc:docMkLst>
        <pc:docMk/>
      </pc:docMkLst>
      <pc:sldChg chg="modSp">
        <pc:chgData name="Aneurin Jones (2304096)" userId="S::2304096@student.uwtsd.ac.uk::d28b331f-6525-4b94-b203-f045c392e1f7" providerId="AD" clId="Web-{CEE6E8EB-0F80-1FDA-83B2-6750103DC3D2}" dt="2026-05-22T05:02:06.496" v="3" actId="20577"/>
        <pc:sldMkLst>
          <pc:docMk/>
          <pc:sldMk cId="756082321" sldId="258"/>
        </pc:sldMkLst>
        <pc:spChg chg="mod">
          <ac:chgData name="Aneurin Jones (2304096)" userId="S::2304096@student.uwtsd.ac.uk::d28b331f-6525-4b94-b203-f045c392e1f7" providerId="AD" clId="Web-{CEE6E8EB-0F80-1FDA-83B2-6750103DC3D2}" dt="2026-05-22T05:00:27.212" v="1" actId="20577"/>
          <ac:spMkLst>
            <pc:docMk/>
            <pc:sldMk cId="756082321" sldId="258"/>
            <ac:spMk id="2" creationId="{70605FE9-1C4E-AF30-6BEA-EC90DB500361}"/>
          </ac:spMkLst>
        </pc:spChg>
        <pc:spChg chg="mod">
          <ac:chgData name="Aneurin Jones (2304096)" userId="S::2304096@student.uwtsd.ac.uk::d28b331f-6525-4b94-b203-f045c392e1f7" providerId="AD" clId="Web-{CEE6E8EB-0F80-1FDA-83B2-6750103DC3D2}" dt="2026-05-22T05:02:06.496" v="3" actId="20577"/>
          <ac:spMkLst>
            <pc:docMk/>
            <pc:sldMk cId="756082321" sldId="258"/>
            <ac:spMk id="19" creationId="{6AC3B0CF-C2F9-5080-9F9B-822F981E2926}"/>
          </ac:spMkLst>
        </pc:spChg>
        <pc:picChg chg="mod">
          <ac:chgData name="Aneurin Jones (2304096)" userId="S::2304096@student.uwtsd.ac.uk::d28b331f-6525-4b94-b203-f045c392e1f7" providerId="AD" clId="Web-{CEE6E8EB-0F80-1FDA-83B2-6750103DC3D2}" dt="2026-05-22T05:00:36.978" v="2" actId="14100"/>
          <ac:picMkLst>
            <pc:docMk/>
            <pc:sldMk cId="756082321" sldId="258"/>
            <ac:picMk id="4" creationId="{9B53E4AA-2DCE-FD76-3450-F935FAF092B8}"/>
          </ac:picMkLst>
        </pc:picChg>
      </pc:sldChg>
    </pc:docChg>
  </pc:docChgLst>
  <pc:docChgLst>
    <pc:chgData name="Aneurin Jones (2304096)" userId="S::2304096@student.uwtsd.ac.uk::d28b331f-6525-4b94-b203-f045c392e1f7" providerId="AD" clId="Web-{17BD14EE-C6D1-D7CD-BE25-C4F1D3BB78CA}"/>
    <pc:docChg chg="modSld">
      <pc:chgData name="Aneurin Jones (2304096)" userId="S::2304096@student.uwtsd.ac.uk::d28b331f-6525-4b94-b203-f045c392e1f7" providerId="AD" clId="Web-{17BD14EE-C6D1-D7CD-BE25-C4F1D3BB78CA}" dt="2026-05-22T05:00:08.216" v="460" actId="20577"/>
      <pc:docMkLst>
        <pc:docMk/>
      </pc:docMkLst>
      <pc:sldChg chg="addSp delSp modSp">
        <pc:chgData name="Aneurin Jones (2304096)" userId="S::2304096@student.uwtsd.ac.uk::d28b331f-6525-4b94-b203-f045c392e1f7" providerId="AD" clId="Web-{17BD14EE-C6D1-D7CD-BE25-C4F1D3BB78CA}" dt="2026-05-22T05:00:08.216" v="460" actId="20577"/>
        <pc:sldMkLst>
          <pc:docMk/>
          <pc:sldMk cId="756082321" sldId="258"/>
        </pc:sldMkLst>
        <pc:spChg chg="mod">
          <ac:chgData name="Aneurin Jones (2304096)" userId="S::2304096@student.uwtsd.ac.uk::d28b331f-6525-4b94-b203-f045c392e1f7" providerId="AD" clId="Web-{17BD14EE-C6D1-D7CD-BE25-C4F1D3BB78CA}" dt="2026-05-22T04:59:58.263" v="458" actId="20577"/>
          <ac:spMkLst>
            <pc:docMk/>
            <pc:sldMk cId="756082321" sldId="258"/>
            <ac:spMk id="2" creationId="{70605FE9-1C4E-AF30-6BEA-EC90DB500361}"/>
          </ac:spMkLst>
        </pc:spChg>
        <pc:spChg chg="mod">
          <ac:chgData name="Aneurin Jones (2304096)" userId="S::2304096@student.uwtsd.ac.uk::d28b331f-6525-4b94-b203-f045c392e1f7" providerId="AD" clId="Web-{17BD14EE-C6D1-D7CD-BE25-C4F1D3BB78CA}" dt="2026-05-22T05:00:08.216" v="460" actId="20577"/>
          <ac:spMkLst>
            <pc:docMk/>
            <pc:sldMk cId="756082321" sldId="258"/>
            <ac:spMk id="3" creationId="{B557EB50-76B1-BF21-74BF-35BB7F5441A3}"/>
          </ac:spMkLst>
        </pc:spChg>
        <pc:spChg chg="mod">
          <ac:chgData name="Aneurin Jones (2304096)" userId="S::2304096@student.uwtsd.ac.uk::d28b331f-6525-4b94-b203-f045c392e1f7" providerId="AD" clId="Web-{17BD14EE-C6D1-D7CD-BE25-C4F1D3BB78CA}" dt="2026-05-22T04:56:24.008" v="412" actId="1076"/>
          <ac:spMkLst>
            <pc:docMk/>
            <pc:sldMk cId="756082321" sldId="258"/>
            <ac:spMk id="5" creationId="{AF3F1DED-E7AF-9EA3-94FA-6A2D42549806}"/>
          </ac:spMkLst>
        </pc:spChg>
        <pc:spChg chg="add mod">
          <ac:chgData name="Aneurin Jones (2304096)" userId="S::2304096@student.uwtsd.ac.uk::d28b331f-6525-4b94-b203-f045c392e1f7" providerId="AD" clId="Web-{17BD14EE-C6D1-D7CD-BE25-C4F1D3BB78CA}" dt="2026-05-22T04:03:28.859" v="72" actId="1076"/>
          <ac:spMkLst>
            <pc:docMk/>
            <pc:sldMk cId="756082321" sldId="258"/>
            <ac:spMk id="7" creationId="{90BE29E2-4ED3-8649-3603-0881812553F5}"/>
          </ac:spMkLst>
        </pc:spChg>
        <pc:spChg chg="add del">
          <ac:chgData name="Aneurin Jones (2304096)" userId="S::2304096@student.uwtsd.ac.uk::d28b331f-6525-4b94-b203-f045c392e1f7" providerId="AD" clId="Web-{17BD14EE-C6D1-D7CD-BE25-C4F1D3BB78CA}" dt="2026-05-22T04:06:29.472" v="84"/>
          <ac:spMkLst>
            <pc:docMk/>
            <pc:sldMk cId="756082321" sldId="258"/>
            <ac:spMk id="12" creationId="{BACF7E92-082B-56EC-BD74-863FBCDCD57C}"/>
          </ac:spMkLst>
        </pc:spChg>
        <pc:spChg chg="add del mod">
          <ac:chgData name="Aneurin Jones (2304096)" userId="S::2304096@student.uwtsd.ac.uk::d28b331f-6525-4b94-b203-f045c392e1f7" providerId="AD" clId="Web-{17BD14EE-C6D1-D7CD-BE25-C4F1D3BB78CA}" dt="2026-05-22T04:20:43.026" v="175"/>
          <ac:spMkLst>
            <pc:docMk/>
            <pc:sldMk cId="756082321" sldId="258"/>
            <ac:spMk id="16" creationId="{9C8970B9-CD89-B689-A1DC-E1618779E298}"/>
          </ac:spMkLst>
        </pc:spChg>
        <pc:spChg chg="add mod">
          <ac:chgData name="Aneurin Jones (2304096)" userId="S::2304096@student.uwtsd.ac.uk::d28b331f-6525-4b94-b203-f045c392e1f7" providerId="AD" clId="Web-{17BD14EE-C6D1-D7CD-BE25-C4F1D3BB78CA}" dt="2026-05-22T04:51:21.469" v="369" actId="20577"/>
          <ac:spMkLst>
            <pc:docMk/>
            <pc:sldMk cId="756082321" sldId="258"/>
            <ac:spMk id="17" creationId="{3FE19F04-4C6F-FC75-FE3D-88AE747FF082}"/>
          </ac:spMkLst>
        </pc:spChg>
        <pc:spChg chg="add mod">
          <ac:chgData name="Aneurin Jones (2304096)" userId="S::2304096@student.uwtsd.ac.uk::d28b331f-6525-4b94-b203-f045c392e1f7" providerId="AD" clId="Web-{17BD14EE-C6D1-D7CD-BE25-C4F1D3BB78CA}" dt="2026-05-22T04:46:48.070" v="293" actId="1076"/>
          <ac:spMkLst>
            <pc:docMk/>
            <pc:sldMk cId="756082321" sldId="258"/>
            <ac:spMk id="19" creationId="{6AC3B0CF-C2F9-5080-9F9B-822F981E2926}"/>
          </ac:spMkLst>
        </pc:spChg>
        <pc:spChg chg="add mod">
          <ac:chgData name="Aneurin Jones (2304096)" userId="S::2304096@student.uwtsd.ac.uk::d28b331f-6525-4b94-b203-f045c392e1f7" providerId="AD" clId="Web-{17BD14EE-C6D1-D7CD-BE25-C4F1D3BB78CA}" dt="2026-05-22T04:58:45.120" v="441" actId="1076"/>
          <ac:spMkLst>
            <pc:docMk/>
            <pc:sldMk cId="756082321" sldId="258"/>
            <ac:spMk id="22" creationId="{BFE86213-ADF7-3320-5A95-B88A2EDECB6C}"/>
          </ac:spMkLst>
        </pc:spChg>
        <pc:picChg chg="mod">
          <ac:chgData name="Aneurin Jones (2304096)" userId="S::2304096@student.uwtsd.ac.uk::d28b331f-6525-4b94-b203-f045c392e1f7" providerId="AD" clId="Web-{17BD14EE-C6D1-D7CD-BE25-C4F1D3BB78CA}" dt="2026-05-22T04:45:34.647" v="280" actId="1076"/>
          <ac:picMkLst>
            <pc:docMk/>
            <pc:sldMk cId="756082321" sldId="258"/>
            <ac:picMk id="4" creationId="{9B53E4AA-2DCE-FD76-3450-F935FAF092B8}"/>
          </ac:picMkLst>
        </pc:picChg>
        <pc:picChg chg="add mod">
          <ac:chgData name="Aneurin Jones (2304096)" userId="S::2304096@student.uwtsd.ac.uk::d28b331f-6525-4b94-b203-f045c392e1f7" providerId="AD" clId="Web-{17BD14EE-C6D1-D7CD-BE25-C4F1D3BB78CA}" dt="2026-05-22T04:59:34.200" v="455" actId="1076"/>
          <ac:picMkLst>
            <pc:docMk/>
            <pc:sldMk cId="756082321" sldId="258"/>
            <ac:picMk id="6" creationId="{C1E97CC7-FFB6-0FD0-82AD-DCD2AB2B4B7D}"/>
          </ac:picMkLst>
        </pc:picChg>
        <pc:picChg chg="add del mod">
          <ac:chgData name="Aneurin Jones (2304096)" userId="S::2304096@student.uwtsd.ac.uk::d28b331f-6525-4b94-b203-f045c392e1f7" providerId="AD" clId="Web-{17BD14EE-C6D1-D7CD-BE25-C4F1D3BB78CA}" dt="2026-05-22T04:04:10.625" v="76"/>
          <ac:picMkLst>
            <pc:docMk/>
            <pc:sldMk cId="756082321" sldId="258"/>
            <ac:picMk id="8" creationId="{7C2FC625-C8A1-6ADF-916A-FDB11A79D0AC}"/>
          </ac:picMkLst>
        </pc:picChg>
        <pc:picChg chg="add del mod">
          <ac:chgData name="Aneurin Jones (2304096)" userId="S::2304096@student.uwtsd.ac.uk::d28b331f-6525-4b94-b203-f045c392e1f7" providerId="AD" clId="Web-{17BD14EE-C6D1-D7CD-BE25-C4F1D3BB78CA}" dt="2026-05-22T04:04:29.360" v="78"/>
          <ac:picMkLst>
            <pc:docMk/>
            <pc:sldMk cId="756082321" sldId="258"/>
            <ac:picMk id="9" creationId="{656513B7-1A73-4281-5F33-B05C5E624493}"/>
          </ac:picMkLst>
        </pc:picChg>
        <pc:picChg chg="add del mod">
          <ac:chgData name="Aneurin Jones (2304096)" userId="S::2304096@student.uwtsd.ac.uk::d28b331f-6525-4b94-b203-f045c392e1f7" providerId="AD" clId="Web-{17BD14EE-C6D1-D7CD-BE25-C4F1D3BB78CA}" dt="2026-05-22T04:05:30.674" v="80"/>
          <ac:picMkLst>
            <pc:docMk/>
            <pc:sldMk cId="756082321" sldId="258"/>
            <ac:picMk id="10" creationId="{B29E7C26-499F-59F2-7A5D-56513E1421BB}"/>
          </ac:picMkLst>
        </pc:picChg>
        <pc:picChg chg="add del mod">
          <ac:chgData name="Aneurin Jones (2304096)" userId="S::2304096@student.uwtsd.ac.uk::d28b331f-6525-4b94-b203-f045c392e1f7" providerId="AD" clId="Web-{17BD14EE-C6D1-D7CD-BE25-C4F1D3BB78CA}" dt="2026-05-22T04:18:59.398" v="163"/>
          <ac:picMkLst>
            <pc:docMk/>
            <pc:sldMk cId="756082321" sldId="258"/>
            <ac:picMk id="14" creationId="{60F18A8F-9FA4-93F7-135A-7942D0B39F1D}"/>
          </ac:picMkLst>
        </pc:picChg>
        <pc:picChg chg="add mod">
          <ac:chgData name="Aneurin Jones (2304096)" userId="S::2304096@student.uwtsd.ac.uk::d28b331f-6525-4b94-b203-f045c392e1f7" providerId="AD" clId="Web-{17BD14EE-C6D1-D7CD-BE25-C4F1D3BB78CA}" dt="2026-05-22T04:58:46.386" v="442" actId="1076"/>
          <ac:picMkLst>
            <pc:docMk/>
            <pc:sldMk cId="756082321" sldId="258"/>
            <ac:picMk id="15" creationId="{74A96668-F9EE-F30B-F913-F79B595D2AD8}"/>
          </ac:picMkLst>
        </pc:picChg>
        <pc:picChg chg="add mod">
          <ac:chgData name="Aneurin Jones (2304096)" userId="S::2304096@student.uwtsd.ac.uk::d28b331f-6525-4b94-b203-f045c392e1f7" providerId="AD" clId="Web-{17BD14EE-C6D1-D7CD-BE25-C4F1D3BB78CA}" dt="2026-05-22T04:59:36.153" v="456" actId="1076"/>
          <ac:picMkLst>
            <pc:docMk/>
            <pc:sldMk cId="756082321" sldId="258"/>
            <ac:picMk id="18" creationId="{3891E675-752C-E84F-9670-221279A1F378}"/>
          </ac:picMkLst>
        </pc:picChg>
        <pc:picChg chg="add del mod modCrop">
          <ac:chgData name="Aneurin Jones (2304096)" userId="S::2304096@student.uwtsd.ac.uk::d28b331f-6525-4b94-b203-f045c392e1f7" providerId="AD" clId="Web-{17BD14EE-C6D1-D7CD-BE25-C4F1D3BB78CA}" dt="2026-05-22T04:54:49.849" v="387"/>
          <ac:picMkLst>
            <pc:docMk/>
            <pc:sldMk cId="756082321" sldId="258"/>
            <ac:picMk id="23" creationId="{CE64895A-A263-9371-CE23-15B5F9DE659B}"/>
          </ac:picMkLst>
        </pc:picChg>
        <pc:picChg chg="add mod modCrop">
          <ac:chgData name="Aneurin Jones (2304096)" userId="S::2304096@student.uwtsd.ac.uk::d28b331f-6525-4b94-b203-f045c392e1f7" providerId="AD" clId="Web-{17BD14EE-C6D1-D7CD-BE25-C4F1D3BB78CA}" dt="2026-05-22T04:59:25.809" v="450" actId="1076"/>
          <ac:picMkLst>
            <pc:docMk/>
            <pc:sldMk cId="756082321" sldId="258"/>
            <ac:picMk id="24" creationId="{E6E96EB1-3196-569C-F87A-0D403C3C5C99}"/>
          </ac:picMkLst>
        </pc:picChg>
        <pc:picChg chg="add mod modCrop">
          <ac:chgData name="Aneurin Jones (2304096)" userId="S::2304096@student.uwtsd.ac.uk::d28b331f-6525-4b94-b203-f045c392e1f7" providerId="AD" clId="Web-{17BD14EE-C6D1-D7CD-BE25-C4F1D3BB78CA}" dt="2026-05-22T04:59:39.591" v="457" actId="1076"/>
          <ac:picMkLst>
            <pc:docMk/>
            <pc:sldMk cId="756082321" sldId="258"/>
            <ac:picMk id="25" creationId="{E64B5212-DCC2-E7FB-5879-CF64EB225196}"/>
          </ac:picMkLst>
        </pc:picChg>
        <pc:cxnChg chg="add del">
          <ac:chgData name="Aneurin Jones (2304096)" userId="S::2304096@student.uwtsd.ac.uk::d28b331f-6525-4b94-b203-f045c392e1f7" providerId="AD" clId="Web-{17BD14EE-C6D1-D7CD-BE25-C4F1D3BB78CA}" dt="2026-05-22T04:06:17.019" v="82"/>
          <ac:cxnSpMkLst>
            <pc:docMk/>
            <pc:sldMk cId="756082321" sldId="258"/>
            <ac:cxnSpMk id="11" creationId="{29C3EA04-C0BB-A169-D7FE-604107B30368}"/>
          </ac:cxnSpMkLst>
        </pc:cxnChg>
        <pc:cxnChg chg="add mod">
          <ac:chgData name="Aneurin Jones (2304096)" userId="S::2304096@student.uwtsd.ac.uk::d28b331f-6525-4b94-b203-f045c392e1f7" providerId="AD" clId="Web-{17BD14EE-C6D1-D7CD-BE25-C4F1D3BB78CA}" dt="2026-05-22T04:47:14.743" v="296" actId="14100"/>
          <ac:cxnSpMkLst>
            <pc:docMk/>
            <pc:sldMk cId="756082321" sldId="258"/>
            <ac:cxnSpMk id="13" creationId="{372A84D9-DCC4-E7AA-6D90-321CEB3CD525}"/>
          </ac:cxnSpMkLst>
        </pc:cxnChg>
        <pc:cxnChg chg="add mod">
          <ac:chgData name="Aneurin Jones (2304096)" userId="S::2304096@student.uwtsd.ac.uk::d28b331f-6525-4b94-b203-f045c392e1f7" providerId="AD" clId="Web-{17BD14EE-C6D1-D7CD-BE25-C4F1D3BB78CA}" dt="2026-05-22T04:53:25.847" v="375"/>
          <ac:cxnSpMkLst>
            <pc:docMk/>
            <pc:sldMk cId="756082321" sldId="258"/>
            <ac:cxnSpMk id="20" creationId="{5E61CD3B-48F0-6267-6ED6-BD085BC3EE37}"/>
          </ac:cxnSpMkLst>
        </pc:cxnChg>
        <pc:cxnChg chg="add mod">
          <ac:chgData name="Aneurin Jones (2304096)" userId="S::2304096@student.uwtsd.ac.uk::d28b331f-6525-4b94-b203-f045c392e1f7" providerId="AD" clId="Web-{17BD14EE-C6D1-D7CD-BE25-C4F1D3BB78CA}" dt="2026-05-22T04:47:42.478" v="308" actId="14100"/>
          <ac:cxnSpMkLst>
            <pc:docMk/>
            <pc:sldMk cId="756082321" sldId="258"/>
            <ac:cxnSpMk id="21" creationId="{CE77A16F-E435-B62A-968E-0D79E17098EC}"/>
          </ac:cxnSpMkLst>
        </pc:cxnChg>
      </pc:sldChg>
    </pc:docChg>
  </pc:docChgLst>
  <pc:docChgLst>
    <pc:chgData name="Aneurin Jones (2304096)" userId="S::2304096@student.uwtsd.ac.uk::d28b331f-6525-4b94-b203-f045c392e1f7" providerId="AD" clId="Web-{8B4CF711-7AD3-0C85-B79F-A479934AAD1A}"/>
    <pc:docChg chg="mod addSld delSld modSld addMainMaster delMainMaster">
      <pc:chgData name="Aneurin Jones (2304096)" userId="S::2304096@student.uwtsd.ac.uk::d28b331f-6525-4b94-b203-f045c392e1f7" providerId="AD" clId="Web-{8B4CF711-7AD3-0C85-B79F-A479934AAD1A}" dt="2026-05-22T03:59:46.310" v="103" actId="1076"/>
      <pc:docMkLst>
        <pc:docMk/>
      </pc:docMkLst>
      <pc:sldChg chg="modSp del mod setBg modClrScheme chgLayout">
        <pc:chgData name="Aneurin Jones (2304096)" userId="S::2304096@student.uwtsd.ac.uk::d28b331f-6525-4b94-b203-f045c392e1f7" providerId="AD" clId="Web-{8B4CF711-7AD3-0C85-B79F-A479934AAD1A}" dt="2026-05-22T03:23:42.017" v="8"/>
        <pc:sldMkLst>
          <pc:docMk/>
          <pc:sldMk cId="109857222" sldId="256"/>
        </pc:sldMkLst>
        <pc:spChg chg="mod ord">
          <ac:chgData name="Aneurin Jones (2304096)" userId="S::2304096@student.uwtsd.ac.uk::d28b331f-6525-4b94-b203-f045c392e1f7" providerId="AD" clId="Web-{8B4CF711-7AD3-0C85-B79F-A479934AAD1A}" dt="2026-05-22T03:23:30.376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eurin Jones (2304096)" userId="S::2304096@student.uwtsd.ac.uk::d28b331f-6525-4b94-b203-f045c392e1f7" providerId="AD" clId="Web-{8B4CF711-7AD3-0C85-B79F-A479934AAD1A}" dt="2026-05-22T03:23:30.376" v="6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Aneurin Jones (2304096)" userId="S::2304096@student.uwtsd.ac.uk::d28b331f-6525-4b94-b203-f045c392e1f7" providerId="AD" clId="Web-{8B4CF711-7AD3-0C85-B79F-A479934AAD1A}" dt="2026-05-22T03:23:43.188" v="10"/>
        <pc:sldMkLst>
          <pc:docMk/>
          <pc:sldMk cId="1208601802" sldId="257"/>
        </pc:sldMkLst>
      </pc:sldChg>
      <pc:sldChg chg="addSp modSp new">
        <pc:chgData name="Aneurin Jones (2304096)" userId="S::2304096@student.uwtsd.ac.uk::d28b331f-6525-4b94-b203-f045c392e1f7" providerId="AD" clId="Web-{8B4CF711-7AD3-0C85-B79F-A479934AAD1A}" dt="2026-05-22T03:59:46.310" v="103" actId="1076"/>
        <pc:sldMkLst>
          <pc:docMk/>
          <pc:sldMk cId="756082321" sldId="258"/>
        </pc:sldMkLst>
        <pc:spChg chg="add mod">
          <ac:chgData name="Aneurin Jones (2304096)" userId="S::2304096@student.uwtsd.ac.uk::d28b331f-6525-4b94-b203-f045c392e1f7" providerId="AD" clId="Web-{8B4CF711-7AD3-0C85-B79F-A479934AAD1A}" dt="2026-05-22T03:42:59.511" v="58" actId="1076"/>
          <ac:spMkLst>
            <pc:docMk/>
            <pc:sldMk cId="756082321" sldId="258"/>
            <ac:spMk id="2" creationId="{70605FE9-1C4E-AF30-6BEA-EC90DB500361}"/>
          </ac:spMkLst>
        </pc:spChg>
        <pc:spChg chg="add mod">
          <ac:chgData name="Aneurin Jones (2304096)" userId="S::2304096@student.uwtsd.ac.uk::d28b331f-6525-4b94-b203-f045c392e1f7" providerId="AD" clId="Web-{8B4CF711-7AD3-0C85-B79F-A479934AAD1A}" dt="2026-05-22T03:43:58.012" v="79" actId="20577"/>
          <ac:spMkLst>
            <pc:docMk/>
            <pc:sldMk cId="756082321" sldId="258"/>
            <ac:spMk id="3" creationId="{B557EB50-76B1-BF21-74BF-35BB7F5441A3}"/>
          </ac:spMkLst>
        </pc:spChg>
        <pc:spChg chg="add mod">
          <ac:chgData name="Aneurin Jones (2304096)" userId="S::2304096@student.uwtsd.ac.uk::d28b331f-6525-4b94-b203-f045c392e1f7" providerId="AD" clId="Web-{8B4CF711-7AD3-0C85-B79F-A479934AAD1A}" dt="2026-05-22T03:59:46.310" v="103" actId="1076"/>
          <ac:spMkLst>
            <pc:docMk/>
            <pc:sldMk cId="756082321" sldId="258"/>
            <ac:spMk id="5" creationId="{AF3F1DED-E7AF-9EA3-94FA-6A2D42549806}"/>
          </ac:spMkLst>
        </pc:spChg>
        <pc:picChg chg="add mod ord">
          <ac:chgData name="Aneurin Jones (2304096)" userId="S::2304096@student.uwtsd.ac.uk::d28b331f-6525-4b94-b203-f045c392e1f7" providerId="AD" clId="Web-{8B4CF711-7AD3-0C85-B79F-A479934AAD1A}" dt="2026-05-22T03:42:23.135" v="52" actId="14100"/>
          <ac:picMkLst>
            <pc:docMk/>
            <pc:sldMk cId="756082321" sldId="258"/>
            <ac:picMk id="4" creationId="{9B53E4AA-2DCE-FD76-3450-F935FAF092B8}"/>
          </ac:picMkLst>
        </pc:picChg>
      </pc:sldChg>
      <pc:sldMasterChg chg="add del addSldLayout delSldLayout">
        <pc:chgData name="Aneurin Jones (2304096)" userId="S::2304096@student.uwtsd.ac.uk::d28b331f-6525-4b94-b203-f045c392e1f7" providerId="AD" clId="Web-{8B4CF711-7AD3-0C85-B79F-A479934AAD1A}" dt="2026-05-22T03:23:30.376" v="6"/>
        <pc:sldMasterMkLst>
          <pc:docMk/>
          <pc:sldMasterMk cId="2460954070" sldId="2147483660"/>
        </pc:sldMasterMkLst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neurin Jones (2304096)" userId="S::2304096@student.uwtsd.ac.uk::d28b331f-6525-4b94-b203-f045c392e1f7" providerId="AD" clId="Web-{8B4CF711-7AD3-0C85-B79F-A479934AAD1A}" dt="2026-05-22T03:23:14.641" v="4"/>
        <pc:sldMasterMkLst>
          <pc:docMk/>
          <pc:sldMasterMk cId="665551296" sldId="2147483672"/>
        </pc:sldMasterMkLst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241375605" sldId="2147483673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1254654151" sldId="2147483674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3930241191" sldId="2147483675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3848562826" sldId="2147483676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4032707132" sldId="2147483677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3109692118" sldId="2147483678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3082298265" sldId="2147483679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77085034" sldId="2147483680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812559693" sldId="2147483681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644755257" sldId="2147483682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641" v="4"/>
          <pc:sldLayoutMkLst>
            <pc:docMk/>
            <pc:sldMasterMk cId="665551296" sldId="2147483672"/>
            <pc:sldLayoutMk cId="2836084535" sldId="2147483683"/>
          </pc:sldLayoutMkLst>
        </pc:sldLayoutChg>
      </pc:sldMasterChg>
      <pc:sldMasterChg chg="add addSldLayout modSldLayout">
        <pc:chgData name="Aneurin Jones (2304096)" userId="S::2304096@student.uwtsd.ac.uk::d28b331f-6525-4b94-b203-f045c392e1f7" providerId="AD" clId="Web-{8B4CF711-7AD3-0C85-B79F-A479934AAD1A}" dt="2026-05-22T03:23:30.376" v="6"/>
        <pc:sldMasterMkLst>
          <pc:docMk/>
          <pc:sldMasterMk cId="3990329014" sldId="2147483672"/>
        </pc:sldMasterMkLst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1623862022" sldId="2147483673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065099132" sldId="2147483674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792097406" sldId="2147483675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389622221" sldId="2147483676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948908659" sldId="2147483677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537090485" sldId="2147483678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4095752479" sldId="2147483679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2820082324" sldId="2147483680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2737951534" sldId="2147483681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086300413" sldId="2147483682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1934132715" sldId="2147483683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464836492" sldId="2147483684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2747994157" sldId="2147483685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4072922823" sldId="2147483686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3124386783" sldId="2147483687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884861" sldId="2147483688"/>
          </pc:sldLayoutMkLst>
        </pc:sldLayoutChg>
        <pc:sldLayoutChg chg="add mod replId">
          <pc:chgData name="Aneurin Jones (2304096)" userId="S::2304096@student.uwtsd.ac.uk::d28b331f-6525-4b94-b203-f045c392e1f7" providerId="AD" clId="Web-{8B4CF711-7AD3-0C85-B79F-A479934AAD1A}" dt="2026-05-22T03:23:30.376" v="6"/>
          <pc:sldLayoutMkLst>
            <pc:docMk/>
            <pc:sldMasterMk cId="3990329014" sldId="2147483672"/>
            <pc:sldLayoutMk cId="2574157835" sldId="2147483689"/>
          </pc:sldLayoutMkLst>
        </pc:sldLayoutChg>
      </pc:sldMasterChg>
      <pc:sldMasterChg chg="add del addSldLayout delSldLayout modSldLayout">
        <pc:chgData name="Aneurin Jones (2304096)" userId="S::2304096@student.uwtsd.ac.uk::d28b331f-6525-4b94-b203-f045c392e1f7" providerId="AD" clId="Web-{8B4CF711-7AD3-0C85-B79F-A479934AAD1A}" dt="2026-05-22T03:23:14.172" v="3"/>
        <pc:sldMasterMkLst>
          <pc:docMk/>
          <pc:sldMasterMk cId="1256442206" sldId="2147483684"/>
        </pc:sldMasterMkLst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2380892872" sldId="2147483685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2805339856" sldId="2147483686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2928951753" sldId="2147483687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1600827949" sldId="2147483688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4180890769" sldId="2147483689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1092885990" sldId="2147483690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2364414787" sldId="2147483691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1632468221" sldId="2147483692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1378138548" sldId="2147483693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1879602323" sldId="2147483694"/>
          </pc:sldLayoutMkLst>
        </pc:sldLayoutChg>
        <pc:sldLayoutChg chg="add del mod replId">
          <pc:chgData name="Aneurin Jones (2304096)" userId="S::2304096@student.uwtsd.ac.uk::d28b331f-6525-4b94-b203-f045c392e1f7" providerId="AD" clId="Web-{8B4CF711-7AD3-0C85-B79F-A479934AAD1A}" dt="2026-05-22T03:23:14.172" v="3"/>
          <pc:sldLayoutMkLst>
            <pc:docMk/>
            <pc:sldMasterMk cId="1256442206" sldId="2147483684"/>
            <pc:sldLayoutMk cId="3803695794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862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099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2097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622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908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090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752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0082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951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300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132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836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994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2922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386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8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57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329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teep slope&#10;&#10;AI-generated content may be incorrect.">
            <a:extLst>
              <a:ext uri="{FF2B5EF4-FFF2-40B4-BE49-F238E27FC236}">
                <a16:creationId xmlns:a16="http://schemas.microsoft.com/office/drawing/2014/main" id="{9B53E4AA-2DCE-FD76-3450-F935FAF09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62539" y="-1000539"/>
            <a:ext cx="13954539" cy="791817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0E50E39-0CC5-5C49-AE04-970EE9CF8ADC}"/>
              </a:ext>
            </a:extLst>
          </p:cNvPr>
          <p:cNvSpPr/>
          <p:nvPr/>
        </p:nvSpPr>
        <p:spPr>
          <a:xfrm>
            <a:off x="-2209800" y="-1320800"/>
            <a:ext cx="14960600" cy="8788400"/>
          </a:xfrm>
          <a:prstGeom prst="rect">
            <a:avLst/>
          </a:prstGeom>
          <a:solidFill>
            <a:srgbClr val="0000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605FE9-1C4E-AF30-6BEA-EC90DB500361}"/>
              </a:ext>
            </a:extLst>
          </p:cNvPr>
          <p:cNvSpPr txBox="1"/>
          <p:nvPr/>
        </p:nvSpPr>
        <p:spPr>
          <a:xfrm>
            <a:off x="3048000" y="228600"/>
            <a:ext cx="609600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0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How can unused waste material from coal mining</a:t>
            </a:r>
            <a:r>
              <a:rPr lang="en-GB" sz="2000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 in South Wales</a:t>
            </a:r>
            <a:r>
              <a:rPr lang="en-GB" sz="2000" b="1" i="0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, be turned into a useful recourse, by adding it to concrete and how does it affect the strength?</a:t>
            </a:r>
            <a:r>
              <a:rPr sz="2000" b="1" i="0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 </a:t>
            </a:r>
            <a:endParaRPr lang="en-GB" sz="2000" b="1" dirty="0">
              <a:solidFill>
                <a:srgbClr val="FFC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57EB50-76B1-BF21-74BF-35BB7F5441A3}"/>
              </a:ext>
            </a:extLst>
          </p:cNvPr>
          <p:cNvSpPr txBox="1"/>
          <p:nvPr/>
        </p:nvSpPr>
        <p:spPr>
          <a:xfrm>
            <a:off x="436754" y="1340930"/>
            <a:ext cx="419999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Why it matters?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Coal tips spread across South Wales</a:t>
            </a:r>
            <a:endParaRPr lang="en-GB" dirty="0"/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Dangers to life and environment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Reduce reliance on natural aggregate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3F1DED-E7AF-9EA3-94FA-6A2D42549806}"/>
              </a:ext>
            </a:extLst>
          </p:cNvPr>
          <p:cNvSpPr txBox="1"/>
          <p:nvPr/>
        </p:nvSpPr>
        <p:spPr>
          <a:xfrm>
            <a:off x="3339388" y="4531053"/>
            <a:ext cx="36500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Expected Outcomes:</a:t>
            </a:r>
            <a:endParaRPr lang="en-US" b="1" dirty="0">
              <a:solidFill>
                <a:srgbClr val="FFC00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Increase the strength up to a limit, where past it will decrease the strength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E97CC7-FFB6-0FD0-82AD-DCD2AB2B4B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349" y="4084324"/>
            <a:ext cx="3598758" cy="26998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BE29E2-4ED3-8649-3603-0881812553F5}"/>
              </a:ext>
            </a:extLst>
          </p:cNvPr>
          <p:cNvSpPr txBox="1"/>
          <p:nvPr/>
        </p:nvSpPr>
        <p:spPr>
          <a:xfrm>
            <a:off x="10220833" y="226044"/>
            <a:ext cx="17330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Aneurin Jones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72A84D9-DCC4-E7AA-6D90-321CEB3CD525}"/>
              </a:ext>
            </a:extLst>
          </p:cNvPr>
          <p:cNvCxnSpPr/>
          <p:nvPr/>
        </p:nvCxnSpPr>
        <p:spPr>
          <a:xfrm flipH="1">
            <a:off x="2188880" y="714103"/>
            <a:ext cx="1051654" cy="60335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15" name="Graphic 14" descr="Recycle with solid fill">
            <a:extLst>
              <a:ext uri="{FF2B5EF4-FFF2-40B4-BE49-F238E27FC236}">
                <a16:creationId xmlns:a16="http://schemas.microsoft.com/office/drawing/2014/main" id="{74A96668-F9EE-F30B-F913-F79B595D2A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2487" y="2971801"/>
            <a:ext cx="914400" cy="914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FE19F04-4C6F-FC75-FE3D-88AE747FF082}"/>
              </a:ext>
            </a:extLst>
          </p:cNvPr>
          <p:cNvSpPr txBox="1"/>
          <p:nvPr/>
        </p:nvSpPr>
        <p:spPr>
          <a:xfrm>
            <a:off x="6489717" y="1999121"/>
            <a:ext cx="43281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Methodology: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Collect undisturbed sample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Conduct analysis on sample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Aggregate replacement 0%-40%</a:t>
            </a:r>
          </a:p>
          <a:p>
            <a:r>
              <a:rPr lang="en-GB" b="1" dirty="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7, 14, 28-day compression test</a:t>
            </a:r>
          </a:p>
        </p:txBody>
      </p:sp>
      <p:pic>
        <p:nvPicPr>
          <p:cNvPr id="18" name="Picture 17" descr="Flag of Wales - Wikipedia">
            <a:extLst>
              <a:ext uri="{FF2B5EF4-FFF2-40B4-BE49-F238E27FC236}">
                <a16:creationId xmlns:a16="http://schemas.microsoft.com/office/drawing/2014/main" id="{3891E675-752C-E84F-9670-221279A1F3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0204" y="5850340"/>
            <a:ext cx="1576182" cy="92848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AC3B0CF-C2F9-5080-9F9B-822F981E2926}"/>
              </a:ext>
            </a:extLst>
          </p:cNvPr>
          <p:cNvSpPr txBox="1"/>
          <p:nvPr/>
        </p:nvSpPr>
        <p:spPr>
          <a:xfrm>
            <a:off x="450005" y="234373"/>
            <a:ext cx="22983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D9FF"/>
                </a:solidFill>
                <a:latin typeface="Calibri"/>
                <a:ea typeface="Calibri"/>
                <a:cs typeface="Calibri"/>
              </a:rPr>
              <a:t>Aberfan Disaster 1966 </a:t>
            </a:r>
            <a:r>
              <a:rPr lang="en-GB" b="1">
                <a:solidFill>
                  <a:srgbClr val="00D9FF"/>
                </a:solidFill>
                <a:latin typeface="Calibri"/>
                <a:ea typeface="Calibri"/>
                <a:cs typeface="Calibri"/>
              </a:rPr>
              <a:t>144 Killed</a:t>
            </a:r>
            <a:endParaRPr lang="en-GB" b="1" dirty="0">
              <a:solidFill>
                <a:srgbClr val="00D9FF"/>
              </a:solidFill>
              <a:latin typeface="Calibri"/>
              <a:ea typeface="Calibri"/>
              <a:cs typeface="Calibri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E61CD3B-48F0-6267-6ED6-BD085BC3EE37}"/>
              </a:ext>
            </a:extLst>
          </p:cNvPr>
          <p:cNvCxnSpPr>
            <a:cxnSpLocks/>
          </p:cNvCxnSpPr>
          <p:nvPr/>
        </p:nvCxnSpPr>
        <p:spPr>
          <a:xfrm>
            <a:off x="4207943" y="1827285"/>
            <a:ext cx="2102362" cy="68286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E77A16F-E435-B62A-968E-0D79E17098EC}"/>
              </a:ext>
            </a:extLst>
          </p:cNvPr>
          <p:cNvCxnSpPr>
            <a:cxnSpLocks/>
          </p:cNvCxnSpPr>
          <p:nvPr/>
        </p:nvCxnSpPr>
        <p:spPr>
          <a:xfrm flipH="1">
            <a:off x="5511114" y="3483807"/>
            <a:ext cx="1049090" cy="102499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FE86213-ADF7-3320-5A95-B88A2EDECB6C}"/>
              </a:ext>
            </a:extLst>
          </p:cNvPr>
          <p:cNvSpPr txBox="1"/>
          <p:nvPr/>
        </p:nvSpPr>
        <p:spPr>
          <a:xfrm>
            <a:off x="2437830" y="2825171"/>
            <a:ext cx="22983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D9FF"/>
                </a:solidFill>
                <a:latin typeface="Calibri"/>
                <a:ea typeface="Calibri"/>
                <a:cs typeface="Calibri"/>
              </a:rPr>
              <a:t>Up to 100 million tonnes of concrete </a:t>
            </a:r>
            <a:r>
              <a:rPr lang="en-GB" b="1">
                <a:solidFill>
                  <a:srgbClr val="00D9FF"/>
                </a:solidFill>
                <a:latin typeface="Calibri"/>
                <a:ea typeface="Calibri"/>
                <a:cs typeface="Calibri"/>
              </a:rPr>
              <a:t>used every year in the UK</a:t>
            </a:r>
            <a:endParaRPr lang="en-GB" b="1" dirty="0">
              <a:solidFill>
                <a:srgbClr val="00D9FF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24" name="Picture 23" descr="A stack of metal containers on a blue and white stand&#10;&#10;AI-generated content may be incorrect.">
            <a:extLst>
              <a:ext uri="{FF2B5EF4-FFF2-40B4-BE49-F238E27FC236}">
                <a16:creationId xmlns:a16="http://schemas.microsoft.com/office/drawing/2014/main" id="{E6E96EB1-3196-569C-F87A-0D403C3C5C9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875" r="16143" b="2178"/>
          <a:stretch>
            <a:fillRect/>
          </a:stretch>
        </p:blipFill>
        <p:spPr>
          <a:xfrm>
            <a:off x="10754398" y="1391246"/>
            <a:ext cx="1000848" cy="1741470"/>
          </a:xfrm>
          <a:prstGeom prst="rect">
            <a:avLst/>
          </a:prstGeom>
        </p:spPr>
      </p:pic>
      <p:pic>
        <p:nvPicPr>
          <p:cNvPr id="25" name="Picture 24" descr="Concrete Cube Test in Home Building ...">
            <a:extLst>
              <a:ext uri="{FF2B5EF4-FFF2-40B4-BE49-F238E27FC236}">
                <a16:creationId xmlns:a16="http://schemas.microsoft.com/office/drawing/2014/main" id="{E64B5212-DCC2-E7FB-5879-CF64EB22519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3671" t="-571" r="19747" b="379"/>
          <a:stretch>
            <a:fillRect/>
          </a:stretch>
        </p:blipFill>
        <p:spPr>
          <a:xfrm>
            <a:off x="890174" y="4508805"/>
            <a:ext cx="1750668" cy="171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82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</TotalTime>
  <Words>112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Garamond</vt:lpstr>
      <vt:lpstr>Organic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Aneurin Jones</cp:lastModifiedBy>
  <cp:revision>244</cp:revision>
  <dcterms:created xsi:type="dcterms:W3CDTF">2026-05-21T13:58:13Z</dcterms:created>
  <dcterms:modified xsi:type="dcterms:W3CDTF">2026-05-22T05:20:05Z</dcterms:modified>
</cp:coreProperties>
</file>