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71" r:id="rId4"/>
    <p:sldId id="258" r:id="rId5"/>
    <p:sldId id="259" r:id="rId6"/>
    <p:sldId id="260" r:id="rId7"/>
    <p:sldId id="261" r:id="rId8"/>
    <p:sldId id="262" r:id="rId9"/>
    <p:sldId id="268" r:id="rId10"/>
    <p:sldId id="269" r:id="rId11"/>
    <p:sldId id="265" r:id="rId12"/>
    <p:sldId id="266" r:id="rId13"/>
    <p:sldId id="267" r:id="rId14"/>
    <p:sldId id="270" r:id="rId15"/>
    <p:sldId id="272" r:id="rId16"/>
    <p:sldId id="273"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B8F40CF-AB00-7EA2-EB7F-55D55C505F98}" v="6172" dt="2025-01-17T00:40:19.387"/>
    <p1510:client id="{C2CFE800-196C-4547-8C56-20FC1D56C927}" v="32" dt="2025-01-16T18:49:59.607"/>
    <p1510:client id="{EA6BA135-3AA5-3D98-783A-FF685761959B}" v="742" dt="2025-01-16T18:48:20.31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orm May (1902737)" userId="S::1902737@student.uwtsd.ac.uk::1ce33629-fb3a-4363-9969-d42d19b06753" providerId="AD" clId="Web-{4B8F40CF-AB00-7EA2-EB7F-55D55C505F98}"/>
    <pc:docChg chg="addSld delSld modSld">
      <pc:chgData name="Storm May (1902737)" userId="S::1902737@student.uwtsd.ac.uk::1ce33629-fb3a-4363-9969-d42d19b06753" providerId="AD" clId="Web-{4B8F40CF-AB00-7EA2-EB7F-55D55C505F98}" dt="2025-01-17T00:40:19.387" v="3548" actId="1076"/>
      <pc:docMkLst>
        <pc:docMk/>
      </pc:docMkLst>
      <pc:sldChg chg="addSp delSp modSp mod setBg">
        <pc:chgData name="Storm May (1902737)" userId="S::1902737@student.uwtsd.ac.uk::1ce33629-fb3a-4363-9969-d42d19b06753" providerId="AD" clId="Web-{4B8F40CF-AB00-7EA2-EB7F-55D55C505F98}" dt="2025-01-16T23:30:35.708" v="2930" actId="1076"/>
        <pc:sldMkLst>
          <pc:docMk/>
          <pc:sldMk cId="109857222" sldId="256"/>
        </pc:sldMkLst>
        <pc:spChg chg="mod ord">
          <ac:chgData name="Storm May (1902737)" userId="S::1902737@student.uwtsd.ac.uk::1ce33629-fb3a-4363-9969-d42d19b06753" providerId="AD" clId="Web-{4B8F40CF-AB00-7EA2-EB7F-55D55C505F98}" dt="2025-01-16T23:30:25.005" v="2927" actId="1076"/>
          <ac:spMkLst>
            <pc:docMk/>
            <pc:sldMk cId="109857222" sldId="256"/>
            <ac:spMk id="6" creationId="{88F5226C-AEB2-7003-1F70-DABC3805C989}"/>
          </ac:spMkLst>
        </pc:spChg>
        <pc:spChg chg="mod">
          <ac:chgData name="Storm May (1902737)" userId="S::1902737@student.uwtsd.ac.uk::1ce33629-fb3a-4363-9969-d42d19b06753" providerId="AD" clId="Web-{4B8F40CF-AB00-7EA2-EB7F-55D55C505F98}" dt="2025-01-16T23:30:29.130" v="2928" actId="1076"/>
          <ac:spMkLst>
            <pc:docMk/>
            <pc:sldMk cId="109857222" sldId="256"/>
            <ac:spMk id="7" creationId="{57B4F1DB-48BB-9A12-947E-4C750645E404}"/>
          </ac:spMkLst>
        </pc:spChg>
        <pc:spChg chg="mod">
          <ac:chgData name="Storm May (1902737)" userId="S::1902737@student.uwtsd.ac.uk::1ce33629-fb3a-4363-9969-d42d19b06753" providerId="AD" clId="Web-{4B8F40CF-AB00-7EA2-EB7F-55D55C505F98}" dt="2025-01-16T23:30:31.943" v="2929" actId="1076"/>
          <ac:spMkLst>
            <pc:docMk/>
            <pc:sldMk cId="109857222" sldId="256"/>
            <ac:spMk id="8" creationId="{C94C91A4-E0C3-95F1-532B-A7DA6A88CF6F}"/>
          </ac:spMkLst>
        </pc:spChg>
        <pc:spChg chg="mod">
          <ac:chgData name="Storm May (1902737)" userId="S::1902737@student.uwtsd.ac.uk::1ce33629-fb3a-4363-9969-d42d19b06753" providerId="AD" clId="Web-{4B8F40CF-AB00-7EA2-EB7F-55D55C505F98}" dt="2025-01-16T23:30:35.708" v="2930" actId="1076"/>
          <ac:spMkLst>
            <pc:docMk/>
            <pc:sldMk cId="109857222" sldId="256"/>
            <ac:spMk id="9" creationId="{39627657-DFF8-0F23-BC66-359C74FE9196}"/>
          </ac:spMkLst>
        </pc:spChg>
        <pc:grpChg chg="add del">
          <ac:chgData name="Storm May (1902737)" userId="S::1902737@student.uwtsd.ac.uk::1ce33629-fb3a-4363-9969-d42d19b06753" providerId="AD" clId="Web-{4B8F40CF-AB00-7EA2-EB7F-55D55C505F98}" dt="2025-01-16T23:24:43.888" v="2890"/>
          <ac:grpSpMkLst>
            <pc:docMk/>
            <pc:sldMk cId="109857222" sldId="256"/>
            <ac:grpSpMk id="14" creationId="{BF65200E-BE19-61BA-8C12-E73CE7790A3F}"/>
          </ac:grpSpMkLst>
        </pc:grpChg>
      </pc:sldChg>
      <pc:sldChg chg="delSp modSp">
        <pc:chgData name="Storm May (1902737)" userId="S::1902737@student.uwtsd.ac.uk::1ce33629-fb3a-4363-9969-d42d19b06753" providerId="AD" clId="Web-{4B8F40CF-AB00-7EA2-EB7F-55D55C505F98}" dt="2025-01-16T23:29:24.425" v="2920" actId="1076"/>
        <pc:sldMkLst>
          <pc:docMk/>
          <pc:sldMk cId="405211426" sldId="257"/>
        </pc:sldMkLst>
        <pc:spChg chg="mod">
          <ac:chgData name="Storm May (1902737)" userId="S::1902737@student.uwtsd.ac.uk::1ce33629-fb3a-4363-9969-d42d19b06753" providerId="AD" clId="Web-{4B8F40CF-AB00-7EA2-EB7F-55D55C505F98}" dt="2025-01-16T23:29:24.425" v="2920" actId="1076"/>
          <ac:spMkLst>
            <pc:docMk/>
            <pc:sldMk cId="405211426" sldId="257"/>
            <ac:spMk id="4" creationId="{C20B5F33-A045-ED0F-D13C-05BA22DCB70E}"/>
          </ac:spMkLst>
        </pc:spChg>
        <pc:spChg chg="mod">
          <ac:chgData name="Storm May (1902737)" userId="S::1902737@student.uwtsd.ac.uk::1ce33629-fb3a-4363-9969-d42d19b06753" providerId="AD" clId="Web-{4B8F40CF-AB00-7EA2-EB7F-55D55C505F98}" dt="2025-01-16T23:29:18.488" v="2919"/>
          <ac:spMkLst>
            <pc:docMk/>
            <pc:sldMk cId="405211426" sldId="257"/>
            <ac:spMk id="5" creationId="{C25854B9-6289-DAE1-DC98-42499E1847DF}"/>
          </ac:spMkLst>
        </pc:spChg>
        <pc:spChg chg="del">
          <ac:chgData name="Storm May (1902737)" userId="S::1902737@student.uwtsd.ac.uk::1ce33629-fb3a-4363-9969-d42d19b06753" providerId="AD" clId="Web-{4B8F40CF-AB00-7EA2-EB7F-55D55C505F98}" dt="2025-01-16T20:25:52.485" v="198"/>
          <ac:spMkLst>
            <pc:docMk/>
            <pc:sldMk cId="405211426" sldId="257"/>
            <ac:spMk id="7" creationId="{10359892-756D-1CAD-9B6F-C8B781688507}"/>
          </ac:spMkLst>
        </pc:spChg>
      </pc:sldChg>
      <pc:sldChg chg="addSp delSp modSp">
        <pc:chgData name="Storm May (1902737)" userId="S::1902737@student.uwtsd.ac.uk::1ce33629-fb3a-4363-9969-d42d19b06753" providerId="AD" clId="Web-{4B8F40CF-AB00-7EA2-EB7F-55D55C505F98}" dt="2025-01-16T23:35:24.420" v="2968" actId="20577"/>
        <pc:sldMkLst>
          <pc:docMk/>
          <pc:sldMk cId="2316366942" sldId="258"/>
        </pc:sldMkLst>
        <pc:spChg chg="add mod">
          <ac:chgData name="Storm May (1902737)" userId="S::1902737@student.uwtsd.ac.uk::1ce33629-fb3a-4363-9969-d42d19b06753" providerId="AD" clId="Web-{4B8F40CF-AB00-7EA2-EB7F-55D55C505F98}" dt="2025-01-16T23:28:32.596" v="2913"/>
          <ac:spMkLst>
            <pc:docMk/>
            <pc:sldMk cId="2316366942" sldId="258"/>
            <ac:spMk id="2" creationId="{EA0DF42B-6CFE-4787-554B-EF01517A26BF}"/>
          </ac:spMkLst>
        </pc:spChg>
        <pc:spChg chg="add mod">
          <ac:chgData name="Storm May (1902737)" userId="S::1902737@student.uwtsd.ac.uk::1ce33629-fb3a-4363-9969-d42d19b06753" providerId="AD" clId="Web-{4B8F40CF-AB00-7EA2-EB7F-55D55C505F98}" dt="2025-01-16T23:28:37.940" v="2914"/>
          <ac:spMkLst>
            <pc:docMk/>
            <pc:sldMk cId="2316366942" sldId="258"/>
            <ac:spMk id="3" creationId="{746BD861-E8EC-81EF-8D23-FD839E2BEC13}"/>
          </ac:spMkLst>
        </pc:spChg>
        <pc:spChg chg="add mod">
          <ac:chgData name="Storm May (1902737)" userId="S::1902737@student.uwtsd.ac.uk::1ce33629-fb3a-4363-9969-d42d19b06753" providerId="AD" clId="Web-{4B8F40CF-AB00-7EA2-EB7F-55D55C505F98}" dt="2025-01-16T23:35:24.420" v="2968" actId="20577"/>
          <ac:spMkLst>
            <pc:docMk/>
            <pc:sldMk cId="2316366942" sldId="258"/>
            <ac:spMk id="5" creationId="{9816328A-261F-67CD-ACBE-F259022F9CDB}"/>
          </ac:spMkLst>
        </pc:spChg>
        <pc:spChg chg="mod">
          <ac:chgData name="Storm May (1902737)" userId="S::1902737@student.uwtsd.ac.uk::1ce33629-fb3a-4363-9969-d42d19b06753" providerId="AD" clId="Web-{4B8F40CF-AB00-7EA2-EB7F-55D55C505F98}" dt="2025-01-16T21:09:26.058" v="899" actId="1076"/>
          <ac:spMkLst>
            <pc:docMk/>
            <pc:sldMk cId="2316366942" sldId="258"/>
            <ac:spMk id="6" creationId="{8B127C9C-158C-BF13-5C9B-BA31EA30FD23}"/>
          </ac:spMkLst>
        </pc:spChg>
        <pc:spChg chg="mod">
          <ac:chgData name="Storm May (1902737)" userId="S::1902737@student.uwtsd.ac.uk::1ce33629-fb3a-4363-9969-d42d19b06753" providerId="AD" clId="Web-{4B8F40CF-AB00-7EA2-EB7F-55D55C505F98}" dt="2025-01-16T23:33:09.777" v="2931" actId="1076"/>
          <ac:spMkLst>
            <pc:docMk/>
            <pc:sldMk cId="2316366942" sldId="258"/>
            <ac:spMk id="7" creationId="{9BBE15C3-5153-8EB3-A895-D7FD97890F91}"/>
          </ac:spMkLst>
        </pc:spChg>
        <pc:spChg chg="mod">
          <ac:chgData name="Storm May (1902737)" userId="S::1902737@student.uwtsd.ac.uk::1ce33629-fb3a-4363-9969-d42d19b06753" providerId="AD" clId="Web-{4B8F40CF-AB00-7EA2-EB7F-55D55C505F98}" dt="2025-01-16T23:33:15.058" v="2932" actId="1076"/>
          <ac:spMkLst>
            <pc:docMk/>
            <pc:sldMk cId="2316366942" sldId="258"/>
            <ac:spMk id="9" creationId="{4E338354-7529-F420-26F8-8650202BA05F}"/>
          </ac:spMkLst>
        </pc:spChg>
        <pc:picChg chg="add mod">
          <ac:chgData name="Storm May (1902737)" userId="S::1902737@student.uwtsd.ac.uk::1ce33629-fb3a-4363-9969-d42d19b06753" providerId="AD" clId="Web-{4B8F40CF-AB00-7EA2-EB7F-55D55C505F98}" dt="2025-01-16T23:33:36.590" v="2937" actId="1076"/>
          <ac:picMkLst>
            <pc:docMk/>
            <pc:sldMk cId="2316366942" sldId="258"/>
            <ac:picMk id="4" creationId="{53AD4B14-AE17-7BF5-6529-336E034330B5}"/>
          </ac:picMkLst>
        </pc:picChg>
        <pc:picChg chg="add del mod">
          <ac:chgData name="Storm May (1902737)" userId="S::1902737@student.uwtsd.ac.uk::1ce33629-fb3a-4363-9969-d42d19b06753" providerId="AD" clId="Web-{4B8F40CF-AB00-7EA2-EB7F-55D55C505F98}" dt="2025-01-16T23:35:00.264" v="2964"/>
          <ac:picMkLst>
            <pc:docMk/>
            <pc:sldMk cId="2316366942" sldId="258"/>
            <ac:picMk id="8" creationId="{96E06B10-32D6-6D96-8B91-9CCB44D387CB}"/>
          </ac:picMkLst>
        </pc:picChg>
      </pc:sldChg>
      <pc:sldChg chg="addSp delSp modSp">
        <pc:chgData name="Storm May (1902737)" userId="S::1902737@student.uwtsd.ac.uk::1ce33629-fb3a-4363-9969-d42d19b06753" providerId="AD" clId="Web-{4B8F40CF-AB00-7EA2-EB7F-55D55C505F98}" dt="2025-01-16T23:27:56.658" v="2909" actId="1076"/>
        <pc:sldMkLst>
          <pc:docMk/>
          <pc:sldMk cId="2770351550" sldId="259"/>
        </pc:sldMkLst>
        <pc:spChg chg="add mod">
          <ac:chgData name="Storm May (1902737)" userId="S::1902737@student.uwtsd.ac.uk::1ce33629-fb3a-4363-9969-d42d19b06753" providerId="AD" clId="Web-{4B8F40CF-AB00-7EA2-EB7F-55D55C505F98}" dt="2025-01-16T23:27:27.079" v="2903"/>
          <ac:spMkLst>
            <pc:docMk/>
            <pc:sldMk cId="2770351550" sldId="259"/>
            <ac:spMk id="2" creationId="{8E19E425-D13D-992F-995F-05C4D53A1C22}"/>
          </ac:spMkLst>
        </pc:spChg>
        <pc:spChg chg="add mod">
          <ac:chgData name="Storm May (1902737)" userId="S::1902737@student.uwtsd.ac.uk::1ce33629-fb3a-4363-9969-d42d19b06753" providerId="AD" clId="Web-{4B8F40CF-AB00-7EA2-EB7F-55D55C505F98}" dt="2025-01-16T23:27:56.658" v="2909" actId="1076"/>
          <ac:spMkLst>
            <pc:docMk/>
            <pc:sldMk cId="2770351550" sldId="259"/>
            <ac:spMk id="3" creationId="{07C871DB-3B5C-7CAB-BDFF-05706F6AF717}"/>
          </ac:spMkLst>
        </pc:spChg>
        <pc:spChg chg="del">
          <ac:chgData name="Storm May (1902737)" userId="S::1902737@student.uwtsd.ac.uk::1ce33629-fb3a-4363-9969-d42d19b06753" providerId="AD" clId="Web-{4B8F40CF-AB00-7EA2-EB7F-55D55C505F98}" dt="2025-01-16T21:01:06.966" v="757"/>
          <ac:spMkLst>
            <pc:docMk/>
            <pc:sldMk cId="2770351550" sldId="259"/>
            <ac:spMk id="4" creationId="{A60E4EDF-DA73-B6F9-87E1-6448DD20A7F9}"/>
          </ac:spMkLst>
        </pc:spChg>
        <pc:spChg chg="mod">
          <ac:chgData name="Storm May (1902737)" userId="S::1902737@student.uwtsd.ac.uk::1ce33629-fb3a-4363-9969-d42d19b06753" providerId="AD" clId="Web-{4B8F40CF-AB00-7EA2-EB7F-55D55C505F98}" dt="2025-01-16T23:27:23.626" v="2902"/>
          <ac:spMkLst>
            <pc:docMk/>
            <pc:sldMk cId="2770351550" sldId="259"/>
            <ac:spMk id="6" creationId="{8417B9A1-56F4-2095-DE36-9046E65C28FC}"/>
          </ac:spMkLst>
        </pc:spChg>
        <pc:spChg chg="mod">
          <ac:chgData name="Storm May (1902737)" userId="S::1902737@student.uwtsd.ac.uk::1ce33629-fb3a-4363-9969-d42d19b06753" providerId="AD" clId="Web-{4B8F40CF-AB00-7EA2-EB7F-55D55C505F98}" dt="2025-01-16T23:27:50.033" v="2907" actId="1076"/>
          <ac:spMkLst>
            <pc:docMk/>
            <pc:sldMk cId="2770351550" sldId="259"/>
            <ac:spMk id="8" creationId="{FDA2F285-ED60-5A1B-D2AF-6C92732AF0CC}"/>
          </ac:spMkLst>
        </pc:spChg>
      </pc:sldChg>
      <pc:sldChg chg="addSp delSp modSp">
        <pc:chgData name="Storm May (1902737)" userId="S::1902737@student.uwtsd.ac.uk::1ce33629-fb3a-4363-9969-d42d19b06753" providerId="AD" clId="Web-{4B8F40CF-AB00-7EA2-EB7F-55D55C505F98}" dt="2025-01-16T23:27:04.328" v="2901"/>
        <pc:sldMkLst>
          <pc:docMk/>
          <pc:sldMk cId="555077039" sldId="260"/>
        </pc:sldMkLst>
        <pc:spChg chg="add mod">
          <ac:chgData name="Storm May (1902737)" userId="S::1902737@student.uwtsd.ac.uk::1ce33629-fb3a-4363-9969-d42d19b06753" providerId="AD" clId="Web-{4B8F40CF-AB00-7EA2-EB7F-55D55C505F98}" dt="2025-01-16T23:26:59.094" v="2900"/>
          <ac:spMkLst>
            <pc:docMk/>
            <pc:sldMk cId="555077039" sldId="260"/>
            <ac:spMk id="2" creationId="{3D8D66A6-0ACA-2123-0342-D95C29A2CE49}"/>
          </ac:spMkLst>
        </pc:spChg>
        <pc:spChg chg="add mod">
          <ac:chgData name="Storm May (1902737)" userId="S::1902737@student.uwtsd.ac.uk::1ce33629-fb3a-4363-9969-d42d19b06753" providerId="AD" clId="Web-{4B8F40CF-AB00-7EA2-EB7F-55D55C505F98}" dt="2025-01-16T23:22:33.775" v="2885" actId="20577"/>
          <ac:spMkLst>
            <pc:docMk/>
            <pc:sldMk cId="555077039" sldId="260"/>
            <ac:spMk id="4" creationId="{269BD48A-33DD-55CD-39B3-941D3A3D1B7A}"/>
          </ac:spMkLst>
        </pc:spChg>
        <pc:spChg chg="del">
          <ac:chgData name="Storm May (1902737)" userId="S::1902737@student.uwtsd.ac.uk::1ce33629-fb3a-4363-9969-d42d19b06753" providerId="AD" clId="Web-{4B8F40CF-AB00-7EA2-EB7F-55D55C505F98}" dt="2025-01-16T21:06:53.945" v="881"/>
          <ac:spMkLst>
            <pc:docMk/>
            <pc:sldMk cId="555077039" sldId="260"/>
            <ac:spMk id="4" creationId="{5C2174A9-561A-1CE6-E4A9-C5CB8542038E}"/>
          </ac:spMkLst>
        </pc:spChg>
        <pc:spChg chg="mod">
          <ac:chgData name="Storm May (1902737)" userId="S::1902737@student.uwtsd.ac.uk::1ce33629-fb3a-4363-9969-d42d19b06753" providerId="AD" clId="Web-{4B8F40CF-AB00-7EA2-EB7F-55D55C505F98}" dt="2025-01-16T22:58:45.501" v="2743" actId="1076"/>
          <ac:spMkLst>
            <pc:docMk/>
            <pc:sldMk cId="555077039" sldId="260"/>
            <ac:spMk id="5" creationId="{1F1A553A-D25C-B64D-8115-CD1C69BC957A}"/>
          </ac:spMkLst>
        </pc:spChg>
        <pc:spChg chg="mod">
          <ac:chgData name="Storm May (1902737)" userId="S::1902737@student.uwtsd.ac.uk::1ce33629-fb3a-4363-9969-d42d19b06753" providerId="AD" clId="Web-{4B8F40CF-AB00-7EA2-EB7F-55D55C505F98}" dt="2025-01-16T23:26:51.437" v="2899"/>
          <ac:spMkLst>
            <pc:docMk/>
            <pc:sldMk cId="555077039" sldId="260"/>
            <ac:spMk id="7" creationId="{8EEB57F9-6CE2-AE42-2516-1AF81B66CD8F}"/>
          </ac:spMkLst>
        </pc:spChg>
        <pc:spChg chg="mod">
          <ac:chgData name="Storm May (1902737)" userId="S::1902737@student.uwtsd.ac.uk::1ce33629-fb3a-4363-9969-d42d19b06753" providerId="AD" clId="Web-{4B8F40CF-AB00-7EA2-EB7F-55D55C505F98}" dt="2025-01-16T23:27:04.328" v="2901"/>
          <ac:spMkLst>
            <pc:docMk/>
            <pc:sldMk cId="555077039" sldId="260"/>
            <ac:spMk id="9" creationId="{4330D346-B4BA-40A8-E9EB-873AFCC13448}"/>
          </ac:spMkLst>
        </pc:spChg>
        <pc:picChg chg="add mod ord">
          <ac:chgData name="Storm May (1902737)" userId="S::1902737@student.uwtsd.ac.uk::1ce33629-fb3a-4363-9969-d42d19b06753" providerId="AD" clId="Web-{4B8F40CF-AB00-7EA2-EB7F-55D55C505F98}" dt="2025-01-16T23:22:06.556" v="2883" actId="1076"/>
          <ac:picMkLst>
            <pc:docMk/>
            <pc:sldMk cId="555077039" sldId="260"/>
            <ac:picMk id="3" creationId="{B3D94D07-F58A-AA26-7C29-FC626211D1AC}"/>
          </ac:picMkLst>
        </pc:picChg>
      </pc:sldChg>
      <pc:sldChg chg="addSp modSp">
        <pc:chgData name="Storm May (1902737)" userId="S::1902737@student.uwtsd.ac.uk::1ce33629-fb3a-4363-9969-d42d19b06753" providerId="AD" clId="Web-{4B8F40CF-AB00-7EA2-EB7F-55D55C505F98}" dt="2025-01-16T23:46:47.551" v="3262"/>
        <pc:sldMkLst>
          <pc:docMk/>
          <pc:sldMk cId="1153332549" sldId="261"/>
        </pc:sldMkLst>
        <pc:spChg chg="add mod">
          <ac:chgData name="Storm May (1902737)" userId="S::1902737@student.uwtsd.ac.uk::1ce33629-fb3a-4363-9969-d42d19b06753" providerId="AD" clId="Web-{4B8F40CF-AB00-7EA2-EB7F-55D55C505F98}" dt="2025-01-16T23:46:47.551" v="3262"/>
          <ac:spMkLst>
            <pc:docMk/>
            <pc:sldMk cId="1153332549" sldId="261"/>
            <ac:spMk id="2" creationId="{D1D930A0-4A1F-4085-7C2C-9890F7E7E1CA}"/>
          </ac:spMkLst>
        </pc:spChg>
        <pc:spChg chg="mod">
          <ac:chgData name="Storm May (1902737)" userId="S::1902737@student.uwtsd.ac.uk::1ce33629-fb3a-4363-9969-d42d19b06753" providerId="AD" clId="Web-{4B8F40CF-AB00-7EA2-EB7F-55D55C505F98}" dt="2025-01-16T23:41:31.820" v="3145" actId="1076"/>
          <ac:spMkLst>
            <pc:docMk/>
            <pc:sldMk cId="1153332549" sldId="261"/>
            <ac:spMk id="4" creationId="{5D12CC51-1909-D6CE-A02C-D4FE5AE6828E}"/>
          </ac:spMkLst>
        </pc:spChg>
        <pc:picChg chg="mod">
          <ac:chgData name="Storm May (1902737)" userId="S::1902737@student.uwtsd.ac.uk::1ce33629-fb3a-4363-9969-d42d19b06753" providerId="AD" clId="Web-{4B8F40CF-AB00-7EA2-EB7F-55D55C505F98}" dt="2025-01-16T22:52:26.821" v="2721" actId="14100"/>
          <ac:picMkLst>
            <pc:docMk/>
            <pc:sldMk cId="1153332549" sldId="261"/>
            <ac:picMk id="5" creationId="{8412D4D3-D432-C5A8-0AC0-837A87D09FED}"/>
          </ac:picMkLst>
        </pc:picChg>
      </pc:sldChg>
      <pc:sldChg chg="modSp">
        <pc:chgData name="Storm May (1902737)" userId="S::1902737@student.uwtsd.ac.uk::1ce33629-fb3a-4363-9969-d42d19b06753" providerId="AD" clId="Web-{4B8F40CF-AB00-7EA2-EB7F-55D55C505F98}" dt="2025-01-16T23:43:41.875" v="3148" actId="1076"/>
        <pc:sldMkLst>
          <pc:docMk/>
          <pc:sldMk cId="1049630257" sldId="262"/>
        </pc:sldMkLst>
        <pc:spChg chg="mod">
          <ac:chgData name="Storm May (1902737)" userId="S::1902737@student.uwtsd.ac.uk::1ce33629-fb3a-4363-9969-d42d19b06753" providerId="AD" clId="Web-{4B8F40CF-AB00-7EA2-EB7F-55D55C505F98}" dt="2025-01-16T23:43:41.875" v="3148" actId="1076"/>
          <ac:spMkLst>
            <pc:docMk/>
            <pc:sldMk cId="1049630257" sldId="262"/>
            <ac:spMk id="4" creationId="{E60CF440-8A2C-0DD5-C120-759314FF1840}"/>
          </ac:spMkLst>
        </pc:spChg>
        <pc:picChg chg="mod">
          <ac:chgData name="Storm May (1902737)" userId="S::1902737@student.uwtsd.ac.uk::1ce33629-fb3a-4363-9969-d42d19b06753" providerId="AD" clId="Web-{4B8F40CF-AB00-7EA2-EB7F-55D55C505F98}" dt="2025-01-16T18:52:05.146" v="6" actId="1076"/>
          <ac:picMkLst>
            <pc:docMk/>
            <pc:sldMk cId="1049630257" sldId="262"/>
            <ac:picMk id="8" creationId="{C3E20530-2306-3D92-D379-5327EE320EEF}"/>
          </ac:picMkLst>
        </pc:picChg>
        <pc:picChg chg="mod ord">
          <ac:chgData name="Storm May (1902737)" userId="S::1902737@student.uwtsd.ac.uk::1ce33629-fb3a-4363-9969-d42d19b06753" providerId="AD" clId="Web-{4B8F40CF-AB00-7EA2-EB7F-55D55C505F98}" dt="2025-01-16T18:51:36.864" v="4" actId="1076"/>
          <ac:picMkLst>
            <pc:docMk/>
            <pc:sldMk cId="1049630257" sldId="262"/>
            <ac:picMk id="14" creationId="{0BC19100-8C57-7510-3127-FBEAC5C385B6}"/>
          </ac:picMkLst>
        </pc:picChg>
      </pc:sldChg>
      <pc:sldChg chg="del">
        <pc:chgData name="Storm May (1902737)" userId="S::1902737@student.uwtsd.ac.uk::1ce33629-fb3a-4363-9969-d42d19b06753" providerId="AD" clId="Web-{4B8F40CF-AB00-7EA2-EB7F-55D55C505F98}" dt="2025-01-16T18:52:36.600" v="10"/>
        <pc:sldMkLst>
          <pc:docMk/>
          <pc:sldMk cId="3179184972" sldId="263"/>
        </pc:sldMkLst>
      </pc:sldChg>
      <pc:sldChg chg="del">
        <pc:chgData name="Storm May (1902737)" userId="S::1902737@student.uwtsd.ac.uk::1ce33629-fb3a-4363-9969-d42d19b06753" providerId="AD" clId="Web-{4B8F40CF-AB00-7EA2-EB7F-55D55C505F98}" dt="2025-01-16T22:51:42.476" v="2720"/>
        <pc:sldMkLst>
          <pc:docMk/>
          <pc:sldMk cId="2631361054" sldId="264"/>
        </pc:sldMkLst>
      </pc:sldChg>
      <pc:sldChg chg="addSp delSp modSp">
        <pc:chgData name="Storm May (1902737)" userId="S::1902737@student.uwtsd.ac.uk::1ce33629-fb3a-4363-9969-d42d19b06753" providerId="AD" clId="Web-{4B8F40CF-AB00-7EA2-EB7F-55D55C505F98}" dt="2025-01-16T23:26:35.375" v="2898"/>
        <pc:sldMkLst>
          <pc:docMk/>
          <pc:sldMk cId="342447212" sldId="265"/>
        </pc:sldMkLst>
        <pc:spChg chg="add mod">
          <ac:chgData name="Storm May (1902737)" userId="S::1902737@student.uwtsd.ac.uk::1ce33629-fb3a-4363-9969-d42d19b06753" providerId="AD" clId="Web-{4B8F40CF-AB00-7EA2-EB7F-55D55C505F98}" dt="2025-01-16T23:26:24.718" v="2896"/>
          <ac:spMkLst>
            <pc:docMk/>
            <pc:sldMk cId="342447212" sldId="265"/>
            <ac:spMk id="2" creationId="{5C5E3F97-EF5F-2A35-8E08-4EBDD558577F}"/>
          </ac:spMkLst>
        </pc:spChg>
        <pc:spChg chg="add mod">
          <ac:chgData name="Storm May (1902737)" userId="S::1902737@student.uwtsd.ac.uk::1ce33629-fb3a-4363-9969-d42d19b06753" providerId="AD" clId="Web-{4B8F40CF-AB00-7EA2-EB7F-55D55C505F98}" dt="2025-01-16T23:26:31.140" v="2897"/>
          <ac:spMkLst>
            <pc:docMk/>
            <pc:sldMk cId="342447212" sldId="265"/>
            <ac:spMk id="3" creationId="{21C8EC4B-2EE4-8850-F738-DB7C8FD1079A}"/>
          </ac:spMkLst>
        </pc:spChg>
        <pc:spChg chg="del">
          <ac:chgData name="Storm May (1902737)" userId="S::1902737@student.uwtsd.ac.uk::1ce33629-fb3a-4363-9969-d42d19b06753" providerId="AD" clId="Web-{4B8F40CF-AB00-7EA2-EB7F-55D55C505F98}" dt="2025-01-16T21:49:02.204" v="1863"/>
          <ac:spMkLst>
            <pc:docMk/>
            <pc:sldMk cId="342447212" sldId="265"/>
            <ac:spMk id="4" creationId="{0C6A74B7-9544-FFBE-3ED8-7377174E3720}"/>
          </ac:spMkLst>
        </pc:spChg>
        <pc:spChg chg="add mod">
          <ac:chgData name="Storm May (1902737)" userId="S::1902737@student.uwtsd.ac.uk::1ce33629-fb3a-4363-9969-d42d19b06753" providerId="AD" clId="Web-{4B8F40CF-AB00-7EA2-EB7F-55D55C505F98}" dt="2025-01-16T23:26:35.375" v="2898"/>
          <ac:spMkLst>
            <pc:docMk/>
            <pc:sldMk cId="342447212" sldId="265"/>
            <ac:spMk id="4" creationId="{286ED3F8-DCC9-226C-4B22-2AC7C6752888}"/>
          </ac:spMkLst>
        </pc:spChg>
        <pc:spChg chg="mod">
          <ac:chgData name="Storm May (1902737)" userId="S::1902737@student.uwtsd.ac.uk::1ce33629-fb3a-4363-9969-d42d19b06753" providerId="AD" clId="Web-{4B8F40CF-AB00-7EA2-EB7F-55D55C505F98}" dt="2025-01-16T21:48:59.282" v="1862" actId="20577"/>
          <ac:spMkLst>
            <pc:docMk/>
            <pc:sldMk cId="342447212" sldId="265"/>
            <ac:spMk id="5" creationId="{F5CE5BD4-5E3A-CC79-401D-0360CBA9FB6F}"/>
          </ac:spMkLst>
        </pc:spChg>
        <pc:spChg chg="add mod">
          <ac:chgData name="Storm May (1902737)" userId="S::1902737@student.uwtsd.ac.uk::1ce33629-fb3a-4363-9969-d42d19b06753" providerId="AD" clId="Web-{4B8F40CF-AB00-7EA2-EB7F-55D55C505F98}" dt="2025-01-16T23:11:19.431" v="2842" actId="20577"/>
          <ac:spMkLst>
            <pc:docMk/>
            <pc:sldMk cId="342447212" sldId="265"/>
            <ac:spMk id="7" creationId="{5CE8B3DA-69FE-1D48-9B02-02D558FB487C}"/>
          </ac:spMkLst>
        </pc:spChg>
        <pc:picChg chg="add mod">
          <ac:chgData name="Storm May (1902737)" userId="S::1902737@student.uwtsd.ac.uk::1ce33629-fb3a-4363-9969-d42d19b06753" providerId="AD" clId="Web-{4B8F40CF-AB00-7EA2-EB7F-55D55C505F98}" dt="2025-01-16T23:11:27.165" v="2844" actId="14100"/>
          <ac:picMkLst>
            <pc:docMk/>
            <pc:sldMk cId="342447212" sldId="265"/>
            <ac:picMk id="6" creationId="{C3BCF36C-0A6A-5A7A-4A40-258AFD3CF5F5}"/>
          </ac:picMkLst>
        </pc:picChg>
      </pc:sldChg>
      <pc:sldChg chg="addSp delSp modSp">
        <pc:chgData name="Storm May (1902737)" userId="S::1902737@student.uwtsd.ac.uk::1ce33629-fb3a-4363-9969-d42d19b06753" providerId="AD" clId="Web-{4B8F40CF-AB00-7EA2-EB7F-55D55C505F98}" dt="2025-01-16T23:26:17.280" v="2895"/>
        <pc:sldMkLst>
          <pc:docMk/>
          <pc:sldMk cId="595512014" sldId="266"/>
        </pc:sldMkLst>
        <pc:spChg chg="add mod">
          <ac:chgData name="Storm May (1902737)" userId="S::1902737@student.uwtsd.ac.uk::1ce33629-fb3a-4363-9969-d42d19b06753" providerId="AD" clId="Web-{4B8F40CF-AB00-7EA2-EB7F-55D55C505F98}" dt="2025-01-16T23:26:07.280" v="2893"/>
          <ac:spMkLst>
            <pc:docMk/>
            <pc:sldMk cId="595512014" sldId="266"/>
            <ac:spMk id="2" creationId="{36F00F98-BD0F-ADD9-6EFA-AB3A8EAB64D3}"/>
          </ac:spMkLst>
        </pc:spChg>
        <pc:spChg chg="add mod">
          <ac:chgData name="Storm May (1902737)" userId="S::1902737@student.uwtsd.ac.uk::1ce33629-fb3a-4363-9969-d42d19b06753" providerId="AD" clId="Web-{4B8F40CF-AB00-7EA2-EB7F-55D55C505F98}" dt="2025-01-16T23:25:54.749" v="2891"/>
          <ac:spMkLst>
            <pc:docMk/>
            <pc:sldMk cId="595512014" sldId="266"/>
            <ac:spMk id="3" creationId="{2FBC4A35-FB83-E970-C4D6-1C72D4CAD926}"/>
          </ac:spMkLst>
        </pc:spChg>
        <pc:spChg chg="mod">
          <ac:chgData name="Storm May (1902737)" userId="S::1902737@student.uwtsd.ac.uk::1ce33629-fb3a-4363-9969-d42d19b06753" providerId="AD" clId="Web-{4B8F40CF-AB00-7EA2-EB7F-55D55C505F98}" dt="2025-01-16T23:26:17.280" v="2895"/>
          <ac:spMkLst>
            <pc:docMk/>
            <pc:sldMk cId="595512014" sldId="266"/>
            <ac:spMk id="4" creationId="{5FF35D6E-646C-A46E-6D9F-6B0A3AF01EE9}"/>
          </ac:spMkLst>
        </pc:spChg>
        <pc:spChg chg="del">
          <ac:chgData name="Storm May (1902737)" userId="S::1902737@student.uwtsd.ac.uk::1ce33629-fb3a-4363-9969-d42d19b06753" providerId="AD" clId="Web-{4B8F40CF-AB00-7EA2-EB7F-55D55C505F98}" dt="2025-01-16T21:41:07.268" v="1682"/>
          <ac:spMkLst>
            <pc:docMk/>
            <pc:sldMk cId="595512014" sldId="266"/>
            <ac:spMk id="5" creationId="{29CF1E14-0256-4761-1D77-D93F0E5C4B28}"/>
          </ac:spMkLst>
        </pc:spChg>
        <pc:spChg chg="add mod">
          <ac:chgData name="Storm May (1902737)" userId="S::1902737@student.uwtsd.ac.uk::1ce33629-fb3a-4363-9969-d42d19b06753" providerId="AD" clId="Web-{4B8F40CF-AB00-7EA2-EB7F-55D55C505F98}" dt="2025-01-16T23:26:12.515" v="2894"/>
          <ac:spMkLst>
            <pc:docMk/>
            <pc:sldMk cId="595512014" sldId="266"/>
            <ac:spMk id="6" creationId="{0FF96D96-E089-178C-EB88-DAB076178C15}"/>
          </ac:spMkLst>
        </pc:spChg>
        <pc:spChg chg="add mod">
          <ac:chgData name="Storm May (1902737)" userId="S::1902737@student.uwtsd.ac.uk::1ce33629-fb3a-4363-9969-d42d19b06753" providerId="AD" clId="Web-{4B8F40CF-AB00-7EA2-EB7F-55D55C505F98}" dt="2025-01-16T23:21:22.117" v="2875" actId="20577"/>
          <ac:spMkLst>
            <pc:docMk/>
            <pc:sldMk cId="595512014" sldId="266"/>
            <ac:spMk id="7" creationId="{8EA17119-C187-4771-2354-89ECD0C7DBE5}"/>
          </ac:spMkLst>
        </pc:spChg>
        <pc:picChg chg="add mod">
          <ac:chgData name="Storm May (1902737)" userId="S::1902737@student.uwtsd.ac.uk::1ce33629-fb3a-4363-9969-d42d19b06753" providerId="AD" clId="Web-{4B8F40CF-AB00-7EA2-EB7F-55D55C505F98}" dt="2025-01-16T23:19:58.412" v="2848" actId="1076"/>
          <ac:picMkLst>
            <pc:docMk/>
            <pc:sldMk cId="595512014" sldId="266"/>
            <ac:picMk id="5" creationId="{5D9186CF-874D-44BF-588E-18E760052226}"/>
          </ac:picMkLst>
        </pc:picChg>
      </pc:sldChg>
      <pc:sldChg chg="addSp modSp">
        <pc:chgData name="Storm May (1902737)" userId="S::1902737@student.uwtsd.ac.uk::1ce33629-fb3a-4363-9969-d42d19b06753" providerId="AD" clId="Web-{4B8F40CF-AB00-7EA2-EB7F-55D55C505F98}" dt="2025-01-17T00:15:05.169" v="3461" actId="1076"/>
        <pc:sldMkLst>
          <pc:docMk/>
          <pc:sldMk cId="3539999817" sldId="267"/>
        </pc:sldMkLst>
        <pc:spChg chg="add mod">
          <ac:chgData name="Storm May (1902737)" userId="S::1902737@student.uwtsd.ac.uk::1ce33629-fb3a-4363-9969-d42d19b06753" providerId="AD" clId="Web-{4B8F40CF-AB00-7EA2-EB7F-55D55C505F98}" dt="2025-01-17T00:15:05.169" v="3461" actId="1076"/>
          <ac:spMkLst>
            <pc:docMk/>
            <pc:sldMk cId="3539999817" sldId="267"/>
            <ac:spMk id="2" creationId="{DAF2D384-6C6F-F6BD-F932-FC884D256748}"/>
          </ac:spMkLst>
        </pc:spChg>
      </pc:sldChg>
      <pc:sldChg chg="modSp">
        <pc:chgData name="Storm May (1902737)" userId="S::1902737@student.uwtsd.ac.uk::1ce33629-fb3a-4363-9969-d42d19b06753" providerId="AD" clId="Web-{4B8F40CF-AB00-7EA2-EB7F-55D55C505F98}" dt="2025-01-16T23:45:04.846" v="3194" actId="1076"/>
        <pc:sldMkLst>
          <pc:docMk/>
          <pc:sldMk cId="3896651499" sldId="268"/>
        </pc:sldMkLst>
        <pc:picChg chg="mod">
          <ac:chgData name="Storm May (1902737)" userId="S::1902737@student.uwtsd.ac.uk::1ce33629-fb3a-4363-9969-d42d19b06753" providerId="AD" clId="Web-{4B8F40CF-AB00-7EA2-EB7F-55D55C505F98}" dt="2025-01-16T23:45:04.846" v="3194" actId="1076"/>
          <ac:picMkLst>
            <pc:docMk/>
            <pc:sldMk cId="3896651499" sldId="268"/>
            <ac:picMk id="5" creationId="{90CB5EAB-094B-57E8-F2C1-92201771E689}"/>
          </ac:picMkLst>
        </pc:picChg>
      </pc:sldChg>
      <pc:sldChg chg="addSp modSp">
        <pc:chgData name="Storm May (1902737)" userId="S::1902737@student.uwtsd.ac.uk::1ce33629-fb3a-4363-9969-d42d19b06753" providerId="AD" clId="Web-{4B8F40CF-AB00-7EA2-EB7F-55D55C505F98}" dt="2025-01-16T23:46:54.130" v="3263"/>
        <pc:sldMkLst>
          <pc:docMk/>
          <pc:sldMk cId="2723430887" sldId="269"/>
        </pc:sldMkLst>
        <pc:spChg chg="add mod">
          <ac:chgData name="Storm May (1902737)" userId="S::1902737@student.uwtsd.ac.uk::1ce33629-fb3a-4363-9969-d42d19b06753" providerId="AD" clId="Web-{4B8F40CF-AB00-7EA2-EB7F-55D55C505F98}" dt="2025-01-16T23:46:54.130" v="3263"/>
          <ac:spMkLst>
            <pc:docMk/>
            <pc:sldMk cId="2723430887" sldId="269"/>
            <ac:spMk id="2" creationId="{11897B53-9D81-ADA2-2D69-0FDE500FE65F}"/>
          </ac:spMkLst>
        </pc:spChg>
        <pc:picChg chg="mod">
          <ac:chgData name="Storm May (1902737)" userId="S::1902737@student.uwtsd.ac.uk::1ce33629-fb3a-4363-9969-d42d19b06753" providerId="AD" clId="Web-{4B8F40CF-AB00-7EA2-EB7F-55D55C505F98}" dt="2025-01-16T22:53:02.040" v="2723" actId="1076"/>
          <ac:picMkLst>
            <pc:docMk/>
            <pc:sldMk cId="2723430887" sldId="269"/>
            <ac:picMk id="5" creationId="{92FAF38C-6CF1-F4E8-3176-E2D50E83AF1D}"/>
          </ac:picMkLst>
        </pc:picChg>
      </pc:sldChg>
      <pc:sldChg chg="addSp delSp modSp new">
        <pc:chgData name="Storm May (1902737)" userId="S::1902737@student.uwtsd.ac.uk::1ce33629-fb3a-4363-9969-d42d19b06753" providerId="AD" clId="Web-{4B8F40CF-AB00-7EA2-EB7F-55D55C505F98}" dt="2025-01-17T00:37:48.805" v="3489" actId="20577"/>
        <pc:sldMkLst>
          <pc:docMk/>
          <pc:sldMk cId="421088484" sldId="270"/>
        </pc:sldMkLst>
        <pc:spChg chg="del">
          <ac:chgData name="Storm May (1902737)" userId="S::1902737@student.uwtsd.ac.uk::1ce33629-fb3a-4363-9969-d42d19b06753" providerId="AD" clId="Web-{4B8F40CF-AB00-7EA2-EB7F-55D55C505F98}" dt="2025-01-16T18:55:31.606" v="12"/>
          <ac:spMkLst>
            <pc:docMk/>
            <pc:sldMk cId="421088484" sldId="270"/>
            <ac:spMk id="2" creationId="{DE5BCBA8-CD75-75DA-DA77-64073EA6068B}"/>
          </ac:spMkLst>
        </pc:spChg>
        <pc:spChg chg="del">
          <ac:chgData name="Storm May (1902737)" userId="S::1902737@student.uwtsd.ac.uk::1ce33629-fb3a-4363-9969-d42d19b06753" providerId="AD" clId="Web-{4B8F40CF-AB00-7EA2-EB7F-55D55C505F98}" dt="2025-01-16T18:55:40.309" v="13"/>
          <ac:spMkLst>
            <pc:docMk/>
            <pc:sldMk cId="421088484" sldId="270"/>
            <ac:spMk id="3" creationId="{C6105B6F-665C-CEA1-6234-30985BB63651}"/>
          </ac:spMkLst>
        </pc:spChg>
        <pc:spChg chg="add mod">
          <ac:chgData name="Storm May (1902737)" userId="S::1902737@student.uwtsd.ac.uk::1ce33629-fb3a-4363-9969-d42d19b06753" providerId="AD" clId="Web-{4B8F40CF-AB00-7EA2-EB7F-55D55C505F98}" dt="2025-01-16T18:56:24.858" v="33" actId="1076"/>
          <ac:spMkLst>
            <pc:docMk/>
            <pc:sldMk cId="421088484" sldId="270"/>
            <ac:spMk id="4" creationId="{099DE657-725B-8259-1601-1FD20860FEC7}"/>
          </ac:spMkLst>
        </pc:spChg>
        <pc:spChg chg="add mod">
          <ac:chgData name="Storm May (1902737)" userId="S::1902737@student.uwtsd.ac.uk::1ce33629-fb3a-4363-9969-d42d19b06753" providerId="AD" clId="Web-{4B8F40CF-AB00-7EA2-EB7F-55D55C505F98}" dt="2025-01-17T00:37:48.805" v="3489" actId="20577"/>
          <ac:spMkLst>
            <pc:docMk/>
            <pc:sldMk cId="421088484" sldId="270"/>
            <ac:spMk id="5" creationId="{ADDC7837-C304-23BC-817A-58841669D538}"/>
          </ac:spMkLst>
        </pc:spChg>
      </pc:sldChg>
      <pc:sldChg chg="addSp delSp modSp new">
        <pc:chgData name="Storm May (1902737)" userId="S::1902737@student.uwtsd.ac.uk::1ce33629-fb3a-4363-9969-d42d19b06753" providerId="AD" clId="Web-{4B8F40CF-AB00-7EA2-EB7F-55D55C505F98}" dt="2025-01-16T23:29:06.144" v="2918"/>
        <pc:sldMkLst>
          <pc:docMk/>
          <pc:sldMk cId="3884913706" sldId="271"/>
        </pc:sldMkLst>
        <pc:spChg chg="del">
          <ac:chgData name="Storm May (1902737)" userId="S::1902737@student.uwtsd.ac.uk::1ce33629-fb3a-4363-9969-d42d19b06753" providerId="AD" clId="Web-{4B8F40CF-AB00-7EA2-EB7F-55D55C505F98}" dt="2025-01-16T20:28:06.051" v="235"/>
          <ac:spMkLst>
            <pc:docMk/>
            <pc:sldMk cId="3884913706" sldId="271"/>
            <ac:spMk id="2" creationId="{1D7E1B7B-D9D8-7140-9817-B9FC7BBB4388}"/>
          </ac:spMkLst>
        </pc:spChg>
        <pc:spChg chg="del">
          <ac:chgData name="Storm May (1902737)" userId="S::1902737@student.uwtsd.ac.uk::1ce33629-fb3a-4363-9969-d42d19b06753" providerId="AD" clId="Web-{4B8F40CF-AB00-7EA2-EB7F-55D55C505F98}" dt="2025-01-16T20:28:08.036" v="236"/>
          <ac:spMkLst>
            <pc:docMk/>
            <pc:sldMk cId="3884913706" sldId="271"/>
            <ac:spMk id="3" creationId="{9B64883D-E397-E652-79BE-A0F23FE837A7}"/>
          </ac:spMkLst>
        </pc:spChg>
        <pc:spChg chg="add">
          <ac:chgData name="Storm May (1902737)" userId="S::1902737@student.uwtsd.ac.uk::1ce33629-fb3a-4363-9969-d42d19b06753" providerId="AD" clId="Web-{4B8F40CF-AB00-7EA2-EB7F-55D55C505F98}" dt="2025-01-16T20:28:36.271" v="237"/>
          <ac:spMkLst>
            <pc:docMk/>
            <pc:sldMk cId="3884913706" sldId="271"/>
            <ac:spMk id="4" creationId="{7E4590D0-27E6-194A-48AC-E0168B1017AE}"/>
          </ac:spMkLst>
        </pc:spChg>
        <pc:spChg chg="add mod">
          <ac:chgData name="Storm May (1902737)" userId="S::1902737@student.uwtsd.ac.uk::1ce33629-fb3a-4363-9969-d42d19b06753" providerId="AD" clId="Web-{4B8F40CF-AB00-7EA2-EB7F-55D55C505F98}" dt="2025-01-16T21:06:45.366" v="880" actId="20577"/>
          <ac:spMkLst>
            <pc:docMk/>
            <pc:sldMk cId="3884913706" sldId="271"/>
            <ac:spMk id="5" creationId="{B284700F-C777-5894-A407-A614BF0E7E0A}"/>
          </ac:spMkLst>
        </pc:spChg>
        <pc:spChg chg="add mod">
          <ac:chgData name="Storm May (1902737)" userId="S::1902737@student.uwtsd.ac.uk::1ce33629-fb3a-4363-9969-d42d19b06753" providerId="AD" clId="Web-{4B8F40CF-AB00-7EA2-EB7F-55D55C505F98}" dt="2025-01-16T23:29:06.144" v="2918"/>
          <ac:spMkLst>
            <pc:docMk/>
            <pc:sldMk cId="3884913706" sldId="271"/>
            <ac:spMk id="6" creationId="{C2A9927A-3B3F-F085-4E78-8C986D828572}"/>
          </ac:spMkLst>
        </pc:spChg>
        <pc:spChg chg="add mod">
          <ac:chgData name="Storm May (1902737)" userId="S::1902737@student.uwtsd.ac.uk::1ce33629-fb3a-4363-9969-d42d19b06753" providerId="AD" clId="Web-{4B8F40CF-AB00-7EA2-EB7F-55D55C505F98}" dt="2025-01-16T23:28:53.253" v="2916"/>
          <ac:spMkLst>
            <pc:docMk/>
            <pc:sldMk cId="3884913706" sldId="271"/>
            <ac:spMk id="7" creationId="{0E0B637E-7100-B4E5-EDAB-0E575F3DE3D6}"/>
          </ac:spMkLst>
        </pc:spChg>
        <pc:spChg chg="add mod">
          <ac:chgData name="Storm May (1902737)" userId="S::1902737@student.uwtsd.ac.uk::1ce33629-fb3a-4363-9969-d42d19b06753" providerId="AD" clId="Web-{4B8F40CF-AB00-7EA2-EB7F-55D55C505F98}" dt="2025-01-16T23:28:59.269" v="2917"/>
          <ac:spMkLst>
            <pc:docMk/>
            <pc:sldMk cId="3884913706" sldId="271"/>
            <ac:spMk id="8" creationId="{DFA3150A-A2F2-E4D4-13E9-0C29447A1167}"/>
          </ac:spMkLst>
        </pc:spChg>
      </pc:sldChg>
      <pc:sldChg chg="addSp delSp modSp new">
        <pc:chgData name="Storm May (1902737)" userId="S::1902737@student.uwtsd.ac.uk::1ce33629-fb3a-4363-9969-d42d19b06753" providerId="AD" clId="Web-{4B8F40CF-AB00-7EA2-EB7F-55D55C505F98}" dt="2025-01-17T00:39:39.636" v="3532" actId="1076"/>
        <pc:sldMkLst>
          <pc:docMk/>
          <pc:sldMk cId="2664736426" sldId="272"/>
        </pc:sldMkLst>
        <pc:spChg chg="del">
          <ac:chgData name="Storm May (1902737)" userId="S::1902737@student.uwtsd.ac.uk::1ce33629-fb3a-4363-9969-d42d19b06753" providerId="AD" clId="Web-{4B8F40CF-AB00-7EA2-EB7F-55D55C505F98}" dt="2025-01-17T00:38:03.415" v="3491"/>
          <ac:spMkLst>
            <pc:docMk/>
            <pc:sldMk cId="2664736426" sldId="272"/>
            <ac:spMk id="2" creationId="{7EABD429-7FA9-93B1-4ECD-933D4F2A6B60}"/>
          </ac:spMkLst>
        </pc:spChg>
        <pc:spChg chg="del">
          <ac:chgData name="Storm May (1902737)" userId="S::1902737@student.uwtsd.ac.uk::1ce33629-fb3a-4363-9969-d42d19b06753" providerId="AD" clId="Web-{4B8F40CF-AB00-7EA2-EB7F-55D55C505F98}" dt="2025-01-17T00:38:05.806" v="3492"/>
          <ac:spMkLst>
            <pc:docMk/>
            <pc:sldMk cId="2664736426" sldId="272"/>
            <ac:spMk id="3" creationId="{86AF875F-8E0F-12A1-00EA-DDB9ECC4130E}"/>
          </ac:spMkLst>
        </pc:spChg>
        <pc:spChg chg="add mod">
          <ac:chgData name="Storm May (1902737)" userId="S::1902737@student.uwtsd.ac.uk::1ce33629-fb3a-4363-9969-d42d19b06753" providerId="AD" clId="Web-{4B8F40CF-AB00-7EA2-EB7F-55D55C505F98}" dt="2025-01-17T00:39:39.636" v="3532" actId="1076"/>
          <ac:spMkLst>
            <pc:docMk/>
            <pc:sldMk cId="2664736426" sldId="272"/>
            <ac:spMk id="4" creationId="{7EBEA564-2E51-24FC-0F60-086CA1CFE939}"/>
          </ac:spMkLst>
        </pc:spChg>
      </pc:sldChg>
      <pc:sldChg chg="addSp delSp modSp new">
        <pc:chgData name="Storm May (1902737)" userId="S::1902737@student.uwtsd.ac.uk::1ce33629-fb3a-4363-9969-d42d19b06753" providerId="AD" clId="Web-{4B8F40CF-AB00-7EA2-EB7F-55D55C505F98}" dt="2025-01-17T00:40:19.387" v="3548" actId="1076"/>
        <pc:sldMkLst>
          <pc:docMk/>
          <pc:sldMk cId="3671601355" sldId="273"/>
        </pc:sldMkLst>
        <pc:spChg chg="del">
          <ac:chgData name="Storm May (1902737)" userId="S::1902737@student.uwtsd.ac.uk::1ce33629-fb3a-4363-9969-d42d19b06753" providerId="AD" clId="Web-{4B8F40CF-AB00-7EA2-EB7F-55D55C505F98}" dt="2025-01-17T00:39:46.855" v="3533"/>
          <ac:spMkLst>
            <pc:docMk/>
            <pc:sldMk cId="3671601355" sldId="273"/>
            <ac:spMk id="2" creationId="{6EDCAE0E-63BB-D02C-C84D-AA573E00BD5B}"/>
          </ac:spMkLst>
        </pc:spChg>
        <pc:spChg chg="del">
          <ac:chgData name="Storm May (1902737)" userId="S::1902737@student.uwtsd.ac.uk::1ce33629-fb3a-4363-9969-d42d19b06753" providerId="AD" clId="Web-{4B8F40CF-AB00-7EA2-EB7F-55D55C505F98}" dt="2025-01-17T00:39:49.199" v="3534"/>
          <ac:spMkLst>
            <pc:docMk/>
            <pc:sldMk cId="3671601355" sldId="273"/>
            <ac:spMk id="3" creationId="{7C76AE3D-EF6F-91E3-8A48-9AADC3A1D8EF}"/>
          </ac:spMkLst>
        </pc:spChg>
        <pc:spChg chg="add mod">
          <ac:chgData name="Storm May (1902737)" userId="S::1902737@student.uwtsd.ac.uk::1ce33629-fb3a-4363-9969-d42d19b06753" providerId="AD" clId="Web-{4B8F40CF-AB00-7EA2-EB7F-55D55C505F98}" dt="2025-01-17T00:40:19.387" v="3548" actId="1076"/>
          <ac:spMkLst>
            <pc:docMk/>
            <pc:sldMk cId="3671601355" sldId="273"/>
            <ac:spMk id="4" creationId="{6645D797-B007-6E98-DCFA-9AF9D332A0E9}"/>
          </ac:spMkLst>
        </pc:spChg>
      </pc:sldChg>
    </pc:docChg>
  </pc:docChgLst>
  <pc:docChgLst>
    <pc:chgData name="Storm May (1902737)" userId="1ce33629-fb3a-4363-9969-d42d19b06753" providerId="ADAL" clId="{C2CFE800-196C-4547-8C56-20FC1D56C927}"/>
    <pc:docChg chg="undo custSel addSld modSld">
      <pc:chgData name="Storm May (1902737)" userId="1ce33629-fb3a-4363-9969-d42d19b06753" providerId="ADAL" clId="{C2CFE800-196C-4547-8C56-20FC1D56C927}" dt="2025-01-16T18:49:59.607" v="31" actId="1076"/>
      <pc:docMkLst>
        <pc:docMk/>
      </pc:docMkLst>
      <pc:sldChg chg="addSp modSp">
        <pc:chgData name="Storm May (1902737)" userId="1ce33629-fb3a-4363-9969-d42d19b06753" providerId="ADAL" clId="{C2CFE800-196C-4547-8C56-20FC1D56C927}" dt="2025-01-16T18:42:43.621" v="4" actId="1076"/>
        <pc:sldMkLst>
          <pc:docMk/>
          <pc:sldMk cId="1153332549" sldId="261"/>
        </pc:sldMkLst>
        <pc:picChg chg="add mod">
          <ac:chgData name="Storm May (1902737)" userId="1ce33629-fb3a-4363-9969-d42d19b06753" providerId="ADAL" clId="{C2CFE800-196C-4547-8C56-20FC1D56C927}" dt="2025-01-16T18:42:43.621" v="4" actId="1076"/>
          <ac:picMkLst>
            <pc:docMk/>
            <pc:sldMk cId="1153332549" sldId="261"/>
            <ac:picMk id="5" creationId="{8412D4D3-D432-C5A8-0AC0-837A87D09FED}"/>
          </ac:picMkLst>
        </pc:picChg>
      </pc:sldChg>
      <pc:sldChg chg="addSp delSp modSp">
        <pc:chgData name="Storm May (1902737)" userId="1ce33629-fb3a-4363-9969-d42d19b06753" providerId="ADAL" clId="{C2CFE800-196C-4547-8C56-20FC1D56C927}" dt="2025-01-16T18:49:59.607" v="31" actId="1076"/>
        <pc:sldMkLst>
          <pc:docMk/>
          <pc:sldMk cId="1049630257" sldId="262"/>
        </pc:sldMkLst>
        <pc:spChg chg="mod">
          <ac:chgData name="Storm May (1902737)" userId="1ce33629-fb3a-4363-9969-d42d19b06753" providerId="ADAL" clId="{C2CFE800-196C-4547-8C56-20FC1D56C927}" dt="2025-01-16T18:49:08.276" v="25" actId="1076"/>
          <ac:spMkLst>
            <pc:docMk/>
            <pc:sldMk cId="1049630257" sldId="262"/>
            <ac:spMk id="4" creationId="{E60CF440-8A2C-0DD5-C120-759314FF1840}"/>
          </ac:spMkLst>
        </pc:spChg>
        <pc:picChg chg="add mod">
          <ac:chgData name="Storm May (1902737)" userId="1ce33629-fb3a-4363-9969-d42d19b06753" providerId="ADAL" clId="{C2CFE800-196C-4547-8C56-20FC1D56C927}" dt="2025-01-16T18:44:22.039" v="12" actId="1076"/>
          <ac:picMkLst>
            <pc:docMk/>
            <pc:sldMk cId="1049630257" sldId="262"/>
            <ac:picMk id="5" creationId="{B46921A3-BB3F-C1B2-D2A1-8EAB11C5E491}"/>
          </ac:picMkLst>
        </pc:picChg>
        <pc:picChg chg="add mod">
          <ac:chgData name="Storm May (1902737)" userId="1ce33629-fb3a-4363-9969-d42d19b06753" providerId="ADAL" clId="{C2CFE800-196C-4547-8C56-20FC1D56C927}" dt="2025-01-16T18:49:12.700" v="26" actId="1076"/>
          <ac:picMkLst>
            <pc:docMk/>
            <pc:sldMk cId="1049630257" sldId="262"/>
            <ac:picMk id="8" creationId="{C3E20530-2306-3D92-D379-5327EE320EEF}"/>
          </ac:picMkLst>
        </pc:picChg>
        <pc:picChg chg="add del">
          <ac:chgData name="Storm May (1902737)" userId="1ce33629-fb3a-4363-9969-d42d19b06753" providerId="ADAL" clId="{C2CFE800-196C-4547-8C56-20FC1D56C927}" dt="2025-01-16T18:49:24.122" v="28" actId="22"/>
          <ac:picMkLst>
            <pc:docMk/>
            <pc:sldMk cId="1049630257" sldId="262"/>
            <ac:picMk id="11" creationId="{FA183300-11D5-F378-F3D3-9DBF7FBFE4AF}"/>
          </ac:picMkLst>
        </pc:picChg>
        <pc:picChg chg="add mod">
          <ac:chgData name="Storm May (1902737)" userId="1ce33629-fb3a-4363-9969-d42d19b06753" providerId="ADAL" clId="{C2CFE800-196C-4547-8C56-20FC1D56C927}" dt="2025-01-16T18:49:59.607" v="31" actId="1076"/>
          <ac:picMkLst>
            <pc:docMk/>
            <pc:sldMk cId="1049630257" sldId="262"/>
            <ac:picMk id="14" creationId="{0BC19100-8C57-7510-3127-FBEAC5C385B6}"/>
          </ac:picMkLst>
        </pc:picChg>
      </pc:sldChg>
      <pc:sldChg chg="addSp modSp add">
        <pc:chgData name="Storm May (1902737)" userId="1ce33629-fb3a-4363-9969-d42d19b06753" providerId="ADAL" clId="{C2CFE800-196C-4547-8C56-20FC1D56C927}" dt="2025-01-16T18:44:58.420" v="15" actId="1076"/>
        <pc:sldMkLst>
          <pc:docMk/>
          <pc:sldMk cId="3896651499" sldId="268"/>
        </pc:sldMkLst>
        <pc:picChg chg="add mod">
          <ac:chgData name="Storm May (1902737)" userId="1ce33629-fb3a-4363-9969-d42d19b06753" providerId="ADAL" clId="{C2CFE800-196C-4547-8C56-20FC1D56C927}" dt="2025-01-16T18:44:58.420" v="15" actId="1076"/>
          <ac:picMkLst>
            <pc:docMk/>
            <pc:sldMk cId="3896651499" sldId="268"/>
            <ac:picMk id="5" creationId="{90CB5EAB-094B-57E8-F2C1-92201771E689}"/>
          </ac:picMkLst>
        </pc:picChg>
      </pc:sldChg>
      <pc:sldChg chg="addSp modSp add">
        <pc:chgData name="Storm May (1902737)" userId="1ce33629-fb3a-4363-9969-d42d19b06753" providerId="ADAL" clId="{C2CFE800-196C-4547-8C56-20FC1D56C927}" dt="2025-01-16T18:45:42.785" v="18" actId="14100"/>
        <pc:sldMkLst>
          <pc:docMk/>
          <pc:sldMk cId="2723430887" sldId="269"/>
        </pc:sldMkLst>
        <pc:picChg chg="add mod">
          <ac:chgData name="Storm May (1902737)" userId="1ce33629-fb3a-4363-9969-d42d19b06753" providerId="ADAL" clId="{C2CFE800-196C-4547-8C56-20FC1D56C927}" dt="2025-01-16T18:45:42.785" v="18" actId="14100"/>
          <ac:picMkLst>
            <pc:docMk/>
            <pc:sldMk cId="2723430887" sldId="269"/>
            <ac:picMk id="5" creationId="{92FAF38C-6CF1-F4E8-3176-E2D50E83AF1D}"/>
          </ac:picMkLst>
        </pc:picChg>
      </pc:sldChg>
    </pc:docChg>
  </pc:docChgLst>
  <pc:docChgLst>
    <pc:chgData name="Storm May (1902737)" userId="S::1902737@student.uwtsd.ac.uk::1ce33629-fb3a-4363-9969-d42d19b06753" providerId="AD" clId="Web-{EA6BA135-3AA5-3D98-783A-FF685761959B}"/>
    <pc:docChg chg="addSld modSld">
      <pc:chgData name="Storm May (1902737)" userId="S::1902737@student.uwtsd.ac.uk::1ce33629-fb3a-4363-9969-d42d19b06753" providerId="AD" clId="Web-{EA6BA135-3AA5-3D98-783A-FF685761959B}" dt="2025-01-16T18:48:20.312" v="458"/>
      <pc:docMkLst>
        <pc:docMk/>
      </pc:docMkLst>
      <pc:sldChg chg="addSp delSp modSp">
        <pc:chgData name="Storm May (1902737)" userId="S::1902737@student.uwtsd.ac.uk::1ce33629-fb3a-4363-9969-d42d19b06753" providerId="AD" clId="Web-{EA6BA135-3AA5-3D98-783A-FF685761959B}" dt="2025-01-16T17:51:20.046" v="133" actId="20577"/>
        <pc:sldMkLst>
          <pc:docMk/>
          <pc:sldMk cId="109857222" sldId="256"/>
        </pc:sldMkLst>
        <pc:spChg chg="del mod">
          <ac:chgData name="Storm May (1902737)" userId="S::1902737@student.uwtsd.ac.uk::1ce33629-fb3a-4363-9969-d42d19b06753" providerId="AD" clId="Web-{EA6BA135-3AA5-3D98-783A-FF685761959B}" dt="2025-01-16T17:41:22.595" v="3"/>
          <ac:spMkLst>
            <pc:docMk/>
            <pc:sldMk cId="109857222" sldId="256"/>
            <ac:spMk id="2" creationId="{00000000-0000-0000-0000-000000000000}"/>
          </ac:spMkLst>
        </pc:spChg>
        <pc:spChg chg="del">
          <ac:chgData name="Storm May (1902737)" userId="S::1902737@student.uwtsd.ac.uk::1ce33629-fb3a-4363-9969-d42d19b06753" providerId="AD" clId="Web-{EA6BA135-3AA5-3D98-783A-FF685761959B}" dt="2025-01-16T17:41:26.689" v="5"/>
          <ac:spMkLst>
            <pc:docMk/>
            <pc:sldMk cId="109857222" sldId="256"/>
            <ac:spMk id="3" creationId="{00000000-0000-0000-0000-000000000000}"/>
          </ac:spMkLst>
        </pc:spChg>
        <pc:spChg chg="add del mod">
          <ac:chgData name="Storm May (1902737)" userId="S::1902737@student.uwtsd.ac.uk::1ce33629-fb3a-4363-9969-d42d19b06753" providerId="AD" clId="Web-{EA6BA135-3AA5-3D98-783A-FF685761959B}" dt="2025-01-16T17:41:24.892" v="4"/>
          <ac:spMkLst>
            <pc:docMk/>
            <pc:sldMk cId="109857222" sldId="256"/>
            <ac:spMk id="5" creationId="{D52620EE-540E-4446-A0B7-53F5CB23CE82}"/>
          </ac:spMkLst>
        </pc:spChg>
        <pc:spChg chg="add mod">
          <ac:chgData name="Storm May (1902737)" userId="S::1902737@student.uwtsd.ac.uk::1ce33629-fb3a-4363-9969-d42d19b06753" providerId="AD" clId="Web-{EA6BA135-3AA5-3D98-783A-FF685761959B}" dt="2025-01-16T17:51:20.046" v="133" actId="20577"/>
          <ac:spMkLst>
            <pc:docMk/>
            <pc:sldMk cId="109857222" sldId="256"/>
            <ac:spMk id="6" creationId="{88F5226C-AEB2-7003-1F70-DABC3805C989}"/>
          </ac:spMkLst>
        </pc:spChg>
        <pc:spChg chg="add mod">
          <ac:chgData name="Storm May (1902737)" userId="S::1902737@student.uwtsd.ac.uk::1ce33629-fb3a-4363-9969-d42d19b06753" providerId="AD" clId="Web-{EA6BA135-3AA5-3D98-783A-FF685761959B}" dt="2025-01-16T17:50:55.717" v="128" actId="20577"/>
          <ac:spMkLst>
            <pc:docMk/>
            <pc:sldMk cId="109857222" sldId="256"/>
            <ac:spMk id="7" creationId="{57B4F1DB-48BB-9A12-947E-4C750645E404}"/>
          </ac:spMkLst>
        </pc:spChg>
        <pc:spChg chg="add mod">
          <ac:chgData name="Storm May (1902737)" userId="S::1902737@student.uwtsd.ac.uk::1ce33629-fb3a-4363-9969-d42d19b06753" providerId="AD" clId="Web-{EA6BA135-3AA5-3D98-783A-FF685761959B}" dt="2025-01-16T17:51:04.889" v="129" actId="20577"/>
          <ac:spMkLst>
            <pc:docMk/>
            <pc:sldMk cId="109857222" sldId="256"/>
            <ac:spMk id="8" creationId="{C94C91A4-E0C3-95F1-532B-A7DA6A88CF6F}"/>
          </ac:spMkLst>
        </pc:spChg>
        <pc:spChg chg="add mod">
          <ac:chgData name="Storm May (1902737)" userId="S::1902737@student.uwtsd.ac.uk::1ce33629-fb3a-4363-9969-d42d19b06753" providerId="AD" clId="Web-{EA6BA135-3AA5-3D98-783A-FF685761959B}" dt="2025-01-16T17:51:08.764" v="130" actId="20577"/>
          <ac:spMkLst>
            <pc:docMk/>
            <pc:sldMk cId="109857222" sldId="256"/>
            <ac:spMk id="9" creationId="{39627657-DFF8-0F23-BC66-359C74FE9196}"/>
          </ac:spMkLst>
        </pc:spChg>
      </pc:sldChg>
      <pc:sldChg chg="addSp delSp modSp new">
        <pc:chgData name="Storm May (1902737)" userId="S::1902737@student.uwtsd.ac.uk::1ce33629-fb3a-4363-9969-d42d19b06753" providerId="AD" clId="Web-{EA6BA135-3AA5-3D98-783A-FF685761959B}" dt="2025-01-16T18:18:50.334" v="439" actId="1076"/>
        <pc:sldMkLst>
          <pc:docMk/>
          <pc:sldMk cId="405211426" sldId="257"/>
        </pc:sldMkLst>
        <pc:spChg chg="del">
          <ac:chgData name="Storm May (1902737)" userId="S::1902737@student.uwtsd.ac.uk::1ce33629-fb3a-4363-9969-d42d19b06753" providerId="AD" clId="Web-{EA6BA135-3AA5-3D98-783A-FF685761959B}" dt="2025-01-16T17:49:22.762" v="107"/>
          <ac:spMkLst>
            <pc:docMk/>
            <pc:sldMk cId="405211426" sldId="257"/>
            <ac:spMk id="2" creationId="{1735E913-2CD4-8BCD-DE4D-E92F0A836C0E}"/>
          </ac:spMkLst>
        </pc:spChg>
        <pc:spChg chg="del">
          <ac:chgData name="Storm May (1902737)" userId="S::1902737@student.uwtsd.ac.uk::1ce33629-fb3a-4363-9969-d42d19b06753" providerId="AD" clId="Web-{EA6BA135-3AA5-3D98-783A-FF685761959B}" dt="2025-01-16T17:49:16.871" v="106"/>
          <ac:spMkLst>
            <pc:docMk/>
            <pc:sldMk cId="405211426" sldId="257"/>
            <ac:spMk id="3" creationId="{8BC9E1C0-4BCE-3596-8FF2-064C9878016E}"/>
          </ac:spMkLst>
        </pc:spChg>
        <pc:spChg chg="add mod">
          <ac:chgData name="Storm May (1902737)" userId="S::1902737@student.uwtsd.ac.uk::1ce33629-fb3a-4363-9969-d42d19b06753" providerId="AD" clId="Web-{EA6BA135-3AA5-3D98-783A-FF685761959B}" dt="2025-01-16T17:59:04.682" v="216" actId="1076"/>
          <ac:spMkLst>
            <pc:docMk/>
            <pc:sldMk cId="405211426" sldId="257"/>
            <ac:spMk id="4" creationId="{C20B5F33-A045-ED0F-D13C-05BA22DCB70E}"/>
          </ac:spMkLst>
        </pc:spChg>
        <pc:spChg chg="add mod">
          <ac:chgData name="Storm May (1902737)" userId="S::1902737@student.uwtsd.ac.uk::1ce33629-fb3a-4363-9969-d42d19b06753" providerId="AD" clId="Web-{EA6BA135-3AA5-3D98-783A-FF685761959B}" dt="2025-01-16T18:18:26.083" v="435"/>
          <ac:spMkLst>
            <pc:docMk/>
            <pc:sldMk cId="405211426" sldId="257"/>
            <ac:spMk id="5" creationId="{C25854B9-6289-DAE1-DC98-42499E1847DF}"/>
          </ac:spMkLst>
        </pc:spChg>
        <pc:spChg chg="add del">
          <ac:chgData name="Storm May (1902737)" userId="S::1902737@student.uwtsd.ac.uk::1ce33629-fb3a-4363-9969-d42d19b06753" providerId="AD" clId="Web-{EA6BA135-3AA5-3D98-783A-FF685761959B}" dt="2025-01-16T18:18:37.724" v="437"/>
          <ac:spMkLst>
            <pc:docMk/>
            <pc:sldMk cId="405211426" sldId="257"/>
            <ac:spMk id="6" creationId="{6C2D5C39-6D36-BA08-987F-CC9B613099AC}"/>
          </ac:spMkLst>
        </pc:spChg>
        <pc:spChg chg="add mod">
          <ac:chgData name="Storm May (1902737)" userId="S::1902737@student.uwtsd.ac.uk::1ce33629-fb3a-4363-9969-d42d19b06753" providerId="AD" clId="Web-{EA6BA135-3AA5-3D98-783A-FF685761959B}" dt="2025-01-16T18:18:50.334" v="439" actId="1076"/>
          <ac:spMkLst>
            <pc:docMk/>
            <pc:sldMk cId="405211426" sldId="257"/>
            <ac:spMk id="7" creationId="{10359892-756D-1CAD-9B6F-C8B781688507}"/>
          </ac:spMkLst>
        </pc:spChg>
      </pc:sldChg>
      <pc:sldChg chg="addSp delSp modSp new">
        <pc:chgData name="Storm May (1902737)" userId="S::1902737@student.uwtsd.ac.uk::1ce33629-fb3a-4363-9969-d42d19b06753" providerId="AD" clId="Web-{EA6BA135-3AA5-3D98-783A-FF685761959B}" dt="2025-01-16T18:19:08.303" v="442" actId="1076"/>
        <pc:sldMkLst>
          <pc:docMk/>
          <pc:sldMk cId="2316366942" sldId="258"/>
        </pc:sldMkLst>
        <pc:spChg chg="del">
          <ac:chgData name="Storm May (1902737)" userId="S::1902737@student.uwtsd.ac.uk::1ce33629-fb3a-4363-9969-d42d19b06753" providerId="AD" clId="Web-{EA6BA135-3AA5-3D98-783A-FF685761959B}" dt="2025-01-16T17:52:29.329" v="148"/>
          <ac:spMkLst>
            <pc:docMk/>
            <pc:sldMk cId="2316366942" sldId="258"/>
            <ac:spMk id="2" creationId="{D360DC74-3152-D965-EA80-C520CA3EC68E}"/>
          </ac:spMkLst>
        </pc:spChg>
        <pc:spChg chg="del">
          <ac:chgData name="Storm May (1902737)" userId="S::1902737@student.uwtsd.ac.uk::1ce33629-fb3a-4363-9969-d42d19b06753" providerId="AD" clId="Web-{EA6BA135-3AA5-3D98-783A-FF685761959B}" dt="2025-01-16T17:52:26.954" v="147"/>
          <ac:spMkLst>
            <pc:docMk/>
            <pc:sldMk cId="2316366942" sldId="258"/>
            <ac:spMk id="3" creationId="{E70A20F9-EC58-3AEE-0F3F-BBA5759573A6}"/>
          </ac:spMkLst>
        </pc:spChg>
        <pc:spChg chg="add del mod">
          <ac:chgData name="Storm May (1902737)" userId="S::1902737@student.uwtsd.ac.uk::1ce33629-fb3a-4363-9969-d42d19b06753" providerId="AD" clId="Web-{EA6BA135-3AA5-3D98-783A-FF685761959B}" dt="2025-01-16T17:53:11.127" v="162"/>
          <ac:spMkLst>
            <pc:docMk/>
            <pc:sldMk cId="2316366942" sldId="258"/>
            <ac:spMk id="5" creationId="{95898304-FAD8-BB1E-D282-67DAA85481A1}"/>
          </ac:spMkLst>
        </pc:spChg>
        <pc:spChg chg="add del mod">
          <ac:chgData name="Storm May (1902737)" userId="S::1902737@student.uwtsd.ac.uk::1ce33629-fb3a-4363-9969-d42d19b06753" providerId="AD" clId="Web-{EA6BA135-3AA5-3D98-783A-FF685761959B}" dt="2025-01-16T17:59:17.994" v="218" actId="1076"/>
          <ac:spMkLst>
            <pc:docMk/>
            <pc:sldMk cId="2316366942" sldId="258"/>
            <ac:spMk id="6" creationId="{8B127C9C-158C-BF13-5C9B-BA31EA30FD23}"/>
          </ac:spMkLst>
        </pc:spChg>
        <pc:spChg chg="add mod">
          <ac:chgData name="Storm May (1902737)" userId="S::1902737@student.uwtsd.ac.uk::1ce33629-fb3a-4363-9969-d42d19b06753" providerId="AD" clId="Web-{EA6BA135-3AA5-3D98-783A-FF685761959B}" dt="2025-01-16T18:19:00.537" v="440" actId="1076"/>
          <ac:spMkLst>
            <pc:docMk/>
            <pc:sldMk cId="2316366942" sldId="258"/>
            <ac:spMk id="7" creationId="{9BBE15C3-5153-8EB3-A895-D7FD97890F91}"/>
          </ac:spMkLst>
        </pc:spChg>
        <pc:spChg chg="add mod">
          <ac:chgData name="Storm May (1902737)" userId="S::1902737@student.uwtsd.ac.uk::1ce33629-fb3a-4363-9969-d42d19b06753" providerId="AD" clId="Web-{EA6BA135-3AA5-3D98-783A-FF685761959B}" dt="2025-01-16T18:19:08.303" v="442" actId="1076"/>
          <ac:spMkLst>
            <pc:docMk/>
            <pc:sldMk cId="2316366942" sldId="258"/>
            <ac:spMk id="9" creationId="{4E338354-7529-F420-26F8-8650202BA05F}"/>
          </ac:spMkLst>
        </pc:spChg>
      </pc:sldChg>
      <pc:sldChg chg="addSp delSp modSp new">
        <pc:chgData name="Storm May (1902737)" userId="S::1902737@student.uwtsd.ac.uk::1ce33629-fb3a-4363-9969-d42d19b06753" providerId="AD" clId="Web-{EA6BA135-3AA5-3D98-783A-FF685761959B}" dt="2025-01-16T18:19:42.304" v="448" actId="1076"/>
        <pc:sldMkLst>
          <pc:docMk/>
          <pc:sldMk cId="2770351550" sldId="259"/>
        </pc:sldMkLst>
        <pc:spChg chg="del">
          <ac:chgData name="Storm May (1902737)" userId="S::1902737@student.uwtsd.ac.uk::1ce33629-fb3a-4363-9969-d42d19b06753" providerId="AD" clId="Web-{EA6BA135-3AA5-3D98-783A-FF685761959B}" dt="2025-01-16T17:52:41.095" v="151"/>
          <ac:spMkLst>
            <pc:docMk/>
            <pc:sldMk cId="2770351550" sldId="259"/>
            <ac:spMk id="2" creationId="{26AB2DD0-6B44-4E7C-E359-3ECFDB008363}"/>
          </ac:spMkLst>
        </pc:spChg>
        <pc:spChg chg="del mod">
          <ac:chgData name="Storm May (1902737)" userId="S::1902737@student.uwtsd.ac.uk::1ce33629-fb3a-4363-9969-d42d19b06753" providerId="AD" clId="Web-{EA6BA135-3AA5-3D98-783A-FF685761959B}" dt="2025-01-16T17:52:37.095" v="150"/>
          <ac:spMkLst>
            <pc:docMk/>
            <pc:sldMk cId="2770351550" sldId="259"/>
            <ac:spMk id="3" creationId="{545B9904-D277-686A-CD56-8B63ADD019AF}"/>
          </ac:spMkLst>
        </pc:spChg>
        <pc:spChg chg="add mod">
          <ac:chgData name="Storm May (1902737)" userId="S::1902737@student.uwtsd.ac.uk::1ce33629-fb3a-4363-9969-d42d19b06753" providerId="AD" clId="Web-{EA6BA135-3AA5-3D98-783A-FF685761959B}" dt="2025-01-16T17:58:43.744" v="214" actId="1076"/>
          <ac:spMkLst>
            <pc:docMk/>
            <pc:sldMk cId="2770351550" sldId="259"/>
            <ac:spMk id="4" creationId="{A60E4EDF-DA73-B6F9-87E1-6448DD20A7F9}"/>
          </ac:spMkLst>
        </pc:spChg>
        <pc:spChg chg="add mod">
          <ac:chgData name="Storm May (1902737)" userId="S::1902737@student.uwtsd.ac.uk::1ce33629-fb3a-4363-9969-d42d19b06753" providerId="AD" clId="Web-{EA6BA135-3AA5-3D98-783A-FF685761959B}" dt="2025-01-16T18:19:40.335" v="447" actId="1076"/>
          <ac:spMkLst>
            <pc:docMk/>
            <pc:sldMk cId="2770351550" sldId="259"/>
            <ac:spMk id="6" creationId="{8417B9A1-56F4-2095-DE36-9046E65C28FC}"/>
          </ac:spMkLst>
        </pc:spChg>
        <pc:spChg chg="add mod">
          <ac:chgData name="Storm May (1902737)" userId="S::1902737@student.uwtsd.ac.uk::1ce33629-fb3a-4363-9969-d42d19b06753" providerId="AD" clId="Web-{EA6BA135-3AA5-3D98-783A-FF685761959B}" dt="2025-01-16T18:19:42.304" v="448" actId="1076"/>
          <ac:spMkLst>
            <pc:docMk/>
            <pc:sldMk cId="2770351550" sldId="259"/>
            <ac:spMk id="8" creationId="{FDA2F285-ED60-5A1B-D2AF-6C92732AF0CC}"/>
          </ac:spMkLst>
        </pc:spChg>
      </pc:sldChg>
      <pc:sldChg chg="addSp delSp modSp new">
        <pc:chgData name="Storm May (1902737)" userId="S::1902737@student.uwtsd.ac.uk::1ce33629-fb3a-4363-9969-d42d19b06753" providerId="AD" clId="Web-{EA6BA135-3AA5-3D98-783A-FF685761959B}" dt="2025-01-16T18:19:59.913" v="452" actId="1076"/>
        <pc:sldMkLst>
          <pc:docMk/>
          <pc:sldMk cId="555077039" sldId="260"/>
        </pc:sldMkLst>
        <pc:spChg chg="del mod">
          <ac:chgData name="Storm May (1902737)" userId="S::1902737@student.uwtsd.ac.uk::1ce33629-fb3a-4363-9969-d42d19b06753" providerId="AD" clId="Web-{EA6BA135-3AA5-3D98-783A-FF685761959B}" dt="2025-01-16T17:52:55.783" v="156"/>
          <ac:spMkLst>
            <pc:docMk/>
            <pc:sldMk cId="555077039" sldId="260"/>
            <ac:spMk id="2" creationId="{685FED60-7755-F507-3B1E-B3111153578D}"/>
          </ac:spMkLst>
        </pc:spChg>
        <pc:spChg chg="del mod">
          <ac:chgData name="Storm May (1902737)" userId="S::1902737@student.uwtsd.ac.uk::1ce33629-fb3a-4363-9969-d42d19b06753" providerId="AD" clId="Web-{EA6BA135-3AA5-3D98-783A-FF685761959B}" dt="2025-01-16T17:52:48.173" v="153"/>
          <ac:spMkLst>
            <pc:docMk/>
            <pc:sldMk cId="555077039" sldId="260"/>
            <ac:spMk id="3" creationId="{0E352E84-0BA4-5952-1DE2-8FA350977C02}"/>
          </ac:spMkLst>
        </pc:spChg>
        <pc:spChg chg="add mod">
          <ac:chgData name="Storm May (1902737)" userId="S::1902737@student.uwtsd.ac.uk::1ce33629-fb3a-4363-9969-d42d19b06753" providerId="AD" clId="Web-{EA6BA135-3AA5-3D98-783A-FF685761959B}" dt="2025-01-16T18:00:51.372" v="244" actId="1076"/>
          <ac:spMkLst>
            <pc:docMk/>
            <pc:sldMk cId="555077039" sldId="260"/>
            <ac:spMk id="4" creationId="{5C2174A9-561A-1CE6-E4A9-C5CB8542038E}"/>
          </ac:spMkLst>
        </pc:spChg>
        <pc:spChg chg="add mod">
          <ac:chgData name="Storm May (1902737)" userId="S::1902737@student.uwtsd.ac.uk::1ce33629-fb3a-4363-9969-d42d19b06753" providerId="AD" clId="Web-{EA6BA135-3AA5-3D98-783A-FF685761959B}" dt="2025-01-16T18:02:11.998" v="255"/>
          <ac:spMkLst>
            <pc:docMk/>
            <pc:sldMk cId="555077039" sldId="260"/>
            <ac:spMk id="5" creationId="{1F1A553A-D25C-B64D-8115-CD1C69BC957A}"/>
          </ac:spMkLst>
        </pc:spChg>
        <pc:spChg chg="add mod">
          <ac:chgData name="Storm May (1902737)" userId="S::1902737@student.uwtsd.ac.uk::1ce33629-fb3a-4363-9969-d42d19b06753" providerId="AD" clId="Web-{EA6BA135-3AA5-3D98-783A-FF685761959B}" dt="2025-01-16T18:19:52.304" v="450" actId="1076"/>
          <ac:spMkLst>
            <pc:docMk/>
            <pc:sldMk cId="555077039" sldId="260"/>
            <ac:spMk id="7" creationId="{8EEB57F9-6CE2-AE42-2516-1AF81B66CD8F}"/>
          </ac:spMkLst>
        </pc:spChg>
        <pc:spChg chg="add mod">
          <ac:chgData name="Storm May (1902737)" userId="S::1902737@student.uwtsd.ac.uk::1ce33629-fb3a-4363-9969-d42d19b06753" providerId="AD" clId="Web-{EA6BA135-3AA5-3D98-783A-FF685761959B}" dt="2025-01-16T18:19:59.913" v="452" actId="1076"/>
          <ac:spMkLst>
            <pc:docMk/>
            <pc:sldMk cId="555077039" sldId="260"/>
            <ac:spMk id="9" creationId="{4330D346-B4BA-40A8-E9EB-873AFCC13448}"/>
          </ac:spMkLst>
        </pc:spChg>
      </pc:sldChg>
      <pc:sldChg chg="addSp delSp modSp new">
        <pc:chgData name="Storm May (1902737)" userId="S::1902737@student.uwtsd.ac.uk::1ce33629-fb3a-4363-9969-d42d19b06753" providerId="AD" clId="Web-{EA6BA135-3AA5-3D98-783A-FF685761959B}" dt="2025-01-16T18:43:18.524" v="453" actId="1076"/>
        <pc:sldMkLst>
          <pc:docMk/>
          <pc:sldMk cId="1153332549" sldId="261"/>
        </pc:sldMkLst>
        <pc:spChg chg="del">
          <ac:chgData name="Storm May (1902737)" userId="S::1902737@student.uwtsd.ac.uk::1ce33629-fb3a-4363-9969-d42d19b06753" providerId="AD" clId="Web-{EA6BA135-3AA5-3D98-783A-FF685761959B}" dt="2025-01-16T18:03:25.250" v="259"/>
          <ac:spMkLst>
            <pc:docMk/>
            <pc:sldMk cId="1153332549" sldId="261"/>
            <ac:spMk id="2" creationId="{9EA07C1B-7AE1-D099-F7F1-14F10B0193B9}"/>
          </ac:spMkLst>
        </pc:spChg>
        <pc:spChg chg="del">
          <ac:chgData name="Storm May (1902737)" userId="S::1902737@student.uwtsd.ac.uk::1ce33629-fb3a-4363-9969-d42d19b06753" providerId="AD" clId="Web-{EA6BA135-3AA5-3D98-783A-FF685761959B}" dt="2025-01-16T18:03:18.547" v="258"/>
          <ac:spMkLst>
            <pc:docMk/>
            <pc:sldMk cId="1153332549" sldId="261"/>
            <ac:spMk id="3" creationId="{88D14441-A79D-AA19-29E4-042F5AA6EADB}"/>
          </ac:spMkLst>
        </pc:spChg>
        <pc:spChg chg="add mod">
          <ac:chgData name="Storm May (1902737)" userId="S::1902737@student.uwtsd.ac.uk::1ce33629-fb3a-4363-9969-d42d19b06753" providerId="AD" clId="Web-{EA6BA135-3AA5-3D98-783A-FF685761959B}" dt="2025-01-16T18:06:30.020" v="296" actId="1076"/>
          <ac:spMkLst>
            <pc:docMk/>
            <pc:sldMk cId="1153332549" sldId="261"/>
            <ac:spMk id="4" creationId="{5D12CC51-1909-D6CE-A02C-D4FE5AE6828E}"/>
          </ac:spMkLst>
        </pc:spChg>
        <pc:picChg chg="mod">
          <ac:chgData name="Storm May (1902737)" userId="S::1902737@student.uwtsd.ac.uk::1ce33629-fb3a-4363-9969-d42d19b06753" providerId="AD" clId="Web-{EA6BA135-3AA5-3D98-783A-FF685761959B}" dt="2025-01-16T18:43:18.524" v="453" actId="1076"/>
          <ac:picMkLst>
            <pc:docMk/>
            <pc:sldMk cId="1153332549" sldId="261"/>
            <ac:picMk id="5" creationId="{8412D4D3-D432-C5A8-0AC0-837A87D09FED}"/>
          </ac:picMkLst>
        </pc:picChg>
      </pc:sldChg>
      <pc:sldChg chg="addSp delSp modSp new">
        <pc:chgData name="Storm May (1902737)" userId="S::1902737@student.uwtsd.ac.uk::1ce33629-fb3a-4363-9969-d42d19b06753" providerId="AD" clId="Web-{EA6BA135-3AA5-3D98-783A-FF685761959B}" dt="2025-01-16T18:48:20.312" v="458"/>
        <pc:sldMkLst>
          <pc:docMk/>
          <pc:sldMk cId="1049630257" sldId="262"/>
        </pc:sldMkLst>
        <pc:spChg chg="del">
          <ac:chgData name="Storm May (1902737)" userId="S::1902737@student.uwtsd.ac.uk::1ce33629-fb3a-4363-9969-d42d19b06753" providerId="AD" clId="Web-{EA6BA135-3AA5-3D98-783A-FF685761959B}" dt="2025-01-16T18:04:39.158" v="270"/>
          <ac:spMkLst>
            <pc:docMk/>
            <pc:sldMk cId="1049630257" sldId="262"/>
            <ac:spMk id="2" creationId="{D0F5A182-20CB-9485-809E-1CEEB3A9772C}"/>
          </ac:spMkLst>
        </pc:spChg>
        <pc:spChg chg="del mod">
          <ac:chgData name="Storm May (1902737)" userId="S::1902737@student.uwtsd.ac.uk::1ce33629-fb3a-4363-9969-d42d19b06753" providerId="AD" clId="Web-{EA6BA135-3AA5-3D98-783A-FF685761959B}" dt="2025-01-16T18:04:33.486" v="269"/>
          <ac:spMkLst>
            <pc:docMk/>
            <pc:sldMk cId="1049630257" sldId="262"/>
            <ac:spMk id="3" creationId="{15C86AF0-A176-48E1-B029-68E634D5D688}"/>
          </ac:spMkLst>
        </pc:spChg>
        <pc:spChg chg="add mod">
          <ac:chgData name="Storm May (1902737)" userId="S::1902737@student.uwtsd.ac.uk::1ce33629-fb3a-4363-9969-d42d19b06753" providerId="AD" clId="Web-{EA6BA135-3AA5-3D98-783A-FF685761959B}" dt="2025-01-16T18:46:50.247" v="456" actId="1076"/>
          <ac:spMkLst>
            <pc:docMk/>
            <pc:sldMk cId="1049630257" sldId="262"/>
            <ac:spMk id="4" creationId="{E60CF440-8A2C-0DD5-C120-759314FF1840}"/>
          </ac:spMkLst>
        </pc:spChg>
        <pc:picChg chg="del mod">
          <ac:chgData name="Storm May (1902737)" userId="S::1902737@student.uwtsd.ac.uk::1ce33629-fb3a-4363-9969-d42d19b06753" providerId="AD" clId="Web-{EA6BA135-3AA5-3D98-783A-FF685761959B}" dt="2025-01-16T18:48:20.312" v="458"/>
          <ac:picMkLst>
            <pc:docMk/>
            <pc:sldMk cId="1049630257" sldId="262"/>
            <ac:picMk id="5" creationId="{B46921A3-BB3F-C1B2-D2A1-8EAB11C5E491}"/>
          </ac:picMkLst>
        </pc:picChg>
      </pc:sldChg>
      <pc:sldChg chg="addSp delSp modSp new">
        <pc:chgData name="Storm May (1902737)" userId="S::1902737@student.uwtsd.ac.uk::1ce33629-fb3a-4363-9969-d42d19b06753" providerId="AD" clId="Web-{EA6BA135-3AA5-3D98-783A-FF685761959B}" dt="2025-01-16T18:12:34.497" v="335" actId="1076"/>
        <pc:sldMkLst>
          <pc:docMk/>
          <pc:sldMk cId="3179184972" sldId="263"/>
        </pc:sldMkLst>
        <pc:spChg chg="del">
          <ac:chgData name="Storm May (1902737)" userId="S::1902737@student.uwtsd.ac.uk::1ce33629-fb3a-4363-9969-d42d19b06753" providerId="AD" clId="Web-{EA6BA135-3AA5-3D98-783A-FF685761959B}" dt="2025-01-16T18:11:36.527" v="318"/>
          <ac:spMkLst>
            <pc:docMk/>
            <pc:sldMk cId="3179184972" sldId="263"/>
            <ac:spMk id="2" creationId="{AFF682CE-1BCA-D40B-4F44-FAD6F546A526}"/>
          </ac:spMkLst>
        </pc:spChg>
        <pc:spChg chg="del mod">
          <ac:chgData name="Storm May (1902737)" userId="S::1902737@student.uwtsd.ac.uk::1ce33629-fb3a-4363-9969-d42d19b06753" providerId="AD" clId="Web-{EA6BA135-3AA5-3D98-783A-FF685761959B}" dt="2025-01-16T18:11:36.527" v="317"/>
          <ac:spMkLst>
            <pc:docMk/>
            <pc:sldMk cId="3179184972" sldId="263"/>
            <ac:spMk id="3" creationId="{1385572F-79D0-C90B-DD7C-0B5757A56078}"/>
          </ac:spMkLst>
        </pc:spChg>
        <pc:spChg chg="add mod">
          <ac:chgData name="Storm May (1902737)" userId="S::1902737@student.uwtsd.ac.uk::1ce33629-fb3a-4363-9969-d42d19b06753" providerId="AD" clId="Web-{EA6BA135-3AA5-3D98-783A-FF685761959B}" dt="2025-01-16T18:12:34.497" v="335" actId="1076"/>
          <ac:spMkLst>
            <pc:docMk/>
            <pc:sldMk cId="3179184972" sldId="263"/>
            <ac:spMk id="4" creationId="{6B727A6A-FBDC-1800-F13C-17D6CDE315AB}"/>
          </ac:spMkLst>
        </pc:spChg>
      </pc:sldChg>
      <pc:sldChg chg="addSp delSp modSp new">
        <pc:chgData name="Storm May (1902737)" userId="S::1902737@student.uwtsd.ac.uk::1ce33629-fb3a-4363-9969-d42d19b06753" providerId="AD" clId="Web-{EA6BA135-3AA5-3D98-783A-FF685761959B}" dt="2025-01-16T18:14:52.531" v="368" actId="1076"/>
        <pc:sldMkLst>
          <pc:docMk/>
          <pc:sldMk cId="2631361054" sldId="264"/>
        </pc:sldMkLst>
        <pc:spChg chg="del">
          <ac:chgData name="Storm May (1902737)" userId="S::1902737@student.uwtsd.ac.uk::1ce33629-fb3a-4363-9969-d42d19b06753" providerId="AD" clId="Web-{EA6BA135-3AA5-3D98-783A-FF685761959B}" dt="2025-01-16T18:13:01.560" v="337"/>
          <ac:spMkLst>
            <pc:docMk/>
            <pc:sldMk cId="2631361054" sldId="264"/>
            <ac:spMk id="2" creationId="{DEF087DA-A8DC-4165-B190-1D11B2E796EC}"/>
          </ac:spMkLst>
        </pc:spChg>
        <pc:spChg chg="del">
          <ac:chgData name="Storm May (1902737)" userId="S::1902737@student.uwtsd.ac.uk::1ce33629-fb3a-4363-9969-d42d19b06753" providerId="AD" clId="Web-{EA6BA135-3AA5-3D98-783A-FF685761959B}" dt="2025-01-16T18:13:01.545" v="336"/>
          <ac:spMkLst>
            <pc:docMk/>
            <pc:sldMk cId="2631361054" sldId="264"/>
            <ac:spMk id="3" creationId="{3A7A911C-3ED3-0D68-6015-162AC1A410A9}"/>
          </ac:spMkLst>
        </pc:spChg>
        <pc:spChg chg="add mod">
          <ac:chgData name="Storm May (1902737)" userId="S::1902737@student.uwtsd.ac.uk::1ce33629-fb3a-4363-9969-d42d19b06753" providerId="AD" clId="Web-{EA6BA135-3AA5-3D98-783A-FF685761959B}" dt="2025-01-16T18:14:52.531" v="368" actId="1076"/>
          <ac:spMkLst>
            <pc:docMk/>
            <pc:sldMk cId="2631361054" sldId="264"/>
            <ac:spMk id="4" creationId="{29CA7F41-6DFD-1E4C-DCC4-E0BBF5F2A007}"/>
          </ac:spMkLst>
        </pc:spChg>
      </pc:sldChg>
      <pc:sldChg chg="addSp delSp modSp new">
        <pc:chgData name="Storm May (1902737)" userId="S::1902737@student.uwtsd.ac.uk::1ce33629-fb3a-4363-9969-d42d19b06753" providerId="AD" clId="Web-{EA6BA135-3AA5-3D98-783A-FF685761959B}" dt="2025-01-16T18:15:45.533" v="388" actId="1076"/>
        <pc:sldMkLst>
          <pc:docMk/>
          <pc:sldMk cId="342447212" sldId="265"/>
        </pc:sldMkLst>
        <pc:spChg chg="del">
          <ac:chgData name="Storm May (1902737)" userId="S::1902737@student.uwtsd.ac.uk::1ce33629-fb3a-4363-9969-d42d19b06753" providerId="AD" clId="Web-{EA6BA135-3AA5-3D98-783A-FF685761959B}" dt="2025-01-16T18:13:26.545" v="347"/>
          <ac:spMkLst>
            <pc:docMk/>
            <pc:sldMk cId="342447212" sldId="265"/>
            <ac:spMk id="2" creationId="{0AAD8189-3F7E-73E0-3E53-8E085BE08714}"/>
          </ac:spMkLst>
        </pc:spChg>
        <pc:spChg chg="del">
          <ac:chgData name="Storm May (1902737)" userId="S::1902737@student.uwtsd.ac.uk::1ce33629-fb3a-4363-9969-d42d19b06753" providerId="AD" clId="Web-{EA6BA135-3AA5-3D98-783A-FF685761959B}" dt="2025-01-16T18:13:29.764" v="348"/>
          <ac:spMkLst>
            <pc:docMk/>
            <pc:sldMk cId="342447212" sldId="265"/>
            <ac:spMk id="3" creationId="{485B7DE8-E5CA-8533-991E-DEFFF55F03B1}"/>
          </ac:spMkLst>
        </pc:spChg>
        <pc:spChg chg="add mod">
          <ac:chgData name="Storm May (1902737)" userId="S::1902737@student.uwtsd.ac.uk::1ce33629-fb3a-4363-9969-d42d19b06753" providerId="AD" clId="Web-{EA6BA135-3AA5-3D98-783A-FF685761959B}" dt="2025-01-16T18:15:45.533" v="388" actId="1076"/>
          <ac:spMkLst>
            <pc:docMk/>
            <pc:sldMk cId="342447212" sldId="265"/>
            <ac:spMk id="4" creationId="{0C6A74B7-9544-FFBE-3ED8-7377174E3720}"/>
          </ac:spMkLst>
        </pc:spChg>
        <pc:spChg chg="add mod">
          <ac:chgData name="Storm May (1902737)" userId="S::1902737@student.uwtsd.ac.uk::1ce33629-fb3a-4363-9969-d42d19b06753" providerId="AD" clId="Web-{EA6BA135-3AA5-3D98-783A-FF685761959B}" dt="2025-01-16T18:15:37.454" v="387" actId="1076"/>
          <ac:spMkLst>
            <pc:docMk/>
            <pc:sldMk cId="342447212" sldId="265"/>
            <ac:spMk id="5" creationId="{F5CE5BD4-5E3A-CC79-401D-0360CBA9FB6F}"/>
          </ac:spMkLst>
        </pc:spChg>
      </pc:sldChg>
      <pc:sldChg chg="addSp delSp modSp new">
        <pc:chgData name="Storm May (1902737)" userId="S::1902737@student.uwtsd.ac.uk::1ce33629-fb3a-4363-9969-d42d19b06753" providerId="AD" clId="Web-{EA6BA135-3AA5-3D98-783A-FF685761959B}" dt="2025-01-16T18:17:03.003" v="418"/>
        <pc:sldMkLst>
          <pc:docMk/>
          <pc:sldMk cId="595512014" sldId="266"/>
        </pc:sldMkLst>
        <pc:spChg chg="del">
          <ac:chgData name="Storm May (1902737)" userId="S::1902737@student.uwtsd.ac.uk::1ce33629-fb3a-4363-9969-d42d19b06753" providerId="AD" clId="Web-{EA6BA135-3AA5-3D98-783A-FF685761959B}" dt="2025-01-16T18:04:02.251" v="267"/>
          <ac:spMkLst>
            <pc:docMk/>
            <pc:sldMk cId="595512014" sldId="266"/>
            <ac:spMk id="2" creationId="{1822ECD4-AD61-8EF0-DD4C-0DF06B06D497}"/>
          </ac:spMkLst>
        </pc:spChg>
        <pc:spChg chg="del mod">
          <ac:chgData name="Storm May (1902737)" userId="S::1902737@student.uwtsd.ac.uk::1ce33629-fb3a-4363-9969-d42d19b06753" providerId="AD" clId="Web-{EA6BA135-3AA5-3D98-783A-FF685761959B}" dt="2025-01-16T18:03:55.141" v="266"/>
          <ac:spMkLst>
            <pc:docMk/>
            <pc:sldMk cId="595512014" sldId="266"/>
            <ac:spMk id="3" creationId="{EA40069D-2F50-E6CA-CFC9-2A0D5409BF01}"/>
          </ac:spMkLst>
        </pc:spChg>
        <pc:spChg chg="add mod">
          <ac:chgData name="Storm May (1902737)" userId="S::1902737@student.uwtsd.ac.uk::1ce33629-fb3a-4363-9969-d42d19b06753" providerId="AD" clId="Web-{EA6BA135-3AA5-3D98-783A-FF685761959B}" dt="2025-01-16T18:16:28.096" v="405" actId="1076"/>
          <ac:spMkLst>
            <pc:docMk/>
            <pc:sldMk cId="595512014" sldId="266"/>
            <ac:spMk id="4" creationId="{5FF35D6E-646C-A46E-6D9F-6B0A3AF01EE9}"/>
          </ac:spMkLst>
        </pc:spChg>
        <pc:spChg chg="add mod">
          <ac:chgData name="Storm May (1902737)" userId="S::1902737@student.uwtsd.ac.uk::1ce33629-fb3a-4363-9969-d42d19b06753" providerId="AD" clId="Web-{EA6BA135-3AA5-3D98-783A-FF685761959B}" dt="2025-01-16T18:17:03.003" v="418"/>
          <ac:spMkLst>
            <pc:docMk/>
            <pc:sldMk cId="595512014" sldId="266"/>
            <ac:spMk id="5" creationId="{29CF1E14-0256-4761-1D77-D93F0E5C4B28}"/>
          </ac:spMkLst>
        </pc:spChg>
      </pc:sldChg>
      <pc:sldChg chg="addSp delSp modSp new">
        <pc:chgData name="Storm May (1902737)" userId="S::1902737@student.uwtsd.ac.uk::1ce33629-fb3a-4363-9969-d42d19b06753" providerId="AD" clId="Web-{EA6BA135-3AA5-3D98-783A-FF685761959B}" dt="2025-01-16T18:18:06.567" v="433" actId="1076"/>
        <pc:sldMkLst>
          <pc:docMk/>
          <pc:sldMk cId="3539999817" sldId="267"/>
        </pc:sldMkLst>
        <pc:spChg chg="del">
          <ac:chgData name="Storm May (1902737)" userId="S::1902737@student.uwtsd.ac.uk::1ce33629-fb3a-4363-9969-d42d19b06753" providerId="AD" clId="Web-{EA6BA135-3AA5-3D98-783A-FF685761959B}" dt="2025-01-16T18:17:21.035" v="421"/>
          <ac:spMkLst>
            <pc:docMk/>
            <pc:sldMk cId="3539999817" sldId="267"/>
            <ac:spMk id="2" creationId="{78310447-E9A6-E16A-0D29-FF68E2BD1934}"/>
          </ac:spMkLst>
        </pc:spChg>
        <pc:spChg chg="del">
          <ac:chgData name="Storm May (1902737)" userId="S::1902737@student.uwtsd.ac.uk::1ce33629-fb3a-4363-9969-d42d19b06753" providerId="AD" clId="Web-{EA6BA135-3AA5-3D98-783A-FF685761959B}" dt="2025-01-16T18:17:21.035" v="420"/>
          <ac:spMkLst>
            <pc:docMk/>
            <pc:sldMk cId="3539999817" sldId="267"/>
            <ac:spMk id="3" creationId="{70364CC9-B5A2-F633-1941-65462183D10F}"/>
          </ac:spMkLst>
        </pc:spChg>
        <pc:spChg chg="add mod">
          <ac:chgData name="Storm May (1902737)" userId="S::1902737@student.uwtsd.ac.uk::1ce33629-fb3a-4363-9969-d42d19b06753" providerId="AD" clId="Web-{EA6BA135-3AA5-3D98-783A-FF685761959B}" dt="2025-01-16T18:18:06.567" v="433" actId="1076"/>
          <ac:spMkLst>
            <pc:docMk/>
            <pc:sldMk cId="3539999817" sldId="267"/>
            <ac:spMk id="4" creationId="{B8119FAF-C134-2D99-7575-D278E0170CD1}"/>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1/16/2025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1/16/2025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1/16/2025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1/16/2025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aac.ab.ca/why-are-we-still-talking-about-formative-assessment/" TargetMode="External"/><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hwb.gov.wales/curriculum-for-wales/assessment-arrangements/supporting-learner-progression-assessment-guidance/#introduction" TargetMode="External"/><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aoec.com/knowledge-bank/art-questioning-and-listening-powerful-combination-managers/" TargetMode="External"/><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merithub.com/article/how-to-implement-peer-to-peer-learning-in-classroom-c8auikqckrgdeplqib2g" TargetMode="External"/><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ssrn.com/abstract=3806612" TargetMode="External"/><Relationship Id="rId2" Type="http://schemas.openxmlformats.org/officeDocument/2006/relationships/hyperlink" Target="https://doi/"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hwb.gov.wales/api/storage/19bc948b-8a3f-41e0-944a-7bf2cadf7d18/professional-standards-for-teaching-and-leadership-interactive-pdf-for-pc.pdf" TargetMode="External"/><Relationship Id="rId2" Type="http://schemas.openxmlformats.org/officeDocument/2006/relationships/hyperlink" Target="https://doi.org/10.1080/07370008.2018.1496919"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hwb.gov.wales/curriculum-for-wales" TargetMode="External"/><Relationship Id="rId2" Type="http://schemas.openxmlformats.org/officeDocument/2006/relationships/hyperlink" Target="https://hwb.gov.wales/curriculum-for-wales/assessment-arrangements/supporting-learner-progression-assessment-guidance/#introductio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88F5226C-AEB2-7003-1F70-DABC3805C989}"/>
              </a:ext>
            </a:extLst>
          </p:cNvPr>
          <p:cNvSpPr txBox="1"/>
          <p:nvPr/>
        </p:nvSpPr>
        <p:spPr>
          <a:xfrm>
            <a:off x="1330568" y="480646"/>
            <a:ext cx="9530861" cy="1908215"/>
          </a:xfrm>
          <a:prstGeom prst="rect">
            <a:avLst/>
          </a:prstGeom>
          <a:solidFill>
            <a:schemeClr val="tx2">
              <a:lumMod val="10000"/>
              <a:lumOff val="90000"/>
            </a:schemeClr>
          </a:solidFill>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000" b="1" dirty="0">
                <a:latin typeface="Cavolini"/>
                <a:cs typeface="Arial"/>
              </a:rPr>
              <a:t>ECAD5012</a:t>
            </a:r>
          </a:p>
          <a:p>
            <a:pPr algn="ctr"/>
            <a:endParaRPr lang="en-US" sz="2000">
              <a:latin typeface="Cavolini"/>
              <a:cs typeface="Arial"/>
            </a:endParaRPr>
          </a:p>
          <a:p>
            <a:pPr algn="ctr"/>
            <a:r>
              <a:rPr lang="en-US" sz="2000" dirty="0">
                <a:latin typeface="Cavolini"/>
                <a:cs typeface="Arial"/>
              </a:rPr>
              <a:t>A presentation of the critical evaluation of how Assessment for Learning can be </a:t>
            </a:r>
            <a:r>
              <a:rPr lang="en-US" sz="2000" dirty="0" err="1">
                <a:latin typeface="Cavolini"/>
                <a:cs typeface="Arial"/>
              </a:rPr>
              <a:t>utilised</a:t>
            </a:r>
            <a:r>
              <a:rPr lang="en-US" sz="2000" dirty="0">
                <a:latin typeface="Cavolini"/>
                <a:cs typeface="Arial"/>
              </a:rPr>
              <a:t> in a learning episode to aid progression across a chosen area of learning and experience.</a:t>
            </a:r>
            <a:endParaRPr lang="en-US" sz="2000" dirty="0">
              <a:latin typeface="Cavolini"/>
            </a:endParaRPr>
          </a:p>
          <a:p>
            <a:pPr algn="l"/>
            <a:endParaRPr lang="en-US"/>
          </a:p>
        </p:txBody>
      </p:sp>
      <p:sp>
        <p:nvSpPr>
          <p:cNvPr id="7" name="TextBox 6">
            <a:extLst>
              <a:ext uri="{FF2B5EF4-FFF2-40B4-BE49-F238E27FC236}">
                <a16:creationId xmlns:a16="http://schemas.microsoft.com/office/drawing/2014/main" id="{57B4F1DB-48BB-9A12-947E-4C750645E404}"/>
              </a:ext>
            </a:extLst>
          </p:cNvPr>
          <p:cNvSpPr txBox="1"/>
          <p:nvPr/>
        </p:nvSpPr>
        <p:spPr>
          <a:xfrm>
            <a:off x="1787768" y="3059723"/>
            <a:ext cx="8610599" cy="369332"/>
          </a:xfrm>
          <a:prstGeom prst="rect">
            <a:avLst/>
          </a:prstGeom>
          <a:solidFill>
            <a:schemeClr val="tx2">
              <a:lumMod val="10000"/>
              <a:lumOff val="90000"/>
            </a:schemeClr>
          </a:solidFill>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latin typeface="Cavolini"/>
                <a:cs typeface="Cavolini"/>
              </a:rPr>
              <a:t>Module:</a:t>
            </a:r>
            <a:r>
              <a:rPr lang="en-US" dirty="0">
                <a:latin typeface="Cavolini"/>
                <a:cs typeface="Cavolini"/>
              </a:rPr>
              <a:t> Leading the learning: what, how and why am I teaching?</a:t>
            </a:r>
          </a:p>
        </p:txBody>
      </p:sp>
      <p:sp>
        <p:nvSpPr>
          <p:cNvPr id="8" name="TextBox 7">
            <a:extLst>
              <a:ext uri="{FF2B5EF4-FFF2-40B4-BE49-F238E27FC236}">
                <a16:creationId xmlns:a16="http://schemas.microsoft.com/office/drawing/2014/main" id="{C94C91A4-E0C3-95F1-532B-A7DA6A88CF6F}"/>
              </a:ext>
            </a:extLst>
          </p:cNvPr>
          <p:cNvSpPr txBox="1"/>
          <p:nvPr/>
        </p:nvSpPr>
        <p:spPr>
          <a:xfrm>
            <a:off x="4296508" y="3997569"/>
            <a:ext cx="3593123" cy="369332"/>
          </a:xfrm>
          <a:prstGeom prst="rect">
            <a:avLst/>
          </a:prstGeom>
          <a:solidFill>
            <a:schemeClr val="accent2">
              <a:lumMod val="20000"/>
              <a:lumOff val="80000"/>
            </a:schemeClr>
          </a:solidFill>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latin typeface="Cavolini"/>
                <a:cs typeface="Cavolini"/>
              </a:rPr>
              <a:t>Student Name:</a:t>
            </a:r>
            <a:r>
              <a:rPr lang="en-US" dirty="0">
                <a:latin typeface="Cavolini"/>
                <a:cs typeface="Cavolini"/>
              </a:rPr>
              <a:t> Storm May</a:t>
            </a:r>
          </a:p>
        </p:txBody>
      </p:sp>
      <p:sp>
        <p:nvSpPr>
          <p:cNvPr id="9" name="TextBox 8">
            <a:extLst>
              <a:ext uri="{FF2B5EF4-FFF2-40B4-BE49-F238E27FC236}">
                <a16:creationId xmlns:a16="http://schemas.microsoft.com/office/drawing/2014/main" id="{39627657-DFF8-0F23-BC66-359C74FE9196}"/>
              </a:ext>
            </a:extLst>
          </p:cNvPr>
          <p:cNvSpPr txBox="1"/>
          <p:nvPr/>
        </p:nvSpPr>
        <p:spPr>
          <a:xfrm>
            <a:off x="4296507" y="4935415"/>
            <a:ext cx="3593125" cy="381055"/>
          </a:xfrm>
          <a:prstGeom prst="rect">
            <a:avLst/>
          </a:prstGeom>
          <a:solidFill>
            <a:schemeClr val="accent6">
              <a:lumMod val="20000"/>
              <a:lumOff val="80000"/>
            </a:schemeClr>
          </a:solidFill>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latin typeface="Cavolini"/>
                <a:cs typeface="Cavolini"/>
              </a:rPr>
              <a:t>Student Number:</a:t>
            </a:r>
            <a:r>
              <a:rPr lang="en-US" dirty="0">
                <a:latin typeface="Cavolini"/>
                <a:cs typeface="Cavolini"/>
              </a:rPr>
              <a:t> 1902737</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20B5F33-A045-ED0F-D13C-05BA22DCB70E}"/>
              </a:ext>
            </a:extLst>
          </p:cNvPr>
          <p:cNvSpPr txBox="1"/>
          <p:nvPr/>
        </p:nvSpPr>
        <p:spPr>
          <a:xfrm>
            <a:off x="3598985" y="491455"/>
            <a:ext cx="4994030" cy="461665"/>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b="1" dirty="0">
                <a:latin typeface="Cavolini"/>
                <a:cs typeface="Cavolini"/>
              </a:rPr>
              <a:t>Purpose of the presentation</a:t>
            </a:r>
          </a:p>
        </p:txBody>
      </p:sp>
      <p:sp>
        <p:nvSpPr>
          <p:cNvPr id="5" name="TextBox 4">
            <a:extLst>
              <a:ext uri="{FF2B5EF4-FFF2-40B4-BE49-F238E27FC236}">
                <a16:creationId xmlns:a16="http://schemas.microsoft.com/office/drawing/2014/main" id="{C25854B9-6289-DAE1-DC98-42499E1847DF}"/>
              </a:ext>
            </a:extLst>
          </p:cNvPr>
          <p:cNvSpPr txBox="1"/>
          <p:nvPr/>
        </p:nvSpPr>
        <p:spPr>
          <a:xfrm>
            <a:off x="3722035" y="1441689"/>
            <a:ext cx="4747846" cy="4524315"/>
          </a:xfrm>
          <a:prstGeom prst="rect">
            <a:avLst/>
          </a:prstGeom>
          <a:solidFill>
            <a:schemeClr val="accent2">
              <a:lumMod val="20000"/>
              <a:lumOff val="80000"/>
            </a:schemeClr>
          </a:solidFill>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dirty="0">
                <a:latin typeface="Cavolini"/>
                <a:cs typeface="Cavolini"/>
              </a:rPr>
              <a:t>To show understanding of Assessment for Learning and how it looks within a classroom and how it can support the progression of learners</a:t>
            </a:r>
            <a:endParaRPr lang="en-US"/>
          </a:p>
          <a:p>
            <a:pPr marL="285750" indent="-285750">
              <a:buFont typeface="Arial"/>
              <a:buChar char="•"/>
            </a:pPr>
            <a:endParaRPr lang="en-US" dirty="0">
              <a:latin typeface="Cavolini"/>
              <a:cs typeface="Cavolini"/>
            </a:endParaRPr>
          </a:p>
          <a:p>
            <a:endParaRPr lang="en-US" dirty="0">
              <a:latin typeface="Cavolini"/>
              <a:cs typeface="Cavolini"/>
            </a:endParaRPr>
          </a:p>
          <a:p>
            <a:pPr marL="285750" indent="-285750">
              <a:buFont typeface="Arial"/>
              <a:buChar char="•"/>
            </a:pPr>
            <a:r>
              <a:rPr lang="en-US" dirty="0">
                <a:latin typeface="Cavolini"/>
                <a:cs typeface="Cavolini"/>
              </a:rPr>
              <a:t>To gain an understanding of the importance of learner progression</a:t>
            </a:r>
          </a:p>
          <a:p>
            <a:endParaRPr lang="en-US" dirty="0">
              <a:latin typeface="Cavolini"/>
              <a:cs typeface="Cavolini"/>
            </a:endParaRPr>
          </a:p>
          <a:p>
            <a:pPr marL="285750" indent="-285750">
              <a:buFont typeface="Arial"/>
              <a:buChar char="•"/>
            </a:pPr>
            <a:endParaRPr lang="en-US" dirty="0">
              <a:latin typeface="Cavolini"/>
              <a:cs typeface="Cavolini"/>
            </a:endParaRPr>
          </a:p>
          <a:p>
            <a:pPr marL="285750" indent="-285750">
              <a:buFont typeface="Arial"/>
              <a:buChar char="•"/>
            </a:pPr>
            <a:r>
              <a:rPr lang="en-US" dirty="0">
                <a:latin typeface="Cavolini"/>
                <a:cs typeface="Cavolini"/>
              </a:rPr>
              <a:t>To highlight two different Assessment for Learning strategies used within an LLC lesson. </a:t>
            </a:r>
          </a:p>
        </p:txBody>
      </p:sp>
    </p:spTree>
    <p:extLst>
      <p:ext uri="{BB962C8B-B14F-4D97-AF65-F5344CB8AC3E}">
        <p14:creationId xmlns:p14="http://schemas.microsoft.com/office/powerpoint/2010/main" val="4052114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E4590D0-27E6-194A-48AC-E0168B1017AE}"/>
              </a:ext>
            </a:extLst>
          </p:cNvPr>
          <p:cNvSpPr txBox="1"/>
          <p:nvPr/>
        </p:nvSpPr>
        <p:spPr>
          <a:xfrm>
            <a:off x="2168769" y="679938"/>
            <a:ext cx="3200399" cy="21336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5" name="TextBox 4">
            <a:extLst>
              <a:ext uri="{FF2B5EF4-FFF2-40B4-BE49-F238E27FC236}">
                <a16:creationId xmlns:a16="http://schemas.microsoft.com/office/drawing/2014/main" id="{B284700F-C777-5894-A407-A614BF0E7E0A}"/>
              </a:ext>
            </a:extLst>
          </p:cNvPr>
          <p:cNvSpPr txBox="1"/>
          <p:nvPr/>
        </p:nvSpPr>
        <p:spPr>
          <a:xfrm>
            <a:off x="4681415" y="452128"/>
            <a:ext cx="2345363" cy="461665"/>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400" b="1" dirty="0">
                <a:latin typeface="Cavolini"/>
                <a:cs typeface="Cavolini"/>
              </a:rPr>
              <a:t>Introduction</a:t>
            </a:r>
          </a:p>
        </p:txBody>
      </p:sp>
      <p:sp>
        <p:nvSpPr>
          <p:cNvPr id="6" name="TextBox 5">
            <a:extLst>
              <a:ext uri="{FF2B5EF4-FFF2-40B4-BE49-F238E27FC236}">
                <a16:creationId xmlns:a16="http://schemas.microsoft.com/office/drawing/2014/main" id="{C2A9927A-3B3F-F085-4E78-8C986D828572}"/>
              </a:ext>
            </a:extLst>
          </p:cNvPr>
          <p:cNvSpPr txBox="1"/>
          <p:nvPr/>
        </p:nvSpPr>
        <p:spPr>
          <a:xfrm>
            <a:off x="2250831" y="1378998"/>
            <a:ext cx="6867810" cy="2585323"/>
          </a:xfrm>
          <a:prstGeom prst="rect">
            <a:avLst/>
          </a:prstGeom>
          <a:solidFill>
            <a:schemeClr val="accent6">
              <a:lumMod val="20000"/>
              <a:lumOff val="80000"/>
            </a:schemeClr>
          </a:solidFill>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Cavolini"/>
                <a:cs typeface="Cavolini"/>
              </a:rPr>
              <a:t>This presentation will focus on two Assessment for Learning strategies used in a lesson which looked at understanding emotive language using a Frayer model. </a:t>
            </a:r>
          </a:p>
          <a:p>
            <a:endParaRPr lang="en-US" dirty="0">
              <a:latin typeface="Cavolini"/>
              <a:cs typeface="Cavolini"/>
            </a:endParaRPr>
          </a:p>
          <a:p>
            <a:r>
              <a:rPr lang="en-US" b="1" u="sng" dirty="0">
                <a:latin typeface="Cavolini"/>
                <a:cs typeface="Cavolini"/>
              </a:rPr>
              <a:t>The two Assessment for Learning strategies used</a:t>
            </a:r>
          </a:p>
          <a:p>
            <a:pPr marL="285750" indent="-285750">
              <a:buFont typeface="Arial"/>
              <a:buChar char="•"/>
            </a:pPr>
            <a:endParaRPr lang="en-US" dirty="0">
              <a:latin typeface="Cavolini"/>
              <a:cs typeface="Cavolini"/>
            </a:endParaRPr>
          </a:p>
          <a:p>
            <a:pPr marL="285750" indent="-285750">
              <a:buFont typeface="Arial"/>
              <a:buChar char="•"/>
            </a:pPr>
            <a:r>
              <a:rPr lang="en-US" dirty="0">
                <a:latin typeface="Cavolini"/>
                <a:cs typeface="Cavolini"/>
              </a:rPr>
              <a:t>Effective questioning</a:t>
            </a:r>
          </a:p>
          <a:p>
            <a:pPr marL="285750" indent="-285750">
              <a:buFont typeface="Arial"/>
              <a:buChar char="•"/>
            </a:pPr>
            <a:r>
              <a:rPr lang="en-US" dirty="0">
                <a:latin typeface="Cavolini"/>
                <a:cs typeface="Cavolini"/>
              </a:rPr>
              <a:t>Peer sharing</a:t>
            </a:r>
          </a:p>
        </p:txBody>
      </p:sp>
      <p:sp>
        <p:nvSpPr>
          <p:cNvPr id="7" name="TextBox 6">
            <a:extLst>
              <a:ext uri="{FF2B5EF4-FFF2-40B4-BE49-F238E27FC236}">
                <a16:creationId xmlns:a16="http://schemas.microsoft.com/office/drawing/2014/main" id="{0E0B637E-7100-B4E5-EDAB-0E575F3DE3D6}"/>
              </a:ext>
            </a:extLst>
          </p:cNvPr>
          <p:cNvSpPr txBox="1"/>
          <p:nvPr/>
        </p:nvSpPr>
        <p:spPr>
          <a:xfrm>
            <a:off x="910283" y="4576548"/>
            <a:ext cx="4270360" cy="1200329"/>
          </a:xfrm>
          <a:prstGeom prst="rect">
            <a:avLst/>
          </a:prstGeom>
          <a:solidFill>
            <a:schemeClr val="tx2">
              <a:lumMod val="10000"/>
              <a:lumOff val="90000"/>
            </a:schemeClr>
          </a:solidFill>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Cavolini"/>
                <a:cs typeface="Cavolini"/>
              </a:rPr>
              <a:t>"The role of the teacher is to create learning opportunities that enables learners to progress at their own pace".</a:t>
            </a:r>
          </a:p>
        </p:txBody>
      </p:sp>
      <p:sp>
        <p:nvSpPr>
          <p:cNvPr id="8" name="TextBox 7">
            <a:extLst>
              <a:ext uri="{FF2B5EF4-FFF2-40B4-BE49-F238E27FC236}">
                <a16:creationId xmlns:a16="http://schemas.microsoft.com/office/drawing/2014/main" id="{DFA3150A-A2F2-E4D4-13E9-0C29447A1167}"/>
              </a:ext>
            </a:extLst>
          </p:cNvPr>
          <p:cNvSpPr txBox="1"/>
          <p:nvPr/>
        </p:nvSpPr>
        <p:spPr>
          <a:xfrm>
            <a:off x="5855261" y="4299806"/>
            <a:ext cx="5278293" cy="1754326"/>
          </a:xfrm>
          <a:prstGeom prst="rect">
            <a:avLst/>
          </a:prstGeom>
          <a:solidFill>
            <a:schemeClr val="accent2">
              <a:lumMod val="20000"/>
              <a:lumOff val="80000"/>
            </a:schemeClr>
          </a:solidFill>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Cavolini"/>
                <a:cs typeface="Cavolini"/>
              </a:rPr>
              <a:t>Assessment for Learning is a pedagogical practice with anticipated gain of increased learner motivation and autonomy as learners develop and gain an understanding on their own learning progress" (Willis, 2007). </a:t>
            </a:r>
          </a:p>
        </p:txBody>
      </p:sp>
    </p:spTree>
    <p:extLst>
      <p:ext uri="{BB962C8B-B14F-4D97-AF65-F5344CB8AC3E}">
        <p14:creationId xmlns:p14="http://schemas.microsoft.com/office/powerpoint/2010/main" val="38849137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8B127C9C-158C-BF13-5C9B-BA31EA30FD23}"/>
              </a:ext>
            </a:extLst>
          </p:cNvPr>
          <p:cNvSpPr txBox="1"/>
          <p:nvPr/>
        </p:nvSpPr>
        <p:spPr>
          <a:xfrm>
            <a:off x="4021016" y="333649"/>
            <a:ext cx="4149969" cy="461665"/>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b="1">
                <a:latin typeface="Cavolini"/>
                <a:cs typeface="Cavolini"/>
              </a:rPr>
              <a:t>Literature Review</a:t>
            </a:r>
            <a:endParaRPr lang="en-US" b="1"/>
          </a:p>
        </p:txBody>
      </p:sp>
      <p:sp>
        <p:nvSpPr>
          <p:cNvPr id="7" name="TextBox 6">
            <a:extLst>
              <a:ext uri="{FF2B5EF4-FFF2-40B4-BE49-F238E27FC236}">
                <a16:creationId xmlns:a16="http://schemas.microsoft.com/office/drawing/2014/main" id="{9BBE15C3-5153-8EB3-A895-D7FD97890F91}"/>
              </a:ext>
            </a:extLst>
          </p:cNvPr>
          <p:cNvSpPr txBox="1"/>
          <p:nvPr/>
        </p:nvSpPr>
        <p:spPr>
          <a:xfrm>
            <a:off x="504091" y="562707"/>
            <a:ext cx="2979989" cy="724098"/>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000" dirty="0">
                <a:latin typeface="Cavolini"/>
                <a:cs typeface="Cavolini"/>
              </a:rPr>
              <a:t>Assessment for Learning</a:t>
            </a:r>
          </a:p>
        </p:txBody>
      </p:sp>
      <p:sp>
        <p:nvSpPr>
          <p:cNvPr id="9" name="TextBox 8">
            <a:extLst>
              <a:ext uri="{FF2B5EF4-FFF2-40B4-BE49-F238E27FC236}">
                <a16:creationId xmlns:a16="http://schemas.microsoft.com/office/drawing/2014/main" id="{4E338354-7529-F420-26F8-8650202BA05F}"/>
              </a:ext>
            </a:extLst>
          </p:cNvPr>
          <p:cNvSpPr txBox="1"/>
          <p:nvPr/>
        </p:nvSpPr>
        <p:spPr>
          <a:xfrm>
            <a:off x="504091" y="1593092"/>
            <a:ext cx="4747846" cy="2308324"/>
          </a:xfrm>
          <a:prstGeom prst="rect">
            <a:avLst/>
          </a:prstGeom>
          <a:solidFill>
            <a:schemeClr val="accent2">
              <a:lumMod val="20000"/>
              <a:lumOff val="80000"/>
            </a:schemeClr>
          </a:solidFill>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Cavolini"/>
                <a:cs typeface="Cavolini"/>
              </a:rPr>
              <a:t>Black and William (1998) define Assessment for Learning as '"encompassing all those activities undertaken by teacher, and or learners, which provide information to be used as feedback to modify the teaching and learning activities in which they are engaged".</a:t>
            </a:r>
          </a:p>
        </p:txBody>
      </p:sp>
      <p:sp>
        <p:nvSpPr>
          <p:cNvPr id="2" name="TextBox 1">
            <a:extLst>
              <a:ext uri="{FF2B5EF4-FFF2-40B4-BE49-F238E27FC236}">
                <a16:creationId xmlns:a16="http://schemas.microsoft.com/office/drawing/2014/main" id="{EA0DF42B-6CFE-4787-554B-EF01517A26BF}"/>
              </a:ext>
            </a:extLst>
          </p:cNvPr>
          <p:cNvSpPr txBox="1"/>
          <p:nvPr/>
        </p:nvSpPr>
        <p:spPr>
          <a:xfrm>
            <a:off x="6098327" y="1151937"/>
            <a:ext cx="5681532" cy="2308324"/>
          </a:xfrm>
          <a:prstGeom prst="rect">
            <a:avLst/>
          </a:prstGeom>
          <a:solidFill>
            <a:schemeClr val="tx2">
              <a:lumMod val="10000"/>
              <a:lumOff val="90000"/>
            </a:schemeClr>
          </a:solidFill>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Cavolini"/>
                <a:cs typeface="Cavolini"/>
              </a:rPr>
              <a:t>The assessment Reform group (2002) and William (2011) highlight 4 different strategies that are used within Assessment for learning. The strategies are designed to promote continuous learning and improvement, with a focus on helping learners to consolidate and deepen their understanding.</a:t>
            </a:r>
          </a:p>
        </p:txBody>
      </p:sp>
      <p:sp>
        <p:nvSpPr>
          <p:cNvPr id="3" name="TextBox 2">
            <a:extLst>
              <a:ext uri="{FF2B5EF4-FFF2-40B4-BE49-F238E27FC236}">
                <a16:creationId xmlns:a16="http://schemas.microsoft.com/office/drawing/2014/main" id="{746BD861-E8EC-81EF-8D23-FD839E2BEC13}"/>
              </a:ext>
            </a:extLst>
          </p:cNvPr>
          <p:cNvSpPr txBox="1"/>
          <p:nvPr/>
        </p:nvSpPr>
        <p:spPr>
          <a:xfrm>
            <a:off x="6825990" y="3904949"/>
            <a:ext cx="4232030" cy="2308324"/>
          </a:xfrm>
          <a:prstGeom prst="rect">
            <a:avLst/>
          </a:prstGeom>
          <a:solidFill>
            <a:schemeClr val="accent6">
              <a:lumMod val="20000"/>
              <a:lumOff val="80000"/>
            </a:schemeClr>
          </a:solidFill>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latin typeface="Cavolini"/>
                <a:cs typeface="Cavolini"/>
              </a:rPr>
              <a:t>The four assessment for learning strategies are:</a:t>
            </a:r>
          </a:p>
          <a:p>
            <a:pPr marL="285750" indent="-285750">
              <a:buFont typeface="Arial"/>
              <a:buChar char="•"/>
            </a:pPr>
            <a:r>
              <a:rPr lang="en-US" dirty="0">
                <a:latin typeface="Cavolini"/>
                <a:cs typeface="Cavolini"/>
              </a:rPr>
              <a:t>clarifying learning intentions and feedback</a:t>
            </a:r>
          </a:p>
          <a:p>
            <a:pPr marL="285750" indent="-285750">
              <a:buFont typeface="Arial"/>
              <a:buChar char="•"/>
            </a:pPr>
            <a:r>
              <a:rPr lang="en-US" dirty="0">
                <a:latin typeface="Cavolini"/>
                <a:cs typeface="Cavolini"/>
              </a:rPr>
              <a:t>effective questioning</a:t>
            </a:r>
          </a:p>
          <a:p>
            <a:pPr marL="285750" indent="-285750">
              <a:buFont typeface="Arial"/>
              <a:buChar char="•"/>
            </a:pPr>
            <a:r>
              <a:rPr lang="en-US" dirty="0">
                <a:latin typeface="Cavolini"/>
                <a:cs typeface="Cavolini"/>
              </a:rPr>
              <a:t>feedback that moves the learning forward </a:t>
            </a:r>
          </a:p>
          <a:p>
            <a:pPr marL="285750" indent="-285750">
              <a:buFont typeface="Arial"/>
              <a:buChar char="•"/>
            </a:pPr>
            <a:r>
              <a:rPr lang="en-US" dirty="0">
                <a:latin typeface="Cavolini"/>
                <a:cs typeface="Cavolini"/>
              </a:rPr>
              <a:t>peer and self-assessment. </a:t>
            </a:r>
          </a:p>
        </p:txBody>
      </p:sp>
      <p:pic>
        <p:nvPicPr>
          <p:cNvPr id="4" name="Picture 3" descr="A school bus with children on it&#10;&#10;AI-generated content may be incorrect.">
            <a:extLst>
              <a:ext uri="{FF2B5EF4-FFF2-40B4-BE49-F238E27FC236}">
                <a16:creationId xmlns:a16="http://schemas.microsoft.com/office/drawing/2014/main" id="{53AD4B14-AE17-7BF5-6529-336E034330B5}"/>
              </a:ext>
            </a:extLst>
          </p:cNvPr>
          <p:cNvPicPr>
            <a:picLocks noChangeAspect="1"/>
          </p:cNvPicPr>
          <p:nvPr/>
        </p:nvPicPr>
        <p:blipFill>
          <a:blip r:embed="rId2"/>
          <a:stretch>
            <a:fillRect/>
          </a:stretch>
        </p:blipFill>
        <p:spPr>
          <a:xfrm>
            <a:off x="1345223" y="4050322"/>
            <a:ext cx="3663462" cy="1846386"/>
          </a:xfrm>
          <a:prstGeom prst="rect">
            <a:avLst/>
          </a:prstGeom>
        </p:spPr>
      </p:pic>
      <p:sp>
        <p:nvSpPr>
          <p:cNvPr id="5" name="TextBox 4">
            <a:extLst>
              <a:ext uri="{FF2B5EF4-FFF2-40B4-BE49-F238E27FC236}">
                <a16:creationId xmlns:a16="http://schemas.microsoft.com/office/drawing/2014/main" id="{9816328A-261F-67CD-ACBE-F259022F9CDB}"/>
              </a:ext>
            </a:extLst>
          </p:cNvPr>
          <p:cNvSpPr txBox="1"/>
          <p:nvPr/>
        </p:nvSpPr>
        <p:spPr>
          <a:xfrm>
            <a:off x="1066800" y="5990492"/>
            <a:ext cx="481818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t>Alberta Assessment Consortium (2025) </a:t>
            </a:r>
            <a:r>
              <a:rPr lang="en-US" sz="1200" dirty="0">
                <a:ea typeface="+mn-lt"/>
                <a:cs typeface="+mn-lt"/>
                <a:hlinkClick r:id="rId3"/>
              </a:rPr>
              <a:t>https://aac.ab.ca/why-are-we-still-talking-about-formative-assessment/</a:t>
            </a:r>
            <a:endParaRPr lang="en-US" sz="1200" dirty="0"/>
          </a:p>
        </p:txBody>
      </p:sp>
    </p:spTree>
    <p:extLst>
      <p:ext uri="{BB962C8B-B14F-4D97-AF65-F5344CB8AC3E}">
        <p14:creationId xmlns:p14="http://schemas.microsoft.com/office/powerpoint/2010/main" val="23163669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8417B9A1-56F4-2095-DE36-9046E65C28FC}"/>
              </a:ext>
            </a:extLst>
          </p:cNvPr>
          <p:cNvSpPr txBox="1"/>
          <p:nvPr/>
        </p:nvSpPr>
        <p:spPr>
          <a:xfrm>
            <a:off x="671291" y="1526412"/>
            <a:ext cx="4747846" cy="4524315"/>
          </a:xfrm>
          <a:prstGeom prst="rect">
            <a:avLst/>
          </a:prstGeom>
          <a:solidFill>
            <a:schemeClr val="accent6">
              <a:lumMod val="20000"/>
              <a:lumOff val="80000"/>
            </a:schemeClr>
          </a:solidFill>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a:p>
            <a:pPr marL="285750" indent="-285750">
              <a:buFont typeface="Arial"/>
              <a:buChar char="•"/>
            </a:pPr>
            <a:r>
              <a:rPr lang="en-US" dirty="0">
                <a:latin typeface="Cavolini"/>
                <a:cs typeface="Cavolini"/>
              </a:rPr>
              <a:t>Enables learners and teachers to determine the learner's current progress, identify their next steps, and determine the most effective strategies to achieve their goals.</a:t>
            </a:r>
          </a:p>
          <a:p>
            <a:pPr marL="285750" indent="-285750">
              <a:buFont typeface="Arial"/>
              <a:buChar char="•"/>
            </a:pPr>
            <a:endParaRPr lang="en-US" dirty="0">
              <a:latin typeface="Cavolini"/>
              <a:cs typeface="Cavolini"/>
            </a:endParaRPr>
          </a:p>
          <a:p>
            <a:pPr marL="285750" indent="-285750">
              <a:buFont typeface="Arial"/>
              <a:buChar char="•"/>
            </a:pPr>
            <a:r>
              <a:rPr lang="en-US" dirty="0">
                <a:latin typeface="Cavolini"/>
                <a:cs typeface="Cavolini"/>
              </a:rPr>
              <a:t>Enables the learner to be at the center of the community of shared practice (Klenowski, 2002).</a:t>
            </a:r>
          </a:p>
          <a:p>
            <a:pPr marL="285750" indent="-285750">
              <a:buFont typeface="Arial"/>
              <a:buChar char="•"/>
            </a:pPr>
            <a:endParaRPr lang="en-US" dirty="0">
              <a:latin typeface="Cavolini"/>
              <a:cs typeface="Cavolini"/>
            </a:endParaRPr>
          </a:p>
          <a:p>
            <a:pPr marL="285750" indent="-285750">
              <a:buFont typeface="Arial"/>
              <a:buChar char="•"/>
            </a:pPr>
            <a:r>
              <a:rPr lang="en-US" dirty="0">
                <a:latin typeface="Cavolini"/>
                <a:cs typeface="Cavolini"/>
              </a:rPr>
              <a:t>Helps learner's to consolidate and deepen their understanding.</a:t>
            </a:r>
          </a:p>
          <a:p>
            <a:pPr marL="285750" indent="-285750">
              <a:buFont typeface="Arial"/>
              <a:buChar char="•"/>
            </a:pPr>
            <a:endParaRPr lang="en-US" dirty="0">
              <a:latin typeface="Cavolini"/>
              <a:cs typeface="Cavolini"/>
            </a:endParaRPr>
          </a:p>
        </p:txBody>
      </p:sp>
      <p:sp>
        <p:nvSpPr>
          <p:cNvPr id="8" name="TextBox 7">
            <a:extLst>
              <a:ext uri="{FF2B5EF4-FFF2-40B4-BE49-F238E27FC236}">
                <a16:creationId xmlns:a16="http://schemas.microsoft.com/office/drawing/2014/main" id="{FDA2F285-ED60-5A1B-D2AF-6C92732AF0CC}"/>
              </a:ext>
            </a:extLst>
          </p:cNvPr>
          <p:cNvSpPr txBox="1"/>
          <p:nvPr/>
        </p:nvSpPr>
        <p:spPr>
          <a:xfrm>
            <a:off x="6661950" y="2080597"/>
            <a:ext cx="4747846" cy="3416320"/>
          </a:xfrm>
          <a:prstGeom prst="rect">
            <a:avLst/>
          </a:prstGeom>
          <a:solidFill>
            <a:schemeClr val="accent2">
              <a:lumMod val="20000"/>
              <a:lumOff val="80000"/>
            </a:schemeClr>
          </a:solidFill>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dirty="0">
                <a:latin typeface="Cavolini"/>
                <a:cs typeface="Cavolini"/>
              </a:rPr>
              <a:t>Hattie et al (2007) emphasizes the importance of how feedback must be specific and clear for Assessment for Learning to be </a:t>
            </a:r>
            <a:r>
              <a:rPr lang="en-US">
                <a:latin typeface="Cavolini"/>
                <a:cs typeface="Cavolini"/>
              </a:rPr>
              <a:t>effective. </a:t>
            </a:r>
          </a:p>
          <a:p>
            <a:pPr marL="285750" indent="-285750">
              <a:buFont typeface="Arial"/>
              <a:buChar char="•"/>
            </a:pPr>
            <a:endParaRPr lang="en-US" dirty="0">
              <a:latin typeface="Cavolini"/>
              <a:cs typeface="Cavolini"/>
            </a:endParaRPr>
          </a:p>
          <a:p>
            <a:pPr marL="285750" indent="-285750">
              <a:buFont typeface="Arial"/>
              <a:buChar char="•"/>
            </a:pPr>
            <a:r>
              <a:rPr lang="en-US" dirty="0">
                <a:latin typeface="Cavolini"/>
                <a:cs typeface="Cavolini"/>
              </a:rPr>
              <a:t>Black and William (1998) mentions the increase of workload that comes with implementing Assessment for Learning strategies and this may overwhelm some teachers. </a:t>
            </a:r>
          </a:p>
        </p:txBody>
      </p:sp>
      <p:sp>
        <p:nvSpPr>
          <p:cNvPr id="2" name="TextBox 1">
            <a:extLst>
              <a:ext uri="{FF2B5EF4-FFF2-40B4-BE49-F238E27FC236}">
                <a16:creationId xmlns:a16="http://schemas.microsoft.com/office/drawing/2014/main" id="{8E19E425-D13D-992F-995F-05C4D53A1C22}"/>
              </a:ext>
            </a:extLst>
          </p:cNvPr>
          <p:cNvSpPr txBox="1"/>
          <p:nvPr/>
        </p:nvSpPr>
        <p:spPr>
          <a:xfrm>
            <a:off x="1999658" y="219580"/>
            <a:ext cx="2098762" cy="923330"/>
          </a:xfrm>
          <a:prstGeom prst="rect">
            <a:avLst/>
          </a:prstGeom>
          <a:solidFill>
            <a:schemeClr val="accent6">
              <a:lumMod val="20000"/>
              <a:lumOff val="80000"/>
            </a:schemeClr>
          </a:solidFill>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dirty="0">
                <a:latin typeface="Cavolini"/>
                <a:cs typeface="Cavolini"/>
              </a:rPr>
              <a:t>Benefits of Assessment for learning</a:t>
            </a:r>
            <a:endParaRPr lang="en-US"/>
          </a:p>
        </p:txBody>
      </p:sp>
      <p:sp>
        <p:nvSpPr>
          <p:cNvPr id="3" name="TextBox 2">
            <a:extLst>
              <a:ext uri="{FF2B5EF4-FFF2-40B4-BE49-F238E27FC236}">
                <a16:creationId xmlns:a16="http://schemas.microsoft.com/office/drawing/2014/main" id="{07C871DB-3B5C-7CAB-BDFF-05706F6AF717}"/>
              </a:ext>
            </a:extLst>
          </p:cNvPr>
          <p:cNvSpPr txBox="1"/>
          <p:nvPr/>
        </p:nvSpPr>
        <p:spPr>
          <a:xfrm>
            <a:off x="7699733" y="606813"/>
            <a:ext cx="2672861" cy="923330"/>
          </a:xfrm>
          <a:prstGeom prst="rect">
            <a:avLst/>
          </a:prstGeom>
          <a:solidFill>
            <a:schemeClr val="accent2">
              <a:lumMod val="20000"/>
              <a:lumOff val="80000"/>
            </a:schemeClr>
          </a:solidFill>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dirty="0">
                <a:latin typeface="Cavolini"/>
                <a:cs typeface="Cavolini"/>
              </a:rPr>
              <a:t>Implementation of assessment for learning</a:t>
            </a:r>
            <a:endParaRPr lang="en-US"/>
          </a:p>
        </p:txBody>
      </p:sp>
    </p:spTree>
    <p:extLst>
      <p:ext uri="{BB962C8B-B14F-4D97-AF65-F5344CB8AC3E}">
        <p14:creationId xmlns:p14="http://schemas.microsoft.com/office/powerpoint/2010/main" val="27703515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diagram of a learning process&#10;&#10;AI-generated content may be incorrect.">
            <a:extLst>
              <a:ext uri="{FF2B5EF4-FFF2-40B4-BE49-F238E27FC236}">
                <a16:creationId xmlns:a16="http://schemas.microsoft.com/office/drawing/2014/main" id="{B3D94D07-F58A-AA26-7C29-FC626211D1AC}"/>
              </a:ext>
            </a:extLst>
          </p:cNvPr>
          <p:cNvPicPr>
            <a:picLocks noChangeAspect="1"/>
          </p:cNvPicPr>
          <p:nvPr/>
        </p:nvPicPr>
        <p:blipFill>
          <a:blip r:embed="rId2"/>
          <a:stretch>
            <a:fillRect/>
          </a:stretch>
        </p:blipFill>
        <p:spPr>
          <a:xfrm>
            <a:off x="8302101" y="1277798"/>
            <a:ext cx="3386306" cy="3400309"/>
          </a:xfrm>
          <a:prstGeom prst="rect">
            <a:avLst/>
          </a:prstGeom>
        </p:spPr>
      </p:pic>
      <p:sp>
        <p:nvSpPr>
          <p:cNvPr id="5" name="TextBox 4">
            <a:extLst>
              <a:ext uri="{FF2B5EF4-FFF2-40B4-BE49-F238E27FC236}">
                <a16:creationId xmlns:a16="http://schemas.microsoft.com/office/drawing/2014/main" id="{1F1A553A-D25C-B64D-8115-CD1C69BC957A}"/>
              </a:ext>
            </a:extLst>
          </p:cNvPr>
          <p:cNvSpPr txBox="1"/>
          <p:nvPr/>
        </p:nvSpPr>
        <p:spPr>
          <a:xfrm>
            <a:off x="1005939" y="363913"/>
            <a:ext cx="3645792" cy="461665"/>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b="1" dirty="0">
                <a:latin typeface="Cavolini"/>
                <a:cs typeface="Cavolini"/>
              </a:rPr>
              <a:t>Welsh Curriculum </a:t>
            </a:r>
          </a:p>
        </p:txBody>
      </p:sp>
      <p:sp>
        <p:nvSpPr>
          <p:cNvPr id="7" name="TextBox 6">
            <a:extLst>
              <a:ext uri="{FF2B5EF4-FFF2-40B4-BE49-F238E27FC236}">
                <a16:creationId xmlns:a16="http://schemas.microsoft.com/office/drawing/2014/main" id="{8EEB57F9-6CE2-AE42-2516-1AF81B66CD8F}"/>
              </a:ext>
            </a:extLst>
          </p:cNvPr>
          <p:cNvSpPr txBox="1"/>
          <p:nvPr/>
        </p:nvSpPr>
        <p:spPr>
          <a:xfrm>
            <a:off x="1346407" y="1099641"/>
            <a:ext cx="4747846" cy="2585323"/>
          </a:xfrm>
          <a:prstGeom prst="rect">
            <a:avLst/>
          </a:prstGeom>
          <a:solidFill>
            <a:schemeClr val="accent6">
              <a:lumMod val="20000"/>
              <a:lumOff val="80000"/>
            </a:schemeClr>
          </a:solidFill>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Cavolini"/>
                <a:cs typeface="Cavolini"/>
              </a:rPr>
              <a:t>Assessment as a part of the new curriculum for Wales (2022) enables learner progression by supporting individual learners on an ongoing, day-to-day basis, identifying, capturing and reflecting on individual learner progress over time and understanding group progress to reflect on practice. </a:t>
            </a:r>
          </a:p>
        </p:txBody>
      </p:sp>
      <p:sp>
        <p:nvSpPr>
          <p:cNvPr id="9" name="TextBox 8">
            <a:extLst>
              <a:ext uri="{FF2B5EF4-FFF2-40B4-BE49-F238E27FC236}">
                <a16:creationId xmlns:a16="http://schemas.microsoft.com/office/drawing/2014/main" id="{4330D346-B4BA-40A8-E9EB-873AFCC13448}"/>
              </a:ext>
            </a:extLst>
          </p:cNvPr>
          <p:cNvSpPr txBox="1"/>
          <p:nvPr/>
        </p:nvSpPr>
        <p:spPr>
          <a:xfrm>
            <a:off x="336809" y="4071982"/>
            <a:ext cx="4747846" cy="2031325"/>
          </a:xfrm>
          <a:prstGeom prst="rect">
            <a:avLst/>
          </a:prstGeom>
          <a:solidFill>
            <a:schemeClr val="tx2">
              <a:lumMod val="10000"/>
              <a:lumOff val="90000"/>
            </a:schemeClr>
          </a:solidFill>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Cavolini"/>
                <a:cs typeface="Cavolini"/>
              </a:rPr>
              <a:t>It clearly states in documents proposed by Welsh government (2019) that teachers must have the knowledge and understanding to use assessment effectively to pinpoint learning needs for all learners.</a:t>
            </a:r>
          </a:p>
        </p:txBody>
      </p:sp>
      <p:sp>
        <p:nvSpPr>
          <p:cNvPr id="2" name="TextBox 1">
            <a:extLst>
              <a:ext uri="{FF2B5EF4-FFF2-40B4-BE49-F238E27FC236}">
                <a16:creationId xmlns:a16="http://schemas.microsoft.com/office/drawing/2014/main" id="{3D8D66A6-0ACA-2123-0342-D95C29A2CE49}"/>
              </a:ext>
            </a:extLst>
          </p:cNvPr>
          <p:cNvSpPr txBox="1"/>
          <p:nvPr/>
        </p:nvSpPr>
        <p:spPr>
          <a:xfrm>
            <a:off x="5543517" y="4069820"/>
            <a:ext cx="3115261" cy="2031325"/>
          </a:xfrm>
          <a:prstGeom prst="rect">
            <a:avLst/>
          </a:prstGeom>
          <a:solidFill>
            <a:schemeClr val="accent2">
              <a:lumMod val="20000"/>
              <a:lumOff val="80000"/>
            </a:schemeClr>
          </a:solidFill>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Cavolini"/>
                <a:cs typeface="Cavolini"/>
              </a:rPr>
              <a:t>According to the Welsh Government (2022) effective assessment is built upon an understanding of what it is you are looking to find.</a:t>
            </a:r>
          </a:p>
        </p:txBody>
      </p:sp>
      <p:sp>
        <p:nvSpPr>
          <p:cNvPr id="4" name="TextBox 3">
            <a:extLst>
              <a:ext uri="{FF2B5EF4-FFF2-40B4-BE49-F238E27FC236}">
                <a16:creationId xmlns:a16="http://schemas.microsoft.com/office/drawing/2014/main" id="{269BD48A-33DD-55CD-39B3-941D3A3D1B7A}"/>
              </a:ext>
            </a:extLst>
          </p:cNvPr>
          <p:cNvSpPr txBox="1"/>
          <p:nvPr/>
        </p:nvSpPr>
        <p:spPr>
          <a:xfrm>
            <a:off x="7493205" y="106340"/>
            <a:ext cx="4575825"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latin typeface="Cavolini"/>
                <a:cs typeface="Cavolini"/>
              </a:rPr>
              <a:t>Welsh Government (2020) </a:t>
            </a:r>
            <a:endParaRPr lang="en-US" sz="1400" i="1" dirty="0">
              <a:latin typeface="Cavolini"/>
              <a:cs typeface="Cavolini"/>
            </a:endParaRPr>
          </a:p>
          <a:p>
            <a:r>
              <a:rPr lang="en-US" sz="1400" dirty="0">
                <a:ea typeface="+mn-lt"/>
                <a:cs typeface="+mn-lt"/>
                <a:hlinkClick r:id="rId3"/>
              </a:rPr>
              <a:t>https://hwb.gov.wales/curriculum-for-wales/assessment-arrangements/supporting-learner-progression-assessment-guidance/#introduction</a:t>
            </a:r>
            <a:endParaRPr lang="en-US"/>
          </a:p>
        </p:txBody>
      </p:sp>
    </p:spTree>
    <p:extLst>
      <p:ext uri="{BB962C8B-B14F-4D97-AF65-F5344CB8AC3E}">
        <p14:creationId xmlns:p14="http://schemas.microsoft.com/office/powerpoint/2010/main" val="5550770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D12CC51-1909-D6CE-A02C-D4FE5AE6828E}"/>
              </a:ext>
            </a:extLst>
          </p:cNvPr>
          <p:cNvSpPr txBox="1"/>
          <p:nvPr/>
        </p:nvSpPr>
        <p:spPr>
          <a:xfrm>
            <a:off x="433006" y="493366"/>
            <a:ext cx="5061791" cy="461665"/>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b="1">
                <a:latin typeface="Cavolini"/>
                <a:cs typeface="Cavolini"/>
              </a:rPr>
              <a:t>Discussion of lesson plan</a:t>
            </a:r>
          </a:p>
        </p:txBody>
      </p:sp>
      <p:pic>
        <p:nvPicPr>
          <p:cNvPr id="5" name="Picture 4">
            <a:extLst>
              <a:ext uri="{FF2B5EF4-FFF2-40B4-BE49-F238E27FC236}">
                <a16:creationId xmlns:a16="http://schemas.microsoft.com/office/drawing/2014/main" id="{8412D4D3-D432-C5A8-0AC0-837A87D09FED}"/>
              </a:ext>
            </a:extLst>
          </p:cNvPr>
          <p:cNvPicPr>
            <a:picLocks noChangeAspect="1"/>
          </p:cNvPicPr>
          <p:nvPr/>
        </p:nvPicPr>
        <p:blipFill>
          <a:blip r:embed="rId2"/>
          <a:stretch>
            <a:fillRect/>
          </a:stretch>
        </p:blipFill>
        <p:spPr>
          <a:xfrm>
            <a:off x="5674604" y="293218"/>
            <a:ext cx="6098233" cy="6472910"/>
          </a:xfrm>
          <a:prstGeom prst="rect">
            <a:avLst/>
          </a:prstGeom>
        </p:spPr>
      </p:pic>
      <p:sp>
        <p:nvSpPr>
          <p:cNvPr id="2" name="TextBox 1">
            <a:extLst>
              <a:ext uri="{FF2B5EF4-FFF2-40B4-BE49-F238E27FC236}">
                <a16:creationId xmlns:a16="http://schemas.microsoft.com/office/drawing/2014/main" id="{D1D930A0-4A1F-4085-7C2C-9890F7E7E1CA}"/>
              </a:ext>
            </a:extLst>
          </p:cNvPr>
          <p:cNvSpPr txBox="1"/>
          <p:nvPr/>
        </p:nvSpPr>
        <p:spPr>
          <a:xfrm>
            <a:off x="568569" y="1535723"/>
            <a:ext cx="4783015" cy="4247317"/>
          </a:xfrm>
          <a:prstGeom prst="rect">
            <a:avLst/>
          </a:prstGeom>
          <a:solidFill>
            <a:schemeClr val="accent6">
              <a:lumMod val="20000"/>
              <a:lumOff val="80000"/>
            </a:schemeClr>
          </a:solidFill>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panose="020B0604020202020204" pitchFamily="34" charset="0"/>
              <a:buChar char="•"/>
            </a:pPr>
            <a:endParaRPr lang="en-US" dirty="0">
              <a:latin typeface="Cavolini"/>
              <a:cs typeface="Cavolini"/>
            </a:endParaRPr>
          </a:p>
          <a:p>
            <a:pPr marL="285750" indent="-285750">
              <a:buFont typeface="Arial" panose="020B0604020202020204" pitchFamily="34" charset="0"/>
              <a:buChar char="•"/>
            </a:pPr>
            <a:r>
              <a:rPr lang="en-US" dirty="0">
                <a:latin typeface="Cavolini"/>
                <a:cs typeface="Cavolini"/>
              </a:rPr>
              <a:t>Language, Literacy and Communications lesson.</a:t>
            </a:r>
            <a:endParaRPr lang="en-US"/>
          </a:p>
          <a:p>
            <a:pPr marL="285750" indent="-285750">
              <a:buFont typeface="Arial" panose="020B0604020202020204" pitchFamily="34" charset="0"/>
              <a:buChar char="•"/>
            </a:pPr>
            <a:endParaRPr lang="en-US" dirty="0">
              <a:latin typeface="Cavolini"/>
              <a:cs typeface="Cavolini"/>
            </a:endParaRPr>
          </a:p>
          <a:p>
            <a:pPr marL="285750" indent="-285750">
              <a:buFont typeface="Arial" panose="020B0604020202020204" pitchFamily="34" charset="0"/>
              <a:buChar char="•"/>
            </a:pPr>
            <a:r>
              <a:rPr lang="en-US" b="1" dirty="0">
                <a:latin typeface="Cavolini"/>
                <a:cs typeface="Cavolini"/>
              </a:rPr>
              <a:t>What matters statement 2 –</a:t>
            </a:r>
            <a:r>
              <a:rPr lang="en-US" dirty="0">
                <a:latin typeface="Cavolini"/>
                <a:cs typeface="Cavolini"/>
              </a:rPr>
              <a:t> Understanding language is key to understanding the world around us.</a:t>
            </a:r>
          </a:p>
          <a:p>
            <a:pPr marL="285750" indent="-285750">
              <a:buFont typeface="Arial" panose="020B0604020202020204" pitchFamily="34" charset="0"/>
              <a:buChar char="•"/>
            </a:pPr>
            <a:endParaRPr lang="en-US" dirty="0">
              <a:latin typeface="Cavolini"/>
              <a:cs typeface="Cavolini"/>
            </a:endParaRPr>
          </a:p>
          <a:p>
            <a:pPr marL="285750" indent="-285750">
              <a:buFont typeface="Arial" panose="020B0604020202020204" pitchFamily="34" charset="0"/>
              <a:buChar char="•"/>
            </a:pPr>
            <a:r>
              <a:rPr lang="en-US" b="1" dirty="0">
                <a:latin typeface="Cavolini"/>
                <a:cs typeface="Cavolini"/>
              </a:rPr>
              <a:t>Progression step 3 -</a:t>
            </a:r>
            <a:r>
              <a:rPr lang="en-US" dirty="0">
                <a:latin typeface="Cavolini"/>
                <a:cs typeface="Cavolini"/>
              </a:rPr>
              <a:t> 'I can read texts, choosing strategies which best help me understand them, these strategies may include working across my languages.</a:t>
            </a:r>
          </a:p>
          <a:p>
            <a:pPr marL="285750" indent="-285750">
              <a:buFont typeface="Arial" panose="020B0604020202020204" pitchFamily="34" charset="0"/>
              <a:buChar char="•"/>
            </a:pPr>
            <a:endParaRPr lang="en-US" dirty="0">
              <a:latin typeface="Cavolini"/>
              <a:cs typeface="Cavolini"/>
            </a:endParaRPr>
          </a:p>
        </p:txBody>
      </p:sp>
    </p:spTree>
    <p:extLst>
      <p:ext uri="{BB962C8B-B14F-4D97-AF65-F5344CB8AC3E}">
        <p14:creationId xmlns:p14="http://schemas.microsoft.com/office/powerpoint/2010/main" val="11533325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60CF440-8A2C-0DD5-C120-759314FF1840}"/>
              </a:ext>
            </a:extLst>
          </p:cNvPr>
          <p:cNvSpPr txBox="1"/>
          <p:nvPr/>
        </p:nvSpPr>
        <p:spPr>
          <a:xfrm>
            <a:off x="6553615" y="1257741"/>
            <a:ext cx="5187462" cy="461665"/>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b="1">
                <a:latin typeface="Cavolini"/>
                <a:cs typeface="Cavolini"/>
              </a:rPr>
              <a:t>Discussion of lesson plan</a:t>
            </a:r>
          </a:p>
        </p:txBody>
      </p:sp>
      <p:pic>
        <p:nvPicPr>
          <p:cNvPr id="14" name="Picture 13">
            <a:extLst>
              <a:ext uri="{FF2B5EF4-FFF2-40B4-BE49-F238E27FC236}">
                <a16:creationId xmlns:a16="http://schemas.microsoft.com/office/drawing/2014/main" id="{0BC19100-8C57-7510-3127-FBEAC5C385B6}"/>
              </a:ext>
            </a:extLst>
          </p:cNvPr>
          <p:cNvPicPr>
            <a:picLocks noChangeAspect="1"/>
          </p:cNvPicPr>
          <p:nvPr/>
        </p:nvPicPr>
        <p:blipFill>
          <a:blip r:embed="rId2"/>
          <a:stretch>
            <a:fillRect/>
          </a:stretch>
        </p:blipFill>
        <p:spPr>
          <a:xfrm>
            <a:off x="5247936" y="3102018"/>
            <a:ext cx="6598649" cy="3520307"/>
          </a:xfrm>
          <a:prstGeom prst="rect">
            <a:avLst/>
          </a:prstGeom>
        </p:spPr>
      </p:pic>
      <p:pic>
        <p:nvPicPr>
          <p:cNvPr id="8" name="Picture 7">
            <a:extLst>
              <a:ext uri="{FF2B5EF4-FFF2-40B4-BE49-F238E27FC236}">
                <a16:creationId xmlns:a16="http://schemas.microsoft.com/office/drawing/2014/main" id="{C3E20530-2306-3D92-D379-5327EE320EEF}"/>
              </a:ext>
            </a:extLst>
          </p:cNvPr>
          <p:cNvPicPr>
            <a:picLocks noChangeAspect="1"/>
          </p:cNvPicPr>
          <p:nvPr/>
        </p:nvPicPr>
        <p:blipFill>
          <a:blip r:embed="rId3"/>
          <a:stretch>
            <a:fillRect/>
          </a:stretch>
        </p:blipFill>
        <p:spPr>
          <a:xfrm>
            <a:off x="151319" y="151318"/>
            <a:ext cx="6306820" cy="4057129"/>
          </a:xfrm>
          <a:prstGeom prst="rect">
            <a:avLst/>
          </a:prstGeom>
        </p:spPr>
      </p:pic>
    </p:spTree>
    <p:extLst>
      <p:ext uri="{BB962C8B-B14F-4D97-AF65-F5344CB8AC3E}">
        <p14:creationId xmlns:p14="http://schemas.microsoft.com/office/powerpoint/2010/main" val="10496302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60CF440-8A2C-0DD5-C120-759314FF1840}"/>
              </a:ext>
            </a:extLst>
          </p:cNvPr>
          <p:cNvSpPr txBox="1"/>
          <p:nvPr/>
        </p:nvSpPr>
        <p:spPr>
          <a:xfrm>
            <a:off x="3692769" y="234461"/>
            <a:ext cx="4806460" cy="461665"/>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b="1">
                <a:latin typeface="Cavolini"/>
                <a:cs typeface="Cavolini"/>
              </a:rPr>
              <a:t>Discussion of lesson plan</a:t>
            </a:r>
          </a:p>
        </p:txBody>
      </p:sp>
      <p:pic>
        <p:nvPicPr>
          <p:cNvPr id="5" name="Picture 4">
            <a:extLst>
              <a:ext uri="{FF2B5EF4-FFF2-40B4-BE49-F238E27FC236}">
                <a16:creationId xmlns:a16="http://schemas.microsoft.com/office/drawing/2014/main" id="{90CB5EAB-094B-57E8-F2C1-92201771E689}"/>
              </a:ext>
            </a:extLst>
          </p:cNvPr>
          <p:cNvPicPr>
            <a:picLocks noChangeAspect="1"/>
          </p:cNvPicPr>
          <p:nvPr/>
        </p:nvPicPr>
        <p:blipFill>
          <a:blip r:embed="rId2"/>
          <a:stretch>
            <a:fillRect/>
          </a:stretch>
        </p:blipFill>
        <p:spPr>
          <a:xfrm>
            <a:off x="1779702" y="929164"/>
            <a:ext cx="8635670" cy="5459331"/>
          </a:xfrm>
          <a:prstGeom prst="rect">
            <a:avLst/>
          </a:prstGeom>
        </p:spPr>
      </p:pic>
    </p:spTree>
    <p:extLst>
      <p:ext uri="{BB962C8B-B14F-4D97-AF65-F5344CB8AC3E}">
        <p14:creationId xmlns:p14="http://schemas.microsoft.com/office/powerpoint/2010/main" val="38966514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60CF440-8A2C-0DD5-C120-759314FF1840}"/>
              </a:ext>
            </a:extLst>
          </p:cNvPr>
          <p:cNvSpPr txBox="1"/>
          <p:nvPr/>
        </p:nvSpPr>
        <p:spPr>
          <a:xfrm>
            <a:off x="3692769" y="234461"/>
            <a:ext cx="4806460" cy="461665"/>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b="1">
                <a:latin typeface="Cavolini"/>
                <a:cs typeface="Cavolini"/>
              </a:rPr>
              <a:t>Discussion of lesson plan</a:t>
            </a:r>
          </a:p>
        </p:txBody>
      </p:sp>
      <p:pic>
        <p:nvPicPr>
          <p:cNvPr id="5" name="Picture 4">
            <a:extLst>
              <a:ext uri="{FF2B5EF4-FFF2-40B4-BE49-F238E27FC236}">
                <a16:creationId xmlns:a16="http://schemas.microsoft.com/office/drawing/2014/main" id="{92FAF38C-6CF1-F4E8-3176-E2D50E83AF1D}"/>
              </a:ext>
            </a:extLst>
          </p:cNvPr>
          <p:cNvPicPr>
            <a:picLocks noChangeAspect="1"/>
          </p:cNvPicPr>
          <p:nvPr/>
        </p:nvPicPr>
        <p:blipFill>
          <a:blip r:embed="rId2"/>
          <a:stretch>
            <a:fillRect/>
          </a:stretch>
        </p:blipFill>
        <p:spPr>
          <a:xfrm>
            <a:off x="3694451" y="1403756"/>
            <a:ext cx="8277416" cy="4053126"/>
          </a:xfrm>
          <a:prstGeom prst="rect">
            <a:avLst/>
          </a:prstGeom>
        </p:spPr>
      </p:pic>
      <p:sp>
        <p:nvSpPr>
          <p:cNvPr id="2" name="TextBox 1">
            <a:extLst>
              <a:ext uri="{FF2B5EF4-FFF2-40B4-BE49-F238E27FC236}">
                <a16:creationId xmlns:a16="http://schemas.microsoft.com/office/drawing/2014/main" id="{11897B53-9D81-ADA2-2D69-0FDE500FE65F}"/>
              </a:ext>
            </a:extLst>
          </p:cNvPr>
          <p:cNvSpPr txBox="1"/>
          <p:nvPr/>
        </p:nvSpPr>
        <p:spPr>
          <a:xfrm>
            <a:off x="410308" y="1447799"/>
            <a:ext cx="2954214" cy="3970318"/>
          </a:xfrm>
          <a:prstGeom prst="rect">
            <a:avLst/>
          </a:prstGeom>
          <a:solidFill>
            <a:schemeClr val="accent2">
              <a:lumMod val="20000"/>
              <a:lumOff val="80000"/>
            </a:schemeClr>
          </a:solidFill>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Cavolini"/>
                <a:cs typeface="Cavolini"/>
              </a:rPr>
              <a:t>Within this lesson 2 different strategies were adopted, the use of effective questioning and peer sharing.</a:t>
            </a:r>
          </a:p>
          <a:p>
            <a:endParaRPr lang="en-US" dirty="0">
              <a:latin typeface="Cavolini"/>
              <a:cs typeface="Cavolini"/>
            </a:endParaRPr>
          </a:p>
          <a:p>
            <a:r>
              <a:rPr lang="en-US" dirty="0">
                <a:latin typeface="Cavolini"/>
                <a:cs typeface="Cavolini"/>
              </a:rPr>
              <a:t>For this lesson I decided to pick 2 strategies that I believed would support the learners holistically during this learning episode.</a:t>
            </a:r>
          </a:p>
        </p:txBody>
      </p:sp>
    </p:spTree>
    <p:extLst>
      <p:ext uri="{BB962C8B-B14F-4D97-AF65-F5344CB8AC3E}">
        <p14:creationId xmlns:p14="http://schemas.microsoft.com/office/powerpoint/2010/main" val="27234308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5CE5BD4-5E3A-CC79-401D-0360CBA9FB6F}"/>
              </a:ext>
            </a:extLst>
          </p:cNvPr>
          <p:cNvSpPr txBox="1"/>
          <p:nvPr/>
        </p:nvSpPr>
        <p:spPr>
          <a:xfrm>
            <a:off x="3933091" y="164123"/>
            <a:ext cx="4325816" cy="461665"/>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b="1" dirty="0">
                <a:latin typeface="Cavolini"/>
                <a:cs typeface="Cavolini"/>
              </a:rPr>
              <a:t>Effective questioning</a:t>
            </a:r>
          </a:p>
        </p:txBody>
      </p:sp>
      <p:sp>
        <p:nvSpPr>
          <p:cNvPr id="2" name="TextBox 1">
            <a:extLst>
              <a:ext uri="{FF2B5EF4-FFF2-40B4-BE49-F238E27FC236}">
                <a16:creationId xmlns:a16="http://schemas.microsoft.com/office/drawing/2014/main" id="{5C5E3F97-EF5F-2A35-8E08-4EBDD558577F}"/>
              </a:ext>
            </a:extLst>
          </p:cNvPr>
          <p:cNvSpPr txBox="1"/>
          <p:nvPr/>
        </p:nvSpPr>
        <p:spPr>
          <a:xfrm>
            <a:off x="402243" y="989394"/>
            <a:ext cx="5566797" cy="2031325"/>
          </a:xfrm>
          <a:prstGeom prst="rect">
            <a:avLst/>
          </a:prstGeom>
          <a:solidFill>
            <a:schemeClr val="accent6">
              <a:lumMod val="20000"/>
              <a:lumOff val="80000"/>
            </a:schemeClr>
          </a:solidFill>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Cavolini"/>
                <a:cs typeface="Cavolini"/>
              </a:rPr>
              <a:t>Effective questioning is a strategy that is crucial in the process of teaching and learning. According to Ghafar et al (2024) effective questioning tactics can help teachers to obtain feedback on their understanding and gain comprehension of the subject matter.</a:t>
            </a:r>
          </a:p>
        </p:txBody>
      </p:sp>
      <p:sp>
        <p:nvSpPr>
          <p:cNvPr id="3" name="TextBox 2">
            <a:extLst>
              <a:ext uri="{FF2B5EF4-FFF2-40B4-BE49-F238E27FC236}">
                <a16:creationId xmlns:a16="http://schemas.microsoft.com/office/drawing/2014/main" id="{21C8EC4B-2EE4-8850-F738-DB7C8FD1079A}"/>
              </a:ext>
            </a:extLst>
          </p:cNvPr>
          <p:cNvSpPr txBox="1"/>
          <p:nvPr/>
        </p:nvSpPr>
        <p:spPr>
          <a:xfrm>
            <a:off x="7008820" y="849798"/>
            <a:ext cx="4816687" cy="2308324"/>
          </a:xfrm>
          <a:prstGeom prst="rect">
            <a:avLst/>
          </a:prstGeom>
          <a:solidFill>
            <a:schemeClr val="tx2">
              <a:lumMod val="10000"/>
              <a:lumOff val="90000"/>
            </a:schemeClr>
          </a:solidFill>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Cavolini"/>
                <a:cs typeface="Cavolini"/>
              </a:rPr>
              <a:t>Using effective questioning through KWL chart I was able to address learner curiosities and gaps in understanding, using this to support my decision making in terms of their needs being met and ensuring learning is relevant (Steele and Dyer, 2014). </a:t>
            </a:r>
          </a:p>
        </p:txBody>
      </p:sp>
      <p:sp>
        <p:nvSpPr>
          <p:cNvPr id="4" name="TextBox 3">
            <a:extLst>
              <a:ext uri="{FF2B5EF4-FFF2-40B4-BE49-F238E27FC236}">
                <a16:creationId xmlns:a16="http://schemas.microsoft.com/office/drawing/2014/main" id="{286ED3F8-DCC9-226C-4B22-2AC7C6752888}"/>
              </a:ext>
            </a:extLst>
          </p:cNvPr>
          <p:cNvSpPr txBox="1"/>
          <p:nvPr/>
        </p:nvSpPr>
        <p:spPr>
          <a:xfrm>
            <a:off x="402575" y="3716381"/>
            <a:ext cx="7411394" cy="2862322"/>
          </a:xfrm>
          <a:prstGeom prst="rect">
            <a:avLst/>
          </a:prstGeom>
          <a:solidFill>
            <a:schemeClr val="accent2">
              <a:lumMod val="20000"/>
              <a:lumOff val="80000"/>
            </a:schemeClr>
          </a:solidFill>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Cavolini"/>
                <a:cs typeface="Cavolini"/>
              </a:rPr>
              <a:t>Focusing on this sole strategy and putting so much intense focus on it has its </a:t>
            </a:r>
            <a:r>
              <a:rPr lang="en-US" b="1" dirty="0">
                <a:latin typeface="Cavolini"/>
                <a:cs typeface="Cavolini"/>
              </a:rPr>
              <a:t>risks</a:t>
            </a:r>
            <a:r>
              <a:rPr lang="en-US" dirty="0">
                <a:latin typeface="Cavolini"/>
                <a:cs typeface="Cavolini"/>
              </a:rPr>
              <a:t>. </a:t>
            </a:r>
          </a:p>
          <a:p>
            <a:endParaRPr lang="en-US" dirty="0">
              <a:latin typeface="Cavolini"/>
              <a:cs typeface="Cavolini"/>
            </a:endParaRPr>
          </a:p>
          <a:p>
            <a:pPr marL="285750" indent="-285750">
              <a:buFont typeface="Arial"/>
              <a:buChar char="•"/>
            </a:pPr>
            <a:r>
              <a:rPr lang="en-US" dirty="0">
                <a:latin typeface="Cavolini"/>
                <a:cs typeface="Cavolini"/>
              </a:rPr>
              <a:t>Black et al (2003) mentions that the teaching and learning may become unappealing if done incorrectly. </a:t>
            </a:r>
          </a:p>
          <a:p>
            <a:endParaRPr lang="en-US" dirty="0">
              <a:latin typeface="Cavolini"/>
              <a:cs typeface="Cavolini"/>
            </a:endParaRPr>
          </a:p>
          <a:p>
            <a:pPr marL="285750" indent="-285750">
              <a:buFont typeface="Arial"/>
              <a:buChar char="•"/>
            </a:pPr>
            <a:r>
              <a:rPr lang="en-US" dirty="0">
                <a:latin typeface="Cavolini"/>
                <a:cs typeface="Cavolini"/>
              </a:rPr>
              <a:t>Yang (2006) argues that teachers may ask questions beyond the learner's capability, therefore weakening the learners thinking instead of stimulating it.</a:t>
            </a:r>
          </a:p>
          <a:p>
            <a:endParaRPr lang="en-US" dirty="0"/>
          </a:p>
        </p:txBody>
      </p:sp>
      <p:pic>
        <p:nvPicPr>
          <p:cNvPr id="6" name="Picture 5" descr="Colourful cards with question marks printed on them">
            <a:extLst>
              <a:ext uri="{FF2B5EF4-FFF2-40B4-BE49-F238E27FC236}">
                <a16:creationId xmlns:a16="http://schemas.microsoft.com/office/drawing/2014/main" id="{C3BCF36C-0A6A-5A7A-4A40-258AFD3CF5F5}"/>
              </a:ext>
            </a:extLst>
          </p:cNvPr>
          <p:cNvPicPr>
            <a:picLocks noChangeAspect="1"/>
          </p:cNvPicPr>
          <p:nvPr/>
        </p:nvPicPr>
        <p:blipFill>
          <a:blip r:embed="rId2"/>
          <a:stretch>
            <a:fillRect/>
          </a:stretch>
        </p:blipFill>
        <p:spPr>
          <a:xfrm>
            <a:off x="8251795" y="3432536"/>
            <a:ext cx="3393830" cy="2122941"/>
          </a:xfrm>
          <a:prstGeom prst="rect">
            <a:avLst/>
          </a:prstGeom>
        </p:spPr>
      </p:pic>
      <p:sp>
        <p:nvSpPr>
          <p:cNvPr id="7" name="TextBox 6">
            <a:extLst>
              <a:ext uri="{FF2B5EF4-FFF2-40B4-BE49-F238E27FC236}">
                <a16:creationId xmlns:a16="http://schemas.microsoft.com/office/drawing/2014/main" id="{5CE8B3DA-69FE-1D48-9B02-02D558FB487C}"/>
              </a:ext>
            </a:extLst>
          </p:cNvPr>
          <p:cNvSpPr txBox="1"/>
          <p:nvPr/>
        </p:nvSpPr>
        <p:spPr>
          <a:xfrm>
            <a:off x="8399585" y="5556738"/>
            <a:ext cx="353450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err="1"/>
              <a:t>AoEC</a:t>
            </a:r>
            <a:r>
              <a:rPr lang="en-US" sz="1200" dirty="0"/>
              <a:t> (2025) </a:t>
            </a:r>
            <a:r>
              <a:rPr lang="en-US" sz="1200" dirty="0">
                <a:ea typeface="+mn-lt"/>
                <a:cs typeface="+mn-lt"/>
                <a:hlinkClick r:id="rId3"/>
              </a:rPr>
              <a:t>https://www.aoec.com/knowledge-bank/art-questioning-and-listening-powerful-combination-managers/</a:t>
            </a:r>
            <a:endParaRPr lang="en-US" sz="1200"/>
          </a:p>
        </p:txBody>
      </p:sp>
    </p:spTree>
    <p:extLst>
      <p:ext uri="{BB962C8B-B14F-4D97-AF65-F5344CB8AC3E}">
        <p14:creationId xmlns:p14="http://schemas.microsoft.com/office/powerpoint/2010/main" val="3424472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FF35D6E-646C-A46E-6D9F-6B0A3AF01EE9}"/>
              </a:ext>
            </a:extLst>
          </p:cNvPr>
          <p:cNvSpPr txBox="1"/>
          <p:nvPr/>
        </p:nvSpPr>
        <p:spPr>
          <a:xfrm>
            <a:off x="2414954" y="187569"/>
            <a:ext cx="4642338" cy="461665"/>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b="1" dirty="0">
                <a:latin typeface="Cavolini"/>
                <a:cs typeface="Cavolini"/>
              </a:rPr>
              <a:t>Peer Sharing</a:t>
            </a:r>
          </a:p>
        </p:txBody>
      </p:sp>
      <p:sp>
        <p:nvSpPr>
          <p:cNvPr id="2" name="TextBox 1">
            <a:extLst>
              <a:ext uri="{FF2B5EF4-FFF2-40B4-BE49-F238E27FC236}">
                <a16:creationId xmlns:a16="http://schemas.microsoft.com/office/drawing/2014/main" id="{36F00F98-BD0F-ADD9-6EFA-AB3A8EAB64D3}"/>
              </a:ext>
            </a:extLst>
          </p:cNvPr>
          <p:cNvSpPr txBox="1"/>
          <p:nvPr/>
        </p:nvSpPr>
        <p:spPr>
          <a:xfrm>
            <a:off x="482558" y="4330472"/>
            <a:ext cx="4256474" cy="2308324"/>
          </a:xfrm>
          <a:prstGeom prst="rect">
            <a:avLst/>
          </a:prstGeom>
          <a:solidFill>
            <a:schemeClr val="accent2">
              <a:lumMod val="20000"/>
              <a:lumOff val="80000"/>
            </a:schemeClr>
          </a:solidFill>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Cavolini"/>
                <a:cs typeface="Cavolini"/>
              </a:rPr>
              <a:t>It could be argued that learners need to be adequately supported when peer sharing through checklist for example of which will ensure that they can do it effectively. Teacher assistance can support with this (</a:t>
            </a:r>
            <a:r>
              <a:rPr lang="en-US" dirty="0" err="1">
                <a:latin typeface="Cavolini"/>
                <a:cs typeface="Cavolini"/>
              </a:rPr>
              <a:t>Wanner</a:t>
            </a:r>
            <a:r>
              <a:rPr lang="en-US" dirty="0">
                <a:latin typeface="Cavolini"/>
                <a:cs typeface="Cavolini"/>
              </a:rPr>
              <a:t> and Palmer, 2018)</a:t>
            </a:r>
          </a:p>
        </p:txBody>
      </p:sp>
      <p:sp>
        <p:nvSpPr>
          <p:cNvPr id="3" name="TextBox 2">
            <a:extLst>
              <a:ext uri="{FF2B5EF4-FFF2-40B4-BE49-F238E27FC236}">
                <a16:creationId xmlns:a16="http://schemas.microsoft.com/office/drawing/2014/main" id="{2FBC4A35-FB83-E970-C4D6-1C72D4CAD926}"/>
              </a:ext>
            </a:extLst>
          </p:cNvPr>
          <p:cNvSpPr txBox="1"/>
          <p:nvPr/>
        </p:nvSpPr>
        <p:spPr>
          <a:xfrm>
            <a:off x="482974" y="823028"/>
            <a:ext cx="4915044" cy="3139321"/>
          </a:xfrm>
          <a:prstGeom prst="rect">
            <a:avLst/>
          </a:prstGeom>
          <a:solidFill>
            <a:schemeClr val="tx2">
              <a:lumMod val="10000"/>
              <a:lumOff val="90000"/>
            </a:schemeClr>
          </a:solidFill>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Cavolini"/>
                <a:cs typeface="Cavolini"/>
              </a:rPr>
              <a:t>Peer sharing allowed the learners an opportunity to bridge a gap in their understanding by sharing their ideas and findings with others. Using this strategy and incorporating effective questioning within helped learners holistically evaluate their work with their peers. Huisman et al (2018) agrees by mentioning how providing and receiving peer feedback or sharing is beneficial.</a:t>
            </a:r>
          </a:p>
        </p:txBody>
      </p:sp>
      <p:sp>
        <p:nvSpPr>
          <p:cNvPr id="6" name="TextBox 5">
            <a:extLst>
              <a:ext uri="{FF2B5EF4-FFF2-40B4-BE49-F238E27FC236}">
                <a16:creationId xmlns:a16="http://schemas.microsoft.com/office/drawing/2014/main" id="{0FF96D96-E089-178C-EB88-DAB076178C15}"/>
              </a:ext>
            </a:extLst>
          </p:cNvPr>
          <p:cNvSpPr txBox="1"/>
          <p:nvPr/>
        </p:nvSpPr>
        <p:spPr>
          <a:xfrm>
            <a:off x="5491720" y="4468654"/>
            <a:ext cx="6281073" cy="2031325"/>
          </a:xfrm>
          <a:prstGeom prst="rect">
            <a:avLst/>
          </a:prstGeom>
          <a:solidFill>
            <a:schemeClr val="accent6">
              <a:lumMod val="20000"/>
              <a:lumOff val="80000"/>
            </a:schemeClr>
          </a:solidFill>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Cavolini"/>
                <a:cs typeface="Cavolini"/>
              </a:rPr>
              <a:t>According to Lauf and Dole (2010) peer sharing at the end of the lesson can effectively consolidate learner understanding. After completing this activity, the learners shared their understanding in terms of defining emotive language words, etymology, giving an example and illustration in the Frayer model.</a:t>
            </a:r>
          </a:p>
        </p:txBody>
      </p:sp>
      <p:pic>
        <p:nvPicPr>
          <p:cNvPr id="5" name="Picture 4" descr="p38.png">
            <a:extLst>
              <a:ext uri="{FF2B5EF4-FFF2-40B4-BE49-F238E27FC236}">
                <a16:creationId xmlns:a16="http://schemas.microsoft.com/office/drawing/2014/main" id="{5D9186CF-874D-44BF-588E-18E760052226}"/>
              </a:ext>
            </a:extLst>
          </p:cNvPr>
          <p:cNvPicPr>
            <a:picLocks noChangeAspect="1"/>
          </p:cNvPicPr>
          <p:nvPr/>
        </p:nvPicPr>
        <p:blipFill>
          <a:blip r:embed="rId2"/>
          <a:stretch>
            <a:fillRect/>
          </a:stretch>
        </p:blipFill>
        <p:spPr>
          <a:xfrm>
            <a:off x="8100646" y="1180583"/>
            <a:ext cx="3411414" cy="3142818"/>
          </a:xfrm>
          <a:prstGeom prst="rect">
            <a:avLst/>
          </a:prstGeom>
        </p:spPr>
      </p:pic>
      <p:sp>
        <p:nvSpPr>
          <p:cNvPr id="7" name="TextBox 6">
            <a:extLst>
              <a:ext uri="{FF2B5EF4-FFF2-40B4-BE49-F238E27FC236}">
                <a16:creationId xmlns:a16="http://schemas.microsoft.com/office/drawing/2014/main" id="{8EA17119-C187-4771-2354-89ECD0C7DBE5}"/>
              </a:ext>
            </a:extLst>
          </p:cNvPr>
          <p:cNvSpPr txBox="1"/>
          <p:nvPr/>
        </p:nvSpPr>
        <p:spPr>
          <a:xfrm>
            <a:off x="8147538" y="386861"/>
            <a:ext cx="3387969"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err="1"/>
              <a:t>MeritHub</a:t>
            </a:r>
            <a:r>
              <a:rPr lang="en-US" sz="1200" dirty="0"/>
              <a:t> Technologies(2025) </a:t>
            </a:r>
            <a:r>
              <a:rPr lang="en-US" sz="1200" dirty="0">
                <a:ea typeface="+mn-lt"/>
                <a:cs typeface="+mn-lt"/>
                <a:hlinkClick r:id="rId3"/>
              </a:rPr>
              <a:t>https://merithub.com/article/how-to-implement-peer-to-peer-learning-in-classroom-c8auikqckrgdeplqib2g</a:t>
            </a:r>
            <a:endParaRPr lang="en-US" sz="1200">
              <a:ea typeface="+mn-lt"/>
              <a:cs typeface="+mn-lt"/>
            </a:endParaRPr>
          </a:p>
        </p:txBody>
      </p:sp>
    </p:spTree>
    <p:extLst>
      <p:ext uri="{BB962C8B-B14F-4D97-AF65-F5344CB8AC3E}">
        <p14:creationId xmlns:p14="http://schemas.microsoft.com/office/powerpoint/2010/main" val="5955120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8119FAF-C134-2D99-7575-D278E0170CD1}"/>
              </a:ext>
            </a:extLst>
          </p:cNvPr>
          <p:cNvSpPr txBox="1"/>
          <p:nvPr/>
        </p:nvSpPr>
        <p:spPr>
          <a:xfrm>
            <a:off x="4489938" y="269630"/>
            <a:ext cx="3212123" cy="461665"/>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b="1">
                <a:latin typeface="Cavolini"/>
                <a:cs typeface="Cavolini"/>
              </a:rPr>
              <a:t>Conclusion</a:t>
            </a:r>
          </a:p>
        </p:txBody>
      </p:sp>
      <p:sp>
        <p:nvSpPr>
          <p:cNvPr id="2" name="TextBox 1">
            <a:extLst>
              <a:ext uri="{FF2B5EF4-FFF2-40B4-BE49-F238E27FC236}">
                <a16:creationId xmlns:a16="http://schemas.microsoft.com/office/drawing/2014/main" id="{DAF2D384-6C6F-F6BD-F932-FC884D256748}"/>
              </a:ext>
            </a:extLst>
          </p:cNvPr>
          <p:cNvSpPr txBox="1"/>
          <p:nvPr/>
        </p:nvSpPr>
        <p:spPr>
          <a:xfrm>
            <a:off x="865846" y="1169106"/>
            <a:ext cx="10463718" cy="4524315"/>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indent="-171450">
              <a:buFont typeface="Arial"/>
              <a:buChar char="•"/>
            </a:pPr>
            <a:r>
              <a:rPr lang="en-US" dirty="0">
                <a:latin typeface="Cavolini"/>
                <a:cs typeface="Cavolini"/>
              </a:rPr>
              <a:t>To conclude, the integration of Assessment for Learning strategies in the lesson focused on understanding emotive language using the Frayer model has shown that it can be an effective approach for supporting learner progression </a:t>
            </a:r>
            <a:r>
              <a:rPr lang="en-US" err="1">
                <a:latin typeface="Cavolini"/>
                <a:cs typeface="Cavolini"/>
              </a:rPr>
              <a:t>Alashry</a:t>
            </a:r>
            <a:r>
              <a:rPr lang="en-US" dirty="0">
                <a:latin typeface="Cavolini"/>
                <a:cs typeface="Cavolini"/>
              </a:rPr>
              <a:t> et al (2019).</a:t>
            </a:r>
            <a:endParaRPr lang="en-US">
              <a:latin typeface="Cavolini"/>
              <a:cs typeface="Cavolini"/>
            </a:endParaRPr>
          </a:p>
          <a:p>
            <a:endParaRPr lang="en-US" dirty="0">
              <a:latin typeface="Cavolini"/>
              <a:cs typeface="Cavolini"/>
            </a:endParaRPr>
          </a:p>
          <a:p>
            <a:endParaRPr lang="en-US" dirty="0">
              <a:latin typeface="Cavolini"/>
              <a:cs typeface="Cavolini"/>
            </a:endParaRPr>
          </a:p>
          <a:p>
            <a:pPr marL="171450" indent="-171450">
              <a:buFont typeface="Arial"/>
              <a:buChar char="•"/>
            </a:pPr>
            <a:r>
              <a:rPr lang="en-US" dirty="0">
                <a:latin typeface="Cavolini"/>
                <a:cs typeface="Cavolini"/>
              </a:rPr>
              <a:t>The strategies used supported the learners understanding and increased their ownership of their learning (Pellegrino, 2017). </a:t>
            </a:r>
          </a:p>
          <a:p>
            <a:pPr marL="171450" indent="-171450">
              <a:buFont typeface="Arial"/>
              <a:buChar char="•"/>
            </a:pPr>
            <a:endParaRPr lang="en-US" dirty="0">
              <a:latin typeface="Cavolini"/>
              <a:cs typeface="Cavolini"/>
            </a:endParaRPr>
          </a:p>
          <a:p>
            <a:pPr marL="171450" indent="-171450">
              <a:buFont typeface="Arial"/>
              <a:buChar char="•"/>
            </a:pPr>
            <a:r>
              <a:rPr lang="en-US" dirty="0">
                <a:latin typeface="Cavolini"/>
                <a:cs typeface="Cavolini"/>
              </a:rPr>
              <a:t>The use of the KWL chart enabled me to adjust my teaching, ensuring gaps in understanding were addressed (Steele and Dyer, 2014). </a:t>
            </a:r>
          </a:p>
          <a:p>
            <a:pPr marL="171450" indent="-171450">
              <a:buFont typeface="Arial"/>
              <a:buChar char="•"/>
            </a:pPr>
            <a:endParaRPr lang="en-US" dirty="0">
              <a:latin typeface="Cavolini"/>
              <a:cs typeface="Cavolini"/>
            </a:endParaRPr>
          </a:p>
          <a:p>
            <a:pPr marL="171450" indent="-171450">
              <a:buFont typeface="Arial"/>
              <a:buChar char="•"/>
            </a:pPr>
            <a:r>
              <a:rPr lang="en-US" dirty="0">
                <a:latin typeface="Cavolini"/>
                <a:cs typeface="Cavolini"/>
              </a:rPr>
              <a:t>The strategies used supported me in creating a responsive learner centered learning experience than supported learner's individual needs. </a:t>
            </a:r>
          </a:p>
          <a:p>
            <a:pPr marL="171450" indent="-171450">
              <a:buFont typeface="Arial"/>
              <a:buChar char="•"/>
            </a:pPr>
            <a:endParaRPr lang="en-US" sz="1200" dirty="0">
              <a:cs typeface="Cavolini"/>
            </a:endParaRPr>
          </a:p>
          <a:p>
            <a:pPr marL="171450" indent="-171450">
              <a:buFont typeface="Arial"/>
              <a:buChar char="•"/>
            </a:pPr>
            <a:endParaRPr lang="en-US" sz="1200" dirty="0">
              <a:cs typeface="Cavolini"/>
            </a:endParaRPr>
          </a:p>
          <a:p>
            <a:endParaRPr lang="en-US" sz="1200" dirty="0">
              <a:cs typeface="Cavolini"/>
            </a:endParaRPr>
          </a:p>
        </p:txBody>
      </p:sp>
    </p:spTree>
    <p:extLst>
      <p:ext uri="{BB962C8B-B14F-4D97-AF65-F5344CB8AC3E}">
        <p14:creationId xmlns:p14="http://schemas.microsoft.com/office/powerpoint/2010/main" val="35399998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99DE657-725B-8259-1601-1FD20860FEC7}"/>
              </a:ext>
            </a:extLst>
          </p:cNvPr>
          <p:cNvSpPr txBox="1"/>
          <p:nvPr/>
        </p:nvSpPr>
        <p:spPr>
          <a:xfrm>
            <a:off x="4510558" y="327332"/>
            <a:ext cx="3174127" cy="461665"/>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b="1">
                <a:latin typeface="Cavolini"/>
                <a:ea typeface="Calibri"/>
                <a:cs typeface="Cavolini"/>
              </a:rPr>
              <a:t>Reference List</a:t>
            </a:r>
          </a:p>
        </p:txBody>
      </p:sp>
      <p:sp>
        <p:nvSpPr>
          <p:cNvPr id="5" name="TextBox 4">
            <a:extLst>
              <a:ext uri="{FF2B5EF4-FFF2-40B4-BE49-F238E27FC236}">
                <a16:creationId xmlns:a16="http://schemas.microsoft.com/office/drawing/2014/main" id="{ADDC7837-C304-23BC-817A-58841669D538}"/>
              </a:ext>
            </a:extLst>
          </p:cNvPr>
          <p:cNvSpPr txBox="1"/>
          <p:nvPr/>
        </p:nvSpPr>
        <p:spPr>
          <a:xfrm>
            <a:off x="263728" y="1008184"/>
            <a:ext cx="11665790" cy="5724644"/>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err="1">
                <a:solidFill>
                  <a:srgbClr val="222222"/>
                </a:solidFill>
                <a:latin typeface="Times New Roman"/>
                <a:cs typeface="Times New Roman"/>
              </a:rPr>
              <a:t>Abbasnasab</a:t>
            </a:r>
            <a:r>
              <a:rPr lang="en-US" sz="1200">
                <a:solidFill>
                  <a:srgbClr val="222222"/>
                </a:solidFill>
                <a:latin typeface="Times New Roman"/>
                <a:cs typeface="Times New Roman"/>
              </a:rPr>
              <a:t>, S. and Mohd Saad, M.R. (2013) ‘Defining assessment for learning: A proposed definition from a sociocultural perspective’. </a:t>
            </a:r>
            <a:r>
              <a:rPr lang="en-US" sz="1200" i="1">
                <a:solidFill>
                  <a:srgbClr val="222222"/>
                </a:solidFill>
                <a:latin typeface="Times New Roman"/>
                <a:cs typeface="Times New Roman"/>
              </a:rPr>
              <a:t>Life Science Journal</a:t>
            </a:r>
            <a:r>
              <a:rPr lang="en-US" sz="1200">
                <a:solidFill>
                  <a:srgbClr val="222222"/>
                </a:solidFill>
                <a:latin typeface="Times New Roman"/>
                <a:cs typeface="Times New Roman"/>
              </a:rPr>
              <a:t>, </a:t>
            </a:r>
            <a:r>
              <a:rPr lang="en-US" sz="1200" i="1">
                <a:solidFill>
                  <a:srgbClr val="222222"/>
                </a:solidFill>
                <a:latin typeface="Times New Roman"/>
                <a:cs typeface="Times New Roman"/>
              </a:rPr>
              <a:t>10</a:t>
            </a:r>
            <a:r>
              <a:rPr lang="en-US" sz="1200">
                <a:solidFill>
                  <a:srgbClr val="222222"/>
                </a:solidFill>
                <a:latin typeface="Times New Roman"/>
                <a:cs typeface="Times New Roman"/>
              </a:rPr>
              <a:t>(2), pp.2493-2497.</a:t>
            </a:r>
          </a:p>
          <a:p>
            <a:endParaRPr lang="en-US" sz="1200" dirty="0">
              <a:latin typeface="Times New Roman"/>
              <a:cs typeface="Times New Roman"/>
            </a:endParaRPr>
          </a:p>
          <a:p>
            <a:r>
              <a:rPr lang="en-US" sz="1200" dirty="0" err="1">
                <a:latin typeface="Times New Roman"/>
                <a:cs typeface="Times New Roman"/>
              </a:rPr>
              <a:t>Alashry</a:t>
            </a:r>
            <a:r>
              <a:rPr lang="en-US" sz="1200" dirty="0">
                <a:solidFill>
                  <a:srgbClr val="222222"/>
                </a:solidFill>
                <a:latin typeface="Times New Roman"/>
                <a:cs typeface="Times New Roman"/>
              </a:rPr>
              <a:t>, S.A.A.N., </a:t>
            </a:r>
            <a:r>
              <a:rPr lang="en-US" sz="1200" dirty="0" err="1">
                <a:solidFill>
                  <a:srgbClr val="222222"/>
                </a:solidFill>
                <a:latin typeface="Times New Roman"/>
                <a:cs typeface="Times New Roman"/>
              </a:rPr>
              <a:t>Qoura</a:t>
            </a:r>
            <a:r>
              <a:rPr lang="en-US" sz="1200" dirty="0">
                <a:solidFill>
                  <a:srgbClr val="222222"/>
                </a:solidFill>
                <a:latin typeface="Times New Roman"/>
                <a:cs typeface="Times New Roman"/>
              </a:rPr>
              <a:t>, A.A.S. and Gohar, R.H.A.A. (2019) ‘The Impact of Frayer Model and contextual redefinition strategy on Improving preparatory stage pupils' vocabulary learning’. </a:t>
            </a:r>
            <a:r>
              <a:rPr lang="en-US" sz="1200" i="1" dirty="0">
                <a:solidFill>
                  <a:srgbClr val="222222"/>
                </a:solidFill>
                <a:latin typeface="Times New Roman"/>
                <a:cs typeface="Times New Roman"/>
              </a:rPr>
              <a:t>Journal of Research in Curriculum Instruction and Educational Technology</a:t>
            </a:r>
            <a:r>
              <a:rPr lang="en-US" sz="1200" dirty="0">
                <a:solidFill>
                  <a:srgbClr val="222222"/>
                </a:solidFill>
                <a:latin typeface="Times New Roman"/>
                <a:cs typeface="Times New Roman"/>
              </a:rPr>
              <a:t>, </a:t>
            </a:r>
            <a:r>
              <a:rPr lang="en-US" sz="1200" i="1" dirty="0">
                <a:solidFill>
                  <a:srgbClr val="222222"/>
                </a:solidFill>
                <a:latin typeface="Times New Roman"/>
                <a:cs typeface="Times New Roman"/>
              </a:rPr>
              <a:t>4</a:t>
            </a:r>
            <a:r>
              <a:rPr lang="en-US" sz="1200" dirty="0">
                <a:solidFill>
                  <a:srgbClr val="222222"/>
                </a:solidFill>
                <a:latin typeface="Times New Roman"/>
                <a:cs typeface="Times New Roman"/>
              </a:rPr>
              <a:t>(4), pp.11-36.</a:t>
            </a:r>
            <a:endParaRPr lang="en-US" dirty="0"/>
          </a:p>
          <a:p>
            <a:endParaRPr lang="en-US" sz="1200" dirty="0">
              <a:latin typeface="Times New Roman"/>
              <a:cs typeface="Times New Roman"/>
            </a:endParaRPr>
          </a:p>
          <a:p>
            <a:r>
              <a:rPr lang="en-US" sz="1200" dirty="0">
                <a:latin typeface="Times New Roman"/>
                <a:cs typeface="Times New Roman"/>
              </a:rPr>
              <a:t>Assessment Reform Group. (2002) ‘Assessment for Learning principles’.</a:t>
            </a:r>
            <a:endParaRPr lang="en-US" dirty="0"/>
          </a:p>
          <a:p>
            <a:endParaRPr lang="en-US" sz="1200" dirty="0">
              <a:solidFill>
                <a:srgbClr val="222222"/>
              </a:solidFill>
              <a:latin typeface="Times New Roman"/>
              <a:cs typeface="Times New Roman"/>
            </a:endParaRPr>
          </a:p>
          <a:p>
            <a:r>
              <a:rPr lang="en-US" sz="1200" dirty="0">
                <a:solidFill>
                  <a:srgbClr val="222222"/>
                </a:solidFill>
                <a:latin typeface="Times New Roman"/>
                <a:cs typeface="Times New Roman"/>
              </a:rPr>
              <a:t>Banta, T.W. and Palomba, C.A. (2014) ‘Assessment essentials: Planning, implementing, and improving assessment in higher education</a:t>
            </a:r>
            <a:r>
              <a:rPr lang="en-US" sz="1200" i="1" dirty="0">
                <a:solidFill>
                  <a:srgbClr val="222222"/>
                </a:solidFill>
                <a:latin typeface="Times New Roman"/>
                <a:cs typeface="Times New Roman"/>
              </a:rPr>
              <a:t>’</a:t>
            </a:r>
            <a:r>
              <a:rPr lang="en-US" sz="1200" dirty="0">
                <a:solidFill>
                  <a:srgbClr val="222222"/>
                </a:solidFill>
                <a:latin typeface="Times New Roman"/>
                <a:cs typeface="Times New Roman"/>
              </a:rPr>
              <a:t>. John Wiley &amp; Sons.</a:t>
            </a:r>
            <a:endParaRPr lang="en-US" dirty="0"/>
          </a:p>
          <a:p>
            <a:endParaRPr lang="en-US" sz="1200" dirty="0">
              <a:latin typeface="Times New Roman"/>
              <a:cs typeface="Times New Roman"/>
            </a:endParaRPr>
          </a:p>
          <a:p>
            <a:r>
              <a:rPr lang="en-US" sz="1200">
                <a:latin typeface="Times New Roman"/>
                <a:cs typeface="Times New Roman"/>
              </a:rPr>
              <a:t>Black, P. J., &amp; Wiliam, D. (1998) ‘Assessment and classroom learning’. Assessment in Education: Principles Policy and Practice, 5(1), 7-73.</a:t>
            </a:r>
            <a:endParaRPr lang="en-US"/>
          </a:p>
          <a:p>
            <a:endParaRPr lang="en-US" sz="1200" dirty="0">
              <a:latin typeface="Times New Roman"/>
              <a:cs typeface="Times New Roman"/>
            </a:endParaRPr>
          </a:p>
          <a:p>
            <a:r>
              <a:rPr lang="en-US" sz="1200" dirty="0">
                <a:latin typeface="Times New Roman"/>
                <a:cs typeface="Times New Roman"/>
              </a:rPr>
              <a:t>Black, P., Harrison, C., Lee, C., Marshall, B., &amp; Wiliam, D. (2003) ‘Assessment for learning: Putting it into practice’. Berkshire, England: McGraw-Hill.</a:t>
            </a:r>
            <a:endParaRPr lang="en-US" dirty="0"/>
          </a:p>
          <a:p>
            <a:endParaRPr lang="en-US" sz="1200" dirty="0">
              <a:latin typeface="Times New Roman"/>
              <a:cs typeface="Times New Roman"/>
            </a:endParaRPr>
          </a:p>
          <a:p>
            <a:r>
              <a:rPr lang="en-US" sz="1200" dirty="0">
                <a:latin typeface="Times New Roman"/>
                <a:cs typeface="Times New Roman"/>
              </a:rPr>
              <a:t>Cowie, B., Harrison, C., &amp; Willis, J. (</a:t>
            </a:r>
            <a:r>
              <a:rPr lang="en-US" sz="1200" dirty="0">
                <a:solidFill>
                  <a:srgbClr val="000071"/>
                </a:solidFill>
                <a:latin typeface="Times New Roman"/>
                <a:cs typeface="Times New Roman"/>
              </a:rPr>
              <a:t>2018</a:t>
            </a:r>
            <a:r>
              <a:rPr lang="en-US" sz="1200" dirty="0">
                <a:latin typeface="Times New Roman"/>
                <a:cs typeface="Times New Roman"/>
              </a:rPr>
              <a:t>) ‘Supporting teacher responsiveness in assessment for learning through disciplined noticing’. The Curriculum Journal, 29(4), 464–478. </a:t>
            </a:r>
            <a:r>
              <a:rPr lang="en-US" sz="1200" u="sng" dirty="0">
                <a:latin typeface="Times New Roman"/>
                <a:cs typeface="Times New Roman"/>
                <a:hlinkClick r:id="rId2"/>
              </a:rPr>
              <a:t>https://doi</a:t>
            </a:r>
            <a:r>
              <a:rPr lang="en-US" sz="1200" dirty="0">
                <a:solidFill>
                  <a:srgbClr val="000071"/>
                </a:solidFill>
                <a:latin typeface="Times New Roman"/>
                <a:cs typeface="Times New Roman"/>
              </a:rPr>
              <a:t>. Org/10.1080/09585176.2018.1481442</a:t>
            </a:r>
            <a:endParaRPr lang="en-US" dirty="0"/>
          </a:p>
          <a:p>
            <a:endParaRPr lang="en-US" sz="1200" dirty="0">
              <a:solidFill>
                <a:srgbClr val="222222"/>
              </a:solidFill>
              <a:latin typeface="Times New Roman"/>
              <a:cs typeface="Times New Roman"/>
            </a:endParaRPr>
          </a:p>
          <a:p>
            <a:r>
              <a:rPr lang="en-US" sz="1200" dirty="0">
                <a:solidFill>
                  <a:srgbClr val="222222"/>
                </a:solidFill>
                <a:latin typeface="Times New Roman"/>
                <a:cs typeface="Times New Roman"/>
              </a:rPr>
              <a:t>Dunn, K.E. and </a:t>
            </a:r>
            <a:r>
              <a:rPr lang="en-US" sz="1200" dirty="0" err="1">
                <a:solidFill>
                  <a:srgbClr val="222222"/>
                </a:solidFill>
                <a:latin typeface="Times New Roman"/>
                <a:cs typeface="Times New Roman"/>
              </a:rPr>
              <a:t>Mulvenon</a:t>
            </a:r>
            <a:r>
              <a:rPr lang="en-US" sz="1200" dirty="0">
                <a:solidFill>
                  <a:srgbClr val="222222"/>
                </a:solidFill>
                <a:latin typeface="Times New Roman"/>
                <a:cs typeface="Times New Roman"/>
              </a:rPr>
              <a:t>, S.W. (2019) ‘A critical review of research on formative assessments: The limited scientific evidence of the impact of formative assessments in education’. </a:t>
            </a:r>
            <a:r>
              <a:rPr lang="en-US" sz="1200" i="1" dirty="0">
                <a:solidFill>
                  <a:srgbClr val="222222"/>
                </a:solidFill>
                <a:latin typeface="Times New Roman"/>
                <a:cs typeface="Times New Roman"/>
              </a:rPr>
              <a:t>Practical assessment, research, and evaluation</a:t>
            </a:r>
            <a:r>
              <a:rPr lang="en-US" sz="1200" dirty="0">
                <a:solidFill>
                  <a:srgbClr val="222222"/>
                </a:solidFill>
                <a:latin typeface="Times New Roman"/>
                <a:cs typeface="Times New Roman"/>
              </a:rPr>
              <a:t>, </a:t>
            </a:r>
            <a:r>
              <a:rPr lang="en-US" sz="1200" i="1" dirty="0">
                <a:solidFill>
                  <a:srgbClr val="222222"/>
                </a:solidFill>
                <a:latin typeface="Times New Roman"/>
                <a:cs typeface="Times New Roman"/>
              </a:rPr>
              <a:t>14</a:t>
            </a:r>
            <a:r>
              <a:rPr lang="en-US" sz="1200" dirty="0">
                <a:solidFill>
                  <a:srgbClr val="222222"/>
                </a:solidFill>
                <a:latin typeface="Times New Roman"/>
                <a:cs typeface="Times New Roman"/>
              </a:rPr>
              <a:t>(1), p.7.</a:t>
            </a:r>
            <a:endParaRPr lang="en-US" dirty="0"/>
          </a:p>
          <a:p>
            <a:pPr algn="l"/>
            <a:endParaRPr lang="en-US" sz="1200" dirty="0">
              <a:solidFill>
                <a:srgbClr val="222222"/>
              </a:solidFill>
              <a:latin typeface="Times New Roman"/>
              <a:cs typeface="Times New Roman"/>
            </a:endParaRPr>
          </a:p>
          <a:p>
            <a:r>
              <a:rPr lang="en-US" sz="1200" dirty="0">
                <a:solidFill>
                  <a:srgbClr val="222222"/>
                </a:solidFill>
                <a:latin typeface="Times New Roman"/>
                <a:cs typeface="Times New Roman"/>
              </a:rPr>
              <a:t>Ghafar, Z.N. and </a:t>
            </a:r>
            <a:r>
              <a:rPr lang="en-US" sz="1200" dirty="0" err="1">
                <a:solidFill>
                  <a:srgbClr val="222222"/>
                </a:solidFill>
                <a:latin typeface="Times New Roman"/>
                <a:cs typeface="Times New Roman"/>
              </a:rPr>
              <a:t>Hazaymeh</a:t>
            </a:r>
            <a:r>
              <a:rPr lang="en-US" sz="1200" dirty="0">
                <a:solidFill>
                  <a:srgbClr val="222222"/>
                </a:solidFill>
                <a:latin typeface="Times New Roman"/>
                <a:cs typeface="Times New Roman"/>
              </a:rPr>
              <a:t>, O. (2024) ‘The Effective Questioning in the Classroom: An Overview of the Techniques Used by Instructors.’ </a:t>
            </a:r>
            <a:r>
              <a:rPr lang="en-US" sz="1200" i="1" dirty="0">
                <a:solidFill>
                  <a:srgbClr val="222222"/>
                </a:solidFill>
                <a:latin typeface="Times New Roman"/>
                <a:cs typeface="Times New Roman"/>
              </a:rPr>
              <a:t>International Journal of Childhood Education</a:t>
            </a:r>
            <a:r>
              <a:rPr lang="en-US" sz="1200" dirty="0">
                <a:solidFill>
                  <a:srgbClr val="222222"/>
                </a:solidFill>
                <a:latin typeface="Times New Roman"/>
                <a:cs typeface="Times New Roman"/>
              </a:rPr>
              <a:t>, </a:t>
            </a:r>
            <a:r>
              <a:rPr lang="en-US" sz="1200" i="1" dirty="0">
                <a:solidFill>
                  <a:srgbClr val="222222"/>
                </a:solidFill>
                <a:latin typeface="Times New Roman"/>
                <a:cs typeface="Times New Roman"/>
              </a:rPr>
              <a:t>5</a:t>
            </a:r>
            <a:r>
              <a:rPr lang="en-US" sz="1200" dirty="0">
                <a:solidFill>
                  <a:srgbClr val="222222"/>
                </a:solidFill>
                <a:latin typeface="Times New Roman"/>
                <a:cs typeface="Times New Roman"/>
              </a:rPr>
              <a:t>(2), pp.1-14</a:t>
            </a:r>
          </a:p>
          <a:p>
            <a:endParaRPr lang="en-US" sz="1200" dirty="0">
              <a:solidFill>
                <a:srgbClr val="222222"/>
              </a:solidFill>
              <a:latin typeface="Times New Roman"/>
              <a:cs typeface="Times New Roman"/>
            </a:endParaRPr>
          </a:p>
          <a:p>
            <a:r>
              <a:rPr lang="en-US" sz="1200" dirty="0">
                <a:solidFill>
                  <a:srgbClr val="222222"/>
                </a:solidFill>
                <a:latin typeface="Times New Roman"/>
                <a:cs typeface="Times New Roman"/>
              </a:rPr>
              <a:t>Hansen, C. (2024) ‘Assessment for Learning: a summary of concepts, tactics and strategies’.</a:t>
            </a:r>
          </a:p>
          <a:p>
            <a:endParaRPr lang="en-US" sz="1200" dirty="0">
              <a:solidFill>
                <a:srgbClr val="222222"/>
              </a:solidFill>
              <a:latin typeface="Times New Roman"/>
              <a:cs typeface="Times New Roman"/>
            </a:endParaRPr>
          </a:p>
          <a:p>
            <a:r>
              <a:rPr lang="en-US" sz="1200" dirty="0">
                <a:solidFill>
                  <a:srgbClr val="222222"/>
                </a:solidFill>
                <a:latin typeface="Times New Roman"/>
                <a:cs typeface="Times New Roman"/>
              </a:rPr>
              <a:t>Hattie, J.A. and Brown, G.T. (2007) ‘Technology for school-based assessment and assessment for learning: Development principles from New Zealand’. </a:t>
            </a:r>
            <a:r>
              <a:rPr lang="en-US" sz="1200" i="1" dirty="0">
                <a:solidFill>
                  <a:srgbClr val="222222"/>
                </a:solidFill>
                <a:latin typeface="Times New Roman"/>
                <a:cs typeface="Times New Roman"/>
              </a:rPr>
              <a:t>Journal of Educational Technology Systems</a:t>
            </a:r>
            <a:r>
              <a:rPr lang="en-US" sz="1200" dirty="0">
                <a:solidFill>
                  <a:srgbClr val="222222"/>
                </a:solidFill>
                <a:latin typeface="Times New Roman"/>
                <a:cs typeface="Times New Roman"/>
              </a:rPr>
              <a:t>, </a:t>
            </a:r>
            <a:r>
              <a:rPr lang="en-US" sz="1200" i="1" dirty="0">
                <a:solidFill>
                  <a:srgbClr val="222222"/>
                </a:solidFill>
                <a:latin typeface="Times New Roman"/>
                <a:cs typeface="Times New Roman"/>
              </a:rPr>
              <a:t>36</a:t>
            </a:r>
            <a:r>
              <a:rPr lang="en-US" sz="1200" dirty="0">
                <a:solidFill>
                  <a:srgbClr val="222222"/>
                </a:solidFill>
                <a:latin typeface="Times New Roman"/>
                <a:cs typeface="Times New Roman"/>
              </a:rPr>
              <a:t>(2), pp.189-201.</a:t>
            </a:r>
          </a:p>
          <a:p>
            <a:endParaRPr lang="en-US" sz="1200" dirty="0">
              <a:solidFill>
                <a:srgbClr val="222222"/>
              </a:solidFill>
              <a:latin typeface="Times New Roman"/>
              <a:cs typeface="Times New Roman"/>
            </a:endParaRPr>
          </a:p>
          <a:p>
            <a:r>
              <a:rPr lang="en-US" sz="1200" dirty="0">
                <a:solidFill>
                  <a:srgbClr val="1E1E1D"/>
                </a:solidFill>
                <a:latin typeface="Times New Roman"/>
                <a:cs typeface="Times New Roman"/>
              </a:rPr>
              <a:t>Hayward, L. et al. (2018) ‘Learning about Progression: CAMAU Research Report’. University of Glasgow, Glasgow. Available at SSRN: </a:t>
            </a:r>
            <a:r>
              <a:rPr lang="en-US" sz="1200" u="sng" dirty="0">
                <a:solidFill>
                  <a:srgbClr val="222222"/>
                </a:solidFill>
                <a:latin typeface="Times New Roman"/>
                <a:cs typeface="Times New Roman"/>
                <a:hlinkClick r:id="rId3"/>
              </a:rPr>
              <a:t>https://ssrn.com/abstract=3806612</a:t>
            </a:r>
            <a:r>
              <a:rPr lang="en-US" sz="1200" dirty="0">
                <a:solidFill>
                  <a:srgbClr val="222222"/>
                </a:solidFill>
                <a:latin typeface="Times New Roman"/>
                <a:cs typeface="Times New Roman"/>
              </a:rPr>
              <a:t>.</a:t>
            </a:r>
          </a:p>
          <a:p>
            <a:endParaRPr lang="en-US" sz="1200" dirty="0">
              <a:solidFill>
                <a:srgbClr val="222222"/>
              </a:solidFill>
              <a:latin typeface="Times New Roman"/>
              <a:cs typeface="Times New Roman"/>
            </a:endParaRPr>
          </a:p>
          <a:p>
            <a:endParaRPr lang="en-US" dirty="0"/>
          </a:p>
        </p:txBody>
      </p:sp>
    </p:spTree>
    <p:extLst>
      <p:ext uri="{BB962C8B-B14F-4D97-AF65-F5344CB8AC3E}">
        <p14:creationId xmlns:p14="http://schemas.microsoft.com/office/powerpoint/2010/main" val="4210884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EBEA564-2E51-24FC-0F60-086CA1CFE939}"/>
              </a:ext>
            </a:extLst>
          </p:cNvPr>
          <p:cNvSpPr txBox="1"/>
          <p:nvPr/>
        </p:nvSpPr>
        <p:spPr>
          <a:xfrm>
            <a:off x="169985" y="105507"/>
            <a:ext cx="11852030" cy="6647974"/>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solidFill>
                  <a:srgbClr val="222222"/>
                </a:solidFill>
                <a:latin typeface="Times New Roman"/>
                <a:cs typeface="Times New Roman"/>
              </a:rPr>
              <a:t>Heritage, M. (2008) ‘Learning progressions: Supporting instruction and formative assessment’.</a:t>
            </a:r>
          </a:p>
          <a:p>
            <a:endParaRPr lang="en-US" sz="1200" dirty="0">
              <a:solidFill>
                <a:srgbClr val="222222"/>
              </a:solidFill>
              <a:latin typeface="Times New Roman"/>
              <a:cs typeface="Times New Roman"/>
            </a:endParaRPr>
          </a:p>
          <a:p>
            <a:r>
              <a:rPr lang="en-US" sz="1200" dirty="0">
                <a:solidFill>
                  <a:srgbClr val="222222"/>
                </a:solidFill>
                <a:latin typeface="Times New Roman"/>
                <a:cs typeface="Times New Roman"/>
              </a:rPr>
              <a:t>Hidayah, T. (2014) ‘Frayer Model and Its Significance for Vocabulary Achievement in Classroom Environment’.</a:t>
            </a:r>
          </a:p>
          <a:p>
            <a:endParaRPr lang="en-US" sz="1200" dirty="0">
              <a:solidFill>
                <a:srgbClr val="222222"/>
              </a:solidFill>
              <a:latin typeface="Times New Roman"/>
              <a:cs typeface="Times New Roman"/>
            </a:endParaRPr>
          </a:p>
          <a:p>
            <a:r>
              <a:rPr lang="en-US" sz="1200" dirty="0">
                <a:solidFill>
                  <a:srgbClr val="222222"/>
                </a:solidFill>
                <a:latin typeface="Times New Roman"/>
                <a:cs typeface="Times New Roman"/>
              </a:rPr>
              <a:t>Huisman, B., Saab, N., Van Driel, J. and Van Den Broek, P. (2018) ‘Peer feedback on academic writing: undergraduate students’ peer feedback role, peer feedback perceptions and essay performance’. </a:t>
            </a:r>
            <a:r>
              <a:rPr lang="en-US" sz="1200" i="1" dirty="0">
                <a:solidFill>
                  <a:srgbClr val="222222"/>
                </a:solidFill>
                <a:latin typeface="Times New Roman"/>
                <a:cs typeface="Times New Roman"/>
              </a:rPr>
              <a:t>Assessment &amp; Evaluation in Higher Education</a:t>
            </a:r>
            <a:r>
              <a:rPr lang="en-US" sz="1200" dirty="0">
                <a:solidFill>
                  <a:srgbClr val="222222"/>
                </a:solidFill>
                <a:latin typeface="Times New Roman"/>
                <a:cs typeface="Times New Roman"/>
              </a:rPr>
              <a:t>, </a:t>
            </a:r>
            <a:r>
              <a:rPr lang="en-US" sz="1200" i="1" dirty="0">
                <a:solidFill>
                  <a:srgbClr val="222222"/>
                </a:solidFill>
                <a:latin typeface="Times New Roman"/>
                <a:cs typeface="Times New Roman"/>
              </a:rPr>
              <a:t>43</a:t>
            </a:r>
            <a:r>
              <a:rPr lang="en-US" sz="1200" dirty="0">
                <a:solidFill>
                  <a:srgbClr val="222222"/>
                </a:solidFill>
                <a:latin typeface="Times New Roman"/>
                <a:cs typeface="Times New Roman"/>
              </a:rPr>
              <a:t>(6), pp.955-968.</a:t>
            </a:r>
          </a:p>
          <a:p>
            <a:endParaRPr lang="en-US" sz="1200" dirty="0">
              <a:solidFill>
                <a:srgbClr val="222222"/>
              </a:solidFill>
              <a:latin typeface="Times New Roman"/>
              <a:cs typeface="Times New Roman"/>
            </a:endParaRPr>
          </a:p>
          <a:p>
            <a:r>
              <a:rPr lang="en-US" sz="1200" dirty="0">
                <a:solidFill>
                  <a:srgbClr val="222222"/>
                </a:solidFill>
                <a:latin typeface="Times New Roman"/>
                <a:cs typeface="Times New Roman"/>
              </a:rPr>
              <a:t>Klenowski, V. (2002) ‘Developing portfolios for learning and assessment: Processes and principles. Routledge.</a:t>
            </a:r>
            <a:endParaRPr lang="en-US" dirty="0"/>
          </a:p>
          <a:p>
            <a:endParaRPr lang="en-US" sz="1200">
              <a:solidFill>
                <a:srgbClr val="222222"/>
              </a:solidFill>
              <a:latin typeface="Times New Roman"/>
              <a:cs typeface="Times New Roman"/>
            </a:endParaRPr>
          </a:p>
          <a:p>
            <a:r>
              <a:rPr lang="en-US" sz="1200" dirty="0">
                <a:solidFill>
                  <a:srgbClr val="222222"/>
                </a:solidFill>
                <a:latin typeface="Times New Roman"/>
                <a:cs typeface="Times New Roman"/>
              </a:rPr>
              <a:t>Lauf, L. and Dole, S. (2010) ‘Assessment for Learning Tasks and the Peer Assessment Process’. </a:t>
            </a:r>
            <a:r>
              <a:rPr lang="en-US" sz="1200" i="1" dirty="0">
                <a:solidFill>
                  <a:srgbClr val="222222"/>
                </a:solidFill>
                <a:latin typeface="Times New Roman"/>
                <a:cs typeface="Times New Roman"/>
              </a:rPr>
              <a:t>Mathematics Education Research Group of Australasia.</a:t>
            </a:r>
            <a:endParaRPr lang="en-US" sz="1200" dirty="0">
              <a:solidFill>
                <a:srgbClr val="222222"/>
              </a:solidFill>
              <a:latin typeface="Times New Roman"/>
              <a:cs typeface="Times New Roman"/>
            </a:endParaRPr>
          </a:p>
          <a:p>
            <a:endParaRPr lang="en-US" sz="1200" dirty="0">
              <a:latin typeface="Times New Roman"/>
              <a:cs typeface="Times New Roman"/>
            </a:endParaRPr>
          </a:p>
          <a:p>
            <a:r>
              <a:rPr lang="en-US" sz="1200" dirty="0">
                <a:latin typeface="Times New Roman"/>
                <a:cs typeface="Times New Roman"/>
              </a:rPr>
              <a:t>Lopez, K. K., Cummins, C. (2009) ‘</a:t>
            </a:r>
            <a:r>
              <a:rPr lang="en-US" sz="1200" i="1" dirty="0">
                <a:latin typeface="Times New Roman"/>
                <a:cs typeface="Times New Roman"/>
              </a:rPr>
              <a:t>Read: Seventy Strategies to Support Reading Success’.</a:t>
            </a:r>
            <a:r>
              <a:rPr lang="en-US" sz="1200" dirty="0">
                <a:latin typeface="Times New Roman"/>
                <a:cs typeface="Times New Roman"/>
              </a:rPr>
              <a:t> Jhon Wiley &amp; Sons, Inc.</a:t>
            </a:r>
            <a:endParaRPr lang="en-US"/>
          </a:p>
          <a:p>
            <a:endParaRPr lang="en-US" sz="1200" dirty="0">
              <a:latin typeface="Times New Roman"/>
              <a:cs typeface="Times New Roman"/>
            </a:endParaRPr>
          </a:p>
          <a:p>
            <a:r>
              <a:rPr lang="en-US" sz="1200" dirty="0">
                <a:latin typeface="Times New Roman"/>
                <a:cs typeface="Times New Roman"/>
              </a:rPr>
              <a:t>Luna, M. J. (</a:t>
            </a:r>
            <a:r>
              <a:rPr lang="en-US" sz="1200" dirty="0">
                <a:solidFill>
                  <a:srgbClr val="000071"/>
                </a:solidFill>
                <a:latin typeface="Times New Roman"/>
                <a:cs typeface="Times New Roman"/>
              </a:rPr>
              <a:t>2018</a:t>
            </a:r>
            <a:r>
              <a:rPr lang="en-US" sz="1200" dirty="0">
                <a:latin typeface="Times New Roman"/>
                <a:cs typeface="Times New Roman"/>
              </a:rPr>
              <a:t>) ‘What does it mean to notice my students’ ideas in science today?: An </a:t>
            </a:r>
            <a:r>
              <a:rPr lang="en-US" sz="1200" dirty="0" err="1">
                <a:latin typeface="Times New Roman"/>
                <a:cs typeface="Times New Roman"/>
              </a:rPr>
              <a:t>investi-gation</a:t>
            </a:r>
            <a:r>
              <a:rPr lang="en-US" sz="1200" dirty="0">
                <a:latin typeface="Times New Roman"/>
                <a:cs typeface="Times New Roman"/>
              </a:rPr>
              <a:t> of elementary teachers’ practice of noticing their students’ thinking in science’. Cognition and Instruction, 36(4), 297–329. </a:t>
            </a:r>
            <a:r>
              <a:rPr lang="en-US" sz="1200" u="sng" dirty="0">
                <a:latin typeface="Times New Roman"/>
                <a:cs typeface="Times New Roman"/>
                <a:hlinkClick r:id="rId2"/>
              </a:rPr>
              <a:t>https://doi.org/10.1080/07370008.2018.1496919</a:t>
            </a:r>
            <a:endParaRPr lang="en-US" sz="1200"/>
          </a:p>
          <a:p>
            <a:endParaRPr lang="en-US" sz="1200" dirty="0">
              <a:solidFill>
                <a:srgbClr val="222222"/>
              </a:solidFill>
              <a:latin typeface="Times New Roman"/>
              <a:cs typeface="Times New Roman"/>
            </a:endParaRPr>
          </a:p>
          <a:p>
            <a:r>
              <a:rPr lang="en-US" sz="1200" dirty="0">
                <a:solidFill>
                  <a:srgbClr val="222222"/>
                </a:solidFill>
                <a:latin typeface="Times New Roman"/>
                <a:cs typeface="Times New Roman"/>
              </a:rPr>
              <a:t>Mosher, F. and Heritage, M. (2017) ‘A Hitchhiker's Guide to Thinking about Literacy, Learning Progressions, and Instruction’. CPRE Research Reports. </a:t>
            </a:r>
            <a:r>
              <a:rPr lang="en-US" sz="1200" i="1" dirty="0">
                <a:solidFill>
                  <a:srgbClr val="222222"/>
                </a:solidFill>
                <a:latin typeface="Times New Roman"/>
                <a:cs typeface="Times New Roman"/>
              </a:rPr>
              <a:t>Consortium for Policy Research in Education</a:t>
            </a:r>
            <a:r>
              <a:rPr lang="en-US" sz="1200" dirty="0">
                <a:solidFill>
                  <a:srgbClr val="222222"/>
                </a:solidFill>
                <a:latin typeface="Times New Roman"/>
                <a:cs typeface="Times New Roman"/>
              </a:rPr>
              <a:t>.</a:t>
            </a:r>
            <a:endParaRPr lang="en-US" dirty="0"/>
          </a:p>
          <a:p>
            <a:endParaRPr lang="en-US" sz="1200" dirty="0">
              <a:solidFill>
                <a:srgbClr val="222222"/>
              </a:solidFill>
              <a:latin typeface="Times New Roman"/>
              <a:cs typeface="Times New Roman"/>
            </a:endParaRPr>
          </a:p>
          <a:p>
            <a:r>
              <a:rPr lang="en-US" sz="1200" dirty="0">
                <a:solidFill>
                  <a:srgbClr val="222222"/>
                </a:solidFill>
                <a:latin typeface="Times New Roman"/>
                <a:cs typeface="Times New Roman"/>
              </a:rPr>
              <a:t>Pellegrino, J.W. (2017) ‘The two disciplines problem–‘it’s like Déjà vu all over again!’. </a:t>
            </a:r>
            <a:r>
              <a:rPr lang="en-US" sz="1200" i="1" dirty="0">
                <a:solidFill>
                  <a:srgbClr val="222222"/>
                </a:solidFill>
                <a:latin typeface="Times New Roman"/>
                <a:cs typeface="Times New Roman"/>
              </a:rPr>
              <a:t>Assessment in Education: Principles, Policy &amp; Practice</a:t>
            </a:r>
            <a:r>
              <a:rPr lang="en-US" sz="1200" dirty="0">
                <a:solidFill>
                  <a:srgbClr val="222222"/>
                </a:solidFill>
                <a:latin typeface="Times New Roman"/>
                <a:cs typeface="Times New Roman"/>
              </a:rPr>
              <a:t>, </a:t>
            </a:r>
            <a:r>
              <a:rPr lang="en-US" sz="1200" i="1" dirty="0">
                <a:solidFill>
                  <a:srgbClr val="222222"/>
                </a:solidFill>
                <a:latin typeface="Times New Roman"/>
                <a:cs typeface="Times New Roman"/>
              </a:rPr>
              <a:t>24</a:t>
            </a:r>
            <a:r>
              <a:rPr lang="en-US" sz="1200" dirty="0">
                <a:solidFill>
                  <a:srgbClr val="222222"/>
                </a:solidFill>
                <a:latin typeface="Times New Roman"/>
                <a:cs typeface="Times New Roman"/>
              </a:rPr>
              <a:t>(3), pp.359-368.</a:t>
            </a:r>
            <a:endParaRPr lang="en-US" dirty="0"/>
          </a:p>
          <a:p>
            <a:endParaRPr lang="en-US" sz="1200" dirty="0">
              <a:solidFill>
                <a:srgbClr val="222222"/>
              </a:solidFill>
              <a:latin typeface="Times New Roman"/>
              <a:cs typeface="Times New Roman"/>
            </a:endParaRPr>
          </a:p>
          <a:p>
            <a:r>
              <a:rPr lang="en-US" sz="1200" dirty="0">
                <a:solidFill>
                  <a:srgbClr val="222222"/>
                </a:solidFill>
                <a:latin typeface="Times New Roman"/>
                <a:cs typeface="Times New Roman"/>
              </a:rPr>
              <a:t>Pryor, J. (2015) ‘Formative assessment: A success story’. </a:t>
            </a:r>
            <a:r>
              <a:rPr lang="en-US" sz="1200" i="1" dirty="0">
                <a:solidFill>
                  <a:srgbClr val="222222"/>
                </a:solidFill>
                <a:latin typeface="Times New Roman"/>
                <a:cs typeface="Times New Roman"/>
              </a:rPr>
              <a:t>The SAGE handbook of learning</a:t>
            </a:r>
            <a:r>
              <a:rPr lang="en-US" sz="1200" dirty="0">
                <a:solidFill>
                  <a:srgbClr val="222222"/>
                </a:solidFill>
                <a:latin typeface="Times New Roman"/>
                <a:cs typeface="Times New Roman"/>
              </a:rPr>
              <a:t>, pp.207-217.</a:t>
            </a:r>
            <a:endParaRPr lang="en-US" dirty="0"/>
          </a:p>
          <a:p>
            <a:endParaRPr lang="en-US" sz="1200" dirty="0">
              <a:solidFill>
                <a:srgbClr val="222222"/>
              </a:solidFill>
              <a:latin typeface="Times New Roman"/>
              <a:cs typeface="Times New Roman"/>
            </a:endParaRPr>
          </a:p>
          <a:p>
            <a:r>
              <a:rPr lang="en-US" sz="1200" dirty="0">
                <a:solidFill>
                  <a:srgbClr val="222222"/>
                </a:solidFill>
                <a:latin typeface="Times New Roman"/>
                <a:cs typeface="Times New Roman"/>
              </a:rPr>
              <a:t>Steele, J. and Dyer, T. (2014) ‘Use of KWLs in the online classroom as it correlates to increased participation’. </a:t>
            </a:r>
            <a:r>
              <a:rPr lang="en-US" sz="1200" i="1" dirty="0">
                <a:solidFill>
                  <a:srgbClr val="222222"/>
                </a:solidFill>
                <a:latin typeface="Times New Roman"/>
                <a:cs typeface="Times New Roman"/>
              </a:rPr>
              <a:t>Journal of Instructional Research</a:t>
            </a:r>
            <a:r>
              <a:rPr lang="en-US" sz="1200" dirty="0">
                <a:solidFill>
                  <a:srgbClr val="222222"/>
                </a:solidFill>
                <a:latin typeface="Times New Roman"/>
                <a:cs typeface="Times New Roman"/>
              </a:rPr>
              <a:t>, </a:t>
            </a:r>
            <a:r>
              <a:rPr lang="en-US" sz="1200" i="1" dirty="0">
                <a:solidFill>
                  <a:srgbClr val="222222"/>
                </a:solidFill>
                <a:latin typeface="Times New Roman"/>
                <a:cs typeface="Times New Roman"/>
              </a:rPr>
              <a:t>3</a:t>
            </a:r>
            <a:r>
              <a:rPr lang="en-US" sz="1200" dirty="0">
                <a:solidFill>
                  <a:srgbClr val="222222"/>
                </a:solidFill>
                <a:latin typeface="Times New Roman"/>
                <a:cs typeface="Times New Roman"/>
              </a:rPr>
              <a:t>, pp.8-14.</a:t>
            </a:r>
            <a:endParaRPr lang="en-US" dirty="0"/>
          </a:p>
          <a:p>
            <a:endParaRPr lang="en-US" sz="1200" dirty="0">
              <a:solidFill>
                <a:srgbClr val="222222"/>
              </a:solidFill>
              <a:latin typeface="Times New Roman"/>
              <a:cs typeface="Times New Roman"/>
            </a:endParaRPr>
          </a:p>
          <a:p>
            <a:r>
              <a:rPr lang="en-US" sz="1200" dirty="0">
                <a:solidFill>
                  <a:srgbClr val="222222"/>
                </a:solidFill>
                <a:latin typeface="Times New Roman"/>
                <a:cs typeface="Times New Roman"/>
              </a:rPr>
              <a:t>Swaffield, S. (2011) ‘Getting to the heart of authentic assessment for learning’. </a:t>
            </a:r>
            <a:r>
              <a:rPr lang="en-US" sz="1200" i="1" dirty="0">
                <a:solidFill>
                  <a:srgbClr val="222222"/>
                </a:solidFill>
                <a:latin typeface="Times New Roman"/>
                <a:cs typeface="Times New Roman"/>
              </a:rPr>
              <a:t>Assessment in Education: Principles, Policy &amp; Practice</a:t>
            </a:r>
            <a:r>
              <a:rPr lang="en-US" sz="1200" dirty="0">
                <a:solidFill>
                  <a:srgbClr val="222222"/>
                </a:solidFill>
                <a:latin typeface="Times New Roman"/>
                <a:cs typeface="Times New Roman"/>
              </a:rPr>
              <a:t>, </a:t>
            </a:r>
            <a:r>
              <a:rPr lang="en-US" sz="1200" i="1" dirty="0">
                <a:solidFill>
                  <a:srgbClr val="222222"/>
                </a:solidFill>
                <a:latin typeface="Times New Roman"/>
                <a:cs typeface="Times New Roman"/>
              </a:rPr>
              <a:t>18</a:t>
            </a:r>
            <a:r>
              <a:rPr lang="en-US" sz="1200" dirty="0">
                <a:solidFill>
                  <a:srgbClr val="222222"/>
                </a:solidFill>
                <a:latin typeface="Times New Roman"/>
                <a:cs typeface="Times New Roman"/>
              </a:rPr>
              <a:t>(4), pp.433-449.</a:t>
            </a:r>
            <a:endParaRPr lang="en-US" dirty="0"/>
          </a:p>
          <a:p>
            <a:endParaRPr lang="en-US" sz="1200" dirty="0">
              <a:solidFill>
                <a:srgbClr val="222222"/>
              </a:solidFill>
              <a:latin typeface="Times New Roman"/>
              <a:cs typeface="Times New Roman"/>
            </a:endParaRPr>
          </a:p>
          <a:p>
            <a:r>
              <a:rPr lang="en-US" sz="1200" dirty="0" err="1">
                <a:solidFill>
                  <a:srgbClr val="222222"/>
                </a:solidFill>
                <a:latin typeface="Times New Roman"/>
                <a:cs typeface="Times New Roman"/>
              </a:rPr>
              <a:t>Wanner</a:t>
            </a:r>
            <a:r>
              <a:rPr lang="en-US" sz="1200" dirty="0">
                <a:solidFill>
                  <a:srgbClr val="222222"/>
                </a:solidFill>
                <a:latin typeface="Times New Roman"/>
                <a:cs typeface="Times New Roman"/>
              </a:rPr>
              <a:t>, T. and Palmer, E. (2018) ‘Formative self-and peer assessment for improved student learning: the crucial factors of design, teacher participation and feedback’. </a:t>
            </a:r>
            <a:r>
              <a:rPr lang="en-US" sz="1200" i="1" dirty="0">
                <a:solidFill>
                  <a:srgbClr val="222222"/>
                </a:solidFill>
                <a:latin typeface="Times New Roman"/>
                <a:cs typeface="Times New Roman"/>
              </a:rPr>
              <a:t>Assessment &amp; Evaluation in Higher Education</a:t>
            </a:r>
            <a:r>
              <a:rPr lang="en-US" sz="1200" dirty="0">
                <a:solidFill>
                  <a:srgbClr val="222222"/>
                </a:solidFill>
                <a:latin typeface="Times New Roman"/>
                <a:cs typeface="Times New Roman"/>
              </a:rPr>
              <a:t>, </a:t>
            </a:r>
            <a:r>
              <a:rPr lang="en-US" sz="1200" i="1" dirty="0">
                <a:solidFill>
                  <a:srgbClr val="222222"/>
                </a:solidFill>
                <a:latin typeface="Times New Roman"/>
                <a:cs typeface="Times New Roman"/>
              </a:rPr>
              <a:t>43</a:t>
            </a:r>
            <a:r>
              <a:rPr lang="en-US" sz="1200" dirty="0">
                <a:solidFill>
                  <a:srgbClr val="222222"/>
                </a:solidFill>
                <a:latin typeface="Times New Roman"/>
                <a:cs typeface="Times New Roman"/>
              </a:rPr>
              <a:t>(7), pp.1032-1047.</a:t>
            </a:r>
            <a:endParaRPr lang="en-US" dirty="0"/>
          </a:p>
          <a:p>
            <a:endParaRPr lang="en-US" sz="1200" dirty="0">
              <a:solidFill>
                <a:srgbClr val="222222"/>
              </a:solidFill>
              <a:latin typeface="Times New Roman"/>
              <a:cs typeface="Times New Roman"/>
            </a:endParaRPr>
          </a:p>
          <a:p>
            <a:r>
              <a:rPr lang="en-US" sz="1200" dirty="0">
                <a:solidFill>
                  <a:srgbClr val="222222"/>
                </a:solidFill>
                <a:latin typeface="Times New Roman"/>
                <a:cs typeface="Times New Roman"/>
              </a:rPr>
              <a:t>Welsh Government. (2019) ‘Professional standards for teaching and leadership’. </a:t>
            </a:r>
            <a:r>
              <a:rPr lang="en-US" sz="1200" u="sng" dirty="0">
                <a:solidFill>
                  <a:srgbClr val="222222"/>
                </a:solidFill>
                <a:latin typeface="Times New Roman"/>
                <a:cs typeface="Times New Roman"/>
                <a:hlinkClick r:id="rId3"/>
              </a:rPr>
              <a:t>https://hwb.gov.wales/api/storage/19bc948b-8a3f-41e0-944a-7bf2cadf7d18/professional-standards-for-teaching-and-leadership-interactive-pdf-for-pc.pdf</a:t>
            </a:r>
            <a:endParaRPr lang="en-US" sz="1200">
              <a:solidFill>
                <a:srgbClr val="222222"/>
              </a:solidFill>
              <a:latin typeface="Aptos"/>
              <a:cs typeface="Times New Roman"/>
            </a:endParaRPr>
          </a:p>
          <a:p>
            <a:pPr algn="l"/>
            <a:endParaRPr lang="en-US" sz="1200" dirty="0">
              <a:solidFill>
                <a:srgbClr val="222222"/>
              </a:solidFill>
              <a:latin typeface="Times New Roman"/>
              <a:cs typeface="Times New Roman"/>
            </a:endParaRPr>
          </a:p>
          <a:p>
            <a:endParaRPr lang="en-US" dirty="0"/>
          </a:p>
        </p:txBody>
      </p:sp>
    </p:spTree>
    <p:extLst>
      <p:ext uri="{BB962C8B-B14F-4D97-AF65-F5344CB8AC3E}">
        <p14:creationId xmlns:p14="http://schemas.microsoft.com/office/powerpoint/2010/main" val="26647364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645D797-B007-6E98-DCFA-9AF9D332A0E9}"/>
              </a:ext>
            </a:extLst>
          </p:cNvPr>
          <p:cNvSpPr txBox="1"/>
          <p:nvPr/>
        </p:nvSpPr>
        <p:spPr>
          <a:xfrm>
            <a:off x="181709" y="175846"/>
            <a:ext cx="11828583" cy="1846659"/>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solidFill>
                  <a:srgbClr val="222222"/>
                </a:solidFill>
                <a:latin typeface="Times New Roman"/>
                <a:cs typeface="Times New Roman"/>
              </a:rPr>
              <a:t>Welsh Government (2020) ‘Supporting Learner Progression: Assessment Guidance’. </a:t>
            </a:r>
            <a:r>
              <a:rPr lang="en-US" sz="1200" u="sng" dirty="0">
                <a:latin typeface="Times New Roman"/>
                <a:cs typeface="Times New Roman"/>
                <a:hlinkClick r:id="rId2"/>
              </a:rPr>
              <a:t>https://hwb.gov.wales/curriculum-for-wales/assessment-arrangements/supporting-learner-progression-assessment-guidance/#introduction</a:t>
            </a:r>
            <a:endParaRPr lang="en-US" sz="1200"/>
          </a:p>
          <a:p>
            <a:endParaRPr lang="en-US" sz="1200" u="sng" dirty="0">
              <a:latin typeface="Times New Roman"/>
              <a:cs typeface="Times New Roman"/>
            </a:endParaRPr>
          </a:p>
          <a:p>
            <a:r>
              <a:rPr lang="en-US" sz="1200" dirty="0">
                <a:latin typeface="Times New Roman"/>
                <a:cs typeface="Times New Roman"/>
              </a:rPr>
              <a:t>Welsh Government. (2022) ‘Curriculum for Wales’. </a:t>
            </a:r>
            <a:r>
              <a:rPr lang="en-US" sz="1200" u="sng" dirty="0">
                <a:latin typeface="Times New Roman"/>
                <a:cs typeface="Times New Roman"/>
                <a:hlinkClick r:id="rId3"/>
              </a:rPr>
              <a:t>https://hwb.gov.wales/curriculum-for-wales</a:t>
            </a:r>
            <a:endParaRPr lang="en-US" sz="1200">
              <a:latin typeface="Times New Roman"/>
              <a:cs typeface="Times New Roman"/>
            </a:endParaRPr>
          </a:p>
          <a:p>
            <a:endParaRPr lang="en-US" sz="1200" u="sng" dirty="0">
              <a:solidFill>
                <a:srgbClr val="000000"/>
              </a:solidFill>
              <a:latin typeface="Times New Roman"/>
              <a:cs typeface="Times New Roman"/>
            </a:endParaRPr>
          </a:p>
          <a:p>
            <a:r>
              <a:rPr lang="en-US" sz="1200" dirty="0">
                <a:solidFill>
                  <a:srgbClr val="222222"/>
                </a:solidFill>
                <a:latin typeface="Times New Roman"/>
                <a:cs typeface="Times New Roman"/>
              </a:rPr>
              <a:t>Wiliam, D. and Thompson, M. (2017) ‘Integrating assessment with learning: What will it take to make it </a:t>
            </a:r>
            <a:r>
              <a:rPr lang="en-US" sz="1200" dirty="0" err="1">
                <a:solidFill>
                  <a:srgbClr val="222222"/>
                </a:solidFill>
                <a:latin typeface="Times New Roman"/>
                <a:cs typeface="Times New Roman"/>
              </a:rPr>
              <a:t>work’?In</a:t>
            </a:r>
            <a:r>
              <a:rPr lang="en-US" sz="1200" dirty="0">
                <a:solidFill>
                  <a:srgbClr val="222222"/>
                </a:solidFill>
                <a:latin typeface="Times New Roman"/>
                <a:cs typeface="Times New Roman"/>
              </a:rPr>
              <a:t> </a:t>
            </a:r>
            <a:r>
              <a:rPr lang="en-US" sz="1200" i="1" dirty="0">
                <a:solidFill>
                  <a:srgbClr val="222222"/>
                </a:solidFill>
                <a:latin typeface="Times New Roman"/>
                <a:cs typeface="Times New Roman"/>
              </a:rPr>
              <a:t>The future of assessment</a:t>
            </a:r>
            <a:r>
              <a:rPr lang="en-US" sz="1200" dirty="0">
                <a:solidFill>
                  <a:srgbClr val="222222"/>
                </a:solidFill>
                <a:latin typeface="Times New Roman"/>
                <a:cs typeface="Times New Roman"/>
              </a:rPr>
              <a:t> (pp. 53-82). Routledge.</a:t>
            </a:r>
          </a:p>
          <a:p>
            <a:endParaRPr lang="en-US" sz="1200" dirty="0">
              <a:solidFill>
                <a:srgbClr val="222222"/>
              </a:solidFill>
              <a:latin typeface="Times New Roman"/>
              <a:cs typeface="Times New Roman"/>
            </a:endParaRPr>
          </a:p>
          <a:p>
            <a:r>
              <a:rPr lang="en-US" sz="1200" dirty="0">
                <a:solidFill>
                  <a:srgbClr val="222222"/>
                </a:solidFill>
                <a:latin typeface="Times New Roman"/>
                <a:cs typeface="Times New Roman"/>
              </a:rPr>
              <a:t>Willis, J. (2007) ‘Assessment for learning–Why the theory needs the practice’. </a:t>
            </a:r>
            <a:r>
              <a:rPr lang="en-US" sz="1200" i="1" dirty="0">
                <a:solidFill>
                  <a:srgbClr val="222222"/>
                </a:solidFill>
                <a:latin typeface="Times New Roman"/>
                <a:cs typeface="Times New Roman"/>
              </a:rPr>
              <a:t>International Journal of Pedagogies and Learning</a:t>
            </a:r>
            <a:r>
              <a:rPr lang="en-US" sz="1200" dirty="0">
                <a:solidFill>
                  <a:srgbClr val="222222"/>
                </a:solidFill>
                <a:latin typeface="Times New Roman"/>
                <a:cs typeface="Times New Roman"/>
              </a:rPr>
              <a:t>, </a:t>
            </a:r>
            <a:r>
              <a:rPr lang="en-US" sz="1200" i="1" dirty="0">
                <a:solidFill>
                  <a:srgbClr val="222222"/>
                </a:solidFill>
                <a:latin typeface="Times New Roman"/>
                <a:cs typeface="Times New Roman"/>
              </a:rPr>
              <a:t>3</a:t>
            </a:r>
            <a:r>
              <a:rPr lang="en-US" sz="1200" dirty="0">
                <a:solidFill>
                  <a:srgbClr val="222222"/>
                </a:solidFill>
                <a:latin typeface="Times New Roman"/>
                <a:cs typeface="Times New Roman"/>
              </a:rPr>
              <a:t>(2), pp.52-59.</a:t>
            </a:r>
          </a:p>
          <a:p>
            <a:pPr algn="l"/>
            <a:endParaRPr lang="en-US" dirty="0"/>
          </a:p>
        </p:txBody>
      </p:sp>
    </p:spTree>
    <p:extLst>
      <p:ext uri="{BB962C8B-B14F-4D97-AF65-F5344CB8AC3E}">
        <p14:creationId xmlns:p14="http://schemas.microsoft.com/office/powerpoint/2010/main" val="367160135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16</Slides>
  <Notes>0</Notes>
  <HiddenSlides>0</HiddenSlide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882</cp:revision>
  <dcterms:created xsi:type="dcterms:W3CDTF">2025-01-16T17:39:56Z</dcterms:created>
  <dcterms:modified xsi:type="dcterms:W3CDTF">2025-01-17T00:40:22Z</dcterms:modified>
</cp:coreProperties>
</file>