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73" r:id="rId3"/>
  </p:sldMasterIdLst>
  <p:sldIdLst>
    <p:sldId id="256" r:id="rId4"/>
    <p:sldId id="258" r:id="rId5"/>
    <p:sldId id="309" r:id="rId6"/>
    <p:sldId id="276" r:id="rId7"/>
    <p:sldId id="343" r:id="rId8"/>
    <p:sldId id="328" r:id="rId9"/>
    <p:sldId id="30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173" autoAdjust="0"/>
    <p:restoredTop sz="94660"/>
  </p:normalViewPr>
  <p:slideViewPr>
    <p:cSldViewPr snapToGrid="0" showGuides="1">
      <p:cViewPr varScale="1">
        <p:scale>
          <a:sx n="72" d="100"/>
          <a:sy n="72" d="100"/>
        </p:scale>
        <p:origin x="450"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theme" Target="theme/theme1.xml" /><Relationship Id="rId3" Type="http://schemas.openxmlformats.org/officeDocument/2006/relationships/slideMaster" Target="slideMasters/slideMaster3.xml" /><Relationship Id="rId7" Type="http://schemas.openxmlformats.org/officeDocument/2006/relationships/slide" Target="slides/slide4.xml" /><Relationship Id="rId12" Type="http://schemas.openxmlformats.org/officeDocument/2006/relationships/viewProps" Target="viewProps.xml" /><Relationship Id="rId2" Type="http://schemas.openxmlformats.org/officeDocument/2006/relationships/slideMaster" Target="slideMasters/slideMaster2.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presProps" Target="presProps.xml" /><Relationship Id="rId5" Type="http://schemas.openxmlformats.org/officeDocument/2006/relationships/slide" Target="slides/slide2.xml" /><Relationship Id="rId10" Type="http://schemas.openxmlformats.org/officeDocument/2006/relationships/slide" Target="slides/slide7.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769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0667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89932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449694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39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Agenda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32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B51B05E9-D362-42FD-ABC1-C07BE8D38D60}"/>
              </a:ext>
            </a:extLst>
          </p:cNvPr>
          <p:cNvSpPr/>
          <p:nvPr userDrawn="1"/>
        </p:nvSpPr>
        <p:spPr>
          <a:xfrm>
            <a:off x="0" y="2048608"/>
            <a:ext cx="12192000" cy="4321362"/>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그림 개체 틀 2">
            <a:extLst>
              <a:ext uri="{FF2B5EF4-FFF2-40B4-BE49-F238E27FC236}">
                <a16:creationId xmlns:a16="http://schemas.microsoft.com/office/drawing/2014/main" id="{80F2E445-163E-4B1F-A239-DC13814FFC44}"/>
              </a:ext>
            </a:extLst>
          </p:cNvPr>
          <p:cNvSpPr>
            <a:spLocks noGrp="1"/>
          </p:cNvSpPr>
          <p:nvPr>
            <p:ph type="pic" sz="quarter" idx="14" hasCustomPrompt="1"/>
          </p:nvPr>
        </p:nvSpPr>
        <p:spPr>
          <a:xfrm>
            <a:off x="7677769" y="1424353"/>
            <a:ext cx="3919283" cy="5161083"/>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spTree>
    <p:extLst>
      <p:ext uri="{BB962C8B-B14F-4D97-AF65-F5344CB8AC3E}">
        <p14:creationId xmlns:p14="http://schemas.microsoft.com/office/powerpoint/2010/main" val="768664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9_Images &amp; Contents">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E7D72F70-BCFE-4792-BCD9-3A32009321C6}"/>
              </a:ext>
            </a:extLst>
          </p:cNvPr>
          <p:cNvSpPr>
            <a:spLocks noGrp="1"/>
          </p:cNvSpPr>
          <p:nvPr>
            <p:ph type="pic" sz="quarter" idx="10" hasCustomPrompt="1"/>
          </p:nvPr>
        </p:nvSpPr>
        <p:spPr>
          <a:xfrm>
            <a:off x="895966" y="457200"/>
            <a:ext cx="5418966" cy="6400800"/>
          </a:xfrm>
          <a:custGeom>
            <a:avLst/>
            <a:gdLst>
              <a:gd name="connsiteX0" fmla="*/ 5076966 w 5418966"/>
              <a:gd name="connsiteY0" fmla="*/ 1878594 h 6400800"/>
              <a:gd name="connsiteX1" fmla="*/ 5418966 w 5418966"/>
              <a:gd name="connsiteY1" fmla="*/ 2220594 h 6400800"/>
              <a:gd name="connsiteX2" fmla="*/ 5418966 w 5418966"/>
              <a:gd name="connsiteY2" fmla="*/ 6400800 h 6400800"/>
              <a:gd name="connsiteX3" fmla="*/ 4734966 w 5418966"/>
              <a:gd name="connsiteY3" fmla="*/ 6400800 h 6400800"/>
              <a:gd name="connsiteX4" fmla="*/ 4734966 w 5418966"/>
              <a:gd name="connsiteY4" fmla="*/ 2220594 h 6400800"/>
              <a:gd name="connsiteX5" fmla="*/ 5076966 w 5418966"/>
              <a:gd name="connsiteY5" fmla="*/ 1878594 h 6400800"/>
              <a:gd name="connsiteX6" fmla="*/ 342000 w 5418966"/>
              <a:gd name="connsiteY6" fmla="*/ 1878594 h 6400800"/>
              <a:gd name="connsiteX7" fmla="*/ 684000 w 5418966"/>
              <a:gd name="connsiteY7" fmla="*/ 2220594 h 6400800"/>
              <a:gd name="connsiteX8" fmla="*/ 684000 w 5418966"/>
              <a:gd name="connsiteY8" fmla="*/ 6400800 h 6400800"/>
              <a:gd name="connsiteX9" fmla="*/ 0 w 5418966"/>
              <a:gd name="connsiteY9" fmla="*/ 6400800 h 6400800"/>
              <a:gd name="connsiteX10" fmla="*/ 0 w 5418966"/>
              <a:gd name="connsiteY10" fmla="*/ 2220594 h 6400800"/>
              <a:gd name="connsiteX11" fmla="*/ 342000 w 5418966"/>
              <a:gd name="connsiteY11" fmla="*/ 1878594 h 6400800"/>
              <a:gd name="connsiteX12" fmla="*/ 4287805 w 5418966"/>
              <a:gd name="connsiteY12" fmla="*/ 1252396 h 6400800"/>
              <a:gd name="connsiteX13" fmla="*/ 4629805 w 5418966"/>
              <a:gd name="connsiteY13" fmla="*/ 1594396 h 6400800"/>
              <a:gd name="connsiteX14" fmla="*/ 4629805 w 5418966"/>
              <a:gd name="connsiteY14" fmla="*/ 6400800 h 6400800"/>
              <a:gd name="connsiteX15" fmla="*/ 3945805 w 5418966"/>
              <a:gd name="connsiteY15" fmla="*/ 6400800 h 6400800"/>
              <a:gd name="connsiteX16" fmla="*/ 3945805 w 5418966"/>
              <a:gd name="connsiteY16" fmla="*/ 1594396 h 6400800"/>
              <a:gd name="connsiteX17" fmla="*/ 4287805 w 5418966"/>
              <a:gd name="connsiteY17" fmla="*/ 1252396 h 6400800"/>
              <a:gd name="connsiteX18" fmla="*/ 1131160 w 5418966"/>
              <a:gd name="connsiteY18" fmla="*/ 1252396 h 6400800"/>
              <a:gd name="connsiteX19" fmla="*/ 1473161 w 5418966"/>
              <a:gd name="connsiteY19" fmla="*/ 1594396 h 6400800"/>
              <a:gd name="connsiteX20" fmla="*/ 1473161 w 5418966"/>
              <a:gd name="connsiteY20" fmla="*/ 6400800 h 6400800"/>
              <a:gd name="connsiteX21" fmla="*/ 789161 w 5418966"/>
              <a:gd name="connsiteY21" fmla="*/ 6400800 h 6400800"/>
              <a:gd name="connsiteX22" fmla="*/ 789161 w 5418966"/>
              <a:gd name="connsiteY22" fmla="*/ 1594396 h 6400800"/>
              <a:gd name="connsiteX23" fmla="*/ 1131160 w 5418966"/>
              <a:gd name="connsiteY23" fmla="*/ 1252396 h 6400800"/>
              <a:gd name="connsiteX24" fmla="*/ 3498644 w 5418966"/>
              <a:gd name="connsiteY24" fmla="*/ 626198 h 6400800"/>
              <a:gd name="connsiteX25" fmla="*/ 3840644 w 5418966"/>
              <a:gd name="connsiteY25" fmla="*/ 968198 h 6400800"/>
              <a:gd name="connsiteX26" fmla="*/ 3840644 w 5418966"/>
              <a:gd name="connsiteY26" fmla="*/ 6400800 h 6400800"/>
              <a:gd name="connsiteX27" fmla="*/ 3156644 w 5418966"/>
              <a:gd name="connsiteY27" fmla="*/ 6400800 h 6400800"/>
              <a:gd name="connsiteX28" fmla="*/ 3156644 w 5418966"/>
              <a:gd name="connsiteY28" fmla="*/ 968198 h 6400800"/>
              <a:gd name="connsiteX29" fmla="*/ 3498644 w 5418966"/>
              <a:gd name="connsiteY29" fmla="*/ 626198 h 6400800"/>
              <a:gd name="connsiteX30" fmla="*/ 1920322 w 5418966"/>
              <a:gd name="connsiteY30" fmla="*/ 626198 h 6400800"/>
              <a:gd name="connsiteX31" fmla="*/ 2262322 w 5418966"/>
              <a:gd name="connsiteY31" fmla="*/ 968198 h 6400800"/>
              <a:gd name="connsiteX32" fmla="*/ 2262322 w 5418966"/>
              <a:gd name="connsiteY32" fmla="*/ 6400800 h 6400800"/>
              <a:gd name="connsiteX33" fmla="*/ 1578322 w 5418966"/>
              <a:gd name="connsiteY33" fmla="*/ 6400800 h 6400800"/>
              <a:gd name="connsiteX34" fmla="*/ 1578322 w 5418966"/>
              <a:gd name="connsiteY34" fmla="*/ 968198 h 6400800"/>
              <a:gd name="connsiteX35" fmla="*/ 1920322 w 5418966"/>
              <a:gd name="connsiteY35" fmla="*/ 626198 h 6400800"/>
              <a:gd name="connsiteX36" fmla="*/ 2709483 w 5418966"/>
              <a:gd name="connsiteY36" fmla="*/ 0 h 6400800"/>
              <a:gd name="connsiteX37" fmla="*/ 3051483 w 5418966"/>
              <a:gd name="connsiteY37" fmla="*/ 342000 h 6400800"/>
              <a:gd name="connsiteX38" fmla="*/ 3051483 w 5418966"/>
              <a:gd name="connsiteY38" fmla="*/ 6375964 h 6400800"/>
              <a:gd name="connsiteX39" fmla="*/ 3048979 w 5418966"/>
              <a:gd name="connsiteY39" fmla="*/ 6400800 h 6400800"/>
              <a:gd name="connsiteX40" fmla="*/ 2369987 w 5418966"/>
              <a:gd name="connsiteY40" fmla="*/ 6400800 h 6400800"/>
              <a:gd name="connsiteX41" fmla="*/ 2367483 w 5418966"/>
              <a:gd name="connsiteY41" fmla="*/ 6375964 h 6400800"/>
              <a:gd name="connsiteX42" fmla="*/ 2367483 w 5418966"/>
              <a:gd name="connsiteY42" fmla="*/ 342000 h 6400800"/>
              <a:gd name="connsiteX43" fmla="*/ 2709483 w 5418966"/>
              <a:gd name="connsiteY43" fmla="*/ 0 h 640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5418966" h="6400800">
                <a:moveTo>
                  <a:pt x="5076966" y="1878594"/>
                </a:moveTo>
                <a:cubicBezTo>
                  <a:pt x="5265847" y="1878594"/>
                  <a:pt x="5418966" y="2031713"/>
                  <a:pt x="5418966" y="2220594"/>
                </a:cubicBezTo>
                <a:lnTo>
                  <a:pt x="5418966" y="6400800"/>
                </a:lnTo>
                <a:lnTo>
                  <a:pt x="4734966" y="6400800"/>
                </a:lnTo>
                <a:lnTo>
                  <a:pt x="4734966" y="2220594"/>
                </a:lnTo>
                <a:cubicBezTo>
                  <a:pt x="4734966" y="2031713"/>
                  <a:pt x="4888085" y="1878594"/>
                  <a:pt x="5076966" y="1878594"/>
                </a:cubicBezTo>
                <a:close/>
                <a:moveTo>
                  <a:pt x="342000" y="1878594"/>
                </a:moveTo>
                <a:cubicBezTo>
                  <a:pt x="530881" y="1878594"/>
                  <a:pt x="684000" y="2031713"/>
                  <a:pt x="684000" y="2220594"/>
                </a:cubicBezTo>
                <a:lnTo>
                  <a:pt x="684000" y="6400800"/>
                </a:lnTo>
                <a:lnTo>
                  <a:pt x="0" y="6400800"/>
                </a:lnTo>
                <a:lnTo>
                  <a:pt x="0" y="2220594"/>
                </a:lnTo>
                <a:cubicBezTo>
                  <a:pt x="0" y="2031713"/>
                  <a:pt x="153119" y="1878594"/>
                  <a:pt x="342000" y="1878594"/>
                </a:cubicBezTo>
                <a:close/>
                <a:moveTo>
                  <a:pt x="4287805" y="1252396"/>
                </a:moveTo>
                <a:cubicBezTo>
                  <a:pt x="4476686" y="1252396"/>
                  <a:pt x="4629805" y="1405515"/>
                  <a:pt x="4629805" y="1594396"/>
                </a:cubicBezTo>
                <a:lnTo>
                  <a:pt x="4629805" y="6400800"/>
                </a:lnTo>
                <a:lnTo>
                  <a:pt x="3945805" y="6400800"/>
                </a:lnTo>
                <a:lnTo>
                  <a:pt x="3945805" y="1594396"/>
                </a:lnTo>
                <a:cubicBezTo>
                  <a:pt x="3945805" y="1405515"/>
                  <a:pt x="4098924" y="1252396"/>
                  <a:pt x="4287805" y="1252396"/>
                </a:cubicBezTo>
                <a:close/>
                <a:moveTo>
                  <a:pt x="1131160" y="1252396"/>
                </a:moveTo>
                <a:cubicBezTo>
                  <a:pt x="1320042" y="1252396"/>
                  <a:pt x="1473161" y="1405515"/>
                  <a:pt x="1473161" y="1594396"/>
                </a:cubicBezTo>
                <a:lnTo>
                  <a:pt x="1473161" y="6400800"/>
                </a:lnTo>
                <a:lnTo>
                  <a:pt x="789161" y="6400800"/>
                </a:lnTo>
                <a:lnTo>
                  <a:pt x="789161" y="1594396"/>
                </a:lnTo>
                <a:cubicBezTo>
                  <a:pt x="789161" y="1405515"/>
                  <a:pt x="942280" y="1252396"/>
                  <a:pt x="1131160" y="1252396"/>
                </a:cubicBezTo>
                <a:close/>
                <a:moveTo>
                  <a:pt x="3498644" y="626198"/>
                </a:moveTo>
                <a:cubicBezTo>
                  <a:pt x="3687525" y="626198"/>
                  <a:pt x="3840644" y="779317"/>
                  <a:pt x="3840644" y="968198"/>
                </a:cubicBezTo>
                <a:lnTo>
                  <a:pt x="3840644" y="6400800"/>
                </a:lnTo>
                <a:lnTo>
                  <a:pt x="3156644" y="6400800"/>
                </a:lnTo>
                <a:lnTo>
                  <a:pt x="3156644" y="968198"/>
                </a:lnTo>
                <a:cubicBezTo>
                  <a:pt x="3156644" y="779317"/>
                  <a:pt x="3309763" y="626198"/>
                  <a:pt x="3498644" y="626198"/>
                </a:cubicBezTo>
                <a:close/>
                <a:moveTo>
                  <a:pt x="1920322" y="626198"/>
                </a:moveTo>
                <a:cubicBezTo>
                  <a:pt x="2109203" y="626198"/>
                  <a:pt x="2262322" y="779317"/>
                  <a:pt x="2262322" y="968198"/>
                </a:cubicBezTo>
                <a:lnTo>
                  <a:pt x="2262322" y="6400800"/>
                </a:lnTo>
                <a:lnTo>
                  <a:pt x="1578322" y="6400800"/>
                </a:lnTo>
                <a:lnTo>
                  <a:pt x="1578322" y="968198"/>
                </a:lnTo>
                <a:cubicBezTo>
                  <a:pt x="1578322" y="779317"/>
                  <a:pt x="1731441" y="626198"/>
                  <a:pt x="1920322" y="626198"/>
                </a:cubicBezTo>
                <a:close/>
                <a:moveTo>
                  <a:pt x="2709483" y="0"/>
                </a:moveTo>
                <a:cubicBezTo>
                  <a:pt x="2898364" y="0"/>
                  <a:pt x="3051483" y="153119"/>
                  <a:pt x="3051483" y="342000"/>
                </a:cubicBezTo>
                <a:lnTo>
                  <a:pt x="3051483" y="6375964"/>
                </a:lnTo>
                <a:lnTo>
                  <a:pt x="3048979" y="6400800"/>
                </a:lnTo>
                <a:lnTo>
                  <a:pt x="2369987" y="6400800"/>
                </a:lnTo>
                <a:lnTo>
                  <a:pt x="2367483" y="6375964"/>
                </a:lnTo>
                <a:lnTo>
                  <a:pt x="2367483" y="342000"/>
                </a:lnTo>
                <a:cubicBezTo>
                  <a:pt x="2367483" y="153119"/>
                  <a:pt x="2520602" y="0"/>
                  <a:pt x="2709483" y="0"/>
                </a:cubicBezTo>
                <a:close/>
              </a:path>
            </a:pathLst>
          </a:custGeom>
          <a:solidFill>
            <a:schemeClr val="bg1">
              <a:lumMod val="95000"/>
            </a:schemeClr>
          </a:solidFill>
          <a:ln w="25400">
            <a:noFill/>
          </a:ln>
          <a:effectLst/>
        </p:spPr>
        <p:txBody>
          <a:bodyPr wrap="square" anchor="ctr">
            <a:noAutofit/>
          </a:bodyPr>
          <a:lstStyle>
            <a:lvl1pPr marL="0" indent="0" algn="ctr">
              <a:buFontTx/>
              <a:buNone/>
              <a:defRPr sz="1200">
                <a:solidFill>
                  <a:schemeClr val="tx1">
                    <a:lumMod val="75000"/>
                    <a:lumOff val="25000"/>
                  </a:schemeClr>
                </a:solidFill>
              </a:defRPr>
            </a:lvl1pPr>
          </a:lstStyle>
          <a:p>
            <a:r>
              <a:rPr lang="en-US" altLang="ko-KR" dirty="0"/>
              <a:t>Place Your Picture Here And Send To Back</a:t>
            </a:r>
            <a:endParaRPr lang="ko-KR" altLang="en-US" dirty="0"/>
          </a:p>
        </p:txBody>
      </p:sp>
    </p:spTree>
    <p:extLst>
      <p:ext uri="{BB962C8B-B14F-4D97-AF65-F5344CB8AC3E}">
        <p14:creationId xmlns:p14="http://schemas.microsoft.com/office/powerpoint/2010/main" val="1069939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45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2667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48684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574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7F83582-CE09-46A9-BA33-433431B34F1D}"/>
              </a:ext>
            </a:extLst>
          </p:cNvPr>
          <p:cNvGrpSpPr/>
          <p:nvPr userDrawn="1"/>
        </p:nvGrpSpPr>
        <p:grpSpPr>
          <a:xfrm>
            <a:off x="530427" y="2433315"/>
            <a:ext cx="5373985" cy="2952641"/>
            <a:chOff x="-548507" y="477868"/>
            <a:chExt cx="11570449" cy="6357177"/>
          </a:xfrm>
        </p:grpSpPr>
        <p:sp>
          <p:nvSpPr>
            <p:cNvPr id="11" name="Freeform: Shape 10">
              <a:extLst>
                <a:ext uri="{FF2B5EF4-FFF2-40B4-BE49-F238E27FC236}">
                  <a16:creationId xmlns:a16="http://schemas.microsoft.com/office/drawing/2014/main" id="{EF8F49AE-CC30-40F1-8F39-B2AF1FD6C7C9}"/>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8DC3F472-9CDB-4CD5-B893-A42C2816E18C}"/>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F33BBB0C-24BB-47F4-B62D-F277EF62987C}"/>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4A5A8FFC-B951-4241-BE74-98D03C5E8AC9}"/>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C69E1E6D-8345-4CD7-B87E-446A5EC8AA47}"/>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16" name="Group 15">
              <a:extLst>
                <a:ext uri="{FF2B5EF4-FFF2-40B4-BE49-F238E27FC236}">
                  <a16:creationId xmlns:a16="http://schemas.microsoft.com/office/drawing/2014/main" id="{D1A1B449-1213-48BE-A88A-09061B951D24}"/>
                </a:ext>
              </a:extLst>
            </p:cNvPr>
            <p:cNvGrpSpPr/>
            <p:nvPr/>
          </p:nvGrpSpPr>
          <p:grpSpPr>
            <a:xfrm>
              <a:off x="1606" y="6382978"/>
              <a:ext cx="413937" cy="115242"/>
              <a:chOff x="5955" y="6353672"/>
              <a:chExt cx="413937" cy="115242"/>
            </a:xfrm>
          </p:grpSpPr>
          <p:sp>
            <p:nvSpPr>
              <p:cNvPr id="21" name="Rectangle: Rounded Corners 20">
                <a:extLst>
                  <a:ext uri="{FF2B5EF4-FFF2-40B4-BE49-F238E27FC236}">
                    <a16:creationId xmlns:a16="http://schemas.microsoft.com/office/drawing/2014/main" id="{3FCFE97C-66F9-4A5F-8C1D-994956BCA1F7}"/>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Rounded Corners 21">
                <a:extLst>
                  <a:ext uri="{FF2B5EF4-FFF2-40B4-BE49-F238E27FC236}">
                    <a16:creationId xmlns:a16="http://schemas.microsoft.com/office/drawing/2014/main" id="{17B0A71D-C895-41E3-94E0-8F853FBA3741}"/>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0D3B63A6-6209-44A8-9E1D-4572CA485648}"/>
                </a:ext>
              </a:extLst>
            </p:cNvPr>
            <p:cNvGrpSpPr/>
            <p:nvPr/>
          </p:nvGrpSpPr>
          <p:grpSpPr>
            <a:xfrm>
              <a:off x="9855291" y="6381600"/>
              <a:ext cx="885989" cy="115242"/>
              <a:chOff x="5955" y="6353672"/>
              <a:chExt cx="413937" cy="115242"/>
            </a:xfrm>
          </p:grpSpPr>
          <p:sp>
            <p:nvSpPr>
              <p:cNvPr id="19" name="Rectangle: Rounded Corners 18">
                <a:extLst>
                  <a:ext uri="{FF2B5EF4-FFF2-40B4-BE49-F238E27FC236}">
                    <a16:creationId xmlns:a16="http://schemas.microsoft.com/office/drawing/2014/main" id="{2F4F5958-97EF-43C0-B151-86170967B662}"/>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Rounded Corners 19">
                <a:extLst>
                  <a:ext uri="{FF2B5EF4-FFF2-40B4-BE49-F238E27FC236}">
                    <a16:creationId xmlns:a16="http://schemas.microsoft.com/office/drawing/2014/main" id="{028C4149-E8B4-4C30-AC59-38C900DEF9B8}"/>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Freeform: Shape 17">
              <a:extLst>
                <a:ext uri="{FF2B5EF4-FFF2-40B4-BE49-F238E27FC236}">
                  <a16:creationId xmlns:a16="http://schemas.microsoft.com/office/drawing/2014/main" id="{FC207E51-2792-46D0-BBED-0C13978AC464}"/>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8" name="그림 개체 틀 2">
            <a:extLst>
              <a:ext uri="{FF2B5EF4-FFF2-40B4-BE49-F238E27FC236}">
                <a16:creationId xmlns:a16="http://schemas.microsoft.com/office/drawing/2014/main" id="{F7C4B306-2CF4-4EB6-8CBC-23F4D855C74D}"/>
              </a:ext>
            </a:extLst>
          </p:cNvPr>
          <p:cNvSpPr>
            <a:spLocks noGrp="1"/>
          </p:cNvSpPr>
          <p:nvPr>
            <p:ph type="pic" sz="quarter" idx="14" hasCustomPrompt="1"/>
          </p:nvPr>
        </p:nvSpPr>
        <p:spPr>
          <a:xfrm>
            <a:off x="1252438" y="2588876"/>
            <a:ext cx="3946579" cy="2384739"/>
          </a:xfrm>
          <a:prstGeom prst="rect">
            <a:avLst/>
          </a:pr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0" indent="0">
              <a:buNone/>
              <a:defRPr lang="ko-KR" altLang="en-US" sz="1200" dirty="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 name="Text Placeholder 9">
            <a:extLst>
              <a:ext uri="{FF2B5EF4-FFF2-40B4-BE49-F238E27FC236}">
                <a16:creationId xmlns:a16="http://schemas.microsoft.com/office/drawing/2014/main" id="{6B349E92-4877-461B-84CD-9141B175C0AD}"/>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750974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36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8309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6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04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NG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47202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4" Type="http://schemas.openxmlformats.org/officeDocument/2006/relationships/image" Target="../media/image1.png"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 /><Relationship Id="rId13" Type="http://schemas.openxmlformats.org/officeDocument/2006/relationships/slideLayout" Target="../slideLayouts/slideLayout15.xml" /><Relationship Id="rId18" Type="http://schemas.openxmlformats.org/officeDocument/2006/relationships/image" Target="../media/image1.png" /><Relationship Id="rId3" Type="http://schemas.openxmlformats.org/officeDocument/2006/relationships/slideLayout" Target="../slideLayouts/slideLayout5.xml" /><Relationship Id="rId7" Type="http://schemas.openxmlformats.org/officeDocument/2006/relationships/slideLayout" Target="../slideLayouts/slideLayout9.xml" /><Relationship Id="rId12" Type="http://schemas.openxmlformats.org/officeDocument/2006/relationships/slideLayout" Target="../slideLayouts/slideLayout14.xml" /><Relationship Id="rId17" Type="http://schemas.openxmlformats.org/officeDocument/2006/relationships/theme" Target="../theme/theme2.xml" /><Relationship Id="rId2" Type="http://schemas.openxmlformats.org/officeDocument/2006/relationships/slideLayout" Target="../slideLayouts/slideLayout4.xml" /><Relationship Id="rId16" Type="http://schemas.openxmlformats.org/officeDocument/2006/relationships/slideLayout" Target="../slideLayouts/slideLayout18.xml" /><Relationship Id="rId1" Type="http://schemas.openxmlformats.org/officeDocument/2006/relationships/slideLayout" Target="../slideLayouts/slideLayout3.xml" /><Relationship Id="rId6" Type="http://schemas.openxmlformats.org/officeDocument/2006/relationships/slideLayout" Target="../slideLayouts/slideLayout8.xml" /><Relationship Id="rId11" Type="http://schemas.openxmlformats.org/officeDocument/2006/relationships/slideLayout" Target="../slideLayouts/slideLayout13.xml" /><Relationship Id="rId5" Type="http://schemas.openxmlformats.org/officeDocument/2006/relationships/slideLayout" Target="../slideLayouts/slideLayout7.xml" /><Relationship Id="rId15" Type="http://schemas.openxmlformats.org/officeDocument/2006/relationships/slideLayout" Target="../slideLayouts/slideLayout17.xml" /><Relationship Id="rId10" Type="http://schemas.openxmlformats.org/officeDocument/2006/relationships/slideLayout" Target="../slideLayouts/slideLayout12.xml" /><Relationship Id="rId4" Type="http://schemas.openxmlformats.org/officeDocument/2006/relationships/slideLayout" Target="../slideLayouts/slideLayout6.xml" /><Relationship Id="rId9" Type="http://schemas.openxmlformats.org/officeDocument/2006/relationships/slideLayout" Target="../slideLayouts/slideLayout11.xml" /><Relationship Id="rId14" Type="http://schemas.openxmlformats.org/officeDocument/2006/relationships/slideLayout" Target="../slideLayouts/slideLayout16.xml" /></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theme" Target="../theme/theme3.xml" /><Relationship Id="rId1" Type="http://schemas.openxmlformats.org/officeDocument/2006/relationships/slideLayout" Target="../slideLayouts/slideLayout1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t="-6000" b="-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990320"/>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t="-6000" b="-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75" r:id="rId4"/>
    <p:sldLayoutId id="2147483676" r:id="rId5"/>
    <p:sldLayoutId id="2147483690" r:id="rId6"/>
    <p:sldLayoutId id="2147483678" r:id="rId7"/>
    <p:sldLayoutId id="2147483680" r:id="rId8"/>
    <p:sldLayoutId id="2147483682" r:id="rId9"/>
    <p:sldLayoutId id="2147483684" r:id="rId10"/>
    <p:sldLayoutId id="2147483685" r:id="rId11"/>
    <p:sldLayoutId id="2147483686" r:id="rId12"/>
    <p:sldLayoutId id="2147483687" r:id="rId13"/>
    <p:sldLayoutId id="2147483688" r:id="rId14"/>
    <p:sldLayoutId id="2147483671" r:id="rId15"/>
    <p:sldLayoutId id="2147483672"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t="-6000" b="-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EC0E02C3-855C-4F3D-A3AB-B3034644A2FF}"/>
              </a:ext>
            </a:extLst>
          </p:cNvPr>
          <p:cNvSpPr txBox="1"/>
          <p:nvPr/>
        </p:nvSpPr>
        <p:spPr>
          <a:xfrm>
            <a:off x="4343491" y="668585"/>
            <a:ext cx="7283421" cy="1754326"/>
          </a:xfrm>
          <a:prstGeom prst="rect">
            <a:avLst/>
          </a:prstGeom>
          <a:noFill/>
        </p:spPr>
        <p:txBody>
          <a:bodyPr wrap="square" rtlCol="0" anchor="ctr">
            <a:spAutoFit/>
          </a:bodyPr>
          <a:lstStyle/>
          <a:p>
            <a:pPr algn="r"/>
            <a:r>
              <a:rPr lang="en-US" sz="5400" i="1" dirty="0">
                <a:solidFill>
                  <a:schemeClr val="bg1"/>
                </a:solidFill>
                <a:effectLst>
                  <a:outerShdw blurRad="38100" dist="38100" dir="2700000" algn="tl">
                    <a:srgbClr val="000000">
                      <a:alpha val="43137"/>
                    </a:srgbClr>
                  </a:outerShdw>
                </a:effectLst>
                <a:latin typeface="+mj-lt"/>
              </a:rPr>
              <a:t>Academic and Employability Skills</a:t>
            </a:r>
            <a:endParaRPr lang="ko-KR" altLang="en-US" sz="5400" i="1" dirty="0">
              <a:solidFill>
                <a:schemeClr val="bg1"/>
              </a:solidFill>
              <a:effectLst>
                <a:outerShdw blurRad="38100" dist="38100" dir="2700000" algn="tl">
                  <a:srgbClr val="000000">
                    <a:alpha val="43137"/>
                  </a:srgbClr>
                </a:outerShdw>
              </a:effectLst>
              <a:latin typeface="+mj-lt"/>
              <a:cs typeface="Arial" pitchFamily="34" charset="0"/>
            </a:endParaRPr>
          </a:p>
        </p:txBody>
      </p:sp>
      <p:sp>
        <p:nvSpPr>
          <p:cNvPr id="18" name="TextBox 17">
            <a:extLst>
              <a:ext uri="{FF2B5EF4-FFF2-40B4-BE49-F238E27FC236}">
                <a16:creationId xmlns:a16="http://schemas.microsoft.com/office/drawing/2014/main" id="{E724596C-3920-4E06-9FD8-7E53991A2782}"/>
              </a:ext>
            </a:extLst>
          </p:cNvPr>
          <p:cNvSpPr txBox="1"/>
          <p:nvPr/>
        </p:nvSpPr>
        <p:spPr>
          <a:xfrm>
            <a:off x="4238560" y="2833999"/>
            <a:ext cx="7283333" cy="1569660"/>
          </a:xfrm>
          <a:prstGeom prst="rect">
            <a:avLst/>
          </a:prstGeom>
          <a:noFill/>
        </p:spPr>
        <p:txBody>
          <a:bodyPr wrap="square" rtlCol="0" anchor="ctr">
            <a:spAutoFit/>
          </a:bodyPr>
          <a:lstStyle/>
          <a:p>
            <a:pPr algn="r"/>
            <a:r>
              <a:rPr lang="en-US" altLang="ko-KR" sz="3200" i="1" dirty="0">
                <a:solidFill>
                  <a:schemeClr val="bg1"/>
                </a:solidFill>
                <a:effectLst>
                  <a:outerShdw blurRad="38100" dist="38100" dir="2700000" algn="tl">
                    <a:srgbClr val="000000">
                      <a:alpha val="43137"/>
                    </a:srgbClr>
                  </a:outerShdw>
                </a:effectLst>
                <a:cs typeface="Arial" pitchFamily="34" charset="0"/>
              </a:rPr>
              <a:t>Emilia Ana (2009720)</a:t>
            </a:r>
          </a:p>
          <a:p>
            <a:pPr algn="r"/>
            <a:r>
              <a:rPr lang="en-US" altLang="ko-KR" sz="3200" i="1" dirty="0">
                <a:solidFill>
                  <a:schemeClr val="bg1"/>
                </a:solidFill>
                <a:effectLst>
                  <a:outerShdw blurRad="38100" dist="38100" dir="2700000" algn="tl">
                    <a:srgbClr val="000000">
                      <a:alpha val="43137"/>
                    </a:srgbClr>
                  </a:outerShdw>
                </a:effectLst>
                <a:cs typeface="Arial" pitchFamily="34" charset="0"/>
              </a:rPr>
              <a:t>Lecturer’s name</a:t>
            </a:r>
            <a:r>
              <a:rPr lang="en-US" altLang="ko-KR" sz="3200" i="1">
                <a:solidFill>
                  <a:schemeClr val="bg1"/>
                </a:solidFill>
                <a:effectLst>
                  <a:outerShdw blurRad="38100" dist="38100" dir="2700000" algn="tl">
                    <a:srgbClr val="000000">
                      <a:alpha val="43137"/>
                    </a:srgbClr>
                  </a:outerShdw>
                </a:effectLst>
                <a:cs typeface="Arial" pitchFamily="34" charset="0"/>
              </a:rPr>
              <a:t>: Peter Allan</a:t>
            </a:r>
            <a:endParaRPr lang="en-US" altLang="ko-KR" sz="3200" i="1" dirty="0">
              <a:solidFill>
                <a:schemeClr val="bg1"/>
              </a:solidFill>
              <a:effectLst>
                <a:outerShdw blurRad="38100" dist="38100" dir="2700000" algn="tl">
                  <a:srgbClr val="000000">
                    <a:alpha val="43137"/>
                  </a:srgbClr>
                </a:outerShdw>
              </a:effectLst>
              <a:cs typeface="Arial" pitchFamily="34" charset="0"/>
            </a:endParaRPr>
          </a:p>
          <a:p>
            <a:pPr algn="r"/>
            <a:endParaRPr lang="en-US" altLang="ko-KR" sz="3200" i="1" dirty="0">
              <a:solidFill>
                <a:schemeClr val="bg1"/>
              </a:solidFill>
              <a:effectLst>
                <a:outerShdw blurRad="38100" dist="38100" dir="2700000" algn="tl">
                  <a:srgbClr val="000000">
                    <a:alpha val="43137"/>
                  </a:srgbClr>
                </a:outerShdw>
              </a:effectLst>
              <a:cs typeface="Arial" pitchFamily="34" charset="0"/>
            </a:endParaRPr>
          </a:p>
        </p:txBody>
      </p:sp>
    </p:spTree>
    <p:extLst>
      <p:ext uri="{BB962C8B-B14F-4D97-AF65-F5344CB8AC3E}">
        <p14:creationId xmlns:p14="http://schemas.microsoft.com/office/powerpoint/2010/main" val="70567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Rounded Corners 18">
            <a:extLst>
              <a:ext uri="{FF2B5EF4-FFF2-40B4-BE49-F238E27FC236}">
                <a16:creationId xmlns:a16="http://schemas.microsoft.com/office/drawing/2014/main" id="{9FF25524-845C-4B1C-85C3-1C146CC39B61}"/>
              </a:ext>
            </a:extLst>
          </p:cNvPr>
          <p:cNvSpPr/>
          <p:nvPr/>
        </p:nvSpPr>
        <p:spPr>
          <a:xfrm>
            <a:off x="5992350" y="1133741"/>
            <a:ext cx="5636534" cy="5192789"/>
          </a:xfrm>
          <a:prstGeom prst="roundRect">
            <a:avLst>
              <a:gd name="adj" fmla="val 1286"/>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7DCF270-ABC8-409A-80BC-DEE717BEFF4E}"/>
              </a:ext>
            </a:extLst>
          </p:cNvPr>
          <p:cNvSpPr txBox="1"/>
          <p:nvPr/>
        </p:nvSpPr>
        <p:spPr>
          <a:xfrm>
            <a:off x="239025" y="571608"/>
            <a:ext cx="5910121" cy="1754326"/>
          </a:xfrm>
          <a:prstGeom prst="rect">
            <a:avLst/>
          </a:prstGeom>
          <a:noFill/>
        </p:spPr>
        <p:txBody>
          <a:bodyPr wrap="square" rtlCol="0" anchor="ctr">
            <a:spAutoFit/>
          </a:bodyPr>
          <a:lstStyle/>
          <a:p>
            <a:r>
              <a:rPr lang="en-US" altLang="ko-KR" sz="3600" i="1" dirty="0">
                <a:solidFill>
                  <a:schemeClr val="bg1"/>
                </a:solidFill>
                <a:effectLst>
                  <a:outerShdw blurRad="38100" dist="38100" dir="2700000" algn="tl">
                    <a:srgbClr val="000000">
                      <a:alpha val="43137"/>
                    </a:srgbClr>
                  </a:outerShdw>
                </a:effectLst>
                <a:latin typeface="+mj-lt"/>
                <a:cs typeface="Arial" pitchFamily="34" charset="0"/>
              </a:rPr>
              <a:t>Which are the responsibilities of  a Supervisor?</a:t>
            </a:r>
            <a:endParaRPr lang="ko-KR" altLang="en-US" sz="3600" i="1" dirty="0">
              <a:solidFill>
                <a:schemeClr val="bg1"/>
              </a:solidFill>
              <a:effectLst>
                <a:outerShdw blurRad="38100" dist="38100" dir="2700000" algn="tl">
                  <a:srgbClr val="000000">
                    <a:alpha val="43137"/>
                  </a:srgbClr>
                </a:outerShdw>
              </a:effectLst>
              <a:latin typeface="+mj-lt"/>
              <a:cs typeface="Arial" pitchFamily="34" charset="0"/>
            </a:endParaRPr>
          </a:p>
        </p:txBody>
      </p:sp>
      <p:sp>
        <p:nvSpPr>
          <p:cNvPr id="7" name="TextBox 6">
            <a:extLst>
              <a:ext uri="{FF2B5EF4-FFF2-40B4-BE49-F238E27FC236}">
                <a16:creationId xmlns:a16="http://schemas.microsoft.com/office/drawing/2014/main" id="{E480C27B-3541-42DD-8BFE-1B1E55F07B6B}"/>
              </a:ext>
            </a:extLst>
          </p:cNvPr>
          <p:cNvSpPr txBox="1"/>
          <p:nvPr/>
        </p:nvSpPr>
        <p:spPr>
          <a:xfrm>
            <a:off x="6291570" y="1366897"/>
            <a:ext cx="5194889" cy="4770537"/>
          </a:xfrm>
          <a:prstGeom prst="rect">
            <a:avLst/>
          </a:prstGeom>
          <a:noFill/>
        </p:spPr>
        <p:txBody>
          <a:bodyPr wrap="square" rtlCol="0">
            <a:spAutoFit/>
          </a:bodyPr>
          <a:lstStyle/>
          <a:p>
            <a:r>
              <a:rPr lang="en-US" altLang="ko-KR" sz="1600" dirty="0">
                <a:solidFill>
                  <a:schemeClr val="bg1"/>
                </a:solidFill>
                <a:cs typeface="Arial" pitchFamily="34" charset="0"/>
              </a:rPr>
              <a:t>The supervisor is the person who is leading and assuring that everything goes right in the company, starting from the results of the employees to the well being of the business.</a:t>
            </a:r>
            <a:r>
              <a:rPr lang="en-US" altLang="ko-KR" sz="1600" dirty="0">
                <a:solidFill>
                  <a:schemeClr val="bg1"/>
                </a:solidFill>
                <a:ea typeface="FZShuTi" pitchFamily="2" charset="-122"/>
                <a:cs typeface="Arial" pitchFamily="34" charset="0"/>
              </a:rPr>
              <a:t> In the daily job, a supervisor is checking if all the team or individual goas are accomplished but also if a project is following the right path. The data about the employees, projects or teams are given by the supervisor to the department manager but also, the supervisor may come with some new ideas, solutions for problems in the company or even asking for more employees, or less. This is the reason  why the supervisor has a close connection with the Human Resource department, so it knows exactly what skills are needed in the company or what needs to be improved. Another duty of the supervisor is giving feedback for the employees in it’s department, mostly positive in order to increase their work efficiency and help them to be confident in their capabilities.          (Reh, 2020)</a:t>
            </a:r>
            <a:endParaRPr lang="en-US" altLang="ko-KR" sz="1600" dirty="0">
              <a:solidFill>
                <a:schemeClr val="bg1"/>
              </a:solidFill>
              <a:cs typeface="Arial" pitchFamily="34" charset="0"/>
            </a:endParaRPr>
          </a:p>
        </p:txBody>
      </p:sp>
    </p:spTree>
    <p:extLst>
      <p:ext uri="{BB962C8B-B14F-4D97-AF65-F5344CB8AC3E}">
        <p14:creationId xmlns:p14="http://schemas.microsoft.com/office/powerpoint/2010/main" val="899384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i="1" dirty="0">
                <a:solidFill>
                  <a:schemeClr val="bg1"/>
                </a:solidFill>
                <a:effectLst>
                  <a:outerShdw blurRad="38100" dist="38100" dir="2700000" algn="tl">
                    <a:srgbClr val="000000">
                      <a:alpha val="43137"/>
                    </a:srgbClr>
                  </a:outerShdw>
                </a:effectLst>
              </a:rPr>
              <a:t>Supervisor</a:t>
            </a:r>
          </a:p>
        </p:txBody>
      </p:sp>
      <p:grpSp>
        <p:nvGrpSpPr>
          <p:cNvPr id="11" name="Group 10">
            <a:extLst>
              <a:ext uri="{FF2B5EF4-FFF2-40B4-BE49-F238E27FC236}">
                <a16:creationId xmlns:a16="http://schemas.microsoft.com/office/drawing/2014/main" id="{79A1E27F-9076-4DF8-A8A7-CD559C25DB7F}"/>
              </a:ext>
            </a:extLst>
          </p:cNvPr>
          <p:cNvGrpSpPr/>
          <p:nvPr/>
        </p:nvGrpSpPr>
        <p:grpSpPr>
          <a:xfrm>
            <a:off x="-476174" y="1867862"/>
            <a:ext cx="5472000" cy="1152128"/>
            <a:chOff x="-568416" y="1916832"/>
            <a:chExt cx="4104456" cy="1152128"/>
          </a:xfrm>
        </p:grpSpPr>
        <p:sp>
          <p:nvSpPr>
            <p:cNvPr id="12" name="Right Arrow 8">
              <a:extLst>
                <a:ext uri="{FF2B5EF4-FFF2-40B4-BE49-F238E27FC236}">
                  <a16:creationId xmlns:a16="http://schemas.microsoft.com/office/drawing/2014/main" id="{AD64E655-BE2E-4769-BF7F-A6D4CDF601B1}"/>
                </a:ext>
              </a:extLst>
            </p:cNvPr>
            <p:cNvSpPr/>
            <p:nvPr/>
          </p:nvSpPr>
          <p:spPr>
            <a:xfrm>
              <a:off x="-568416" y="1916832"/>
              <a:ext cx="4104456" cy="1152128"/>
            </a:xfrm>
            <a:prstGeom prst="rightArrow">
              <a:avLst>
                <a:gd name="adj1" fmla="val 68188"/>
                <a:gd name="adj2" fmla="val 50000"/>
              </a:avLst>
            </a:prstGeom>
            <a:gradFill flip="none" rotWithShape="1">
              <a:gsLst>
                <a:gs pos="46000">
                  <a:schemeClr val="accent4"/>
                </a:gs>
                <a:gs pos="94000">
                  <a:schemeClr val="bg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TextBox 12">
              <a:extLst>
                <a:ext uri="{FF2B5EF4-FFF2-40B4-BE49-F238E27FC236}">
                  <a16:creationId xmlns:a16="http://schemas.microsoft.com/office/drawing/2014/main" id="{9D177CFB-2F66-48D4-BA1B-34F24DA12A71}"/>
                </a:ext>
              </a:extLst>
            </p:cNvPr>
            <p:cNvSpPr txBox="1"/>
            <p:nvPr/>
          </p:nvSpPr>
          <p:spPr>
            <a:xfrm>
              <a:off x="-211245" y="2214555"/>
              <a:ext cx="3277201" cy="553998"/>
            </a:xfrm>
            <a:prstGeom prst="rect">
              <a:avLst/>
            </a:prstGeom>
            <a:noFill/>
          </p:spPr>
          <p:txBody>
            <a:bodyPr wrap="square" lIns="0" tIns="0" rIns="0" bIns="0" rtlCol="0" anchor="b">
              <a:spAutoFit/>
            </a:bodyPr>
            <a:lstStyle/>
            <a:p>
              <a:pPr algn="r"/>
              <a:r>
                <a:rPr lang="en-US" altLang="ko-KR" sz="3600" i="1" dirty="0">
                  <a:solidFill>
                    <a:schemeClr val="bg1"/>
                  </a:solidFill>
                  <a:effectLst>
                    <a:outerShdw blurRad="38100" dist="38100" dir="2700000" algn="tl">
                      <a:srgbClr val="000000">
                        <a:alpha val="43137"/>
                      </a:srgbClr>
                    </a:outerShdw>
                  </a:effectLst>
                </a:rPr>
                <a:t>My Strengths</a:t>
              </a:r>
              <a:endParaRPr lang="ko-KR" altLang="en-US" sz="3600" i="1" dirty="0">
                <a:solidFill>
                  <a:schemeClr val="bg1"/>
                </a:solidFill>
                <a:effectLst>
                  <a:outerShdw blurRad="38100" dist="38100" dir="2700000" algn="tl">
                    <a:srgbClr val="000000">
                      <a:alpha val="43137"/>
                    </a:srgbClr>
                  </a:outerShdw>
                </a:effectLst>
              </a:endParaRPr>
            </a:p>
          </p:txBody>
        </p:sp>
      </p:grpSp>
      <p:sp>
        <p:nvSpPr>
          <p:cNvPr id="19" name="TextBox 18">
            <a:extLst>
              <a:ext uri="{FF2B5EF4-FFF2-40B4-BE49-F238E27FC236}">
                <a16:creationId xmlns:a16="http://schemas.microsoft.com/office/drawing/2014/main" id="{3A2FCFFF-C5B9-477D-B0D0-2B97D90B6AA2}"/>
              </a:ext>
            </a:extLst>
          </p:cNvPr>
          <p:cNvSpPr txBox="1"/>
          <p:nvPr/>
        </p:nvSpPr>
        <p:spPr>
          <a:xfrm>
            <a:off x="502436" y="3184910"/>
            <a:ext cx="3866681" cy="2369880"/>
          </a:xfrm>
          <a:prstGeom prst="rect">
            <a:avLst/>
          </a:prstGeom>
          <a:noFill/>
        </p:spPr>
        <p:txBody>
          <a:bodyPr wrap="square" rtlCol="0">
            <a:spAutoFit/>
          </a:bodyPr>
          <a:lstStyle/>
          <a:p>
            <a:pPr marL="285750" indent="-285750">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Supervisor courses</a:t>
            </a:r>
          </a:p>
          <a:p>
            <a:pPr marL="285750" indent="-285750">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Attention to detail</a:t>
            </a:r>
          </a:p>
          <a:p>
            <a:pPr marL="285750" indent="-285750">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Leadership skills</a:t>
            </a:r>
          </a:p>
          <a:p>
            <a:pPr marL="285750" indent="-285750">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Communication Skills</a:t>
            </a:r>
          </a:p>
          <a:p>
            <a:pPr marL="285750" indent="-285750">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Time-management skills</a:t>
            </a:r>
          </a:p>
          <a:p>
            <a:pPr marL="285750" indent="-285750">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Conflict Resolution skills</a:t>
            </a:r>
          </a:p>
          <a:p>
            <a:pPr marL="285750" indent="-285750">
              <a:buFont typeface="Arial" panose="020B0604020202020204" pitchFamily="34" charset="0"/>
              <a:buChar char="•"/>
            </a:pPr>
            <a:endParaRPr lang="en-US" altLang="ko-KR" sz="1400" b="1" dirty="0">
              <a:solidFill>
                <a:schemeClr val="tx1">
                  <a:lumMod val="75000"/>
                  <a:lumOff val="25000"/>
                </a:schemeClr>
              </a:solidFill>
            </a:endParaRPr>
          </a:p>
          <a:p>
            <a:pPr marL="285750" indent="-285750">
              <a:buFont typeface="Arial" panose="020B0604020202020204" pitchFamily="34" charset="0"/>
              <a:buChar char="•"/>
            </a:pPr>
            <a:endParaRPr lang="ko-KR" altLang="en-US" sz="1400" b="1" dirty="0">
              <a:solidFill>
                <a:schemeClr val="tx1">
                  <a:lumMod val="75000"/>
                  <a:lumOff val="25000"/>
                </a:schemeClr>
              </a:solidFill>
            </a:endParaRPr>
          </a:p>
        </p:txBody>
      </p:sp>
      <p:grpSp>
        <p:nvGrpSpPr>
          <p:cNvPr id="14" name="Group 13">
            <a:extLst>
              <a:ext uri="{FF2B5EF4-FFF2-40B4-BE49-F238E27FC236}">
                <a16:creationId xmlns:a16="http://schemas.microsoft.com/office/drawing/2014/main" id="{0FD9B31B-379F-4242-99E8-108045B0AD62}"/>
              </a:ext>
            </a:extLst>
          </p:cNvPr>
          <p:cNvGrpSpPr/>
          <p:nvPr/>
        </p:nvGrpSpPr>
        <p:grpSpPr>
          <a:xfrm>
            <a:off x="7196175" y="1867862"/>
            <a:ext cx="5472000" cy="1152128"/>
            <a:chOff x="4694684" y="1960632"/>
            <a:chExt cx="4104456" cy="1152128"/>
          </a:xfrm>
        </p:grpSpPr>
        <p:sp>
          <p:nvSpPr>
            <p:cNvPr id="15" name="Right Arrow 11">
              <a:extLst>
                <a:ext uri="{FF2B5EF4-FFF2-40B4-BE49-F238E27FC236}">
                  <a16:creationId xmlns:a16="http://schemas.microsoft.com/office/drawing/2014/main" id="{BAB37CD9-AA95-4130-8937-8C2DA40359F0}"/>
                </a:ext>
              </a:extLst>
            </p:cNvPr>
            <p:cNvSpPr/>
            <p:nvPr/>
          </p:nvSpPr>
          <p:spPr>
            <a:xfrm rot="10800000">
              <a:off x="4694684" y="1960632"/>
              <a:ext cx="4104456" cy="1152128"/>
            </a:xfrm>
            <a:prstGeom prst="rightArrow">
              <a:avLst>
                <a:gd name="adj1" fmla="val 68188"/>
                <a:gd name="adj2" fmla="val 50000"/>
              </a:avLst>
            </a:prstGeom>
            <a:gradFill flip="none" rotWithShape="1">
              <a:gsLst>
                <a:gs pos="46000">
                  <a:srgbClr val="7030A0"/>
                </a:gs>
                <a:gs pos="94000">
                  <a:schemeClr val="bg1">
                    <a:alpha val="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6" name="TextBox 15">
              <a:extLst>
                <a:ext uri="{FF2B5EF4-FFF2-40B4-BE49-F238E27FC236}">
                  <a16:creationId xmlns:a16="http://schemas.microsoft.com/office/drawing/2014/main" id="{6CF978DD-7528-4168-9370-C77F99C91A31}"/>
                </a:ext>
              </a:extLst>
            </p:cNvPr>
            <p:cNvSpPr txBox="1"/>
            <p:nvPr/>
          </p:nvSpPr>
          <p:spPr>
            <a:xfrm>
              <a:off x="5272683" y="2258355"/>
              <a:ext cx="3169284" cy="553998"/>
            </a:xfrm>
            <a:prstGeom prst="rect">
              <a:avLst/>
            </a:prstGeom>
            <a:noFill/>
          </p:spPr>
          <p:txBody>
            <a:bodyPr wrap="square" lIns="0" tIns="0" rIns="0" bIns="0" rtlCol="0" anchor="b">
              <a:spAutoFit/>
            </a:bodyPr>
            <a:lstStyle/>
            <a:p>
              <a:r>
                <a:rPr lang="en-US" altLang="ko-KR" sz="3600" b="1" dirty="0">
                  <a:solidFill>
                    <a:schemeClr val="bg1"/>
                  </a:solidFill>
                </a:rPr>
                <a:t>My Weaknesses</a:t>
              </a:r>
              <a:endParaRPr lang="ko-KR" altLang="en-US" sz="3600" b="1" dirty="0">
                <a:solidFill>
                  <a:schemeClr val="bg1"/>
                </a:solidFill>
              </a:endParaRPr>
            </a:p>
          </p:txBody>
        </p:sp>
      </p:grpSp>
      <p:sp>
        <p:nvSpPr>
          <p:cNvPr id="24" name="TextBox 23">
            <a:extLst>
              <a:ext uri="{FF2B5EF4-FFF2-40B4-BE49-F238E27FC236}">
                <a16:creationId xmlns:a16="http://schemas.microsoft.com/office/drawing/2014/main" id="{85FDBC9F-0004-476E-81CA-4671D6FE4978}"/>
              </a:ext>
            </a:extLst>
          </p:cNvPr>
          <p:cNvSpPr txBox="1"/>
          <p:nvPr/>
        </p:nvSpPr>
        <p:spPr>
          <a:xfrm>
            <a:off x="8252277" y="3121223"/>
            <a:ext cx="3359796" cy="1323439"/>
          </a:xfrm>
          <a:prstGeom prst="rect">
            <a:avLst/>
          </a:prstGeom>
          <a:noFill/>
        </p:spPr>
        <p:txBody>
          <a:bodyPr wrap="square" rtlCol="0">
            <a:spAutoFit/>
          </a:bodyPr>
          <a:lstStyle/>
          <a:p>
            <a:pPr marL="285750" indent="-285750" algn="r">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Lack of listening skills</a:t>
            </a:r>
          </a:p>
          <a:p>
            <a:pPr marL="285750" indent="-285750" algn="r">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Patience</a:t>
            </a:r>
          </a:p>
          <a:p>
            <a:pPr marL="285750" indent="-285750" algn="r">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Bachelor’s Degree</a:t>
            </a:r>
          </a:p>
          <a:p>
            <a:pPr marL="285750" indent="-285750" algn="r">
              <a:buFont typeface="Arial" panose="020B0604020202020204" pitchFamily="34" charset="0"/>
              <a:buChar char="•"/>
            </a:pPr>
            <a:r>
              <a:rPr lang="en-US" altLang="ko-KR" sz="2000" b="1" i="1" dirty="0">
                <a:solidFill>
                  <a:schemeClr val="bg1"/>
                </a:solidFill>
                <a:effectLst>
                  <a:outerShdw blurRad="38100" dist="38100" dir="2700000" algn="tl">
                    <a:srgbClr val="000000">
                      <a:alpha val="43137"/>
                    </a:srgbClr>
                  </a:outerShdw>
                </a:effectLst>
              </a:rPr>
              <a:t>Emotional</a:t>
            </a:r>
            <a:endParaRPr lang="ko-KR" altLang="en-US" sz="2000" b="1" i="1" dirty="0">
              <a:solidFill>
                <a:schemeClr val="bg1"/>
              </a:solidFill>
              <a:effectLst>
                <a:outerShdw blurRad="38100" dist="38100" dir="2700000" algn="tl">
                  <a:srgbClr val="000000">
                    <a:alpha val="43137"/>
                  </a:srgbClr>
                </a:outerShdw>
              </a:effectLst>
            </a:endParaRPr>
          </a:p>
        </p:txBody>
      </p:sp>
      <p:sp>
        <p:nvSpPr>
          <p:cNvPr id="29" name="TextBox 28">
            <a:extLst>
              <a:ext uri="{FF2B5EF4-FFF2-40B4-BE49-F238E27FC236}">
                <a16:creationId xmlns:a16="http://schemas.microsoft.com/office/drawing/2014/main" id="{5BEE6F8C-DF46-48D8-AE22-C66C13293B25}"/>
              </a:ext>
            </a:extLst>
          </p:cNvPr>
          <p:cNvSpPr txBox="1"/>
          <p:nvPr/>
        </p:nvSpPr>
        <p:spPr>
          <a:xfrm>
            <a:off x="0" y="0"/>
            <a:ext cx="2323476" cy="369332"/>
          </a:xfrm>
          <a:prstGeom prst="rect">
            <a:avLst/>
          </a:prstGeom>
          <a:noFill/>
        </p:spPr>
        <p:txBody>
          <a:bodyPr wrap="square" rtlCol="0">
            <a:spAutoFit/>
          </a:bodyPr>
          <a:lstStyle/>
          <a:p>
            <a:r>
              <a:rPr lang="en-US" b="1" i="1" dirty="0">
                <a:solidFill>
                  <a:schemeClr val="bg1"/>
                </a:solidFill>
                <a:effectLst>
                  <a:outerShdw blurRad="38100" dist="38100" dir="2700000" algn="tl">
                    <a:srgbClr val="000000">
                      <a:alpha val="43137"/>
                    </a:srgbClr>
                  </a:outerShdw>
                </a:effectLst>
              </a:rPr>
              <a:t>(</a:t>
            </a:r>
            <a:r>
              <a:rPr lang="en-US" b="1" i="1" dirty="0" err="1">
                <a:solidFill>
                  <a:schemeClr val="bg1"/>
                </a:solidFill>
                <a:effectLst>
                  <a:outerShdw blurRad="38100" dist="38100" dir="2700000" algn="tl">
                    <a:srgbClr val="000000">
                      <a:alpha val="43137"/>
                    </a:srgbClr>
                  </a:outerShdw>
                </a:effectLst>
              </a:rPr>
              <a:t>Resumeway</a:t>
            </a:r>
            <a:r>
              <a:rPr lang="en-US" b="1" i="1" dirty="0">
                <a:solidFill>
                  <a:schemeClr val="bg1"/>
                </a:solidFill>
                <a:effectLst>
                  <a:outerShdw blurRad="38100" dist="38100" dir="2700000" algn="tl">
                    <a:srgbClr val="000000">
                      <a:alpha val="43137"/>
                    </a:srgbClr>
                  </a:outerShdw>
                </a:effectLst>
              </a:rPr>
              <a:t>, 2020)</a:t>
            </a:r>
          </a:p>
        </p:txBody>
      </p:sp>
    </p:spTree>
    <p:extLst>
      <p:ext uri="{BB962C8B-B14F-4D97-AF65-F5344CB8AC3E}">
        <p14:creationId xmlns:p14="http://schemas.microsoft.com/office/powerpoint/2010/main" val="4201278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6D0EDC09-130D-492D-83A5-0400D37B0525}"/>
              </a:ext>
            </a:extLst>
          </p:cNvPr>
          <p:cNvSpPr txBox="1">
            <a:spLocks/>
          </p:cNvSpPr>
          <p:nvPr/>
        </p:nvSpPr>
        <p:spPr>
          <a:xfrm>
            <a:off x="7003771" y="501724"/>
            <a:ext cx="4343400" cy="1204854"/>
          </a:xfrm>
          <a:prstGeom prst="rect">
            <a:avLst/>
          </a:prstGeom>
        </p:spPr>
        <p:txBody>
          <a:bodyPr anchor="ctr"/>
          <a:lstStyle>
            <a:lvl1pPr marL="0" indent="0" algn="l" defTabSz="914400" rtl="0" eaLnBrk="1" latinLnBrk="1" hangingPunct="1">
              <a:spcBef>
                <a:spcPct val="20000"/>
              </a:spcBef>
              <a:buFont typeface="Arial" pitchFamily="34" charset="0"/>
              <a:buNone/>
              <a:defRPr sz="2800" b="1" kern="1200" baseline="0">
                <a:solidFill>
                  <a:schemeClr val="tx1">
                    <a:lumMod val="75000"/>
                    <a:lumOff val="25000"/>
                  </a:schemeClr>
                </a:solidFill>
                <a:latin typeface="+mn-lt"/>
                <a:ea typeface="+mn-ea"/>
                <a:cs typeface="+mn-cs"/>
              </a:defRPr>
            </a:lvl1pPr>
            <a:lvl2pPr marL="742950" indent="-28575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2pPr>
            <a:lvl3pPr marL="11430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3pPr>
            <a:lvl4pPr marL="16002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4pPr>
            <a:lvl5pPr marL="20574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a:lnSpc>
                <a:spcPct val="110000"/>
              </a:lnSpc>
            </a:pPr>
            <a:r>
              <a:rPr lang="en-US" altLang="ko-KR" sz="4000" b="0" i="1" dirty="0">
                <a:solidFill>
                  <a:schemeClr val="bg1"/>
                </a:solidFill>
                <a:effectLst>
                  <a:outerShdw blurRad="38100" dist="38100" dir="2700000" algn="tl">
                    <a:srgbClr val="000000">
                      <a:alpha val="43137"/>
                    </a:srgbClr>
                  </a:outerShdw>
                </a:effectLst>
                <a:latin typeface="+mj-lt"/>
                <a:cs typeface="Arial" pitchFamily="34" charset="0"/>
              </a:rPr>
              <a:t>What can I improve?</a:t>
            </a:r>
          </a:p>
        </p:txBody>
      </p:sp>
      <p:sp>
        <p:nvSpPr>
          <p:cNvPr id="9" name="직사각형 8">
            <a:extLst>
              <a:ext uri="{FF2B5EF4-FFF2-40B4-BE49-F238E27FC236}">
                <a16:creationId xmlns:a16="http://schemas.microsoft.com/office/drawing/2014/main" id="{A86AC2EF-C2C2-46F4-A98F-117F5D2FC5B5}"/>
              </a:ext>
            </a:extLst>
          </p:cNvPr>
          <p:cNvSpPr/>
          <p:nvPr/>
        </p:nvSpPr>
        <p:spPr>
          <a:xfrm>
            <a:off x="6952634" y="2457271"/>
            <a:ext cx="4343400" cy="3970318"/>
          </a:xfrm>
          <a:prstGeom prst="rect">
            <a:avLst/>
          </a:prstGeom>
        </p:spPr>
        <p:txBody>
          <a:bodyPr wrap="square">
            <a:spAutoFit/>
          </a:bodyPr>
          <a:lstStyle/>
          <a:p>
            <a:r>
              <a:rPr lang="en-US" altLang="ko-KR" i="1" dirty="0">
                <a:solidFill>
                  <a:schemeClr val="bg1"/>
                </a:solidFill>
                <a:effectLst>
                  <a:outerShdw blurRad="38100" dist="38100" dir="2700000" algn="tl">
                    <a:srgbClr val="000000">
                      <a:alpha val="43137"/>
                    </a:srgbClr>
                  </a:outerShdw>
                </a:effectLst>
                <a:cs typeface="Arial" pitchFamily="34" charset="0"/>
              </a:rPr>
              <a:t>In order to become a better supervisor, I need to have my Bachelor’s degree which is very important in case of a promotion. I need to be more patient in order to have a better understanding and view upon certain issues faced in the company. My attention to detail may be both good or bad for the job I have because, first, I need to focus on the target not on every little step my team is making and be happy when everything goes to a satisfying ending while the same weakness may prevent a big mistake in a project.</a:t>
            </a:r>
            <a:endParaRPr lang="ko-KR" altLang="en-US" i="1" dirty="0">
              <a:solidFill>
                <a:schemeClr val="bg1"/>
              </a:solidFill>
              <a:effectLst>
                <a:outerShdw blurRad="38100" dist="38100" dir="2700000" algn="tl">
                  <a:srgbClr val="000000">
                    <a:alpha val="43137"/>
                  </a:srgbClr>
                </a:outerShdw>
              </a:effectLst>
              <a:cs typeface="Arial" pitchFamily="34" charset="0"/>
            </a:endParaRPr>
          </a:p>
        </p:txBody>
      </p:sp>
      <p:grpSp>
        <p:nvGrpSpPr>
          <p:cNvPr id="11" name="그룹 10">
            <a:extLst>
              <a:ext uri="{FF2B5EF4-FFF2-40B4-BE49-F238E27FC236}">
                <a16:creationId xmlns:a16="http://schemas.microsoft.com/office/drawing/2014/main" id="{05921BB7-ABD3-4657-B47B-AA7FDB91CEDD}"/>
              </a:ext>
            </a:extLst>
          </p:cNvPr>
          <p:cNvGrpSpPr/>
          <p:nvPr/>
        </p:nvGrpSpPr>
        <p:grpSpPr>
          <a:xfrm rot="10800000">
            <a:off x="11040894" y="5577520"/>
            <a:ext cx="962412" cy="1067246"/>
            <a:chOff x="11108414" y="2256323"/>
            <a:chExt cx="1170672" cy="1298191"/>
          </a:xfrm>
        </p:grpSpPr>
        <p:sp>
          <p:nvSpPr>
            <p:cNvPr id="12" name="직각 삼각형 11">
              <a:extLst>
                <a:ext uri="{FF2B5EF4-FFF2-40B4-BE49-F238E27FC236}">
                  <a16:creationId xmlns:a16="http://schemas.microsoft.com/office/drawing/2014/main" id="{90B3CBE5-57FD-4792-98B3-10E95E90D011}"/>
                </a:ext>
              </a:extLst>
            </p:cNvPr>
            <p:cNvSpPr/>
            <p:nvPr userDrawn="1"/>
          </p:nvSpPr>
          <p:spPr>
            <a:xfrm rot="5400000">
              <a:off x="11004146" y="2360591"/>
              <a:ext cx="1298191" cy="108965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3" name="평행 사변형 12">
              <a:extLst>
                <a:ext uri="{FF2B5EF4-FFF2-40B4-BE49-F238E27FC236}">
                  <a16:creationId xmlns:a16="http://schemas.microsoft.com/office/drawing/2014/main" id="{33DF010E-182F-4763-8112-7BBE73431A5B}"/>
                </a:ext>
              </a:extLst>
            </p:cNvPr>
            <p:cNvSpPr/>
            <p:nvPr userDrawn="1"/>
          </p:nvSpPr>
          <p:spPr>
            <a:xfrm>
              <a:off x="11533979" y="2516940"/>
              <a:ext cx="745107" cy="687814"/>
            </a:xfrm>
            <a:prstGeom prst="parallelogram">
              <a:avLst>
                <a:gd name="adj" fmla="val 8252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grpSp>
        <p:nvGrpSpPr>
          <p:cNvPr id="14" name="그룹 13">
            <a:extLst>
              <a:ext uri="{FF2B5EF4-FFF2-40B4-BE49-F238E27FC236}">
                <a16:creationId xmlns:a16="http://schemas.microsoft.com/office/drawing/2014/main" id="{2941A378-4703-4253-AC23-21944654E71E}"/>
              </a:ext>
            </a:extLst>
          </p:cNvPr>
          <p:cNvGrpSpPr/>
          <p:nvPr/>
        </p:nvGrpSpPr>
        <p:grpSpPr>
          <a:xfrm rot="10800000">
            <a:off x="11049960" y="5638394"/>
            <a:ext cx="962412" cy="1067246"/>
            <a:chOff x="11108414" y="2256323"/>
            <a:chExt cx="1170672" cy="1298191"/>
          </a:xfrm>
        </p:grpSpPr>
        <p:sp>
          <p:nvSpPr>
            <p:cNvPr id="15" name="직각 삼각형 14">
              <a:extLst>
                <a:ext uri="{FF2B5EF4-FFF2-40B4-BE49-F238E27FC236}">
                  <a16:creationId xmlns:a16="http://schemas.microsoft.com/office/drawing/2014/main" id="{1F1D358B-5A91-4096-86B1-CDA040D9C9A7}"/>
                </a:ext>
              </a:extLst>
            </p:cNvPr>
            <p:cNvSpPr/>
            <p:nvPr userDrawn="1"/>
          </p:nvSpPr>
          <p:spPr>
            <a:xfrm rot="5400000">
              <a:off x="11004146" y="2360591"/>
              <a:ext cx="1298191" cy="108965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6" name="평행 사변형 15">
              <a:extLst>
                <a:ext uri="{FF2B5EF4-FFF2-40B4-BE49-F238E27FC236}">
                  <a16:creationId xmlns:a16="http://schemas.microsoft.com/office/drawing/2014/main" id="{B336DB16-EA4A-4960-82CB-0993147011F4}"/>
                </a:ext>
              </a:extLst>
            </p:cNvPr>
            <p:cNvSpPr/>
            <p:nvPr userDrawn="1"/>
          </p:nvSpPr>
          <p:spPr>
            <a:xfrm>
              <a:off x="11533979" y="2516940"/>
              <a:ext cx="745107" cy="687814"/>
            </a:xfrm>
            <a:prstGeom prst="parallelogram">
              <a:avLst>
                <a:gd name="adj" fmla="val 8252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spTree>
    <p:extLst>
      <p:ext uri="{BB962C8B-B14F-4D97-AF65-F5344CB8AC3E}">
        <p14:creationId xmlns:p14="http://schemas.microsoft.com/office/powerpoint/2010/main" val="3940584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6D0EDC09-130D-492D-83A5-0400D37B0525}"/>
              </a:ext>
            </a:extLst>
          </p:cNvPr>
          <p:cNvSpPr txBox="1">
            <a:spLocks/>
          </p:cNvSpPr>
          <p:nvPr/>
        </p:nvSpPr>
        <p:spPr>
          <a:xfrm>
            <a:off x="7003771" y="501724"/>
            <a:ext cx="4343400" cy="1204854"/>
          </a:xfrm>
          <a:prstGeom prst="rect">
            <a:avLst/>
          </a:prstGeom>
        </p:spPr>
        <p:txBody>
          <a:bodyPr anchor="ctr"/>
          <a:lstStyle>
            <a:lvl1pPr marL="0" indent="0" algn="l" defTabSz="914400" rtl="0" eaLnBrk="1" latinLnBrk="1" hangingPunct="1">
              <a:spcBef>
                <a:spcPct val="20000"/>
              </a:spcBef>
              <a:buFont typeface="Arial" pitchFamily="34" charset="0"/>
              <a:buNone/>
              <a:defRPr sz="2800" b="1" kern="1200" baseline="0">
                <a:solidFill>
                  <a:schemeClr val="tx1">
                    <a:lumMod val="75000"/>
                    <a:lumOff val="25000"/>
                  </a:schemeClr>
                </a:solidFill>
                <a:latin typeface="+mn-lt"/>
                <a:ea typeface="+mn-ea"/>
                <a:cs typeface="+mn-cs"/>
              </a:defRPr>
            </a:lvl1pPr>
            <a:lvl2pPr marL="742950" indent="-28575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2pPr>
            <a:lvl3pPr marL="11430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3pPr>
            <a:lvl4pPr marL="16002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4pPr>
            <a:lvl5pPr marL="20574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a:lnSpc>
                <a:spcPct val="110000"/>
              </a:lnSpc>
            </a:pPr>
            <a:r>
              <a:rPr lang="en-US" altLang="ko-KR" sz="4000" b="0" i="1" dirty="0">
                <a:solidFill>
                  <a:schemeClr val="bg1"/>
                </a:solidFill>
                <a:effectLst>
                  <a:outerShdw blurRad="38100" dist="38100" dir="2700000" algn="tl">
                    <a:srgbClr val="000000">
                      <a:alpha val="43137"/>
                    </a:srgbClr>
                  </a:outerShdw>
                </a:effectLst>
                <a:latin typeface="+mj-lt"/>
                <a:cs typeface="Arial" pitchFamily="34" charset="0"/>
              </a:rPr>
              <a:t>Which threats are the most relevant?</a:t>
            </a:r>
          </a:p>
        </p:txBody>
      </p:sp>
      <p:sp>
        <p:nvSpPr>
          <p:cNvPr id="9" name="직사각형 8">
            <a:extLst>
              <a:ext uri="{FF2B5EF4-FFF2-40B4-BE49-F238E27FC236}">
                <a16:creationId xmlns:a16="http://schemas.microsoft.com/office/drawing/2014/main" id="{A86AC2EF-C2C2-46F4-A98F-117F5D2FC5B5}"/>
              </a:ext>
            </a:extLst>
          </p:cNvPr>
          <p:cNvSpPr/>
          <p:nvPr/>
        </p:nvSpPr>
        <p:spPr>
          <a:xfrm>
            <a:off x="6952634" y="2457271"/>
            <a:ext cx="4343400" cy="3416320"/>
          </a:xfrm>
          <a:prstGeom prst="rect">
            <a:avLst/>
          </a:prstGeom>
        </p:spPr>
        <p:txBody>
          <a:bodyPr wrap="square">
            <a:spAutoFit/>
          </a:bodyPr>
          <a:lstStyle/>
          <a:p>
            <a:r>
              <a:rPr lang="en-US" altLang="ko-KR" i="1" dirty="0">
                <a:solidFill>
                  <a:schemeClr val="bg1"/>
                </a:solidFill>
                <a:effectLst>
                  <a:outerShdw blurRad="38100" dist="38100" dir="2700000" algn="tl">
                    <a:srgbClr val="000000">
                      <a:alpha val="43137"/>
                    </a:srgbClr>
                  </a:outerShdw>
                </a:effectLst>
                <a:cs typeface="Arial" pitchFamily="34" charset="0"/>
              </a:rPr>
              <a:t>Having a disorganized organizing in my mind and at my workplace, may be a threat because it is possible to lead to disasters when it comes about leading. Another supervisor who is having a very strong and united team, is trying to convince the best employee from my team to join his so I am risking to lose a very goo team member. Being self-sensitive I tend to criticize myself so sometimes I feel I am not good enough and I may fail in my job.</a:t>
            </a:r>
            <a:endParaRPr lang="ko-KR" altLang="en-US" i="1" dirty="0">
              <a:solidFill>
                <a:schemeClr val="bg1"/>
              </a:solidFill>
              <a:effectLst>
                <a:outerShdw blurRad="38100" dist="38100" dir="2700000" algn="tl">
                  <a:srgbClr val="000000">
                    <a:alpha val="43137"/>
                  </a:srgbClr>
                </a:outerShdw>
              </a:effectLst>
              <a:cs typeface="Arial" pitchFamily="34" charset="0"/>
            </a:endParaRPr>
          </a:p>
        </p:txBody>
      </p:sp>
      <p:grpSp>
        <p:nvGrpSpPr>
          <p:cNvPr id="11" name="그룹 10">
            <a:extLst>
              <a:ext uri="{FF2B5EF4-FFF2-40B4-BE49-F238E27FC236}">
                <a16:creationId xmlns:a16="http://schemas.microsoft.com/office/drawing/2014/main" id="{05921BB7-ABD3-4657-B47B-AA7FDB91CEDD}"/>
              </a:ext>
            </a:extLst>
          </p:cNvPr>
          <p:cNvGrpSpPr/>
          <p:nvPr/>
        </p:nvGrpSpPr>
        <p:grpSpPr>
          <a:xfrm rot="10800000">
            <a:off x="11040894" y="5577520"/>
            <a:ext cx="962412" cy="1067246"/>
            <a:chOff x="11108414" y="2256323"/>
            <a:chExt cx="1170672" cy="1298191"/>
          </a:xfrm>
        </p:grpSpPr>
        <p:sp>
          <p:nvSpPr>
            <p:cNvPr id="12" name="직각 삼각형 11">
              <a:extLst>
                <a:ext uri="{FF2B5EF4-FFF2-40B4-BE49-F238E27FC236}">
                  <a16:creationId xmlns:a16="http://schemas.microsoft.com/office/drawing/2014/main" id="{90B3CBE5-57FD-4792-98B3-10E95E90D011}"/>
                </a:ext>
              </a:extLst>
            </p:cNvPr>
            <p:cNvSpPr/>
            <p:nvPr userDrawn="1"/>
          </p:nvSpPr>
          <p:spPr>
            <a:xfrm rot="5400000">
              <a:off x="11004146" y="2360591"/>
              <a:ext cx="1298191" cy="108965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3" name="평행 사변형 12">
              <a:extLst>
                <a:ext uri="{FF2B5EF4-FFF2-40B4-BE49-F238E27FC236}">
                  <a16:creationId xmlns:a16="http://schemas.microsoft.com/office/drawing/2014/main" id="{33DF010E-182F-4763-8112-7BBE73431A5B}"/>
                </a:ext>
              </a:extLst>
            </p:cNvPr>
            <p:cNvSpPr/>
            <p:nvPr userDrawn="1"/>
          </p:nvSpPr>
          <p:spPr>
            <a:xfrm>
              <a:off x="11533979" y="2516940"/>
              <a:ext cx="745107" cy="687814"/>
            </a:xfrm>
            <a:prstGeom prst="parallelogram">
              <a:avLst>
                <a:gd name="adj" fmla="val 8252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grpSp>
        <p:nvGrpSpPr>
          <p:cNvPr id="14" name="그룹 13">
            <a:extLst>
              <a:ext uri="{FF2B5EF4-FFF2-40B4-BE49-F238E27FC236}">
                <a16:creationId xmlns:a16="http://schemas.microsoft.com/office/drawing/2014/main" id="{2941A378-4703-4253-AC23-21944654E71E}"/>
              </a:ext>
            </a:extLst>
          </p:cNvPr>
          <p:cNvGrpSpPr/>
          <p:nvPr/>
        </p:nvGrpSpPr>
        <p:grpSpPr>
          <a:xfrm rot="10800000">
            <a:off x="11049960" y="5638394"/>
            <a:ext cx="962412" cy="1067246"/>
            <a:chOff x="11108414" y="2256323"/>
            <a:chExt cx="1170672" cy="1298191"/>
          </a:xfrm>
        </p:grpSpPr>
        <p:sp>
          <p:nvSpPr>
            <p:cNvPr id="15" name="직각 삼각형 14">
              <a:extLst>
                <a:ext uri="{FF2B5EF4-FFF2-40B4-BE49-F238E27FC236}">
                  <a16:creationId xmlns:a16="http://schemas.microsoft.com/office/drawing/2014/main" id="{1F1D358B-5A91-4096-86B1-CDA040D9C9A7}"/>
                </a:ext>
              </a:extLst>
            </p:cNvPr>
            <p:cNvSpPr/>
            <p:nvPr userDrawn="1"/>
          </p:nvSpPr>
          <p:spPr>
            <a:xfrm rot="5400000">
              <a:off x="11004146" y="2360591"/>
              <a:ext cx="1298191" cy="108965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6" name="평행 사변형 15">
              <a:extLst>
                <a:ext uri="{FF2B5EF4-FFF2-40B4-BE49-F238E27FC236}">
                  <a16:creationId xmlns:a16="http://schemas.microsoft.com/office/drawing/2014/main" id="{B336DB16-EA4A-4960-82CB-0993147011F4}"/>
                </a:ext>
              </a:extLst>
            </p:cNvPr>
            <p:cNvSpPr/>
            <p:nvPr userDrawn="1"/>
          </p:nvSpPr>
          <p:spPr>
            <a:xfrm>
              <a:off x="11533979" y="2516940"/>
              <a:ext cx="745107" cy="687814"/>
            </a:xfrm>
            <a:prstGeom prst="parallelogram">
              <a:avLst>
                <a:gd name="adj" fmla="val 8252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spTree>
    <p:extLst>
      <p:ext uri="{BB962C8B-B14F-4D97-AF65-F5344CB8AC3E}">
        <p14:creationId xmlns:p14="http://schemas.microsoft.com/office/powerpoint/2010/main" val="954857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i="1" dirty="0">
                <a:solidFill>
                  <a:schemeClr val="bg1"/>
                </a:solidFill>
                <a:effectLst>
                  <a:outerShdw blurRad="38100" dist="38100" dir="2700000" algn="tl">
                    <a:srgbClr val="000000">
                      <a:alpha val="43137"/>
                    </a:srgbClr>
                  </a:outerShdw>
                </a:effectLst>
              </a:rPr>
              <a:t>Time-Management Tools</a:t>
            </a:r>
          </a:p>
        </p:txBody>
      </p:sp>
      <p:grpSp>
        <p:nvGrpSpPr>
          <p:cNvPr id="3" name="Group 2">
            <a:extLst>
              <a:ext uri="{FF2B5EF4-FFF2-40B4-BE49-F238E27FC236}">
                <a16:creationId xmlns:a16="http://schemas.microsoft.com/office/drawing/2014/main" id="{F3D82DB0-8C89-4AEF-A6B8-A4CAF67D456F}"/>
              </a:ext>
            </a:extLst>
          </p:cNvPr>
          <p:cNvGrpSpPr/>
          <p:nvPr/>
        </p:nvGrpSpPr>
        <p:grpSpPr>
          <a:xfrm>
            <a:off x="6091073" y="2057254"/>
            <a:ext cx="6104901" cy="3704733"/>
            <a:chOff x="4567071" y="1844824"/>
            <a:chExt cx="6113041" cy="3704733"/>
          </a:xfrm>
        </p:grpSpPr>
        <p:sp>
          <p:nvSpPr>
            <p:cNvPr id="4" name="Rectangle 4">
              <a:extLst>
                <a:ext uri="{FF2B5EF4-FFF2-40B4-BE49-F238E27FC236}">
                  <a16:creationId xmlns:a16="http://schemas.microsoft.com/office/drawing/2014/main" id="{98730CBB-EB8D-41DC-80D1-8AB194544F22}"/>
                </a:ext>
              </a:extLst>
            </p:cNvPr>
            <p:cNvSpPr/>
            <p:nvPr/>
          </p:nvSpPr>
          <p:spPr>
            <a:xfrm>
              <a:off x="4580881" y="3930857"/>
              <a:ext cx="1676901" cy="1618700"/>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97262"/>
                <a:gd name="connsiteX1" fmla="*/ 1676901 w 1676901"/>
                <a:gd name="connsiteY1" fmla="*/ 0 h 997262"/>
                <a:gd name="connsiteX2" fmla="*/ 1641390 w 1676901"/>
                <a:gd name="connsiteY2" fmla="*/ 997262 h 997262"/>
                <a:gd name="connsiteX3" fmla="*/ 0 w 1676901"/>
                <a:gd name="connsiteY3" fmla="*/ 171640 h 997262"/>
                <a:gd name="connsiteX4" fmla="*/ 8878 w 1676901"/>
                <a:gd name="connsiteY4" fmla="*/ 26632 h 997262"/>
                <a:gd name="connsiteX0" fmla="*/ 8878 w 1676901"/>
                <a:gd name="connsiteY0" fmla="*/ 26632 h 855219"/>
                <a:gd name="connsiteX1" fmla="*/ 1676901 w 1676901"/>
                <a:gd name="connsiteY1" fmla="*/ 0 h 855219"/>
                <a:gd name="connsiteX2" fmla="*/ 1650267 w 1676901"/>
                <a:gd name="connsiteY2" fmla="*/ 855219 h 855219"/>
                <a:gd name="connsiteX3" fmla="*/ 0 w 1676901"/>
                <a:gd name="connsiteY3" fmla="*/ 171640 h 855219"/>
                <a:gd name="connsiteX4" fmla="*/ 8878 w 1676901"/>
                <a:gd name="connsiteY4" fmla="*/ 26632 h 855219"/>
                <a:gd name="connsiteX0" fmla="*/ 8878 w 1676901"/>
                <a:gd name="connsiteY0" fmla="*/ 26632 h 935118"/>
                <a:gd name="connsiteX1" fmla="*/ 1676901 w 1676901"/>
                <a:gd name="connsiteY1" fmla="*/ 0 h 935118"/>
                <a:gd name="connsiteX2" fmla="*/ 1668023 w 1676901"/>
                <a:gd name="connsiteY2" fmla="*/ 935118 h 935118"/>
                <a:gd name="connsiteX3" fmla="*/ 0 w 1676901"/>
                <a:gd name="connsiteY3" fmla="*/ 171640 h 935118"/>
                <a:gd name="connsiteX4" fmla="*/ 8878 w 1676901"/>
                <a:gd name="connsiteY4" fmla="*/ 26632 h 935118"/>
                <a:gd name="connsiteX0" fmla="*/ 8878 w 1676901"/>
                <a:gd name="connsiteY0" fmla="*/ 26632 h 855219"/>
                <a:gd name="connsiteX1" fmla="*/ 1676901 w 1676901"/>
                <a:gd name="connsiteY1" fmla="*/ 0 h 855219"/>
                <a:gd name="connsiteX2" fmla="*/ 1659145 w 1676901"/>
                <a:gd name="connsiteY2" fmla="*/ 855219 h 855219"/>
                <a:gd name="connsiteX3" fmla="*/ 0 w 1676901"/>
                <a:gd name="connsiteY3" fmla="*/ 171640 h 855219"/>
                <a:gd name="connsiteX4" fmla="*/ 8878 w 1676901"/>
                <a:gd name="connsiteY4" fmla="*/ 26632 h 855219"/>
                <a:gd name="connsiteX0" fmla="*/ 8878 w 1676901"/>
                <a:gd name="connsiteY0" fmla="*/ 26632 h 864097"/>
                <a:gd name="connsiteX1" fmla="*/ 1676901 w 1676901"/>
                <a:gd name="connsiteY1" fmla="*/ 0 h 864097"/>
                <a:gd name="connsiteX2" fmla="*/ 1668023 w 1676901"/>
                <a:gd name="connsiteY2" fmla="*/ 864097 h 864097"/>
                <a:gd name="connsiteX3" fmla="*/ 0 w 1676901"/>
                <a:gd name="connsiteY3" fmla="*/ 171640 h 864097"/>
                <a:gd name="connsiteX4" fmla="*/ 8878 w 1676901"/>
                <a:gd name="connsiteY4" fmla="*/ 26632 h 864097"/>
                <a:gd name="connsiteX0" fmla="*/ 8878 w 1676901"/>
                <a:gd name="connsiteY0" fmla="*/ 26632 h 642156"/>
                <a:gd name="connsiteX1" fmla="*/ 1676901 w 1676901"/>
                <a:gd name="connsiteY1" fmla="*/ 0 h 642156"/>
                <a:gd name="connsiteX2" fmla="*/ 1659145 w 1676901"/>
                <a:gd name="connsiteY2" fmla="*/ 642156 h 642156"/>
                <a:gd name="connsiteX3" fmla="*/ 0 w 1676901"/>
                <a:gd name="connsiteY3" fmla="*/ 171640 h 642156"/>
                <a:gd name="connsiteX4" fmla="*/ 8878 w 1676901"/>
                <a:gd name="connsiteY4" fmla="*/ 26632 h 64215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43996"/>
                <a:gd name="connsiteX1" fmla="*/ 1676901 w 1676901"/>
                <a:gd name="connsiteY1" fmla="*/ 0 h 943996"/>
                <a:gd name="connsiteX2" fmla="*/ 1659145 w 1676901"/>
                <a:gd name="connsiteY2" fmla="*/ 943996 h 943996"/>
                <a:gd name="connsiteX3" fmla="*/ 0 w 1676901"/>
                <a:gd name="connsiteY3" fmla="*/ 171640 h 943996"/>
                <a:gd name="connsiteX4" fmla="*/ 8878 w 1676901"/>
                <a:gd name="connsiteY4" fmla="*/ 26632 h 943996"/>
                <a:gd name="connsiteX0" fmla="*/ 8878 w 1676901"/>
                <a:gd name="connsiteY0" fmla="*/ 26632 h 872975"/>
                <a:gd name="connsiteX1" fmla="*/ 1676901 w 1676901"/>
                <a:gd name="connsiteY1" fmla="*/ 0 h 872975"/>
                <a:gd name="connsiteX2" fmla="*/ 1668022 w 1676901"/>
                <a:gd name="connsiteY2" fmla="*/ 872975 h 872975"/>
                <a:gd name="connsiteX3" fmla="*/ 0 w 1676901"/>
                <a:gd name="connsiteY3" fmla="*/ 171640 h 872975"/>
                <a:gd name="connsiteX4" fmla="*/ 8878 w 1676901"/>
                <a:gd name="connsiteY4" fmla="*/ 26632 h 872975"/>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917365 h 1618700"/>
                <a:gd name="connsiteX4" fmla="*/ 0 w 1676901"/>
                <a:gd name="connsiteY4" fmla="*/ 0 h 1618700"/>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100620 h 1618700"/>
                <a:gd name="connsiteX4" fmla="*/ 0 w 1676901"/>
                <a:gd name="connsiteY4" fmla="*/ 0 h 1618700"/>
                <a:gd name="connsiteX0" fmla="*/ 0 w 1676901"/>
                <a:gd name="connsiteY0" fmla="*/ 0 h 1592067"/>
                <a:gd name="connsiteX1" fmla="*/ 1676901 w 1676901"/>
                <a:gd name="connsiteY1" fmla="*/ 745725 h 1592067"/>
                <a:gd name="connsiteX2" fmla="*/ 1659133 w 1676901"/>
                <a:gd name="connsiteY2" fmla="*/ 1592067 h 1592067"/>
                <a:gd name="connsiteX3" fmla="*/ 0 w 1676901"/>
                <a:gd name="connsiteY3" fmla="*/ 100620 h 1592067"/>
                <a:gd name="connsiteX4" fmla="*/ 0 w 1676901"/>
                <a:gd name="connsiteY4" fmla="*/ 0 h 1592067"/>
                <a:gd name="connsiteX0" fmla="*/ 0 w 1676901"/>
                <a:gd name="connsiteY0" fmla="*/ 0 h 1592067"/>
                <a:gd name="connsiteX1" fmla="*/ 1676901 w 1676901"/>
                <a:gd name="connsiteY1" fmla="*/ 745725 h 1592067"/>
                <a:gd name="connsiteX2" fmla="*/ 1668023 w 1676901"/>
                <a:gd name="connsiteY2" fmla="*/ 1592067 h 1592067"/>
                <a:gd name="connsiteX3" fmla="*/ 0 w 1676901"/>
                <a:gd name="connsiteY3" fmla="*/ 100620 h 1592067"/>
                <a:gd name="connsiteX4" fmla="*/ 0 w 1676901"/>
                <a:gd name="connsiteY4" fmla="*/ 0 h 1592067"/>
                <a:gd name="connsiteX0" fmla="*/ 0 w 1676901"/>
                <a:gd name="connsiteY0" fmla="*/ 0 h 1600945"/>
                <a:gd name="connsiteX1" fmla="*/ 1676901 w 1676901"/>
                <a:gd name="connsiteY1" fmla="*/ 745725 h 1600945"/>
                <a:gd name="connsiteX2" fmla="*/ 1668023 w 1676901"/>
                <a:gd name="connsiteY2" fmla="*/ 1600945 h 1600945"/>
                <a:gd name="connsiteX3" fmla="*/ 0 w 1676901"/>
                <a:gd name="connsiteY3" fmla="*/ 100620 h 1600945"/>
                <a:gd name="connsiteX4" fmla="*/ 0 w 1676901"/>
                <a:gd name="connsiteY4" fmla="*/ 0 h 1600945"/>
                <a:gd name="connsiteX0" fmla="*/ 0 w 1676901"/>
                <a:gd name="connsiteY0" fmla="*/ 0 h 1618700"/>
                <a:gd name="connsiteX1" fmla="*/ 1676901 w 1676901"/>
                <a:gd name="connsiteY1" fmla="*/ 745725 h 1618700"/>
                <a:gd name="connsiteX2" fmla="*/ 1668023 w 1676901"/>
                <a:gd name="connsiteY2" fmla="*/ 1618700 h 1618700"/>
                <a:gd name="connsiteX3" fmla="*/ 0 w 1676901"/>
                <a:gd name="connsiteY3" fmla="*/ 100620 h 1618700"/>
                <a:gd name="connsiteX4" fmla="*/ 0 w 1676901"/>
                <a:gd name="connsiteY4" fmla="*/ 0 h 1618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1618700">
                  <a:moveTo>
                    <a:pt x="0" y="0"/>
                  </a:moveTo>
                  <a:lnTo>
                    <a:pt x="1676901" y="745725"/>
                  </a:lnTo>
                  <a:cubicBezTo>
                    <a:pt x="1676901" y="1030798"/>
                    <a:pt x="1668023" y="1333627"/>
                    <a:pt x="1668023" y="1618700"/>
                  </a:cubicBezTo>
                  <a:lnTo>
                    <a:pt x="0" y="100620"/>
                  </a:lnTo>
                  <a:lnTo>
                    <a:pt x="0" y="0"/>
                  </a:lnTo>
                  <a:close/>
                </a:path>
              </a:pathLst>
            </a:custGeom>
            <a:gradFill flip="none" rotWithShape="1">
              <a:gsLst>
                <a:gs pos="35000">
                  <a:schemeClr val="accent2">
                    <a:alpha val="0"/>
                  </a:schemeClr>
                </a:gs>
                <a:gs pos="80000">
                  <a:schemeClr val="accent2">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5" name="Rectangle 4">
              <a:extLst>
                <a:ext uri="{FF2B5EF4-FFF2-40B4-BE49-F238E27FC236}">
                  <a16:creationId xmlns:a16="http://schemas.microsoft.com/office/drawing/2014/main" id="{4A98AE84-656D-4728-9472-0B81E41A2617}"/>
                </a:ext>
              </a:extLst>
            </p:cNvPr>
            <p:cNvSpPr/>
            <p:nvPr/>
          </p:nvSpPr>
          <p:spPr>
            <a:xfrm>
              <a:off x="4572000" y="3731342"/>
              <a:ext cx="1676901" cy="864097"/>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864097">
                  <a:moveTo>
                    <a:pt x="8878" y="26632"/>
                  </a:moveTo>
                  <a:lnTo>
                    <a:pt x="1676901" y="0"/>
                  </a:lnTo>
                  <a:cubicBezTo>
                    <a:pt x="1676901" y="285073"/>
                    <a:pt x="1659145" y="579024"/>
                    <a:pt x="1659145" y="864097"/>
                  </a:cubicBezTo>
                  <a:lnTo>
                    <a:pt x="0" y="171640"/>
                  </a:lnTo>
                  <a:lnTo>
                    <a:pt x="8878" y="26632"/>
                  </a:lnTo>
                  <a:close/>
                </a:path>
              </a:pathLst>
            </a:custGeom>
            <a:gradFill flip="none" rotWithShape="1">
              <a:gsLst>
                <a:gs pos="50000">
                  <a:schemeClr val="accent2">
                    <a:alpha val="0"/>
                  </a:schemeClr>
                </a:gs>
                <a:gs pos="80000">
                  <a:schemeClr val="accent2">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6" name="Rectangle 5">
              <a:extLst>
                <a:ext uri="{FF2B5EF4-FFF2-40B4-BE49-F238E27FC236}">
                  <a16:creationId xmlns:a16="http://schemas.microsoft.com/office/drawing/2014/main" id="{F6AAE3FC-EF17-49F9-A877-0A3D03BF8675}"/>
                </a:ext>
              </a:extLst>
            </p:cNvPr>
            <p:cNvSpPr/>
            <p:nvPr/>
          </p:nvSpPr>
          <p:spPr>
            <a:xfrm>
              <a:off x="6228184" y="1844824"/>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7" name="Rectangle 4">
              <a:extLst>
                <a:ext uri="{FF2B5EF4-FFF2-40B4-BE49-F238E27FC236}">
                  <a16:creationId xmlns:a16="http://schemas.microsoft.com/office/drawing/2014/main" id="{4AC69767-9374-4A32-9A60-B196517D948D}"/>
                </a:ext>
              </a:extLst>
            </p:cNvPr>
            <p:cNvSpPr/>
            <p:nvPr/>
          </p:nvSpPr>
          <p:spPr>
            <a:xfrm>
              <a:off x="4577918" y="1844826"/>
              <a:ext cx="1668022" cy="1822884"/>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68022"/>
                <a:gd name="connsiteY0" fmla="*/ 1713390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13390 h 1849518"/>
                <a:gd name="connsiteX0" fmla="*/ 0 w 1668022"/>
                <a:gd name="connsiteY0" fmla="*/ 1713390 h 1787374"/>
                <a:gd name="connsiteX1" fmla="*/ 1650267 w 1668022"/>
                <a:gd name="connsiteY1" fmla="*/ 0 h 1787374"/>
                <a:gd name="connsiteX2" fmla="*/ 1668022 w 1668022"/>
                <a:gd name="connsiteY2" fmla="*/ 855218 h 1787374"/>
                <a:gd name="connsiteX3" fmla="*/ 26633 w 1668022"/>
                <a:gd name="connsiteY3" fmla="*/ 1787374 h 1787374"/>
                <a:gd name="connsiteX4" fmla="*/ 0 w 1668022"/>
                <a:gd name="connsiteY4" fmla="*/ 1713390 h 1787374"/>
                <a:gd name="connsiteX0" fmla="*/ 0 w 1668022"/>
                <a:gd name="connsiteY0" fmla="*/ 1713390 h 1805129"/>
                <a:gd name="connsiteX1" fmla="*/ 1650267 w 1668022"/>
                <a:gd name="connsiteY1" fmla="*/ 0 h 1805129"/>
                <a:gd name="connsiteX2" fmla="*/ 1668022 w 1668022"/>
                <a:gd name="connsiteY2" fmla="*/ 855218 h 1805129"/>
                <a:gd name="connsiteX3" fmla="*/ 35511 w 1668022"/>
                <a:gd name="connsiteY3" fmla="*/ 1805129 h 1805129"/>
                <a:gd name="connsiteX4" fmla="*/ 0 w 1668022"/>
                <a:gd name="connsiteY4" fmla="*/ 1713390 h 1805129"/>
                <a:gd name="connsiteX0" fmla="*/ 0 w 1668022"/>
                <a:gd name="connsiteY0" fmla="*/ 1713390 h 1822885"/>
                <a:gd name="connsiteX1" fmla="*/ 1650267 w 1668022"/>
                <a:gd name="connsiteY1" fmla="*/ 0 h 1822885"/>
                <a:gd name="connsiteX2" fmla="*/ 1668022 w 1668022"/>
                <a:gd name="connsiteY2" fmla="*/ 855218 h 1822885"/>
                <a:gd name="connsiteX3" fmla="*/ 35511 w 1668022"/>
                <a:gd name="connsiteY3" fmla="*/ 1822885 h 1822885"/>
                <a:gd name="connsiteX4" fmla="*/ 0 w 1668022"/>
                <a:gd name="connsiteY4" fmla="*/ 1713390 h 1822885"/>
                <a:gd name="connsiteX0" fmla="*/ 0 w 1668022"/>
                <a:gd name="connsiteY0" fmla="*/ 1702959 h 1812454"/>
                <a:gd name="connsiteX1" fmla="*/ 1657230 w 1668022"/>
                <a:gd name="connsiteY1" fmla="*/ 0 h 1812454"/>
                <a:gd name="connsiteX2" fmla="*/ 1668022 w 1668022"/>
                <a:gd name="connsiteY2" fmla="*/ 844787 h 1812454"/>
                <a:gd name="connsiteX3" fmla="*/ 35511 w 1668022"/>
                <a:gd name="connsiteY3" fmla="*/ 1812454 h 1812454"/>
                <a:gd name="connsiteX4" fmla="*/ 0 w 1668022"/>
                <a:gd name="connsiteY4" fmla="*/ 1702959 h 1812454"/>
                <a:gd name="connsiteX0" fmla="*/ 0 w 1668022"/>
                <a:gd name="connsiteY0" fmla="*/ 1720343 h 1829838"/>
                <a:gd name="connsiteX1" fmla="*/ 1664192 w 1668022"/>
                <a:gd name="connsiteY1" fmla="*/ 0 h 1829838"/>
                <a:gd name="connsiteX2" fmla="*/ 1668022 w 1668022"/>
                <a:gd name="connsiteY2" fmla="*/ 862171 h 1829838"/>
                <a:gd name="connsiteX3" fmla="*/ 35511 w 1668022"/>
                <a:gd name="connsiteY3" fmla="*/ 1829838 h 1829838"/>
                <a:gd name="connsiteX4" fmla="*/ 0 w 1668022"/>
                <a:gd name="connsiteY4" fmla="*/ 1720343 h 1829838"/>
                <a:gd name="connsiteX0" fmla="*/ 0 w 1668022"/>
                <a:gd name="connsiteY0" fmla="*/ 1713389 h 1822884"/>
                <a:gd name="connsiteX1" fmla="*/ 1664192 w 1668022"/>
                <a:gd name="connsiteY1" fmla="*/ 0 h 1822884"/>
                <a:gd name="connsiteX2" fmla="*/ 1668022 w 1668022"/>
                <a:gd name="connsiteY2" fmla="*/ 855217 h 1822884"/>
                <a:gd name="connsiteX3" fmla="*/ 35511 w 1668022"/>
                <a:gd name="connsiteY3" fmla="*/ 1822884 h 1822884"/>
                <a:gd name="connsiteX4" fmla="*/ 0 w 1668022"/>
                <a:gd name="connsiteY4" fmla="*/ 1713389 h 182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8022" h="1822884">
                  <a:moveTo>
                    <a:pt x="0" y="1713389"/>
                  </a:moveTo>
                  <a:lnTo>
                    <a:pt x="1664192" y="0"/>
                  </a:lnTo>
                  <a:cubicBezTo>
                    <a:pt x="1665469" y="287390"/>
                    <a:pt x="1666745" y="567827"/>
                    <a:pt x="1668022" y="855217"/>
                  </a:cubicBezTo>
                  <a:lnTo>
                    <a:pt x="35511" y="1822884"/>
                  </a:lnTo>
                  <a:lnTo>
                    <a:pt x="0" y="1713389"/>
                  </a:lnTo>
                  <a:close/>
                </a:path>
              </a:pathLst>
            </a:custGeom>
            <a:gradFill flip="none" rotWithShape="1">
              <a:gsLst>
                <a:gs pos="35000">
                  <a:schemeClr val="accent2">
                    <a:alpha val="0"/>
                  </a:schemeClr>
                </a:gs>
                <a:gs pos="80000">
                  <a:schemeClr val="accent2">
                    <a:alpha val="8500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8" name="Rectangle 7">
              <a:extLst>
                <a:ext uri="{FF2B5EF4-FFF2-40B4-BE49-F238E27FC236}">
                  <a16:creationId xmlns:a16="http://schemas.microsoft.com/office/drawing/2014/main" id="{F8953748-3BDE-4A40-AB9F-7C4B2631D26D}"/>
                </a:ext>
              </a:extLst>
            </p:cNvPr>
            <p:cNvSpPr/>
            <p:nvPr/>
          </p:nvSpPr>
          <p:spPr>
            <a:xfrm>
              <a:off x="6228184" y="2787832"/>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9" name="Rectangle 8">
              <a:extLst>
                <a:ext uri="{FF2B5EF4-FFF2-40B4-BE49-F238E27FC236}">
                  <a16:creationId xmlns:a16="http://schemas.microsoft.com/office/drawing/2014/main" id="{5FA22BD7-B0A6-4B1F-AB57-BB0D92C71D15}"/>
                </a:ext>
              </a:extLst>
            </p:cNvPr>
            <p:cNvSpPr/>
            <p:nvPr/>
          </p:nvSpPr>
          <p:spPr>
            <a:xfrm>
              <a:off x="6228184" y="3730840"/>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0" name="Rectangle 9">
              <a:extLst>
                <a:ext uri="{FF2B5EF4-FFF2-40B4-BE49-F238E27FC236}">
                  <a16:creationId xmlns:a16="http://schemas.microsoft.com/office/drawing/2014/main" id="{0B54CA86-EDED-4A5F-B621-B6895703D42D}"/>
                </a:ext>
              </a:extLst>
            </p:cNvPr>
            <p:cNvSpPr/>
            <p:nvPr/>
          </p:nvSpPr>
          <p:spPr>
            <a:xfrm>
              <a:off x="6228184" y="4673848"/>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1" name="Rectangle 4">
              <a:extLst>
                <a:ext uri="{FF2B5EF4-FFF2-40B4-BE49-F238E27FC236}">
                  <a16:creationId xmlns:a16="http://schemas.microsoft.com/office/drawing/2014/main" id="{9248A86A-3BA4-4063-B8BA-C904F6811415}"/>
                </a:ext>
              </a:extLst>
            </p:cNvPr>
            <p:cNvSpPr/>
            <p:nvPr/>
          </p:nvSpPr>
          <p:spPr>
            <a:xfrm>
              <a:off x="4567071" y="2791036"/>
              <a:ext cx="1685778" cy="1002679"/>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5778" h="1002679">
                  <a:moveTo>
                    <a:pt x="0" y="905521"/>
                  </a:moveTo>
                  <a:lnTo>
                    <a:pt x="1668023" y="0"/>
                  </a:lnTo>
                  <a:lnTo>
                    <a:pt x="1685778" y="855218"/>
                  </a:lnTo>
                  <a:lnTo>
                    <a:pt x="8878" y="908486"/>
                  </a:lnTo>
                  <a:cubicBezTo>
                    <a:pt x="8878" y="573106"/>
                    <a:pt x="0" y="1240901"/>
                    <a:pt x="0" y="905521"/>
                  </a:cubicBezTo>
                  <a:close/>
                </a:path>
              </a:pathLst>
            </a:custGeom>
            <a:gradFill flip="none" rotWithShape="1">
              <a:gsLst>
                <a:gs pos="50000">
                  <a:schemeClr val="accent2">
                    <a:alpha val="0"/>
                  </a:schemeClr>
                </a:gs>
                <a:gs pos="80000">
                  <a:schemeClr val="accent2">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grpSp>
      <p:grpSp>
        <p:nvGrpSpPr>
          <p:cNvPr id="12" name="Group 11">
            <a:extLst>
              <a:ext uri="{FF2B5EF4-FFF2-40B4-BE49-F238E27FC236}">
                <a16:creationId xmlns:a16="http://schemas.microsoft.com/office/drawing/2014/main" id="{97CB2212-8327-466F-AA34-D386B8E42B07}"/>
              </a:ext>
            </a:extLst>
          </p:cNvPr>
          <p:cNvGrpSpPr/>
          <p:nvPr/>
        </p:nvGrpSpPr>
        <p:grpSpPr>
          <a:xfrm flipH="1">
            <a:off x="2020" y="2066674"/>
            <a:ext cx="6114323" cy="3702808"/>
            <a:chOff x="4474601" y="1837871"/>
            <a:chExt cx="6121796" cy="3702808"/>
          </a:xfrm>
        </p:grpSpPr>
        <p:sp>
          <p:nvSpPr>
            <p:cNvPr id="13" name="Rectangle 4">
              <a:extLst>
                <a:ext uri="{FF2B5EF4-FFF2-40B4-BE49-F238E27FC236}">
                  <a16:creationId xmlns:a16="http://schemas.microsoft.com/office/drawing/2014/main" id="{0BBEC5BA-9DB8-44BB-B5C9-7A6DD0818C26}"/>
                </a:ext>
              </a:extLst>
            </p:cNvPr>
            <p:cNvSpPr/>
            <p:nvPr/>
          </p:nvSpPr>
          <p:spPr>
            <a:xfrm>
              <a:off x="4488401" y="3921979"/>
              <a:ext cx="1676901" cy="1618700"/>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97262"/>
                <a:gd name="connsiteX1" fmla="*/ 1676901 w 1676901"/>
                <a:gd name="connsiteY1" fmla="*/ 0 h 997262"/>
                <a:gd name="connsiteX2" fmla="*/ 1641390 w 1676901"/>
                <a:gd name="connsiteY2" fmla="*/ 997262 h 997262"/>
                <a:gd name="connsiteX3" fmla="*/ 0 w 1676901"/>
                <a:gd name="connsiteY3" fmla="*/ 171640 h 997262"/>
                <a:gd name="connsiteX4" fmla="*/ 8878 w 1676901"/>
                <a:gd name="connsiteY4" fmla="*/ 26632 h 997262"/>
                <a:gd name="connsiteX0" fmla="*/ 8878 w 1676901"/>
                <a:gd name="connsiteY0" fmla="*/ 26632 h 855219"/>
                <a:gd name="connsiteX1" fmla="*/ 1676901 w 1676901"/>
                <a:gd name="connsiteY1" fmla="*/ 0 h 855219"/>
                <a:gd name="connsiteX2" fmla="*/ 1650267 w 1676901"/>
                <a:gd name="connsiteY2" fmla="*/ 855219 h 855219"/>
                <a:gd name="connsiteX3" fmla="*/ 0 w 1676901"/>
                <a:gd name="connsiteY3" fmla="*/ 171640 h 855219"/>
                <a:gd name="connsiteX4" fmla="*/ 8878 w 1676901"/>
                <a:gd name="connsiteY4" fmla="*/ 26632 h 855219"/>
                <a:gd name="connsiteX0" fmla="*/ 8878 w 1676901"/>
                <a:gd name="connsiteY0" fmla="*/ 26632 h 935118"/>
                <a:gd name="connsiteX1" fmla="*/ 1676901 w 1676901"/>
                <a:gd name="connsiteY1" fmla="*/ 0 h 935118"/>
                <a:gd name="connsiteX2" fmla="*/ 1668023 w 1676901"/>
                <a:gd name="connsiteY2" fmla="*/ 935118 h 935118"/>
                <a:gd name="connsiteX3" fmla="*/ 0 w 1676901"/>
                <a:gd name="connsiteY3" fmla="*/ 171640 h 935118"/>
                <a:gd name="connsiteX4" fmla="*/ 8878 w 1676901"/>
                <a:gd name="connsiteY4" fmla="*/ 26632 h 935118"/>
                <a:gd name="connsiteX0" fmla="*/ 8878 w 1676901"/>
                <a:gd name="connsiteY0" fmla="*/ 26632 h 855219"/>
                <a:gd name="connsiteX1" fmla="*/ 1676901 w 1676901"/>
                <a:gd name="connsiteY1" fmla="*/ 0 h 855219"/>
                <a:gd name="connsiteX2" fmla="*/ 1659145 w 1676901"/>
                <a:gd name="connsiteY2" fmla="*/ 855219 h 855219"/>
                <a:gd name="connsiteX3" fmla="*/ 0 w 1676901"/>
                <a:gd name="connsiteY3" fmla="*/ 171640 h 855219"/>
                <a:gd name="connsiteX4" fmla="*/ 8878 w 1676901"/>
                <a:gd name="connsiteY4" fmla="*/ 26632 h 855219"/>
                <a:gd name="connsiteX0" fmla="*/ 8878 w 1676901"/>
                <a:gd name="connsiteY0" fmla="*/ 26632 h 864097"/>
                <a:gd name="connsiteX1" fmla="*/ 1676901 w 1676901"/>
                <a:gd name="connsiteY1" fmla="*/ 0 h 864097"/>
                <a:gd name="connsiteX2" fmla="*/ 1668023 w 1676901"/>
                <a:gd name="connsiteY2" fmla="*/ 864097 h 864097"/>
                <a:gd name="connsiteX3" fmla="*/ 0 w 1676901"/>
                <a:gd name="connsiteY3" fmla="*/ 171640 h 864097"/>
                <a:gd name="connsiteX4" fmla="*/ 8878 w 1676901"/>
                <a:gd name="connsiteY4" fmla="*/ 26632 h 864097"/>
                <a:gd name="connsiteX0" fmla="*/ 8878 w 1676901"/>
                <a:gd name="connsiteY0" fmla="*/ 26632 h 642156"/>
                <a:gd name="connsiteX1" fmla="*/ 1676901 w 1676901"/>
                <a:gd name="connsiteY1" fmla="*/ 0 h 642156"/>
                <a:gd name="connsiteX2" fmla="*/ 1659145 w 1676901"/>
                <a:gd name="connsiteY2" fmla="*/ 642156 h 642156"/>
                <a:gd name="connsiteX3" fmla="*/ 0 w 1676901"/>
                <a:gd name="connsiteY3" fmla="*/ 171640 h 642156"/>
                <a:gd name="connsiteX4" fmla="*/ 8878 w 1676901"/>
                <a:gd name="connsiteY4" fmla="*/ 26632 h 64215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43996"/>
                <a:gd name="connsiteX1" fmla="*/ 1676901 w 1676901"/>
                <a:gd name="connsiteY1" fmla="*/ 0 h 943996"/>
                <a:gd name="connsiteX2" fmla="*/ 1659145 w 1676901"/>
                <a:gd name="connsiteY2" fmla="*/ 943996 h 943996"/>
                <a:gd name="connsiteX3" fmla="*/ 0 w 1676901"/>
                <a:gd name="connsiteY3" fmla="*/ 171640 h 943996"/>
                <a:gd name="connsiteX4" fmla="*/ 8878 w 1676901"/>
                <a:gd name="connsiteY4" fmla="*/ 26632 h 943996"/>
                <a:gd name="connsiteX0" fmla="*/ 8878 w 1676901"/>
                <a:gd name="connsiteY0" fmla="*/ 26632 h 872975"/>
                <a:gd name="connsiteX1" fmla="*/ 1676901 w 1676901"/>
                <a:gd name="connsiteY1" fmla="*/ 0 h 872975"/>
                <a:gd name="connsiteX2" fmla="*/ 1668022 w 1676901"/>
                <a:gd name="connsiteY2" fmla="*/ 872975 h 872975"/>
                <a:gd name="connsiteX3" fmla="*/ 0 w 1676901"/>
                <a:gd name="connsiteY3" fmla="*/ 171640 h 872975"/>
                <a:gd name="connsiteX4" fmla="*/ 8878 w 1676901"/>
                <a:gd name="connsiteY4" fmla="*/ 26632 h 872975"/>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917365 h 1618700"/>
                <a:gd name="connsiteX4" fmla="*/ 0 w 1676901"/>
                <a:gd name="connsiteY4" fmla="*/ 0 h 1618700"/>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100620 h 1618700"/>
                <a:gd name="connsiteX4" fmla="*/ 0 w 1676901"/>
                <a:gd name="connsiteY4" fmla="*/ 0 h 1618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1618700">
                  <a:moveTo>
                    <a:pt x="0" y="0"/>
                  </a:moveTo>
                  <a:lnTo>
                    <a:pt x="1676901" y="745725"/>
                  </a:lnTo>
                  <a:cubicBezTo>
                    <a:pt x="1676901" y="1030798"/>
                    <a:pt x="1668022" y="1333627"/>
                    <a:pt x="1668022" y="1618700"/>
                  </a:cubicBezTo>
                  <a:lnTo>
                    <a:pt x="0" y="100620"/>
                  </a:lnTo>
                  <a:lnTo>
                    <a:pt x="0" y="0"/>
                  </a:lnTo>
                  <a:close/>
                </a:path>
              </a:pathLst>
            </a:custGeom>
            <a:gradFill flip="none" rotWithShape="1">
              <a:gsLst>
                <a:gs pos="35000">
                  <a:schemeClr val="accent1">
                    <a:alpha val="50000"/>
                  </a:schemeClr>
                </a:gs>
                <a:gs pos="80000">
                  <a:schemeClr val="accent1"/>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4" name="Rectangle 4">
              <a:extLst>
                <a:ext uri="{FF2B5EF4-FFF2-40B4-BE49-F238E27FC236}">
                  <a16:creationId xmlns:a16="http://schemas.microsoft.com/office/drawing/2014/main" id="{DE70E74F-5CD7-4D34-B960-353AE4D1CE83}"/>
                </a:ext>
              </a:extLst>
            </p:cNvPr>
            <p:cNvSpPr/>
            <p:nvPr/>
          </p:nvSpPr>
          <p:spPr>
            <a:xfrm>
              <a:off x="4479520" y="3731342"/>
              <a:ext cx="1676901" cy="864097"/>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864097">
                  <a:moveTo>
                    <a:pt x="8878" y="26632"/>
                  </a:moveTo>
                  <a:lnTo>
                    <a:pt x="1676901" y="0"/>
                  </a:lnTo>
                  <a:cubicBezTo>
                    <a:pt x="1676901" y="285073"/>
                    <a:pt x="1659145" y="579024"/>
                    <a:pt x="1659145" y="864097"/>
                  </a:cubicBezTo>
                  <a:lnTo>
                    <a:pt x="0" y="171640"/>
                  </a:lnTo>
                  <a:lnTo>
                    <a:pt x="8878" y="26632"/>
                  </a:lnTo>
                  <a:close/>
                </a:path>
              </a:pathLst>
            </a:custGeom>
            <a:gradFill flip="none" rotWithShape="1">
              <a:gsLst>
                <a:gs pos="50000">
                  <a:schemeClr val="accent1">
                    <a:alpha val="85000"/>
                  </a:schemeClr>
                </a:gs>
                <a:gs pos="80000">
                  <a:schemeClr val="accent1"/>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5" name="Rectangle 14">
              <a:extLst>
                <a:ext uri="{FF2B5EF4-FFF2-40B4-BE49-F238E27FC236}">
                  <a16:creationId xmlns:a16="http://schemas.microsoft.com/office/drawing/2014/main" id="{7A869C57-0C54-433E-9E08-C7B55C3E5060}"/>
                </a:ext>
              </a:extLst>
            </p:cNvPr>
            <p:cNvSpPr/>
            <p:nvPr/>
          </p:nvSpPr>
          <p:spPr>
            <a:xfrm rot="10800000">
              <a:off x="6144963" y="1844824"/>
              <a:ext cx="4451434" cy="8640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6" name="Rectangle 4">
              <a:extLst>
                <a:ext uri="{FF2B5EF4-FFF2-40B4-BE49-F238E27FC236}">
                  <a16:creationId xmlns:a16="http://schemas.microsoft.com/office/drawing/2014/main" id="{A2D2F69C-B106-471A-ACE7-3C987B07A98F}"/>
                </a:ext>
              </a:extLst>
            </p:cNvPr>
            <p:cNvSpPr/>
            <p:nvPr/>
          </p:nvSpPr>
          <p:spPr>
            <a:xfrm>
              <a:off x="4485442" y="1837871"/>
              <a:ext cx="1670406" cy="1829838"/>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68022"/>
                <a:gd name="connsiteY0" fmla="*/ 1713390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13390 h 1849518"/>
                <a:gd name="connsiteX0" fmla="*/ 0 w 1668022"/>
                <a:gd name="connsiteY0" fmla="*/ 1713390 h 1787374"/>
                <a:gd name="connsiteX1" fmla="*/ 1650267 w 1668022"/>
                <a:gd name="connsiteY1" fmla="*/ 0 h 1787374"/>
                <a:gd name="connsiteX2" fmla="*/ 1668022 w 1668022"/>
                <a:gd name="connsiteY2" fmla="*/ 855218 h 1787374"/>
                <a:gd name="connsiteX3" fmla="*/ 26633 w 1668022"/>
                <a:gd name="connsiteY3" fmla="*/ 1787374 h 1787374"/>
                <a:gd name="connsiteX4" fmla="*/ 0 w 1668022"/>
                <a:gd name="connsiteY4" fmla="*/ 1713390 h 1787374"/>
                <a:gd name="connsiteX0" fmla="*/ 0 w 1668022"/>
                <a:gd name="connsiteY0" fmla="*/ 1713390 h 1805129"/>
                <a:gd name="connsiteX1" fmla="*/ 1650267 w 1668022"/>
                <a:gd name="connsiteY1" fmla="*/ 0 h 1805129"/>
                <a:gd name="connsiteX2" fmla="*/ 1668022 w 1668022"/>
                <a:gd name="connsiteY2" fmla="*/ 855218 h 1805129"/>
                <a:gd name="connsiteX3" fmla="*/ 35511 w 1668022"/>
                <a:gd name="connsiteY3" fmla="*/ 1805129 h 1805129"/>
                <a:gd name="connsiteX4" fmla="*/ 0 w 1668022"/>
                <a:gd name="connsiteY4" fmla="*/ 1713390 h 1805129"/>
                <a:gd name="connsiteX0" fmla="*/ 0 w 1668022"/>
                <a:gd name="connsiteY0" fmla="*/ 1713390 h 1822885"/>
                <a:gd name="connsiteX1" fmla="*/ 1650267 w 1668022"/>
                <a:gd name="connsiteY1" fmla="*/ 0 h 1822885"/>
                <a:gd name="connsiteX2" fmla="*/ 1668022 w 1668022"/>
                <a:gd name="connsiteY2" fmla="*/ 855218 h 1822885"/>
                <a:gd name="connsiteX3" fmla="*/ 35511 w 1668022"/>
                <a:gd name="connsiteY3" fmla="*/ 1822885 h 1822885"/>
                <a:gd name="connsiteX4" fmla="*/ 0 w 1668022"/>
                <a:gd name="connsiteY4" fmla="*/ 1713390 h 1822885"/>
                <a:gd name="connsiteX0" fmla="*/ 0 w 1668022"/>
                <a:gd name="connsiteY0" fmla="*/ 1720343 h 1829838"/>
                <a:gd name="connsiteX1" fmla="*/ 1660710 w 1668022"/>
                <a:gd name="connsiteY1" fmla="*/ 0 h 1829838"/>
                <a:gd name="connsiteX2" fmla="*/ 1668022 w 1668022"/>
                <a:gd name="connsiteY2" fmla="*/ 862171 h 1829838"/>
                <a:gd name="connsiteX3" fmla="*/ 35511 w 1668022"/>
                <a:gd name="connsiteY3" fmla="*/ 1829838 h 1829838"/>
                <a:gd name="connsiteX4" fmla="*/ 0 w 1668022"/>
                <a:gd name="connsiteY4" fmla="*/ 1720343 h 1829838"/>
                <a:gd name="connsiteX0" fmla="*/ 0 w 1670406"/>
                <a:gd name="connsiteY0" fmla="*/ 1720343 h 1829838"/>
                <a:gd name="connsiteX1" fmla="*/ 1669865 w 1670406"/>
                <a:gd name="connsiteY1" fmla="*/ 0 h 1829838"/>
                <a:gd name="connsiteX2" fmla="*/ 1668022 w 1670406"/>
                <a:gd name="connsiteY2" fmla="*/ 862171 h 1829838"/>
                <a:gd name="connsiteX3" fmla="*/ 35511 w 1670406"/>
                <a:gd name="connsiteY3" fmla="*/ 1829838 h 1829838"/>
                <a:gd name="connsiteX4" fmla="*/ 0 w 1670406"/>
                <a:gd name="connsiteY4" fmla="*/ 1720343 h 1829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406" h="1829838">
                  <a:moveTo>
                    <a:pt x="0" y="1720343"/>
                  </a:moveTo>
                  <a:lnTo>
                    <a:pt x="1669865" y="0"/>
                  </a:lnTo>
                  <a:cubicBezTo>
                    <a:pt x="1672302" y="287390"/>
                    <a:pt x="1665585" y="574781"/>
                    <a:pt x="1668022" y="862171"/>
                  </a:cubicBezTo>
                  <a:lnTo>
                    <a:pt x="35511" y="1829838"/>
                  </a:lnTo>
                  <a:lnTo>
                    <a:pt x="0" y="1720343"/>
                  </a:lnTo>
                  <a:close/>
                </a:path>
              </a:pathLst>
            </a:custGeom>
            <a:gradFill flip="none" rotWithShape="1">
              <a:gsLst>
                <a:gs pos="35000">
                  <a:schemeClr val="accent1">
                    <a:alpha val="50000"/>
                  </a:schemeClr>
                </a:gs>
                <a:gs pos="80000">
                  <a:schemeClr val="accent1"/>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7" name="Rectangle 16">
              <a:extLst>
                <a:ext uri="{FF2B5EF4-FFF2-40B4-BE49-F238E27FC236}">
                  <a16:creationId xmlns:a16="http://schemas.microsoft.com/office/drawing/2014/main" id="{0160D9C0-0F57-47B4-B627-5ABDFC229131}"/>
                </a:ext>
              </a:extLst>
            </p:cNvPr>
            <p:cNvSpPr/>
            <p:nvPr/>
          </p:nvSpPr>
          <p:spPr>
            <a:xfrm rot="10800000">
              <a:off x="6144962" y="2787832"/>
              <a:ext cx="4451434" cy="8640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8" name="Rectangle 17">
              <a:extLst>
                <a:ext uri="{FF2B5EF4-FFF2-40B4-BE49-F238E27FC236}">
                  <a16:creationId xmlns:a16="http://schemas.microsoft.com/office/drawing/2014/main" id="{C86EBDE5-99F7-4707-994B-1201375692FD}"/>
                </a:ext>
              </a:extLst>
            </p:cNvPr>
            <p:cNvSpPr/>
            <p:nvPr/>
          </p:nvSpPr>
          <p:spPr>
            <a:xfrm rot="10800000">
              <a:off x="6135715" y="3730840"/>
              <a:ext cx="4451434" cy="8640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Rectangle 18">
              <a:extLst>
                <a:ext uri="{FF2B5EF4-FFF2-40B4-BE49-F238E27FC236}">
                  <a16:creationId xmlns:a16="http://schemas.microsoft.com/office/drawing/2014/main" id="{7CC976CC-A82F-4938-BB14-F3248481FCC3}"/>
                </a:ext>
              </a:extLst>
            </p:cNvPr>
            <p:cNvSpPr/>
            <p:nvPr/>
          </p:nvSpPr>
          <p:spPr>
            <a:xfrm rot="10800000">
              <a:off x="6135715" y="4673848"/>
              <a:ext cx="4451434" cy="8640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20" name="Rectangle 4">
              <a:extLst>
                <a:ext uri="{FF2B5EF4-FFF2-40B4-BE49-F238E27FC236}">
                  <a16:creationId xmlns:a16="http://schemas.microsoft.com/office/drawing/2014/main" id="{CAD9C25E-BB5A-4E14-97E0-6298C214D2FF}"/>
                </a:ext>
              </a:extLst>
            </p:cNvPr>
            <p:cNvSpPr/>
            <p:nvPr/>
          </p:nvSpPr>
          <p:spPr>
            <a:xfrm>
              <a:off x="4474601" y="2791036"/>
              <a:ext cx="1685778" cy="1002679"/>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85778"/>
                <a:gd name="connsiteY0" fmla="*/ 905521 h 1002679"/>
                <a:gd name="connsiteX1" fmla="*/ 1678467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5778" h="1002679">
                  <a:moveTo>
                    <a:pt x="0" y="905521"/>
                  </a:moveTo>
                  <a:lnTo>
                    <a:pt x="1678467" y="0"/>
                  </a:lnTo>
                  <a:lnTo>
                    <a:pt x="1685778" y="855218"/>
                  </a:lnTo>
                  <a:lnTo>
                    <a:pt x="8878" y="908486"/>
                  </a:lnTo>
                  <a:cubicBezTo>
                    <a:pt x="8878" y="573106"/>
                    <a:pt x="0" y="1240901"/>
                    <a:pt x="0" y="905521"/>
                  </a:cubicBezTo>
                  <a:close/>
                </a:path>
              </a:pathLst>
            </a:custGeom>
            <a:gradFill flip="none" rotWithShape="1">
              <a:gsLst>
                <a:gs pos="50000">
                  <a:schemeClr val="accent1">
                    <a:alpha val="85000"/>
                  </a:schemeClr>
                </a:gs>
                <a:gs pos="80000">
                  <a:schemeClr val="accent1"/>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grpSp>
      <p:sp>
        <p:nvSpPr>
          <p:cNvPr id="23" name="TextBox 22">
            <a:extLst>
              <a:ext uri="{FF2B5EF4-FFF2-40B4-BE49-F238E27FC236}">
                <a16:creationId xmlns:a16="http://schemas.microsoft.com/office/drawing/2014/main" id="{D97DB242-FE53-4F52-9E2A-B1C3D9C457B9}"/>
              </a:ext>
            </a:extLst>
          </p:cNvPr>
          <p:cNvSpPr txBox="1"/>
          <p:nvPr/>
        </p:nvSpPr>
        <p:spPr>
          <a:xfrm>
            <a:off x="7944260" y="2367175"/>
            <a:ext cx="3434933" cy="369332"/>
          </a:xfrm>
          <a:prstGeom prst="rect">
            <a:avLst/>
          </a:prstGeom>
          <a:noFill/>
        </p:spPr>
        <p:txBody>
          <a:bodyPr wrap="square" rtlCol="0">
            <a:spAutoFit/>
          </a:bodyPr>
          <a:lstStyle/>
          <a:p>
            <a:r>
              <a:rPr lang="en-US" altLang="ko-KR" i="1" dirty="0">
                <a:solidFill>
                  <a:schemeClr val="bg1"/>
                </a:solidFill>
                <a:effectLst>
                  <a:outerShdw blurRad="38100" dist="38100" dir="2700000" algn="tl">
                    <a:srgbClr val="000000">
                      <a:alpha val="43137"/>
                    </a:srgbClr>
                  </a:outerShdw>
                </a:effectLst>
              </a:rPr>
              <a:t>Time-Management Apps</a:t>
            </a:r>
            <a:endParaRPr lang="ko-KR" altLang="en-US" i="1" dirty="0">
              <a:solidFill>
                <a:schemeClr val="bg1"/>
              </a:solidFill>
              <a:effectLst>
                <a:outerShdw blurRad="38100" dist="38100" dir="2700000" algn="tl">
                  <a:srgbClr val="000000">
                    <a:alpha val="43137"/>
                  </a:srgbClr>
                </a:outerShdw>
              </a:effectLst>
            </a:endParaRPr>
          </a:p>
        </p:txBody>
      </p:sp>
      <p:sp>
        <p:nvSpPr>
          <p:cNvPr id="26" name="TextBox 25">
            <a:extLst>
              <a:ext uri="{FF2B5EF4-FFF2-40B4-BE49-F238E27FC236}">
                <a16:creationId xmlns:a16="http://schemas.microsoft.com/office/drawing/2014/main" id="{BE3AE5BB-F193-4551-A7DF-32A88BF932D8}"/>
              </a:ext>
            </a:extLst>
          </p:cNvPr>
          <p:cNvSpPr txBox="1"/>
          <p:nvPr/>
        </p:nvSpPr>
        <p:spPr>
          <a:xfrm>
            <a:off x="8100639" y="3310183"/>
            <a:ext cx="3434933" cy="369332"/>
          </a:xfrm>
          <a:prstGeom prst="rect">
            <a:avLst/>
          </a:prstGeom>
          <a:noFill/>
        </p:spPr>
        <p:txBody>
          <a:bodyPr wrap="square" rtlCol="0">
            <a:spAutoFit/>
          </a:bodyPr>
          <a:lstStyle/>
          <a:p>
            <a:r>
              <a:rPr lang="en-US" altLang="ko-KR" i="1" dirty="0">
                <a:solidFill>
                  <a:schemeClr val="bg1"/>
                </a:solidFill>
                <a:effectLst>
                  <a:outerShdw blurRad="38100" dist="38100" dir="2700000" algn="tl">
                    <a:srgbClr val="000000">
                      <a:alpha val="43137"/>
                    </a:srgbClr>
                  </a:outerShdw>
                </a:effectLst>
              </a:rPr>
              <a:t>Time Planner</a:t>
            </a:r>
            <a:endParaRPr lang="ko-KR" altLang="en-US" i="1" dirty="0">
              <a:solidFill>
                <a:schemeClr val="bg1"/>
              </a:solidFill>
              <a:effectLst>
                <a:outerShdw blurRad="38100" dist="38100" dir="2700000" algn="tl">
                  <a:srgbClr val="000000">
                    <a:alpha val="43137"/>
                  </a:srgbClr>
                </a:outerShdw>
              </a:effectLst>
            </a:endParaRPr>
          </a:p>
        </p:txBody>
      </p:sp>
      <p:sp>
        <p:nvSpPr>
          <p:cNvPr id="29" name="TextBox 28">
            <a:extLst>
              <a:ext uri="{FF2B5EF4-FFF2-40B4-BE49-F238E27FC236}">
                <a16:creationId xmlns:a16="http://schemas.microsoft.com/office/drawing/2014/main" id="{03855702-112A-4C39-AE8D-6879484399A2}"/>
              </a:ext>
            </a:extLst>
          </p:cNvPr>
          <p:cNvSpPr txBox="1"/>
          <p:nvPr/>
        </p:nvSpPr>
        <p:spPr>
          <a:xfrm>
            <a:off x="7944260" y="4253191"/>
            <a:ext cx="3434933" cy="369332"/>
          </a:xfrm>
          <a:prstGeom prst="rect">
            <a:avLst/>
          </a:prstGeom>
          <a:noFill/>
        </p:spPr>
        <p:txBody>
          <a:bodyPr wrap="square" rtlCol="0">
            <a:spAutoFit/>
          </a:bodyPr>
          <a:lstStyle/>
          <a:p>
            <a:r>
              <a:rPr lang="en-US" altLang="ko-KR" i="1" dirty="0">
                <a:solidFill>
                  <a:schemeClr val="bg1"/>
                </a:solidFill>
                <a:effectLst>
                  <a:outerShdw blurRad="38100" dist="38100" dir="2700000" algn="tl">
                    <a:srgbClr val="000000">
                      <a:alpha val="43137"/>
                    </a:srgbClr>
                  </a:outerShdw>
                </a:effectLst>
              </a:rPr>
              <a:t>Organizing the priorities</a:t>
            </a:r>
            <a:endParaRPr lang="ko-KR" altLang="en-US" i="1" dirty="0">
              <a:solidFill>
                <a:schemeClr val="bg1"/>
              </a:solidFill>
              <a:effectLst>
                <a:outerShdw blurRad="38100" dist="38100" dir="2700000" algn="tl">
                  <a:srgbClr val="000000">
                    <a:alpha val="43137"/>
                  </a:srgbClr>
                </a:outerShdw>
              </a:effectLst>
            </a:endParaRPr>
          </a:p>
        </p:txBody>
      </p:sp>
      <p:sp>
        <p:nvSpPr>
          <p:cNvPr id="32" name="TextBox 31">
            <a:extLst>
              <a:ext uri="{FF2B5EF4-FFF2-40B4-BE49-F238E27FC236}">
                <a16:creationId xmlns:a16="http://schemas.microsoft.com/office/drawing/2014/main" id="{8DD1E2BD-AE30-464D-9335-72799F7B1DF6}"/>
              </a:ext>
            </a:extLst>
          </p:cNvPr>
          <p:cNvSpPr txBox="1"/>
          <p:nvPr/>
        </p:nvSpPr>
        <p:spPr>
          <a:xfrm>
            <a:off x="7944260" y="5133660"/>
            <a:ext cx="3434933" cy="369332"/>
          </a:xfrm>
          <a:prstGeom prst="rect">
            <a:avLst/>
          </a:prstGeom>
          <a:noFill/>
        </p:spPr>
        <p:txBody>
          <a:bodyPr wrap="square" rtlCol="0">
            <a:spAutoFit/>
          </a:bodyPr>
          <a:lstStyle/>
          <a:p>
            <a:r>
              <a:rPr lang="en-US" altLang="ko-KR" i="1" dirty="0">
                <a:solidFill>
                  <a:schemeClr val="bg1"/>
                </a:solidFill>
                <a:effectLst>
                  <a:outerShdw blurRad="38100" dist="38100" dir="2700000" algn="tl">
                    <a:srgbClr val="000000">
                      <a:alpha val="43137"/>
                    </a:srgbClr>
                  </a:outerShdw>
                </a:effectLst>
              </a:rPr>
              <a:t>Strict Schedule</a:t>
            </a:r>
            <a:endParaRPr lang="ko-KR" altLang="en-US" i="1" dirty="0">
              <a:solidFill>
                <a:schemeClr val="bg1"/>
              </a:solidFill>
              <a:effectLst>
                <a:outerShdw blurRad="38100" dist="38100" dir="2700000" algn="tl">
                  <a:srgbClr val="000000">
                    <a:alpha val="43137"/>
                  </a:srgbClr>
                </a:outerShdw>
              </a:effectLst>
            </a:endParaRPr>
          </a:p>
        </p:txBody>
      </p:sp>
      <p:sp>
        <p:nvSpPr>
          <p:cNvPr id="35" name="TextBox 34">
            <a:extLst>
              <a:ext uri="{FF2B5EF4-FFF2-40B4-BE49-F238E27FC236}">
                <a16:creationId xmlns:a16="http://schemas.microsoft.com/office/drawing/2014/main" id="{8F3AAD9F-22B9-463D-B823-C0583D497528}"/>
              </a:ext>
            </a:extLst>
          </p:cNvPr>
          <p:cNvSpPr txBox="1"/>
          <p:nvPr/>
        </p:nvSpPr>
        <p:spPr>
          <a:xfrm>
            <a:off x="812802" y="2423920"/>
            <a:ext cx="3376704" cy="369332"/>
          </a:xfrm>
          <a:prstGeom prst="rect">
            <a:avLst/>
          </a:prstGeom>
          <a:noFill/>
        </p:spPr>
        <p:txBody>
          <a:bodyPr wrap="square" rtlCol="0">
            <a:spAutoFit/>
          </a:bodyPr>
          <a:lstStyle/>
          <a:p>
            <a:pPr algn="r"/>
            <a:r>
              <a:rPr lang="en-US" altLang="ko-KR" i="1" dirty="0">
                <a:solidFill>
                  <a:schemeClr val="bg1"/>
                </a:solidFill>
                <a:effectLst>
                  <a:outerShdw blurRad="38100" dist="38100" dir="2700000" algn="tl">
                    <a:srgbClr val="000000">
                      <a:alpha val="43137"/>
                    </a:srgbClr>
                  </a:outerShdw>
                </a:effectLst>
              </a:rPr>
              <a:t>To-Do List</a:t>
            </a:r>
            <a:endParaRPr lang="ko-KR" altLang="en-US" i="1" dirty="0">
              <a:solidFill>
                <a:schemeClr val="bg1"/>
              </a:solidFill>
              <a:effectLst>
                <a:outerShdw blurRad="38100" dist="38100" dir="2700000" algn="tl">
                  <a:srgbClr val="000000">
                    <a:alpha val="43137"/>
                  </a:srgbClr>
                </a:outerShdw>
              </a:effectLst>
            </a:endParaRPr>
          </a:p>
        </p:txBody>
      </p:sp>
      <p:sp>
        <p:nvSpPr>
          <p:cNvPr id="38" name="TextBox 37">
            <a:extLst>
              <a:ext uri="{FF2B5EF4-FFF2-40B4-BE49-F238E27FC236}">
                <a16:creationId xmlns:a16="http://schemas.microsoft.com/office/drawing/2014/main" id="{585A49D3-5482-409D-A4E1-61B87AFFC889}"/>
              </a:ext>
            </a:extLst>
          </p:cNvPr>
          <p:cNvSpPr txBox="1"/>
          <p:nvPr/>
        </p:nvSpPr>
        <p:spPr>
          <a:xfrm>
            <a:off x="812802" y="3244334"/>
            <a:ext cx="3376704" cy="369332"/>
          </a:xfrm>
          <a:prstGeom prst="rect">
            <a:avLst/>
          </a:prstGeom>
          <a:noFill/>
        </p:spPr>
        <p:txBody>
          <a:bodyPr wrap="square" rtlCol="0">
            <a:spAutoFit/>
          </a:bodyPr>
          <a:lstStyle/>
          <a:p>
            <a:pPr algn="r"/>
            <a:r>
              <a:rPr lang="en-US" altLang="ko-KR" i="1" dirty="0">
                <a:solidFill>
                  <a:schemeClr val="bg1"/>
                </a:solidFill>
                <a:effectLst>
                  <a:outerShdw blurRad="38100" dist="38100" dir="2700000" algn="tl">
                    <a:srgbClr val="000000">
                      <a:alpha val="43137"/>
                    </a:srgbClr>
                  </a:outerShdw>
                </a:effectLst>
              </a:rPr>
              <a:t>“Do it now” Habit</a:t>
            </a:r>
            <a:endParaRPr lang="ko-KR" altLang="en-US" i="1" dirty="0">
              <a:solidFill>
                <a:schemeClr val="bg1"/>
              </a:solidFill>
              <a:effectLst>
                <a:outerShdw blurRad="38100" dist="38100" dir="2700000" algn="tl">
                  <a:srgbClr val="000000">
                    <a:alpha val="43137"/>
                  </a:srgbClr>
                </a:outerShdw>
              </a:effectLst>
            </a:endParaRPr>
          </a:p>
        </p:txBody>
      </p:sp>
      <p:sp>
        <p:nvSpPr>
          <p:cNvPr id="41" name="TextBox 40">
            <a:extLst>
              <a:ext uri="{FF2B5EF4-FFF2-40B4-BE49-F238E27FC236}">
                <a16:creationId xmlns:a16="http://schemas.microsoft.com/office/drawing/2014/main" id="{239135F9-E55A-45E7-8F42-53B441A40E8E}"/>
              </a:ext>
            </a:extLst>
          </p:cNvPr>
          <p:cNvSpPr txBox="1"/>
          <p:nvPr/>
        </p:nvSpPr>
        <p:spPr>
          <a:xfrm>
            <a:off x="810309" y="4210024"/>
            <a:ext cx="3376704" cy="369332"/>
          </a:xfrm>
          <a:prstGeom prst="rect">
            <a:avLst/>
          </a:prstGeom>
          <a:noFill/>
        </p:spPr>
        <p:txBody>
          <a:bodyPr wrap="square" rtlCol="0">
            <a:spAutoFit/>
          </a:bodyPr>
          <a:lstStyle/>
          <a:p>
            <a:pPr algn="r"/>
            <a:r>
              <a:rPr lang="en-US" altLang="ko-KR" i="1" dirty="0">
                <a:solidFill>
                  <a:schemeClr val="bg1"/>
                </a:solidFill>
                <a:effectLst>
                  <a:outerShdw blurRad="38100" dist="38100" dir="2700000" algn="tl">
                    <a:srgbClr val="000000">
                      <a:alpha val="43137"/>
                    </a:srgbClr>
                  </a:outerShdw>
                </a:effectLst>
              </a:rPr>
              <a:t>Stickers</a:t>
            </a:r>
            <a:endParaRPr lang="ko-KR" altLang="en-US" i="1" dirty="0">
              <a:solidFill>
                <a:schemeClr val="bg1"/>
              </a:solidFill>
              <a:effectLst>
                <a:outerShdw blurRad="38100" dist="38100" dir="2700000" algn="tl">
                  <a:srgbClr val="000000">
                    <a:alpha val="43137"/>
                  </a:srgbClr>
                </a:outerShdw>
              </a:effectLst>
            </a:endParaRPr>
          </a:p>
        </p:txBody>
      </p:sp>
      <p:sp>
        <p:nvSpPr>
          <p:cNvPr id="44" name="TextBox 43">
            <a:extLst>
              <a:ext uri="{FF2B5EF4-FFF2-40B4-BE49-F238E27FC236}">
                <a16:creationId xmlns:a16="http://schemas.microsoft.com/office/drawing/2014/main" id="{B64939B4-27AC-4D62-9882-8C3342956B8B}"/>
              </a:ext>
            </a:extLst>
          </p:cNvPr>
          <p:cNvSpPr txBox="1"/>
          <p:nvPr/>
        </p:nvSpPr>
        <p:spPr>
          <a:xfrm>
            <a:off x="810309" y="5143184"/>
            <a:ext cx="3376704" cy="369332"/>
          </a:xfrm>
          <a:prstGeom prst="rect">
            <a:avLst/>
          </a:prstGeom>
          <a:noFill/>
        </p:spPr>
        <p:txBody>
          <a:bodyPr wrap="square" rtlCol="0">
            <a:spAutoFit/>
          </a:bodyPr>
          <a:lstStyle/>
          <a:p>
            <a:pPr algn="r"/>
            <a:r>
              <a:rPr lang="en-US" altLang="ko-KR" i="1" dirty="0">
                <a:solidFill>
                  <a:schemeClr val="bg1"/>
                </a:solidFill>
                <a:effectLst>
                  <a:outerShdw blurRad="38100" dist="38100" dir="2700000" algn="tl">
                    <a:srgbClr val="000000">
                      <a:alpha val="43137"/>
                    </a:srgbClr>
                  </a:outerShdw>
                </a:effectLst>
              </a:rPr>
              <a:t>Reminders</a:t>
            </a:r>
            <a:endParaRPr lang="ko-KR" altLang="en-US" i="1" dirty="0">
              <a:solidFill>
                <a:schemeClr val="bg1"/>
              </a:solidFill>
              <a:effectLst>
                <a:outerShdw blurRad="38100" dist="38100" dir="2700000" algn="tl">
                  <a:srgbClr val="000000">
                    <a:alpha val="43137"/>
                  </a:srgbClr>
                </a:outerShdw>
              </a:effectLst>
            </a:endParaRPr>
          </a:p>
        </p:txBody>
      </p:sp>
      <p:grpSp>
        <p:nvGrpSpPr>
          <p:cNvPr id="45" name="Group 44">
            <a:extLst>
              <a:ext uri="{FF2B5EF4-FFF2-40B4-BE49-F238E27FC236}">
                <a16:creationId xmlns:a16="http://schemas.microsoft.com/office/drawing/2014/main" id="{82C4AFE6-1B37-4ABB-A619-FA1D7FCB02BA}"/>
              </a:ext>
            </a:extLst>
          </p:cNvPr>
          <p:cNvGrpSpPr/>
          <p:nvPr/>
        </p:nvGrpSpPr>
        <p:grpSpPr>
          <a:xfrm>
            <a:off x="4973772" y="2797798"/>
            <a:ext cx="2237674" cy="2237674"/>
            <a:chOff x="3467528" y="2657377"/>
            <a:chExt cx="2237674" cy="2237674"/>
          </a:xfrm>
        </p:grpSpPr>
        <p:grpSp>
          <p:nvGrpSpPr>
            <p:cNvPr id="46" name="Group 45">
              <a:extLst>
                <a:ext uri="{FF2B5EF4-FFF2-40B4-BE49-F238E27FC236}">
                  <a16:creationId xmlns:a16="http://schemas.microsoft.com/office/drawing/2014/main" id="{19C7981B-09DB-4ADF-8BA7-6107841FD5B9}"/>
                </a:ext>
              </a:extLst>
            </p:cNvPr>
            <p:cNvGrpSpPr/>
            <p:nvPr/>
          </p:nvGrpSpPr>
          <p:grpSpPr>
            <a:xfrm>
              <a:off x="3467528" y="2657377"/>
              <a:ext cx="2237674" cy="2237674"/>
              <a:chOff x="3436380" y="2612003"/>
              <a:chExt cx="2237674" cy="2237674"/>
            </a:xfrm>
          </p:grpSpPr>
          <p:sp>
            <p:nvSpPr>
              <p:cNvPr id="48" name="Oval 47">
                <a:extLst>
                  <a:ext uri="{FF2B5EF4-FFF2-40B4-BE49-F238E27FC236}">
                    <a16:creationId xmlns:a16="http://schemas.microsoft.com/office/drawing/2014/main" id="{D5CA3035-3CCC-48E0-B534-6BAA75D8F9B7}"/>
                  </a:ext>
                </a:extLst>
              </p:cNvPr>
              <p:cNvSpPr/>
              <p:nvPr/>
            </p:nvSpPr>
            <p:spPr>
              <a:xfrm>
                <a:off x="3436380" y="2612003"/>
                <a:ext cx="2237674" cy="2237674"/>
              </a:xfrm>
              <a:prstGeom prst="ellipse">
                <a:avLst/>
              </a:prstGeom>
              <a:solidFill>
                <a:schemeClr val="bg1">
                  <a:alpha val="57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9" name="Oval 48">
                <a:extLst>
                  <a:ext uri="{FF2B5EF4-FFF2-40B4-BE49-F238E27FC236}">
                    <a16:creationId xmlns:a16="http://schemas.microsoft.com/office/drawing/2014/main" id="{89018DE1-EE7F-45C3-BCB0-E7296833D616}"/>
                  </a:ext>
                </a:extLst>
              </p:cNvPr>
              <p:cNvSpPr/>
              <p:nvPr/>
            </p:nvSpPr>
            <p:spPr>
              <a:xfrm>
                <a:off x="3914050" y="3089673"/>
                <a:ext cx="1282335" cy="128233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
          <p:nvSpPr>
            <p:cNvPr id="47" name="Oval 46">
              <a:extLst>
                <a:ext uri="{FF2B5EF4-FFF2-40B4-BE49-F238E27FC236}">
                  <a16:creationId xmlns:a16="http://schemas.microsoft.com/office/drawing/2014/main" id="{10E37FD5-6548-4292-B27C-22F9A1A96C6E}"/>
                </a:ext>
              </a:extLst>
            </p:cNvPr>
            <p:cNvSpPr/>
            <p:nvPr/>
          </p:nvSpPr>
          <p:spPr>
            <a:xfrm>
              <a:off x="3695636" y="2885485"/>
              <a:ext cx="1781460" cy="1781460"/>
            </a:xfrm>
            <a:prstGeom prst="ellipse">
              <a:avLst/>
            </a:prstGeom>
            <a:noFill/>
            <a:ln w="1905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
        <p:nvSpPr>
          <p:cNvPr id="50" name="TextBox 49">
            <a:extLst>
              <a:ext uri="{FF2B5EF4-FFF2-40B4-BE49-F238E27FC236}">
                <a16:creationId xmlns:a16="http://schemas.microsoft.com/office/drawing/2014/main" id="{37FDB11D-8CF6-48A6-B4D9-052E1C076DDB}"/>
              </a:ext>
            </a:extLst>
          </p:cNvPr>
          <p:cNvSpPr txBox="1"/>
          <p:nvPr/>
        </p:nvSpPr>
        <p:spPr>
          <a:xfrm>
            <a:off x="5451960" y="3640446"/>
            <a:ext cx="1281819" cy="338554"/>
          </a:xfrm>
          <a:prstGeom prst="rect">
            <a:avLst/>
          </a:prstGeom>
          <a:noFill/>
        </p:spPr>
        <p:txBody>
          <a:bodyPr wrap="square" rtlCol="0">
            <a:spAutoFit/>
          </a:bodyPr>
          <a:lstStyle/>
          <a:p>
            <a:pPr algn="ctr"/>
            <a:r>
              <a:rPr lang="en-US" altLang="ko-KR" sz="1600" b="1" dirty="0">
                <a:solidFill>
                  <a:schemeClr val="bg1"/>
                </a:solidFill>
                <a:effectLst>
                  <a:outerShdw blurRad="38100" dist="38100" dir="2700000" algn="tl">
                    <a:srgbClr val="000000">
                      <a:alpha val="43137"/>
                    </a:srgbClr>
                  </a:outerShdw>
                </a:effectLst>
              </a:rPr>
              <a:t>Tools</a:t>
            </a:r>
            <a:endParaRPr lang="ko-KR" altLang="en-US" sz="16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09782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3D215F1-80D6-4309-91CF-8A31B5E4F4B4}"/>
              </a:ext>
            </a:extLst>
          </p:cNvPr>
          <p:cNvSpPr txBox="1"/>
          <p:nvPr/>
        </p:nvSpPr>
        <p:spPr>
          <a:xfrm>
            <a:off x="4961530" y="1365347"/>
            <a:ext cx="4257422" cy="1754326"/>
          </a:xfrm>
          <a:prstGeom prst="rect">
            <a:avLst/>
          </a:prstGeom>
          <a:noFill/>
        </p:spPr>
        <p:txBody>
          <a:bodyPr wrap="square" rtlCol="0">
            <a:spAutoFit/>
          </a:bodyPr>
          <a:lstStyle/>
          <a:p>
            <a:r>
              <a:rPr lang="en-US" altLang="ko-KR" dirty="0">
                <a:solidFill>
                  <a:schemeClr val="bg1"/>
                </a:solidFill>
                <a:effectLst>
                  <a:outerShdw blurRad="38100" dist="38100" dir="2700000" algn="tl">
                    <a:srgbClr val="000000">
                      <a:alpha val="43137"/>
                    </a:srgbClr>
                  </a:outerShdw>
                </a:effectLst>
                <a:cs typeface="Arial" pitchFamily="34" charset="0"/>
              </a:rPr>
              <a:t>Reh J., 2020</a:t>
            </a:r>
            <a:r>
              <a:rPr lang="en-US" altLang="ko-KR" b="1" dirty="0">
                <a:solidFill>
                  <a:schemeClr val="bg1"/>
                </a:solidFill>
                <a:cs typeface="Arial" pitchFamily="34" charset="0"/>
              </a:rPr>
              <a:t>, </a:t>
            </a:r>
            <a:r>
              <a:rPr lang="en-US" altLang="ko-KR" i="1" dirty="0">
                <a:solidFill>
                  <a:schemeClr val="bg1"/>
                </a:solidFill>
                <a:effectLst>
                  <a:outerShdw blurRad="38100" dist="38100" dir="2700000" algn="tl">
                    <a:srgbClr val="000000">
                      <a:alpha val="43137"/>
                    </a:srgbClr>
                  </a:outerShdw>
                </a:effectLst>
                <a:cs typeface="Arial" pitchFamily="34" charset="0"/>
              </a:rPr>
              <a:t>What Does a Supervisor Do?, </a:t>
            </a:r>
            <a:r>
              <a:rPr lang="en-US" altLang="ko-KR" dirty="0">
                <a:solidFill>
                  <a:schemeClr val="bg1"/>
                </a:solidFill>
                <a:effectLst>
                  <a:outerShdw blurRad="38100" dist="38100" dir="2700000" algn="tl">
                    <a:srgbClr val="000000">
                      <a:alpha val="43137"/>
                    </a:srgbClr>
                  </a:outerShdw>
                </a:effectLst>
                <a:cs typeface="Arial" pitchFamily="34" charset="0"/>
              </a:rPr>
              <a:t>viewed on 5</a:t>
            </a:r>
            <a:r>
              <a:rPr lang="en-US" altLang="ko-KR" baseline="30000" dirty="0">
                <a:solidFill>
                  <a:schemeClr val="bg1"/>
                </a:solidFill>
                <a:effectLst>
                  <a:outerShdw blurRad="38100" dist="38100" dir="2700000" algn="tl">
                    <a:srgbClr val="000000">
                      <a:alpha val="43137"/>
                    </a:srgbClr>
                  </a:outerShdw>
                </a:effectLst>
                <a:cs typeface="Arial" pitchFamily="34" charset="0"/>
              </a:rPr>
              <a:t>th</a:t>
            </a:r>
            <a:r>
              <a:rPr lang="en-US" altLang="ko-KR" dirty="0">
                <a:solidFill>
                  <a:schemeClr val="bg1"/>
                </a:solidFill>
                <a:effectLst>
                  <a:outerShdw blurRad="38100" dist="38100" dir="2700000" algn="tl">
                    <a:srgbClr val="000000">
                      <a:alpha val="43137"/>
                    </a:srgbClr>
                  </a:outerShdw>
                </a:effectLst>
                <a:cs typeface="Arial" pitchFamily="34" charset="0"/>
              </a:rPr>
              <a:t> of November 2020. </a:t>
            </a:r>
          </a:p>
          <a:p>
            <a:r>
              <a:rPr lang="en-US" altLang="ko-KR" dirty="0" err="1">
                <a:solidFill>
                  <a:schemeClr val="bg1"/>
                </a:solidFill>
                <a:effectLst>
                  <a:outerShdw blurRad="38100" dist="38100" dir="2700000" algn="tl">
                    <a:srgbClr val="000000">
                      <a:alpha val="43137"/>
                    </a:srgbClr>
                  </a:outerShdw>
                </a:effectLst>
                <a:cs typeface="Arial" pitchFamily="34" charset="0"/>
              </a:rPr>
              <a:t>Resumeway</a:t>
            </a:r>
            <a:r>
              <a:rPr lang="en-US" altLang="ko-KR" dirty="0">
                <a:solidFill>
                  <a:schemeClr val="bg1"/>
                </a:solidFill>
                <a:effectLst>
                  <a:outerShdw blurRad="38100" dist="38100" dir="2700000" algn="tl">
                    <a:srgbClr val="000000">
                      <a:alpha val="43137"/>
                    </a:srgbClr>
                  </a:outerShdw>
                </a:effectLst>
                <a:cs typeface="Arial" pitchFamily="34" charset="0"/>
              </a:rPr>
              <a:t>, 2020, </a:t>
            </a:r>
            <a:r>
              <a:rPr lang="en-US" altLang="ko-KR" i="1" dirty="0">
                <a:solidFill>
                  <a:schemeClr val="bg1"/>
                </a:solidFill>
                <a:effectLst>
                  <a:outerShdw blurRad="38100" dist="38100" dir="2700000" algn="tl">
                    <a:srgbClr val="000000">
                      <a:alpha val="43137"/>
                    </a:srgbClr>
                  </a:outerShdw>
                </a:effectLst>
                <a:cs typeface="Arial" pitchFamily="34" charset="0"/>
              </a:rPr>
              <a:t>Strengths and Weaknesses for Job Interviews [Great Answers], </a:t>
            </a:r>
            <a:r>
              <a:rPr lang="en-US" altLang="ko-KR" dirty="0">
                <a:solidFill>
                  <a:schemeClr val="bg1"/>
                </a:solidFill>
                <a:effectLst>
                  <a:outerShdw blurRad="38100" dist="38100" dir="2700000" algn="tl">
                    <a:srgbClr val="000000">
                      <a:alpha val="43137"/>
                    </a:srgbClr>
                  </a:outerShdw>
                </a:effectLst>
                <a:cs typeface="Arial" pitchFamily="34" charset="0"/>
              </a:rPr>
              <a:t>viewed on 5</a:t>
            </a:r>
            <a:r>
              <a:rPr lang="en-US" altLang="ko-KR" baseline="30000" dirty="0">
                <a:solidFill>
                  <a:schemeClr val="bg1"/>
                </a:solidFill>
                <a:effectLst>
                  <a:outerShdw blurRad="38100" dist="38100" dir="2700000" algn="tl">
                    <a:srgbClr val="000000">
                      <a:alpha val="43137"/>
                    </a:srgbClr>
                  </a:outerShdw>
                </a:effectLst>
                <a:cs typeface="Arial" pitchFamily="34" charset="0"/>
              </a:rPr>
              <a:t>th</a:t>
            </a:r>
            <a:r>
              <a:rPr lang="en-US" altLang="ko-KR" dirty="0">
                <a:solidFill>
                  <a:schemeClr val="bg1"/>
                </a:solidFill>
                <a:effectLst>
                  <a:outerShdw blurRad="38100" dist="38100" dir="2700000" algn="tl">
                    <a:srgbClr val="000000">
                      <a:alpha val="43137"/>
                    </a:srgbClr>
                  </a:outerShdw>
                </a:effectLst>
                <a:cs typeface="Arial" pitchFamily="34" charset="0"/>
              </a:rPr>
              <a:t> of November 2020.</a:t>
            </a:r>
            <a:endParaRPr lang="ko-KR" altLang="en-US" dirty="0">
              <a:solidFill>
                <a:schemeClr val="bg1"/>
              </a:solidFill>
              <a:effectLst>
                <a:outerShdw blurRad="38100" dist="38100" dir="2700000" algn="tl">
                  <a:srgbClr val="000000">
                    <a:alpha val="43137"/>
                  </a:srgbClr>
                </a:outerShdw>
              </a:effectLst>
              <a:cs typeface="Arial" pitchFamily="34" charset="0"/>
            </a:endParaRPr>
          </a:p>
        </p:txBody>
      </p:sp>
      <p:sp>
        <p:nvSpPr>
          <p:cNvPr id="8" name="Text Placeholder 10">
            <a:extLst>
              <a:ext uri="{FF2B5EF4-FFF2-40B4-BE49-F238E27FC236}">
                <a16:creationId xmlns:a16="http://schemas.microsoft.com/office/drawing/2014/main" id="{08F20C8E-C37F-4555-ADC6-39D61606A2DE}"/>
              </a:ext>
            </a:extLst>
          </p:cNvPr>
          <p:cNvSpPr txBox="1">
            <a:spLocks/>
          </p:cNvSpPr>
          <p:nvPr/>
        </p:nvSpPr>
        <p:spPr>
          <a:xfrm>
            <a:off x="398808" y="619123"/>
            <a:ext cx="3644922" cy="1800226"/>
          </a:xfrm>
          <a:prstGeom prst="rect">
            <a:avLst/>
          </a:prstGeom>
          <a:noFill/>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110000"/>
              </a:lnSpc>
              <a:buNone/>
            </a:pPr>
            <a:r>
              <a:rPr lang="en-US" altLang="ko-KR" sz="4800" b="1" i="1" dirty="0">
                <a:solidFill>
                  <a:schemeClr val="bg1"/>
                </a:solidFill>
                <a:effectLst>
                  <a:outerShdw blurRad="38100" dist="38100" dir="2700000" algn="tl">
                    <a:srgbClr val="000000">
                      <a:alpha val="43137"/>
                    </a:srgbClr>
                  </a:outerShdw>
                </a:effectLst>
                <a:cs typeface="Arial" pitchFamily="34" charset="0"/>
              </a:rPr>
              <a:t>References</a:t>
            </a:r>
          </a:p>
        </p:txBody>
      </p:sp>
      <p:sp>
        <p:nvSpPr>
          <p:cNvPr id="9" name="Right Triangle 4">
            <a:extLst>
              <a:ext uri="{FF2B5EF4-FFF2-40B4-BE49-F238E27FC236}">
                <a16:creationId xmlns:a16="http://schemas.microsoft.com/office/drawing/2014/main" id="{1A65279D-62F8-4853-B24E-563149658B90}"/>
              </a:ext>
            </a:extLst>
          </p:cNvPr>
          <p:cNvSpPr/>
          <p:nvPr/>
        </p:nvSpPr>
        <p:spPr>
          <a:xfrm rot="10800000" flipV="1">
            <a:off x="1301386" y="2384274"/>
            <a:ext cx="1839766" cy="1574810"/>
          </a:xfrm>
          <a:custGeom>
            <a:avLst/>
            <a:gdLst/>
            <a:ahLst/>
            <a:cxnLst/>
            <a:rect l="l" t="t" r="r" b="b"/>
            <a:pathLst>
              <a:path w="2684095" h="2088232">
                <a:moveTo>
                  <a:pt x="2201306" y="2088232"/>
                </a:moveTo>
                <a:lnTo>
                  <a:pt x="102950" y="2088232"/>
                </a:lnTo>
                <a:cubicBezTo>
                  <a:pt x="46092" y="2088232"/>
                  <a:pt x="0" y="2042140"/>
                  <a:pt x="0" y="1985282"/>
                </a:cubicBezTo>
                <a:lnTo>
                  <a:pt x="0" y="102950"/>
                </a:lnTo>
                <a:cubicBezTo>
                  <a:pt x="0" y="46092"/>
                  <a:pt x="46092" y="0"/>
                  <a:pt x="102950" y="0"/>
                </a:cubicBezTo>
                <a:lnTo>
                  <a:pt x="2201306" y="0"/>
                </a:lnTo>
                <a:cubicBezTo>
                  <a:pt x="2258164" y="0"/>
                  <a:pt x="2304256" y="46092"/>
                  <a:pt x="2304256" y="102950"/>
                </a:cubicBezTo>
                <a:lnTo>
                  <a:pt x="2304256" y="1587815"/>
                </a:lnTo>
                <a:lnTo>
                  <a:pt x="2684095" y="1967654"/>
                </a:lnTo>
                <a:lnTo>
                  <a:pt x="2304256" y="1967654"/>
                </a:lnTo>
                <a:lnTo>
                  <a:pt x="2304256" y="1985282"/>
                </a:lnTo>
                <a:cubicBezTo>
                  <a:pt x="2304256" y="2042140"/>
                  <a:pt x="2258164" y="2088232"/>
                  <a:pt x="2201306" y="2088232"/>
                </a:cubicBezTo>
                <a:close/>
              </a:path>
            </a:pathLst>
          </a:custGeom>
          <a:noFill/>
          <a:ln w="5080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bg1"/>
              </a:solidFill>
            </a:endParaRPr>
          </a:p>
        </p:txBody>
      </p:sp>
    </p:spTree>
    <p:extLst>
      <p:ext uri="{BB962C8B-B14F-4D97-AF65-F5344CB8AC3E}">
        <p14:creationId xmlns:p14="http://schemas.microsoft.com/office/powerpoint/2010/main" val="689816630"/>
      </p:ext>
    </p:extLst>
  </p:cSld>
  <p:clrMapOvr>
    <a:masterClrMapping/>
  </p:clrMapOvr>
</p:sld>
</file>

<file path=ppt/theme/theme1.xml><?xml version="1.0" encoding="utf-8"?>
<a:theme xmlns:a="http://schemas.openxmlformats.org/drawingml/2006/main" name="Cover and End Slide Master">
  <a:themeElements>
    <a:clrScheme name="ALLPPT-SOCCER SPORTS">
      <a:dk1>
        <a:sysClr val="windowText" lastClr="000000"/>
      </a:dk1>
      <a:lt1>
        <a:sysClr val="window" lastClr="FFFFFF"/>
      </a:lt1>
      <a:dk2>
        <a:srgbClr val="44546A"/>
      </a:dk2>
      <a:lt2>
        <a:srgbClr val="E7E6E6"/>
      </a:lt2>
      <a:accent1>
        <a:srgbClr val="5A9BD5"/>
      </a:accent1>
      <a:accent2>
        <a:srgbClr val="224A90"/>
      </a:accent2>
      <a:accent3>
        <a:srgbClr val="010A4F"/>
      </a:accent3>
      <a:accent4>
        <a:srgbClr val="5A9BD5"/>
      </a:accent4>
      <a:accent5>
        <a:srgbClr val="224A90"/>
      </a:accent5>
      <a:accent6>
        <a:srgbClr val="010A4F"/>
      </a:accent6>
      <a:hlink>
        <a:srgbClr val="262626"/>
      </a:hlink>
      <a:folHlink>
        <a:srgbClr val="26262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SOCCER SPORTS">
      <a:dk1>
        <a:sysClr val="windowText" lastClr="000000"/>
      </a:dk1>
      <a:lt1>
        <a:sysClr val="window" lastClr="FFFFFF"/>
      </a:lt1>
      <a:dk2>
        <a:srgbClr val="44546A"/>
      </a:dk2>
      <a:lt2>
        <a:srgbClr val="E7E6E6"/>
      </a:lt2>
      <a:accent1>
        <a:srgbClr val="5A9BD5"/>
      </a:accent1>
      <a:accent2>
        <a:srgbClr val="224A90"/>
      </a:accent2>
      <a:accent3>
        <a:srgbClr val="010A4F"/>
      </a:accent3>
      <a:accent4>
        <a:srgbClr val="5A9BD5"/>
      </a:accent4>
      <a:accent5>
        <a:srgbClr val="224A90"/>
      </a:accent5>
      <a:accent6>
        <a:srgbClr val="010A4F"/>
      </a:accent6>
      <a:hlink>
        <a:srgbClr val="262626"/>
      </a:hlink>
      <a:folHlink>
        <a:srgbClr val="262626"/>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SOCCER SPORTS">
      <a:dk1>
        <a:sysClr val="windowText" lastClr="000000"/>
      </a:dk1>
      <a:lt1>
        <a:sysClr val="window" lastClr="FFFFFF"/>
      </a:lt1>
      <a:dk2>
        <a:srgbClr val="44546A"/>
      </a:dk2>
      <a:lt2>
        <a:srgbClr val="E7E6E6"/>
      </a:lt2>
      <a:accent1>
        <a:srgbClr val="5A9BD5"/>
      </a:accent1>
      <a:accent2>
        <a:srgbClr val="224A90"/>
      </a:accent2>
      <a:accent3>
        <a:srgbClr val="010A4F"/>
      </a:accent3>
      <a:accent4>
        <a:srgbClr val="5A9BD5"/>
      </a:accent4>
      <a:accent5>
        <a:srgbClr val="224A90"/>
      </a:accent5>
      <a:accent6>
        <a:srgbClr val="010A4F"/>
      </a:accent6>
      <a:hlink>
        <a:srgbClr val="262626"/>
      </a:hlink>
      <a:folHlink>
        <a:srgbClr val="262626"/>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657</TotalTime>
  <Words>507</Words>
  <Application>Microsoft Office PowerPoint</Application>
  <PresentationFormat>Ecran lat</PresentationFormat>
  <Paragraphs>36</Paragraphs>
  <Slides>7</Slides>
  <Notes>0</Notes>
  <HiddenSlides>0</HiddenSlides>
  <MMClips>0</MMClips>
  <ScaleCrop>false</ScaleCrop>
  <HeadingPairs>
    <vt:vector size="4" baseType="variant">
      <vt:variant>
        <vt:lpstr>Temă</vt:lpstr>
      </vt:variant>
      <vt:variant>
        <vt:i4>3</vt:i4>
      </vt:variant>
      <vt:variant>
        <vt:lpstr>Titluri diapozitive</vt:lpstr>
      </vt:variant>
      <vt:variant>
        <vt:i4>7</vt:i4>
      </vt:variant>
    </vt:vector>
  </HeadingPairs>
  <TitlesOfParts>
    <vt:vector size="10" baseType="lpstr">
      <vt:lpstr>Cover and End Slide Master</vt:lpstr>
      <vt:lpstr>Contents Slide Master</vt:lpstr>
      <vt:lpstr>Section Break Slide Master</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Constantin Mihai</cp:lastModifiedBy>
  <cp:revision>60</cp:revision>
  <dcterms:created xsi:type="dcterms:W3CDTF">2020-01-20T05:08:25Z</dcterms:created>
  <dcterms:modified xsi:type="dcterms:W3CDTF">2020-11-27T14:47:01Z</dcterms:modified>
</cp:coreProperties>
</file>